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2"/>
  </p:notesMasterIdLst>
  <p:sldIdLst>
    <p:sldId id="316" r:id="rId3"/>
    <p:sldId id="317" r:id="rId4"/>
    <p:sldId id="318" r:id="rId5"/>
    <p:sldId id="387" r:id="rId6"/>
    <p:sldId id="261" r:id="rId7"/>
    <p:sldId id="350" r:id="rId8"/>
    <p:sldId id="352" r:id="rId9"/>
    <p:sldId id="388" r:id="rId10"/>
    <p:sldId id="389" r:id="rId11"/>
    <p:sldId id="390" r:id="rId12"/>
    <p:sldId id="391" r:id="rId13"/>
    <p:sldId id="382" r:id="rId14"/>
    <p:sldId id="358" r:id="rId15"/>
    <p:sldId id="359" r:id="rId16"/>
    <p:sldId id="360" r:id="rId17"/>
    <p:sldId id="361" r:id="rId18"/>
    <p:sldId id="363" r:id="rId19"/>
    <p:sldId id="367" r:id="rId20"/>
    <p:sldId id="386" r:id="rId21"/>
  </p:sldIdLst>
  <p:sldSz cx="12192000" cy="6858000"/>
  <p:notesSz cx="6858000" cy="9144000"/>
  <p:embeddedFontLst>
    <p:embeddedFont>
      <p:font typeface="微软雅黑" panose="020B0503020204020204" pitchFamily="34" charset="-122"/>
      <p:regular r:id="rId23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SVN-Cookie" panose="020B0606040200020203" pitchFamily="34" charset="0"/>
      <p:regular r:id="rId31"/>
    </p:embeddedFont>
    <p:embeddedFont>
      <p:font typeface="UTM American Sans" panose="02040603050506020204" pitchFamily="18" charset="0"/>
      <p:regular r:id="rId32"/>
    </p:embeddedFont>
    <p:embeddedFont>
      <p:font typeface="UTM Magnesium" panose="02040603050506020204" pitchFamily="18" charset="0"/>
      <p:regular r:id="rId33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7DFD7"/>
    <a:srgbClr val="ED492E"/>
    <a:srgbClr val="92D050"/>
    <a:srgbClr val="FFC000"/>
    <a:srgbClr val="FF6600"/>
    <a:srgbClr val="FF0000"/>
    <a:srgbClr val="73C8DC"/>
    <a:srgbClr val="3F601A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E9966-CDFD-4E84-B85F-4CDF0E62100F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719E8-CC01-4C57-ACC4-25AE0505E9A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3840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6248-3B68-4547-AC4D-FC34CFE86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CC9CA-D7C3-4FA9-A7A5-0EEAF01B3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35A3A-1DDC-4386-AFB3-F0ED9EDF50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4A4CE-13D5-4396-8A50-E57AF9BB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3A3C2-E3C3-4E65-9B72-EFE9DD3D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244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47BF-B9F1-45A6-AE61-26427A88D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83925E-47BA-4B0D-BB10-BD790A882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9186A-5665-4ECB-84F9-1F7B65A5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290D5-3440-4FF4-B373-67884301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5D768-A320-4448-A219-B04DD2A5C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089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A2803E-1883-4066-A60C-F076EB99A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247859-71C3-4BBF-A18A-87482D463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DC11C-CBEA-452C-AEE1-54BE42F6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712C5-0BAE-49E7-ACAF-6ECAC2ED3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7E41A-CC42-426E-938E-25C7EAAB4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2739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51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11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44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>
            <a:extLst>
              <a:ext uri="{FF2B5EF4-FFF2-40B4-BE49-F238E27FC236}">
                <a16:creationId xmlns:a16="http://schemas.microsoft.com/office/drawing/2014/main" id="{286C1F83-9C2E-3646-B341-D4DB0B4E3C12}"/>
              </a:ext>
            </a:extLst>
          </p:cNvPr>
          <p:cNvSpPr/>
          <p:nvPr userDrawn="1"/>
        </p:nvSpPr>
        <p:spPr>
          <a:xfrm>
            <a:off x="297872" y="405245"/>
            <a:ext cx="11596255" cy="6047509"/>
          </a:xfrm>
          <a:prstGeom prst="roundRect">
            <a:avLst>
              <a:gd name="adj" fmla="val 12715"/>
            </a:avLst>
          </a:prstGeom>
          <a:solidFill>
            <a:srgbClr val="73C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E56236-8411-C25E-E2DA-224448659186}"/>
              </a:ext>
            </a:extLst>
          </p:cNvPr>
          <p:cNvSpPr txBox="1"/>
          <p:nvPr userDrawn="1"/>
        </p:nvSpPr>
        <p:spPr>
          <a:xfrm>
            <a:off x="-423496" y="0"/>
            <a:ext cx="18342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Măng</a:t>
            </a: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74942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46D88-EA57-4078-A0C8-6A568FC1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E84AA-4846-4F2E-8393-0F9958776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3658-5F80-4E72-AE51-4CDBCBE1D2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19C6A-7B5E-4EA7-BF53-9EF517ECE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C5894-DABD-4A66-87BD-A8C7E7AD4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8783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F1A6-1554-49AE-BE1C-E5155123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80C2B-8E32-4CC6-AC16-DB045CA75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149E8-7AEF-4BBD-AE62-CEECED32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22D4B-209B-452C-8A73-50042BEB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5F478-2B04-40CC-9C4E-B57BC219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058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376AE-3373-4ECB-AF66-CAE208125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40DA7-2292-41B9-9A36-09C83B0B4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91370-5EFD-42F4-B00A-40EA6B573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E37B9-34C2-455A-A809-9A02C51D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F0463-81FD-44C7-8162-665CC061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FC216-DBA0-43C7-90A2-02B31A2DD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470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9926-9889-41DF-9C9A-E52BF205E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0BC08-C51A-4F23-871E-2BBEA3EC4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C039C5-E9F8-4F77-8569-293073CA6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3451CA-3E1F-491B-BC3E-3469E1774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5B68D5-CFA3-46C6-99DD-4158A02D33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9560A4-C06E-4783-890F-D9F91561A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0F1C9A-6235-4F00-AA7D-FC7F8C781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19ED12-DB74-42DD-99BF-79F3B7F4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8430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91A5-9ABA-4CE2-8EAD-A19336A3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32947-0C97-4C53-93B1-56AA6D89DA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12207C-25B6-421C-B586-2E5FDEA9D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604EAB-D5C8-4F78-84AD-1D1B852D1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7524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9E4105-A155-4255-8ABB-0F154FE6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1B1E6-C47D-4492-9F3A-57368642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AE799-5CAE-4C15-8482-69998604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577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18483-F321-4CAA-9A77-2A007179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947B1-56C2-4212-8B2E-5ECC5D1DA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A5FD2B-1871-424F-A1FD-410309668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F7D592-391C-4B38-952F-80EB52CB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07E92-261B-4324-8C70-2D29CF86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70570-53BA-476E-9004-CE36BEC5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361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D18F-B8F1-4C8C-8309-ABA89ECC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D240DE-320C-492F-810A-9B0BEBEF16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129BF-96F2-4FB7-9C20-72C493B87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2A6F9-E6F6-469B-9335-2C06FD59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BFCC2E-F417-4488-A603-B478060413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79536-D411-4E79-BD47-984230B2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C14EF-7F89-4776-8D6A-854EA4BE7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E3DD9-E9F1-4C89-8282-4F6D9A77E90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899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25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41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C3140C4-FE51-4BB0-B619-D5F1AF71417F}"/>
              </a:ext>
            </a:extLst>
          </p:cNvPr>
          <p:cNvGrpSpPr/>
          <p:nvPr/>
        </p:nvGrpSpPr>
        <p:grpSpPr>
          <a:xfrm>
            <a:off x="3096768" y="2710663"/>
            <a:ext cx="8350898" cy="2308324"/>
            <a:chOff x="2817844" y="2728881"/>
            <a:chExt cx="8350898" cy="23083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CEC2BEA-AAC4-4F6F-B99D-B2244D9C2918}"/>
                </a:ext>
              </a:extLst>
            </p:cNvPr>
            <p:cNvSpPr txBox="1"/>
            <p:nvPr/>
          </p:nvSpPr>
          <p:spPr>
            <a:xfrm>
              <a:off x="2817845" y="2728881"/>
              <a:ext cx="83508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err="1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Luyện</a:t>
              </a:r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tập</a:t>
              </a:r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xây</a:t>
              </a:r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dựng</a:t>
              </a:r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cốt</a:t>
              </a:r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truyện</a:t>
              </a:r>
              <a:endParaRPr lang="en-US" sz="7200" b="1" dirty="0">
                <a:ln w="177800">
                  <a:solidFill>
                    <a:srgbClr val="E46A3E"/>
                  </a:solidFill>
                </a:ln>
                <a:solidFill>
                  <a:srgbClr val="E46A3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083DA1-AE21-4398-84EB-FD4D0F587220}"/>
                </a:ext>
              </a:extLst>
            </p:cNvPr>
            <p:cNvSpPr txBox="1"/>
            <p:nvPr/>
          </p:nvSpPr>
          <p:spPr>
            <a:xfrm>
              <a:off x="2817844" y="2728881"/>
              <a:ext cx="83508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err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Luyện</a:t>
              </a:r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tập</a:t>
              </a:r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xây</a:t>
              </a:r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dựng</a:t>
              </a:r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cốt</a:t>
              </a:r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truyện</a:t>
              </a:r>
              <a:endParaRPr lang="en-US" sz="72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3AFB800-9405-4129-8D69-93D9E5FC81FB}"/>
              </a:ext>
            </a:extLst>
          </p:cNvPr>
          <p:cNvGrpSpPr/>
          <p:nvPr/>
        </p:nvGrpSpPr>
        <p:grpSpPr>
          <a:xfrm>
            <a:off x="5177495" y="1489860"/>
            <a:ext cx="4376059" cy="1323440"/>
            <a:chOff x="4879908" y="1651518"/>
            <a:chExt cx="4376059" cy="132344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6DBE8C3-5EAB-4F61-B6AD-689A130190DB}"/>
                </a:ext>
              </a:extLst>
            </p:cNvPr>
            <p:cNvSpPr txBox="1"/>
            <p:nvPr/>
          </p:nvSpPr>
          <p:spPr>
            <a:xfrm>
              <a:off x="4879910" y="1651519"/>
              <a:ext cx="43760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 err="1">
                  <a:ln w="215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Tập</a:t>
              </a:r>
              <a:r>
                <a:rPr lang="en-US" sz="8000" b="1" dirty="0">
                  <a:ln w="215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 </a:t>
              </a:r>
              <a:r>
                <a:rPr lang="en-US" sz="8000" b="1" dirty="0" err="1">
                  <a:ln w="215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làm</a:t>
              </a:r>
              <a:r>
                <a:rPr lang="en-US" sz="8000" b="1" dirty="0">
                  <a:ln w="215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 </a:t>
              </a:r>
              <a:r>
                <a:rPr lang="en-US" sz="8000" b="1" dirty="0" err="1">
                  <a:ln w="215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văn</a:t>
              </a:r>
              <a:endParaRPr lang="en-US" sz="8000" b="1" dirty="0">
                <a:ln w="2159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ookie" panose="020B0606040200020203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EA6A40-86A4-41B6-90FA-10CDC90088D5}"/>
                </a:ext>
              </a:extLst>
            </p:cNvPr>
            <p:cNvSpPr txBox="1"/>
            <p:nvPr/>
          </p:nvSpPr>
          <p:spPr>
            <a:xfrm>
              <a:off x="4879908" y="1651518"/>
              <a:ext cx="43760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 err="1">
                  <a:solidFill>
                    <a:srgbClr val="E46A3E"/>
                  </a:solidFill>
                  <a:latin typeface="SVN-Cookie" panose="020B0606040200020203" pitchFamily="34" charset="0"/>
                </a:rPr>
                <a:t>Tập</a:t>
              </a:r>
              <a:r>
                <a:rPr lang="en-US" sz="8000" b="1" dirty="0">
                  <a:solidFill>
                    <a:srgbClr val="E46A3E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8000" b="1" dirty="0" err="1">
                  <a:solidFill>
                    <a:srgbClr val="E46A3E"/>
                  </a:solidFill>
                  <a:latin typeface="SVN-Cookie" panose="020B0606040200020203" pitchFamily="34" charset="0"/>
                </a:rPr>
                <a:t>làm</a:t>
              </a:r>
              <a:r>
                <a:rPr lang="en-US" sz="8000" b="1" dirty="0">
                  <a:solidFill>
                    <a:srgbClr val="E46A3E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8000" b="1" dirty="0" err="1">
                  <a:solidFill>
                    <a:srgbClr val="E46A3E"/>
                  </a:solidFill>
                  <a:latin typeface="SVN-Cookie" panose="020B0606040200020203" pitchFamily="34" charset="0"/>
                </a:rPr>
                <a:t>văn</a:t>
              </a:r>
              <a:endParaRPr lang="en-US" sz="8000" b="1" dirty="0">
                <a:solidFill>
                  <a:srgbClr val="E46A3E"/>
                </a:solidFill>
                <a:latin typeface="SVN-Cookie" panose="020B0606040200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8F3E0BDF-7BA8-4229-9AEE-107A281C361A}"/>
              </a:ext>
            </a:extLst>
          </p:cNvPr>
          <p:cNvSpPr txBox="1">
            <a:spLocks/>
          </p:cNvSpPr>
          <p:nvPr/>
        </p:nvSpPr>
        <p:spPr>
          <a:xfrm>
            <a:off x="961889" y="648932"/>
            <a:ext cx="7731206" cy="580163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rgbClr val="C00000">
                <a:lumMod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marL="0" marR="0" lvl="0" indent="0" algn="ctr" defTabSz="96780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5.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Bà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tiên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giúp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hai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mẹ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con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như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thế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nào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软雅黑"/>
              </a:rPr>
              <a:t>?</a:t>
            </a:r>
            <a:endParaRPr kumimoji="0" lang="vi-VN" altLang="zh-CN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微软雅黑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19FD92-FF0D-48A2-B0AF-4E3495835EC0}"/>
              </a:ext>
            </a:extLst>
          </p:cNvPr>
          <p:cNvSpPr txBox="1"/>
          <p:nvPr/>
        </p:nvSpPr>
        <p:spPr>
          <a:xfrm>
            <a:off x="546912" y="1348044"/>
            <a:ext cx="107326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tiên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hiền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lành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mở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cửa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đón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thuốc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quý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rồi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phẩy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tay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nháy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mắt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nhà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</a:p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7DB3B5-23A6-4F5A-A6FD-6F1419DA14B1}"/>
              </a:ext>
            </a:extLst>
          </p:cNvPr>
          <p:cNvSpPr txBox="1"/>
          <p:nvPr/>
        </p:nvSpPr>
        <p:spPr>
          <a:xfrm>
            <a:off x="521933" y="2484501"/>
            <a:ext cx="107576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Bà tiên cảm động trước tấm lòng hiếu thảo của người con và hiện ra giúp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khỏi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bệnh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 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E8B1D3-48C7-4199-8839-DEC16B3094CD}"/>
              </a:ext>
            </a:extLst>
          </p:cNvPr>
          <p:cNvSpPr txBox="1"/>
          <p:nvPr/>
        </p:nvSpPr>
        <p:spPr>
          <a:xfrm>
            <a:off x="546912" y="3680668"/>
            <a:ext cx="107326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Bỗng một bà tiên hiện ra nơi ngưỡng cửa. Bà đến bên, vuốt tóc cô bé rồi đưa cho cô một gói thuốc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dặn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cô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uống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sẽ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khỏi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bệnh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A1BC3-A481-4F49-B7EF-1EF451749DD8}"/>
              </a:ext>
            </a:extLst>
          </p:cNvPr>
          <p:cNvSpPr txBox="1"/>
          <p:nvPr/>
        </p:nvSpPr>
        <p:spPr>
          <a:xfrm>
            <a:off x="546912" y="5250328"/>
            <a:ext cx="1311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…</a:t>
            </a:r>
          </a:p>
        </p:txBody>
      </p:sp>
    </p:spTree>
    <p:extLst>
      <p:ext uri="{BB962C8B-B14F-4D97-AF65-F5344CB8AC3E}">
        <p14:creationId xmlns:p14="http://schemas.microsoft.com/office/powerpoint/2010/main" val="421564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A12D4B-7B39-410C-90A5-E21AA1B2968B}"/>
              </a:ext>
            </a:extLst>
          </p:cNvPr>
          <p:cNvGrpSpPr/>
          <p:nvPr/>
        </p:nvGrpSpPr>
        <p:grpSpPr>
          <a:xfrm>
            <a:off x="2777160" y="0"/>
            <a:ext cx="9231959" cy="7210012"/>
            <a:chOff x="2677480" y="252064"/>
            <a:chExt cx="6575934" cy="482453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843395-BD0A-440E-A56C-3301BDDD16DB}"/>
                </a:ext>
              </a:extLst>
            </p:cNvPr>
            <p:cNvSpPr/>
            <p:nvPr/>
          </p:nvSpPr>
          <p:spPr>
            <a:xfrm>
              <a:off x="2833475" y="596656"/>
              <a:ext cx="6174137" cy="3691646"/>
            </a:xfrm>
            <a:custGeom>
              <a:avLst/>
              <a:gdLst>
                <a:gd name="connsiteX0" fmla="*/ 913025 w 6174137"/>
                <a:gd name="connsiteY0" fmla="*/ 165344 h 3691646"/>
                <a:gd name="connsiteX1" fmla="*/ 201825 w 6174137"/>
                <a:gd name="connsiteY1" fmla="*/ 292344 h 3691646"/>
                <a:gd name="connsiteX2" fmla="*/ 11325 w 6174137"/>
                <a:gd name="connsiteY2" fmla="*/ 965444 h 3691646"/>
                <a:gd name="connsiteX3" fmla="*/ 62125 w 6174137"/>
                <a:gd name="connsiteY3" fmla="*/ 2959344 h 3691646"/>
                <a:gd name="connsiteX4" fmla="*/ 392325 w 6174137"/>
                <a:gd name="connsiteY4" fmla="*/ 3594344 h 3691646"/>
                <a:gd name="connsiteX5" fmla="*/ 2170325 w 6174137"/>
                <a:gd name="connsiteY5" fmla="*/ 3670544 h 3691646"/>
                <a:gd name="connsiteX6" fmla="*/ 5408825 w 6174137"/>
                <a:gd name="connsiteY6" fmla="*/ 3403844 h 3691646"/>
                <a:gd name="connsiteX7" fmla="*/ 6043825 w 6174137"/>
                <a:gd name="connsiteY7" fmla="*/ 3251444 h 3691646"/>
                <a:gd name="connsiteX8" fmla="*/ 6170825 w 6174137"/>
                <a:gd name="connsiteY8" fmla="*/ 1790944 h 3691646"/>
                <a:gd name="connsiteX9" fmla="*/ 6094625 w 6174137"/>
                <a:gd name="connsiteY9" fmla="*/ 279644 h 3691646"/>
                <a:gd name="connsiteX10" fmla="*/ 5675525 w 6174137"/>
                <a:gd name="connsiteY10" fmla="*/ 244 h 3691646"/>
                <a:gd name="connsiteX11" fmla="*/ 913025 w 6174137"/>
                <a:gd name="connsiteY11" fmla="*/ 165344 h 369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74137" h="3691646">
                  <a:moveTo>
                    <a:pt x="913025" y="165344"/>
                  </a:moveTo>
                  <a:cubicBezTo>
                    <a:pt x="632566" y="162169"/>
                    <a:pt x="352108" y="158994"/>
                    <a:pt x="201825" y="292344"/>
                  </a:cubicBezTo>
                  <a:cubicBezTo>
                    <a:pt x="51542" y="425694"/>
                    <a:pt x="34608" y="520944"/>
                    <a:pt x="11325" y="965444"/>
                  </a:cubicBezTo>
                  <a:cubicBezTo>
                    <a:pt x="-11958" y="1409944"/>
                    <a:pt x="-1375" y="2521194"/>
                    <a:pt x="62125" y="2959344"/>
                  </a:cubicBezTo>
                  <a:cubicBezTo>
                    <a:pt x="125625" y="3397494"/>
                    <a:pt x="40958" y="3475811"/>
                    <a:pt x="392325" y="3594344"/>
                  </a:cubicBezTo>
                  <a:cubicBezTo>
                    <a:pt x="743692" y="3712877"/>
                    <a:pt x="1334242" y="3702294"/>
                    <a:pt x="2170325" y="3670544"/>
                  </a:cubicBezTo>
                  <a:cubicBezTo>
                    <a:pt x="3006408" y="3638794"/>
                    <a:pt x="4763242" y="3473694"/>
                    <a:pt x="5408825" y="3403844"/>
                  </a:cubicBezTo>
                  <a:cubicBezTo>
                    <a:pt x="6054408" y="3333994"/>
                    <a:pt x="5916825" y="3520261"/>
                    <a:pt x="6043825" y="3251444"/>
                  </a:cubicBezTo>
                  <a:cubicBezTo>
                    <a:pt x="6170825" y="2982627"/>
                    <a:pt x="6162358" y="2286244"/>
                    <a:pt x="6170825" y="1790944"/>
                  </a:cubicBezTo>
                  <a:cubicBezTo>
                    <a:pt x="6179292" y="1295644"/>
                    <a:pt x="6177175" y="578094"/>
                    <a:pt x="6094625" y="279644"/>
                  </a:cubicBezTo>
                  <a:cubicBezTo>
                    <a:pt x="6012075" y="-18806"/>
                    <a:pt x="5675525" y="244"/>
                    <a:pt x="5675525" y="244"/>
                  </a:cubicBezTo>
                  <a:lnTo>
                    <a:pt x="913025" y="165344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ADD1C31-EACB-435B-BCFE-913A69F9C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4" t="21613" r="9831" b="22448"/>
            <a:stretch/>
          </p:blipFill>
          <p:spPr>
            <a:xfrm>
              <a:off x="2677480" y="252064"/>
              <a:ext cx="6575934" cy="482453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04AF58B-0F27-4EC4-A2EE-C38BDDCB2A05}"/>
              </a:ext>
            </a:extLst>
          </p:cNvPr>
          <p:cNvSpPr txBox="1"/>
          <p:nvPr/>
        </p:nvSpPr>
        <p:spPr>
          <a:xfrm>
            <a:off x="3348757" y="874641"/>
            <a:ext cx="804607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G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ia đình nọ có hai mẹ con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sống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với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nhau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Một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hôm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, người mẹ ốm nặng. </a:t>
            </a:r>
            <a:endParaRPr lang="en-US" sz="2800" b="1" dirty="0">
              <a:solidFill>
                <a:prstClr val="black"/>
              </a:solidFill>
              <a:latin typeface="Arial"/>
              <a:ea typeface="宋体" pitchFamily="2" charset="-122"/>
            </a:endParaRP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宋体" pitchFamily="2" charset="-122"/>
              </a:rPr>
              <a:t>     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-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Cô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con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gái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tận tụy chăm sóc ngày đêm nhưng bệnh của mẹ vẫn không thuyên giảm.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Nghe có người nói muốn chữa khỏi bệnh cho mẹ phải đi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tìm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bà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tiên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sống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trong rừng sâu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Cô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lên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đường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ngay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,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băng rừng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vượt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suối,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chân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tay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trầy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xước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cả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 </a:t>
            </a: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Bà tiên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thương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cô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bé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tấm lòng hiếu thảo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đưa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cho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cô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gói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thuốc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dặn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cho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mẹ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uống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sẽ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khỏi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bệnh</a:t>
            </a:r>
            <a:r>
              <a:rPr lang="en-US" sz="28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</a:t>
            </a:r>
            <a:endParaRPr lang="vi-VN" sz="2800" b="1" dirty="0">
              <a:solidFill>
                <a:prstClr val="black"/>
              </a:solidFill>
              <a:latin typeface="Arial"/>
              <a:ea typeface="宋体" pitchFamily="2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663636-0952-430D-C424-704CB3C2BC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3632997"/>
            <a:ext cx="3978293" cy="344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4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41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62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623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">
            <a:extLst>
              <a:ext uri="{FF2B5EF4-FFF2-40B4-BE49-F238E27FC236}">
                <a16:creationId xmlns:a16="http://schemas.microsoft.com/office/drawing/2014/main" id="{2BD4FA56-B4DF-4721-8495-DEA7E6A77B1F}"/>
              </a:ext>
            </a:extLst>
          </p:cNvPr>
          <p:cNvSpPr txBox="1"/>
          <p:nvPr/>
        </p:nvSpPr>
        <p:spPr>
          <a:xfrm>
            <a:off x="2361620" y="2615017"/>
            <a:ext cx="7337406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8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" panose="020B0606040200020203" pitchFamily="34" charset="0"/>
                <a:ea typeface="Source Han Sans CN Regular" panose="020B0500000000000000" pitchFamily="34" charset="-128"/>
                <a:cs typeface="Arial" panose="020B0604020202020204" pitchFamily="34" charset="0"/>
              </a:rPr>
              <a:t>Kể</a:t>
            </a:r>
            <a:r>
              <a:rPr kumimoji="1" lang="en" altLang="zh-CN" sz="8800" b="1" i="0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" panose="020B0606040200020203" pitchFamily="34" charset="0"/>
                <a:ea typeface="Source Han Sans CN Regular" panose="020B0500000000000000" pitchFamily="34" charset="-128"/>
                <a:cs typeface="Arial" panose="020B0604020202020204" pitchFamily="34" charset="0"/>
              </a:rPr>
              <a:t> về tính trung thực</a:t>
            </a:r>
            <a:endParaRPr kumimoji="1" lang="en" altLang="zh-CN" sz="8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Cookie" panose="020B0606040200020203" pitchFamily="34" charset="0"/>
              <a:ea typeface="Source Han Sans CN Regular" panose="020B05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AC1D9D-854F-43D9-9317-B0CB8AB7B297}"/>
              </a:ext>
            </a:extLst>
          </p:cNvPr>
          <p:cNvGrpSpPr/>
          <p:nvPr/>
        </p:nvGrpSpPr>
        <p:grpSpPr>
          <a:xfrm>
            <a:off x="3930572" y="2056810"/>
            <a:ext cx="4199502" cy="1208983"/>
            <a:chOff x="2817845" y="2720227"/>
            <a:chExt cx="8350897" cy="120898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139E7F-3675-4C15-A241-E5646BEA6C52}"/>
                </a:ext>
              </a:extLst>
            </p:cNvPr>
            <p:cNvSpPr txBox="1"/>
            <p:nvPr/>
          </p:nvSpPr>
          <p:spPr>
            <a:xfrm>
              <a:off x="2817845" y="2728881"/>
              <a:ext cx="8350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GỢI Ý 2</a:t>
              </a:r>
              <a:endParaRPr lang="en-US" sz="7200" b="1" dirty="0">
                <a:ln w="177800">
                  <a:solidFill>
                    <a:srgbClr val="E46A3E"/>
                  </a:solidFill>
                </a:ln>
                <a:solidFill>
                  <a:srgbClr val="E46A3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E5AC6E-935A-4F39-9F8D-A076B218DD81}"/>
                </a:ext>
              </a:extLst>
            </p:cNvPr>
            <p:cNvSpPr txBox="1"/>
            <p:nvPr/>
          </p:nvSpPr>
          <p:spPr>
            <a:xfrm>
              <a:off x="2817845" y="2720227"/>
              <a:ext cx="8350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GỢI Ý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87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extLst>
              <a:ext uri="{FF2B5EF4-FFF2-40B4-BE49-F238E27FC236}">
                <a16:creationId xmlns:a16="http://schemas.microsoft.com/office/drawing/2014/main" id="{A481FAD0-737C-B3DE-CBA6-EDC500AC163D}"/>
              </a:ext>
            </a:extLst>
          </p:cNvPr>
          <p:cNvSpPr/>
          <p:nvPr/>
        </p:nvSpPr>
        <p:spPr>
          <a:xfrm>
            <a:off x="1639202" y="2745205"/>
            <a:ext cx="9559757" cy="1000721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组合 59">
            <a:extLst>
              <a:ext uri="{FF2B5EF4-FFF2-40B4-BE49-F238E27FC236}">
                <a16:creationId xmlns:a16="http://schemas.microsoft.com/office/drawing/2014/main" id="{9D6EC12C-97F0-4198-9A2F-307373BB6FEC}"/>
              </a:ext>
            </a:extLst>
          </p:cNvPr>
          <p:cNvGrpSpPr>
            <a:grpSpLocks/>
          </p:cNvGrpSpPr>
          <p:nvPr/>
        </p:nvGrpSpPr>
        <p:grpSpPr bwMode="auto">
          <a:xfrm>
            <a:off x="3575092" y="2592963"/>
            <a:ext cx="1379515" cy="1231883"/>
            <a:chOff x="1214414" y="2786058"/>
            <a:chExt cx="1935848" cy="1751017"/>
          </a:xfrm>
        </p:grpSpPr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E4A8F0AF-36AF-4009-AEAE-C3F0479FB6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ED7F8B7F-EE75-45C9-8666-96E0DC022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7842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667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6395A766-DC2B-4A88-8564-E115129C17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5" y="2493"/>
                <a:ext cx="1556" cy="1556"/>
              </a:xfrm>
              <a:prstGeom prst="ellipse">
                <a:avLst/>
              </a:prstGeom>
              <a:solidFill>
                <a:srgbClr val="FF660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667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3" name="Text Box 9">
              <a:extLst>
                <a:ext uri="{FF2B5EF4-FFF2-40B4-BE49-F238E27FC236}">
                  <a16:creationId xmlns:a16="http://schemas.microsoft.com/office/drawing/2014/main" id="{A8B2A665-FB72-43F4-9912-1AD9AE2EC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414" y="3413118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Câu</a:t>
              </a:r>
              <a:r>
                <a:rPr kumimoji="0" lang="en-US" altLang="zh-CN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 2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6" name="组合 64">
            <a:extLst>
              <a:ext uri="{FF2B5EF4-FFF2-40B4-BE49-F238E27FC236}">
                <a16:creationId xmlns:a16="http://schemas.microsoft.com/office/drawing/2014/main" id="{87F8C7A0-E58E-4E1C-9032-D09EAE67DE94}"/>
              </a:ext>
            </a:extLst>
          </p:cNvPr>
          <p:cNvGrpSpPr>
            <a:grpSpLocks/>
          </p:cNvGrpSpPr>
          <p:nvPr/>
        </p:nvGrpSpPr>
        <p:grpSpPr bwMode="auto">
          <a:xfrm>
            <a:off x="7485200" y="2527878"/>
            <a:ext cx="1379514" cy="1231882"/>
            <a:chOff x="1214414" y="2786058"/>
            <a:chExt cx="1935848" cy="1751017"/>
          </a:xfrm>
        </p:grpSpPr>
        <p:grpSp>
          <p:nvGrpSpPr>
            <p:cNvPr id="17" name="Group 6">
              <a:extLst>
                <a:ext uri="{FF2B5EF4-FFF2-40B4-BE49-F238E27FC236}">
                  <a16:creationId xmlns:a16="http://schemas.microsoft.com/office/drawing/2014/main" id="{BBD3AE9F-E9A0-4643-ABBB-8D44CF0DE2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19" name="Oval 7">
                <a:extLst>
                  <a:ext uri="{FF2B5EF4-FFF2-40B4-BE49-F238E27FC236}">
                    <a16:creationId xmlns:a16="http://schemas.microsoft.com/office/drawing/2014/main" id="{3D84F08B-D894-4E9E-B332-90C5A3B46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7842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667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" name="Oval 8">
                <a:extLst>
                  <a:ext uri="{FF2B5EF4-FFF2-40B4-BE49-F238E27FC236}">
                    <a16:creationId xmlns:a16="http://schemas.microsoft.com/office/drawing/2014/main" id="{9E7F39B7-E009-44A0-9DAF-8D97336608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6" y="2493"/>
                <a:ext cx="1556" cy="1555"/>
              </a:xfrm>
              <a:prstGeom prst="ellipse">
                <a:avLst/>
              </a:prstGeom>
              <a:solidFill>
                <a:srgbClr val="92D05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6764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8" name="Text Box 9">
              <a:extLst>
                <a:ext uri="{FF2B5EF4-FFF2-40B4-BE49-F238E27FC236}">
                  <a16:creationId xmlns:a16="http://schemas.microsoft.com/office/drawing/2014/main" id="{8B5ACD72-B0D9-46EC-A9B2-256690D993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414" y="3394068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Câu</a:t>
              </a:r>
              <a:r>
                <a:rPr kumimoji="0" lang="en-US" altLang="zh-CN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 4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1" name="组合 69">
            <a:extLst>
              <a:ext uri="{FF2B5EF4-FFF2-40B4-BE49-F238E27FC236}">
                <a16:creationId xmlns:a16="http://schemas.microsoft.com/office/drawing/2014/main" id="{5CE32E41-351D-420F-8343-3C0DF5A1734A}"/>
              </a:ext>
            </a:extLst>
          </p:cNvPr>
          <p:cNvGrpSpPr>
            <a:grpSpLocks/>
          </p:cNvGrpSpPr>
          <p:nvPr/>
        </p:nvGrpSpPr>
        <p:grpSpPr bwMode="auto">
          <a:xfrm>
            <a:off x="9233547" y="2559403"/>
            <a:ext cx="1319251" cy="1178068"/>
            <a:chOff x="1214414" y="2786058"/>
            <a:chExt cx="1935848" cy="1751017"/>
          </a:xfrm>
        </p:grpSpPr>
        <p:grpSp>
          <p:nvGrpSpPr>
            <p:cNvPr id="22" name="Group 6">
              <a:extLst>
                <a:ext uri="{FF2B5EF4-FFF2-40B4-BE49-F238E27FC236}">
                  <a16:creationId xmlns:a16="http://schemas.microsoft.com/office/drawing/2014/main" id="{FF3FB629-E090-42DE-8B9C-74CD659F10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24" name="Oval 7">
                <a:extLst>
                  <a:ext uri="{FF2B5EF4-FFF2-40B4-BE49-F238E27FC236}">
                    <a16:creationId xmlns:a16="http://schemas.microsoft.com/office/drawing/2014/main" id="{7A1DBAB9-DD41-48B2-91C9-7EBC6BEC1E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7842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667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" name="Oval 8">
                <a:extLst>
                  <a:ext uri="{FF2B5EF4-FFF2-40B4-BE49-F238E27FC236}">
                    <a16:creationId xmlns:a16="http://schemas.microsoft.com/office/drawing/2014/main" id="{EFD709E0-73FE-4CE8-8117-9DA014B94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6" y="2493"/>
                <a:ext cx="1556" cy="1555"/>
              </a:xfrm>
              <a:prstGeom prst="ellipse">
                <a:avLst/>
              </a:prstGeom>
              <a:solidFill>
                <a:srgbClr val="00B0F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6764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3" name="Text Box 9">
              <a:extLst>
                <a:ext uri="{FF2B5EF4-FFF2-40B4-BE49-F238E27FC236}">
                  <a16:creationId xmlns:a16="http://schemas.microsoft.com/office/drawing/2014/main" id="{51F99912-6D85-4603-99EB-44F5C57DC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414" y="3394068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Câu</a:t>
              </a:r>
              <a:r>
                <a:rPr kumimoji="0" lang="en-US" altLang="zh-CN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 5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6" name="组合 40">
            <a:extLst>
              <a:ext uri="{FF2B5EF4-FFF2-40B4-BE49-F238E27FC236}">
                <a16:creationId xmlns:a16="http://schemas.microsoft.com/office/drawing/2014/main" id="{6B4881DC-8C03-48FE-8258-0F2BE72D82AF}"/>
              </a:ext>
            </a:extLst>
          </p:cNvPr>
          <p:cNvGrpSpPr>
            <a:grpSpLocks/>
          </p:cNvGrpSpPr>
          <p:nvPr/>
        </p:nvGrpSpPr>
        <p:grpSpPr bwMode="auto">
          <a:xfrm>
            <a:off x="1681048" y="2639205"/>
            <a:ext cx="1379514" cy="1231882"/>
            <a:chOff x="1214414" y="2786058"/>
            <a:chExt cx="1935848" cy="1751017"/>
          </a:xfrm>
        </p:grpSpPr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id="{B71E60D5-3026-4223-B6C5-E62CE626F8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704A858A-002A-48DC-A8EA-1D37099F3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7842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667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C7EFFC58-7292-4879-854E-04C68B6AAD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6" y="2493"/>
                <a:ext cx="1556" cy="1556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667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8" name="Text Box 9">
              <a:extLst>
                <a:ext uri="{FF2B5EF4-FFF2-40B4-BE49-F238E27FC236}">
                  <a16:creationId xmlns:a16="http://schemas.microsoft.com/office/drawing/2014/main" id="{034AC041-8C6C-4B3E-8E51-EC20D41E48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414" y="3394068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Câu</a:t>
              </a:r>
              <a:r>
                <a:rPr kumimoji="0" lang="en-US" altLang="zh-CN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 1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1" name="矩形标注 79">
            <a:extLst>
              <a:ext uri="{FF2B5EF4-FFF2-40B4-BE49-F238E27FC236}">
                <a16:creationId xmlns:a16="http://schemas.microsoft.com/office/drawing/2014/main" id="{5EBBBFEB-3947-4E08-B010-0BA314956CB3}"/>
              </a:ext>
            </a:extLst>
          </p:cNvPr>
          <p:cNvSpPr/>
          <p:nvPr/>
        </p:nvSpPr>
        <p:spPr>
          <a:xfrm>
            <a:off x="3632804" y="4087188"/>
            <a:ext cx="1570037" cy="47625"/>
          </a:xfrm>
          <a:prstGeom prst="wedgeRectCallout">
            <a:avLst>
              <a:gd name="adj1" fmla="val -17526"/>
              <a:gd name="adj2" fmla="val -509465"/>
            </a:avLst>
          </a:prstGeom>
          <a:solidFill>
            <a:srgbClr val="FF6600"/>
          </a:solidFill>
          <a:ln w="25400" cap="flat" cmpd="sng" algn="ctr">
            <a:noFill/>
            <a:prstDash val="solid"/>
          </a:ln>
          <a:effectLst/>
        </p:spPr>
        <p:txBody>
          <a:bodyPr lIns="96764" tIns="48383" rIns="96764" bIns="48383" anchor="ctr"/>
          <a:lstStyle/>
          <a:p>
            <a:pPr marL="0" marR="0" lvl="0" indent="0" algn="ctr" defTabSz="9676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2" name="矩形标注 80">
            <a:extLst>
              <a:ext uri="{FF2B5EF4-FFF2-40B4-BE49-F238E27FC236}">
                <a16:creationId xmlns:a16="http://schemas.microsoft.com/office/drawing/2014/main" id="{EB1F67DF-61C9-4993-9A52-09BCA46DB6F1}"/>
              </a:ext>
            </a:extLst>
          </p:cNvPr>
          <p:cNvSpPr/>
          <p:nvPr/>
        </p:nvSpPr>
        <p:spPr>
          <a:xfrm>
            <a:off x="1495625" y="2188102"/>
            <a:ext cx="1684338" cy="68263"/>
          </a:xfrm>
          <a:prstGeom prst="wedgeRectCallout">
            <a:avLst>
              <a:gd name="adj1" fmla="val -23398"/>
              <a:gd name="adj2" fmla="val 403291"/>
            </a:avLst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lIns="96764" tIns="48383" rIns="96764" bIns="48383" anchor="ctr"/>
          <a:lstStyle/>
          <a:p>
            <a:pPr marL="0" marR="0" lvl="0" indent="0" algn="ctr" defTabSz="9676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6C830E-D27C-E6D7-BD7A-693FB340A51A}"/>
              </a:ext>
            </a:extLst>
          </p:cNvPr>
          <p:cNvGrpSpPr/>
          <p:nvPr/>
        </p:nvGrpSpPr>
        <p:grpSpPr>
          <a:xfrm>
            <a:off x="1135107" y="1063267"/>
            <a:ext cx="2405374" cy="1016172"/>
            <a:chOff x="1466088" y="1011055"/>
            <a:chExt cx="2405374" cy="101617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8A1A36A-171D-36E5-FEBC-4535D95476DC}"/>
                </a:ext>
              </a:extLst>
            </p:cNvPr>
            <p:cNvSpPr/>
            <p:nvPr/>
          </p:nvSpPr>
          <p:spPr>
            <a:xfrm>
              <a:off x="1639202" y="1053172"/>
              <a:ext cx="2192694" cy="97405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D7FACE67-DC0E-412A-A9D2-8FAFC7D8E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6088" y="1011055"/>
              <a:ext cx="2405374" cy="9433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64" tIns="48383" rIns="96764" bIns="48383">
              <a:spAutoFit/>
            </a:bodyPr>
            <a:lstStyle/>
            <a:p>
              <a:pPr algn="ctr" defTabSz="967649">
                <a:lnSpc>
                  <a:spcPct val="120000"/>
                </a:lnSpc>
                <a:defRPr/>
              </a:pP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  </a:t>
              </a:r>
              <a:r>
                <a:rPr lang="en-US" altLang="en-US" sz="2400" b="1" dirty="0" err="1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Người</a:t>
              </a: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mẹ</a:t>
              </a: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ốm</a:t>
              </a: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như</a:t>
              </a: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thế</a:t>
              </a: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nào</a:t>
              </a:r>
              <a:r>
                <a:rPr lang="en-US" altLang="en-US" sz="2400" b="1" dirty="0">
                  <a:solidFill>
                    <a:srgbClr val="B00000"/>
                  </a:solidFill>
                  <a:latin typeface="Arial" pitchFamily="34" charset="0"/>
                  <a:ea typeface="宋体" pitchFamily="2" charset="-122"/>
                </a:rPr>
                <a:t>?</a:t>
              </a:r>
            </a:p>
          </p:txBody>
        </p:sp>
      </p:grpSp>
      <p:sp>
        <p:nvSpPr>
          <p:cNvPr id="34" name="矩形标注 83">
            <a:extLst>
              <a:ext uri="{FF2B5EF4-FFF2-40B4-BE49-F238E27FC236}">
                <a16:creationId xmlns:a16="http://schemas.microsoft.com/office/drawing/2014/main" id="{5BAEAEBF-EEB4-438D-BD81-8E8AFE66D1BD}"/>
              </a:ext>
            </a:extLst>
          </p:cNvPr>
          <p:cNvSpPr/>
          <p:nvPr/>
        </p:nvSpPr>
        <p:spPr>
          <a:xfrm>
            <a:off x="9369457" y="2188102"/>
            <a:ext cx="1685925" cy="68263"/>
          </a:xfrm>
          <a:prstGeom prst="wedgeRectCallout">
            <a:avLst>
              <a:gd name="adj1" fmla="val -23398"/>
              <a:gd name="adj2" fmla="val 403291"/>
            </a:avLst>
          </a:prstGeom>
          <a:solidFill>
            <a:srgbClr val="00B0F0"/>
          </a:solidFill>
          <a:ln>
            <a:noFill/>
          </a:ln>
          <a:effectLst/>
        </p:spPr>
        <p:txBody>
          <a:bodyPr lIns="96764" tIns="48383" rIns="96764" bIns="48383" anchor="ctr"/>
          <a:lstStyle/>
          <a:p>
            <a:pPr marL="0" marR="0" lvl="0" indent="0" algn="ctr" defTabSz="9676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52F226-CFAC-3281-5496-FAD7EA53375D}"/>
              </a:ext>
            </a:extLst>
          </p:cNvPr>
          <p:cNvGrpSpPr/>
          <p:nvPr/>
        </p:nvGrpSpPr>
        <p:grpSpPr>
          <a:xfrm>
            <a:off x="4538131" y="488318"/>
            <a:ext cx="3262261" cy="1678283"/>
            <a:chOff x="4538131" y="488318"/>
            <a:chExt cx="3262261" cy="167828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A582B505-CDF3-1065-43D4-B5EA5AAF633B}"/>
                </a:ext>
              </a:extLst>
            </p:cNvPr>
            <p:cNvSpPr/>
            <p:nvPr/>
          </p:nvSpPr>
          <p:spPr>
            <a:xfrm>
              <a:off x="4538131" y="488318"/>
              <a:ext cx="3262261" cy="167657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D49FA981-2C0F-47F2-A98C-FBFE769CB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198" y="591563"/>
              <a:ext cx="3062255" cy="15750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64" tIns="48383" rIns="96764" bIns="48383">
              <a:spAutoFit/>
            </a:bodyPr>
            <a:lstStyle/>
            <a:p>
              <a:pPr algn="just" defTabSz="967649">
                <a:defRPr/>
              </a:pP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 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Để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chữa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khỏi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bệnh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cho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mẹ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người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con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gặp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những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khó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khăn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gì</a:t>
              </a:r>
              <a:r>
                <a:rPr lang="en-US" altLang="en-US" sz="2400" b="1" dirty="0">
                  <a:solidFill>
                    <a:srgbClr val="996600"/>
                  </a:solidFill>
                  <a:latin typeface="Arial" pitchFamily="34" charset="0"/>
                  <a:ea typeface="宋体" pitchFamily="2" charset="-122"/>
                </a:rPr>
                <a:t>?</a:t>
              </a:r>
              <a:endParaRPr lang="zh-CN" altLang="en-US" sz="2400" b="1" dirty="0">
                <a:solidFill>
                  <a:srgbClr val="99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矩形标注 85">
            <a:extLst>
              <a:ext uri="{FF2B5EF4-FFF2-40B4-BE49-F238E27FC236}">
                <a16:creationId xmlns:a16="http://schemas.microsoft.com/office/drawing/2014/main" id="{361BA43D-8FD7-4862-9917-8D35F6F82B7D}"/>
              </a:ext>
            </a:extLst>
          </p:cNvPr>
          <p:cNvSpPr/>
          <p:nvPr/>
        </p:nvSpPr>
        <p:spPr>
          <a:xfrm>
            <a:off x="7368978" y="4134813"/>
            <a:ext cx="1571625" cy="47625"/>
          </a:xfrm>
          <a:prstGeom prst="wedgeRectCallout">
            <a:avLst>
              <a:gd name="adj1" fmla="val -17526"/>
              <a:gd name="adj2" fmla="val -509465"/>
            </a:avLst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96764" tIns="48383" rIns="96764" bIns="48383" anchor="ctr"/>
          <a:lstStyle/>
          <a:p>
            <a:pPr marL="0" marR="0" lvl="0" indent="0" algn="ctr" defTabSz="9676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37" name="组合 59">
            <a:extLst>
              <a:ext uri="{FF2B5EF4-FFF2-40B4-BE49-F238E27FC236}">
                <a16:creationId xmlns:a16="http://schemas.microsoft.com/office/drawing/2014/main" id="{89F65C1A-CA53-4C0C-A5A7-E23AE86B83ED}"/>
              </a:ext>
            </a:extLst>
          </p:cNvPr>
          <p:cNvGrpSpPr>
            <a:grpSpLocks/>
          </p:cNvGrpSpPr>
          <p:nvPr/>
        </p:nvGrpSpPr>
        <p:grpSpPr bwMode="auto">
          <a:xfrm>
            <a:off x="5554800" y="2559403"/>
            <a:ext cx="1379515" cy="1231883"/>
            <a:chOff x="1214414" y="2786058"/>
            <a:chExt cx="1935848" cy="1751017"/>
          </a:xfrm>
        </p:grpSpPr>
        <p:grpSp>
          <p:nvGrpSpPr>
            <p:cNvPr id="38" name="Group 6">
              <a:extLst>
                <a:ext uri="{FF2B5EF4-FFF2-40B4-BE49-F238E27FC236}">
                  <a16:creationId xmlns:a16="http://schemas.microsoft.com/office/drawing/2014/main" id="{84B6DCE3-F8F1-4E1E-B3A3-A6172ED1EF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40" name="Oval 7">
                <a:extLst>
                  <a:ext uri="{FF2B5EF4-FFF2-40B4-BE49-F238E27FC236}">
                    <a16:creationId xmlns:a16="http://schemas.microsoft.com/office/drawing/2014/main" id="{CBCB5339-A613-41F4-AEAA-AE9C60C45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7842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66788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4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1" name="Oval 8">
                <a:extLst>
                  <a:ext uri="{FF2B5EF4-FFF2-40B4-BE49-F238E27FC236}">
                    <a16:creationId xmlns:a16="http://schemas.microsoft.com/office/drawing/2014/main" id="{203FCFA1-AD4E-49F2-BDAF-F3984E112E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5" y="2493"/>
                <a:ext cx="1556" cy="1556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66788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4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9" name="Text Box 9">
              <a:extLst>
                <a:ext uri="{FF2B5EF4-FFF2-40B4-BE49-F238E27FC236}">
                  <a16:creationId xmlns:a16="http://schemas.microsoft.com/office/drawing/2014/main" id="{717A79AF-9A9B-4689-B876-2A030D4842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414" y="3413118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algn="ctr" defTabSz="96678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dirty="0" err="1">
                  <a:solidFill>
                    <a:prstClr val="white"/>
                  </a:solidFill>
                  <a:latin typeface="微软雅黑" pitchFamily="34" charset="-122"/>
                </a:rPr>
                <a:t>Câu</a:t>
              </a:r>
              <a:r>
                <a:rPr lang="en-US" altLang="zh-CN" sz="2400" b="1" dirty="0">
                  <a:solidFill>
                    <a:prstClr val="white"/>
                  </a:solidFill>
                  <a:latin typeface="微软雅黑" pitchFamily="34" charset="-122"/>
                </a:rPr>
                <a:t> 3</a:t>
              </a:r>
              <a:endParaRPr lang="zh-CN" altLang="en-US" sz="2400" b="1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</p:grpSp>
      <p:sp>
        <p:nvSpPr>
          <p:cNvPr id="42" name="矩形标注 83">
            <a:extLst>
              <a:ext uri="{FF2B5EF4-FFF2-40B4-BE49-F238E27FC236}">
                <a16:creationId xmlns:a16="http://schemas.microsoft.com/office/drawing/2014/main" id="{4C003D2A-1C42-496B-885D-B23538B9F246}"/>
              </a:ext>
            </a:extLst>
          </p:cNvPr>
          <p:cNvSpPr/>
          <p:nvPr/>
        </p:nvSpPr>
        <p:spPr>
          <a:xfrm>
            <a:off x="5253037" y="2206798"/>
            <a:ext cx="1685925" cy="68263"/>
          </a:xfrm>
          <a:prstGeom prst="wedgeRectCallout">
            <a:avLst>
              <a:gd name="adj1" fmla="val -23398"/>
              <a:gd name="adj2" fmla="val 403291"/>
            </a:avLst>
          </a:prstGeom>
          <a:solidFill>
            <a:srgbClr val="FFC000"/>
          </a:solidFill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6764" tIns="48383" rIns="96764" bIns="48383" anchor="ctr"/>
          <a:lstStyle/>
          <a:p>
            <a:pPr marL="0" marR="0" lvl="0" indent="0" algn="ctr" defTabSz="96764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777EE2-B407-3C8E-46EC-E3BD2BAFCF92}"/>
              </a:ext>
            </a:extLst>
          </p:cNvPr>
          <p:cNvGrpSpPr/>
          <p:nvPr/>
        </p:nvGrpSpPr>
        <p:grpSpPr>
          <a:xfrm>
            <a:off x="9211422" y="1063066"/>
            <a:ext cx="1990527" cy="1043925"/>
            <a:chOff x="9211422" y="1063066"/>
            <a:chExt cx="1990527" cy="1043925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5B974F3D-A6D6-CEA2-5BD4-A6195980BE39}"/>
                </a:ext>
              </a:extLst>
            </p:cNvPr>
            <p:cNvSpPr/>
            <p:nvPr/>
          </p:nvSpPr>
          <p:spPr>
            <a:xfrm>
              <a:off x="9233547" y="1063066"/>
              <a:ext cx="1968402" cy="104392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0E0D08B9-D469-4462-BFD9-E21E7BC1A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1422" y="1177954"/>
              <a:ext cx="1979063" cy="8363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64" tIns="48383" rIns="96764" bIns="48383">
              <a:spAutoFit/>
            </a:bodyPr>
            <a:lstStyle/>
            <a:p>
              <a:pPr algn="ctr" defTabSz="967649">
                <a:defRPr/>
              </a:pPr>
              <a:r>
                <a:rPr lang="en-US" altLang="en-US" sz="2400" b="1" dirty="0" err="1">
                  <a:solidFill>
                    <a:srgbClr val="002060"/>
                  </a:solidFill>
                  <a:latin typeface="Arial" pitchFamily="34" charset="0"/>
                  <a:ea typeface="宋体" pitchFamily="2" charset="-122"/>
                </a:rPr>
                <a:t>Người</a:t>
              </a:r>
              <a:r>
                <a:rPr lang="en-US" altLang="en-US" sz="2400" b="1" dirty="0">
                  <a:solidFill>
                    <a:srgbClr val="002060"/>
                  </a:solidFill>
                  <a:latin typeface="Arial" pitchFamily="34" charset="0"/>
                  <a:ea typeface="宋体" pitchFamily="2" charset="-122"/>
                </a:rPr>
                <a:t> con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Arial" pitchFamily="34" charset="0"/>
                  <a:ea typeface="宋体" pitchFamily="2" charset="-122"/>
                </a:rPr>
                <a:t>làm</a:t>
              </a:r>
              <a:r>
                <a:rPr lang="en-US" altLang="en-US" sz="2400" b="1" dirty="0">
                  <a:solidFill>
                    <a:srgbClr val="00206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Arial" pitchFamily="34" charset="0"/>
                  <a:ea typeface="宋体" pitchFamily="2" charset="-122"/>
                </a:rPr>
                <a:t>gì</a:t>
              </a:r>
              <a:r>
                <a:rPr lang="en-US" altLang="en-US" sz="2400" b="1" dirty="0">
                  <a:solidFill>
                    <a:srgbClr val="002060"/>
                  </a:solidFill>
                  <a:latin typeface="Arial" pitchFamily="34" charset="0"/>
                  <a:ea typeface="宋体" pitchFamily="2" charset="-122"/>
                </a:rPr>
                <a:t>?</a:t>
              </a:r>
              <a:endPara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85F29F5-C739-FE0F-D9FE-3D3223511992}"/>
              </a:ext>
            </a:extLst>
          </p:cNvPr>
          <p:cNvGrpSpPr/>
          <p:nvPr/>
        </p:nvGrpSpPr>
        <p:grpSpPr>
          <a:xfrm>
            <a:off x="6677922" y="4283300"/>
            <a:ext cx="3180431" cy="1580250"/>
            <a:chOff x="6677922" y="4283300"/>
            <a:chExt cx="3180431" cy="1580250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7540EDD6-6AE6-F055-4E20-5B26CF1768C1}"/>
                </a:ext>
              </a:extLst>
            </p:cNvPr>
            <p:cNvSpPr/>
            <p:nvPr/>
          </p:nvSpPr>
          <p:spPr>
            <a:xfrm>
              <a:off x="6677922" y="4283300"/>
              <a:ext cx="3180431" cy="157503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3D10BDD3-6E14-1371-0DB4-80F9CB58C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6710" y="4288512"/>
              <a:ext cx="3062255" cy="15750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64" tIns="48383" rIns="96764" bIns="48383">
              <a:spAutoFit/>
            </a:bodyPr>
            <a:lstStyle/>
            <a:p>
              <a:pPr algn="just" defTabSz="967649">
                <a:defRPr/>
              </a:pP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Bà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tiên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đã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dùng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cách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nào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để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thử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lòng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trung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thực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của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người</a:t>
              </a:r>
              <a:r>
                <a:rPr lang="en-US" altLang="zh-CN" sz="2400" b="1" dirty="0">
                  <a:solidFill>
                    <a:srgbClr val="3F601A"/>
                  </a:solidFill>
                  <a:latin typeface="Arial" pitchFamily="34" charset="0"/>
                  <a:ea typeface="宋体" pitchFamily="2" charset="-122"/>
                </a:rPr>
                <a:t> con?</a:t>
              </a:r>
              <a:endParaRPr lang="zh-CN" altLang="en-US" sz="2400" b="1" dirty="0">
                <a:solidFill>
                  <a:srgbClr val="3F601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209DDD-AD90-A8E3-0AA7-7EEC355D5781}"/>
              </a:ext>
            </a:extLst>
          </p:cNvPr>
          <p:cNvGrpSpPr/>
          <p:nvPr/>
        </p:nvGrpSpPr>
        <p:grpSpPr>
          <a:xfrm>
            <a:off x="3179963" y="4251208"/>
            <a:ext cx="2374837" cy="1332878"/>
            <a:chOff x="3179963" y="4251208"/>
            <a:chExt cx="2374837" cy="1332878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C1299D1-277D-29A7-3849-2066A60E190E}"/>
                </a:ext>
              </a:extLst>
            </p:cNvPr>
            <p:cNvSpPr/>
            <p:nvPr/>
          </p:nvSpPr>
          <p:spPr>
            <a:xfrm>
              <a:off x="3179963" y="4251208"/>
              <a:ext cx="2334117" cy="133287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8">
              <a:extLst>
                <a:ext uri="{FF2B5EF4-FFF2-40B4-BE49-F238E27FC236}">
                  <a16:creationId xmlns:a16="http://schemas.microsoft.com/office/drawing/2014/main" id="{65989762-BFBB-7D76-104D-4C76147E1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683" y="4349308"/>
              <a:ext cx="2334117" cy="12057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64" tIns="48383" rIns="96764" bIns="48383">
              <a:spAutoFit/>
            </a:bodyPr>
            <a:lstStyle/>
            <a:p>
              <a:pPr algn="just" defTabSz="967649">
                <a:defRPr/>
              </a:pP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Người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 con </a:t>
              </a: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chăm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sóc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mẹ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như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thế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nào</a:t>
              </a:r>
              <a:r>
                <a:rPr lang="en-US" altLang="zh-CN" sz="2400" b="1" dirty="0">
                  <a:solidFill>
                    <a:srgbClr val="FF6600"/>
                  </a:solidFill>
                  <a:latin typeface="Arial" pitchFamily="34" charset="0"/>
                  <a:ea typeface="宋体" pitchFamily="2" charset="-122"/>
                </a:rPr>
                <a:t>?</a:t>
              </a:r>
              <a:endParaRPr lang="zh-CN" altLang="en-US" sz="2400" b="1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D9B5BA5-0EB7-EE2E-B1A9-31E3D76BD0D1}"/>
              </a:ext>
            </a:extLst>
          </p:cNvPr>
          <p:cNvGrpSpPr/>
          <p:nvPr/>
        </p:nvGrpSpPr>
        <p:grpSpPr>
          <a:xfrm>
            <a:off x="179051" y="4158625"/>
            <a:ext cx="2951518" cy="2073614"/>
            <a:chOff x="543206" y="1034926"/>
            <a:chExt cx="2467462" cy="1509987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B23C91C-71F9-CECC-DEF7-1BFF7B5C384C}"/>
                </a:ext>
              </a:extLst>
            </p:cNvPr>
            <p:cNvGrpSpPr/>
            <p:nvPr/>
          </p:nvGrpSpPr>
          <p:grpSpPr>
            <a:xfrm>
              <a:off x="577248" y="1034926"/>
              <a:ext cx="2433420" cy="1509987"/>
              <a:chOff x="583683" y="892882"/>
              <a:chExt cx="2658416" cy="1649601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E6A4996-7DC9-B114-1AC8-15D0A9A1D692}"/>
                  </a:ext>
                </a:extLst>
              </p:cNvPr>
              <p:cNvSpPr/>
              <p:nvPr/>
            </p:nvSpPr>
            <p:spPr>
              <a:xfrm>
                <a:off x="583683" y="939867"/>
                <a:ext cx="2279352" cy="1525542"/>
              </a:xfrm>
              <a:custGeom>
                <a:avLst/>
                <a:gdLst>
                  <a:gd name="connsiteX0" fmla="*/ 1588018 w 2582388"/>
                  <a:gd name="connsiteY0" fmla="*/ 139936 h 1805246"/>
                  <a:gd name="connsiteX1" fmla="*/ 445018 w 2582388"/>
                  <a:gd name="connsiteY1" fmla="*/ 381236 h 1805246"/>
                  <a:gd name="connsiteX2" fmla="*/ 518 w 2582388"/>
                  <a:gd name="connsiteY2" fmla="*/ 978136 h 1805246"/>
                  <a:gd name="connsiteX3" fmla="*/ 381518 w 2582388"/>
                  <a:gd name="connsiteY3" fmla="*/ 1638536 h 1805246"/>
                  <a:gd name="connsiteX4" fmla="*/ 1435618 w 2582388"/>
                  <a:gd name="connsiteY4" fmla="*/ 1790936 h 1805246"/>
                  <a:gd name="connsiteX5" fmla="*/ 2235718 w 2582388"/>
                  <a:gd name="connsiteY5" fmla="*/ 1371836 h 1805246"/>
                  <a:gd name="connsiteX6" fmla="*/ 2553218 w 2582388"/>
                  <a:gd name="connsiteY6" fmla="*/ 1003536 h 1805246"/>
                  <a:gd name="connsiteX7" fmla="*/ 2527818 w 2582388"/>
                  <a:gd name="connsiteY7" fmla="*/ 470136 h 1805246"/>
                  <a:gd name="connsiteX8" fmla="*/ 2197618 w 2582388"/>
                  <a:gd name="connsiteY8" fmla="*/ 127236 h 1805246"/>
                  <a:gd name="connsiteX9" fmla="*/ 1753118 w 2582388"/>
                  <a:gd name="connsiteY9" fmla="*/ 236 h 1805246"/>
                  <a:gd name="connsiteX10" fmla="*/ 1588018 w 2582388"/>
                  <a:gd name="connsiteY10" fmla="*/ 139936 h 1805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2388" h="1805246">
                    <a:moveTo>
                      <a:pt x="1588018" y="139936"/>
                    </a:moveTo>
                    <a:cubicBezTo>
                      <a:pt x="1370001" y="203436"/>
                      <a:pt x="709601" y="241536"/>
                      <a:pt x="445018" y="381236"/>
                    </a:cubicBezTo>
                    <a:cubicBezTo>
                      <a:pt x="180435" y="520936"/>
                      <a:pt x="11101" y="768586"/>
                      <a:pt x="518" y="978136"/>
                    </a:cubicBezTo>
                    <a:cubicBezTo>
                      <a:pt x="-10065" y="1187686"/>
                      <a:pt x="142335" y="1503069"/>
                      <a:pt x="381518" y="1638536"/>
                    </a:cubicBezTo>
                    <a:cubicBezTo>
                      <a:pt x="620701" y="1774003"/>
                      <a:pt x="1126585" y="1835386"/>
                      <a:pt x="1435618" y="1790936"/>
                    </a:cubicBezTo>
                    <a:cubicBezTo>
                      <a:pt x="1744651" y="1746486"/>
                      <a:pt x="2049451" y="1503069"/>
                      <a:pt x="2235718" y="1371836"/>
                    </a:cubicBezTo>
                    <a:cubicBezTo>
                      <a:pt x="2421985" y="1240603"/>
                      <a:pt x="2504535" y="1153819"/>
                      <a:pt x="2553218" y="1003536"/>
                    </a:cubicBezTo>
                    <a:cubicBezTo>
                      <a:pt x="2601901" y="853253"/>
                      <a:pt x="2587085" y="616186"/>
                      <a:pt x="2527818" y="470136"/>
                    </a:cubicBezTo>
                    <a:cubicBezTo>
                      <a:pt x="2468551" y="324086"/>
                      <a:pt x="2326735" y="205553"/>
                      <a:pt x="2197618" y="127236"/>
                    </a:cubicBezTo>
                    <a:cubicBezTo>
                      <a:pt x="2068501" y="48919"/>
                      <a:pt x="1856835" y="-3997"/>
                      <a:pt x="1753118" y="236"/>
                    </a:cubicBezTo>
                    <a:cubicBezTo>
                      <a:pt x="1649401" y="4469"/>
                      <a:pt x="1806035" y="76436"/>
                      <a:pt x="1588018" y="13993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0A37ED54-0926-FC84-5B14-9BC162BF0F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780" b="19168"/>
              <a:stretch/>
            </p:blipFill>
            <p:spPr>
              <a:xfrm>
                <a:off x="583683" y="892882"/>
                <a:ext cx="2658416" cy="1649601"/>
              </a:xfrm>
              <a:prstGeom prst="rect">
                <a:avLst/>
              </a:prstGeom>
            </p:spPr>
          </p:pic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2A8F7AD-92DF-693A-C1D3-1EE77E9C5F51}"/>
                </a:ext>
              </a:extLst>
            </p:cNvPr>
            <p:cNvSpPr txBox="1"/>
            <p:nvPr/>
          </p:nvSpPr>
          <p:spPr>
            <a:xfrm>
              <a:off x="543206" y="1292894"/>
              <a:ext cx="2091675" cy="1151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200" b="1" dirty="0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3200" b="1" dirty="0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endParaRPr lang="en-US" sz="3200" b="1" dirty="0">
                <a:solidFill>
                  <a:srgbClr val="D6585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 animBg="1"/>
      <p:bldP spid="32" grpId="0" animBg="1"/>
      <p:bldP spid="34" grpId="0" animBg="1"/>
      <p:bldP spid="36" grpId="0" animBg="1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771B27C-8EF1-4DF8-AAFB-FC8FEFE7C2C8}"/>
              </a:ext>
            </a:extLst>
          </p:cNvPr>
          <p:cNvSpPr txBox="1"/>
          <p:nvPr/>
        </p:nvSpPr>
        <p:spPr>
          <a:xfrm>
            <a:off x="634024" y="2002426"/>
            <a:ext cx="105779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Bà tiên biến thành người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dẫn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đi tìm loại thuốc quý nhưng lại đưa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đến một cái hang đầy tiền vàng và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bảo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cậu lấy tiền để sau này có cuộc sống sung sướng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  <a:endParaRPr lang="vi-VN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07AA00-0EBC-4247-9B86-188D288E3217}"/>
              </a:ext>
            </a:extLst>
          </p:cNvPr>
          <p:cNvSpPr txBox="1"/>
          <p:nvPr/>
        </p:nvSpPr>
        <p:spPr>
          <a:xfrm>
            <a:off x="691273" y="4649304"/>
            <a:ext cx="890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1EFE2B-6D71-4D75-9C64-3A8B38FC1AC1}"/>
              </a:ext>
            </a:extLst>
          </p:cNvPr>
          <p:cNvSpPr txBox="1"/>
          <p:nvPr/>
        </p:nvSpPr>
        <p:spPr>
          <a:xfrm>
            <a:off x="691273" y="3572086"/>
            <a:ext cx="105779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tiên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biến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thành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cụ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khổ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sở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vờ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rơi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túi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tiền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trước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mặt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thử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lòng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 </a:t>
            </a:r>
            <a:endParaRPr lang="vi-VN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08A841C5-EC29-4563-BA56-1DF8E837D482}"/>
              </a:ext>
            </a:extLst>
          </p:cNvPr>
          <p:cNvSpPr txBox="1">
            <a:spLocks/>
          </p:cNvSpPr>
          <p:nvPr/>
        </p:nvSpPr>
        <p:spPr>
          <a:xfrm>
            <a:off x="859108" y="626744"/>
            <a:ext cx="9832338" cy="1077217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003300"/>
              </a:gs>
            </a:gsLst>
            <a:path path="circle">
              <a:fillToRect r="100000" b="100000"/>
            </a:path>
            <a:tileRect l="-100000" t="-100000"/>
          </a:gradFill>
          <a:ln w="28575" cap="flat" cmpd="sng" algn="ctr">
            <a:solidFill>
              <a:srgbClr val="365616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defTabSz="967801">
              <a:defRPr/>
            </a:pPr>
            <a:r>
              <a:rPr lang="en-US" altLang="zh-CN" sz="3200" b="1" dirty="0">
                <a:solidFill>
                  <a:prstClr val="white"/>
                </a:solidFill>
                <a:ea typeface="宋体" pitchFamily="2" charset="-122"/>
              </a:rPr>
              <a:t>4. </a:t>
            </a:r>
            <a:r>
              <a:rPr lang="vi-VN" altLang="zh-CN" sz="3200" b="1" dirty="0">
                <a:solidFill>
                  <a:prstClr val="white"/>
                </a:solidFill>
                <a:ea typeface="宋体" pitchFamily="2" charset="-122"/>
              </a:rPr>
              <a:t>Bà tiên dùng cách nào để thử thách lòng trung thực của người con?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0912AC-85E8-445B-8D96-E2883A5D99AF}"/>
              </a:ext>
            </a:extLst>
          </p:cNvPr>
          <p:cNvSpPr txBox="1"/>
          <p:nvPr/>
        </p:nvSpPr>
        <p:spPr>
          <a:xfrm>
            <a:off x="619957" y="1674995"/>
            <a:ext cx="102543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lấy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tiền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chỉ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xin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cụ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chỉ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đến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chỗ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loại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thuốc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quý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0FF98-1672-4D64-AC8B-D9C5125F8F72}"/>
              </a:ext>
            </a:extLst>
          </p:cNvPr>
          <p:cNvSpPr txBox="1"/>
          <p:nvPr/>
        </p:nvSpPr>
        <p:spPr>
          <a:xfrm>
            <a:off x="619958" y="2791261"/>
            <a:ext cx="102543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nghĩ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đâu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đó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là tiền của bà cụ cũng dùng để sống và chữa bệnh. Cậu chạy theo và trả tiền cho bà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76BB9C-9E18-476C-946E-62B73EC66470}"/>
              </a:ext>
            </a:extLst>
          </p:cNvPr>
          <p:cNvSpPr txBox="1"/>
          <p:nvPr/>
        </p:nvSpPr>
        <p:spPr>
          <a:xfrm>
            <a:off x="619957" y="4105788"/>
            <a:ext cx="1311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…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C31E105-9269-40C4-839C-3A15C1545B69}"/>
              </a:ext>
            </a:extLst>
          </p:cNvPr>
          <p:cNvSpPr txBox="1">
            <a:spLocks/>
          </p:cNvSpPr>
          <p:nvPr/>
        </p:nvSpPr>
        <p:spPr>
          <a:xfrm>
            <a:off x="619958" y="890157"/>
            <a:ext cx="4346830" cy="580163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95000">
                <a:srgbClr val="050B79"/>
              </a:gs>
            </a:gsLst>
            <a:lin ang="0" scaled="1"/>
            <a:tileRect/>
          </a:gradFill>
          <a:ln w="28575" cap="flat" cmpd="sng" algn="ctr">
            <a:solidFill>
              <a:srgbClr val="00206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defTabSz="967801">
              <a:defRPr/>
            </a:pPr>
            <a:r>
              <a:rPr lang="en-US" altLang="zh-CN" sz="3500" b="1" dirty="0">
                <a:solidFill>
                  <a:prstClr val="white"/>
                </a:solidFill>
                <a:ea typeface="宋体" pitchFamily="2" charset="-122"/>
              </a:rPr>
              <a:t>5. </a:t>
            </a:r>
            <a:r>
              <a:rPr lang="en-US" altLang="zh-CN" sz="3500" b="1" dirty="0" err="1">
                <a:solidFill>
                  <a:prstClr val="white"/>
                </a:solidFill>
                <a:ea typeface="宋体" pitchFamily="2" charset="-122"/>
              </a:rPr>
              <a:t>Người</a:t>
            </a:r>
            <a:r>
              <a:rPr lang="en-US" altLang="zh-CN" sz="3500" b="1" dirty="0">
                <a:solidFill>
                  <a:prstClr val="white"/>
                </a:solidFill>
                <a:ea typeface="宋体" pitchFamily="2" charset="-122"/>
              </a:rPr>
              <a:t> con </a:t>
            </a:r>
            <a:r>
              <a:rPr lang="en-US" altLang="zh-CN" sz="3500" b="1" dirty="0" err="1">
                <a:solidFill>
                  <a:prstClr val="white"/>
                </a:solidFill>
                <a:ea typeface="宋体" pitchFamily="2" charset="-122"/>
              </a:rPr>
              <a:t>làm</a:t>
            </a:r>
            <a:r>
              <a:rPr lang="en-US" altLang="zh-CN" sz="3500" b="1" dirty="0">
                <a:solidFill>
                  <a:prstClr val="white"/>
                </a:solidFill>
                <a:ea typeface="宋体" pitchFamily="2" charset="-122"/>
              </a:rPr>
              <a:t> </a:t>
            </a:r>
            <a:r>
              <a:rPr lang="en-US" altLang="zh-CN" sz="3500" b="1" dirty="0" err="1">
                <a:solidFill>
                  <a:prstClr val="white"/>
                </a:solidFill>
                <a:ea typeface="宋体" pitchFamily="2" charset="-122"/>
              </a:rPr>
              <a:t>gì</a:t>
            </a:r>
            <a:r>
              <a:rPr lang="en-US" altLang="zh-CN" sz="3500" b="1" dirty="0">
                <a:solidFill>
                  <a:prstClr val="white"/>
                </a:solidFill>
                <a:ea typeface="宋体" pitchFamily="2" charset="-122"/>
              </a:rPr>
              <a:t>?</a:t>
            </a:r>
            <a:endParaRPr lang="vi-VN" altLang="zh-CN" sz="3500" b="1" dirty="0">
              <a:solidFill>
                <a:prstClr val="white"/>
              </a:solidFill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6919320-32AA-4453-8B3D-EFACF9AAD1A4}"/>
              </a:ext>
            </a:extLst>
          </p:cNvPr>
          <p:cNvGrpSpPr/>
          <p:nvPr/>
        </p:nvGrpSpPr>
        <p:grpSpPr>
          <a:xfrm>
            <a:off x="2865121" y="323558"/>
            <a:ext cx="9326879" cy="6909067"/>
            <a:chOff x="2677480" y="252064"/>
            <a:chExt cx="6575934" cy="482453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1059BED-5B25-4317-BDD8-C9CE10DC0CA9}"/>
                </a:ext>
              </a:extLst>
            </p:cNvPr>
            <p:cNvSpPr/>
            <p:nvPr/>
          </p:nvSpPr>
          <p:spPr>
            <a:xfrm>
              <a:off x="2833475" y="596656"/>
              <a:ext cx="6174137" cy="3691646"/>
            </a:xfrm>
            <a:custGeom>
              <a:avLst/>
              <a:gdLst>
                <a:gd name="connsiteX0" fmla="*/ 913025 w 6174137"/>
                <a:gd name="connsiteY0" fmla="*/ 165344 h 3691646"/>
                <a:gd name="connsiteX1" fmla="*/ 201825 w 6174137"/>
                <a:gd name="connsiteY1" fmla="*/ 292344 h 3691646"/>
                <a:gd name="connsiteX2" fmla="*/ 11325 w 6174137"/>
                <a:gd name="connsiteY2" fmla="*/ 965444 h 3691646"/>
                <a:gd name="connsiteX3" fmla="*/ 62125 w 6174137"/>
                <a:gd name="connsiteY3" fmla="*/ 2959344 h 3691646"/>
                <a:gd name="connsiteX4" fmla="*/ 392325 w 6174137"/>
                <a:gd name="connsiteY4" fmla="*/ 3594344 h 3691646"/>
                <a:gd name="connsiteX5" fmla="*/ 2170325 w 6174137"/>
                <a:gd name="connsiteY5" fmla="*/ 3670544 h 3691646"/>
                <a:gd name="connsiteX6" fmla="*/ 5408825 w 6174137"/>
                <a:gd name="connsiteY6" fmla="*/ 3403844 h 3691646"/>
                <a:gd name="connsiteX7" fmla="*/ 6043825 w 6174137"/>
                <a:gd name="connsiteY7" fmla="*/ 3251444 h 3691646"/>
                <a:gd name="connsiteX8" fmla="*/ 6170825 w 6174137"/>
                <a:gd name="connsiteY8" fmla="*/ 1790944 h 3691646"/>
                <a:gd name="connsiteX9" fmla="*/ 6094625 w 6174137"/>
                <a:gd name="connsiteY9" fmla="*/ 279644 h 3691646"/>
                <a:gd name="connsiteX10" fmla="*/ 5675525 w 6174137"/>
                <a:gd name="connsiteY10" fmla="*/ 244 h 3691646"/>
                <a:gd name="connsiteX11" fmla="*/ 913025 w 6174137"/>
                <a:gd name="connsiteY11" fmla="*/ 165344 h 369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74137" h="3691646">
                  <a:moveTo>
                    <a:pt x="913025" y="165344"/>
                  </a:moveTo>
                  <a:cubicBezTo>
                    <a:pt x="632566" y="162169"/>
                    <a:pt x="352108" y="158994"/>
                    <a:pt x="201825" y="292344"/>
                  </a:cubicBezTo>
                  <a:cubicBezTo>
                    <a:pt x="51542" y="425694"/>
                    <a:pt x="34608" y="520944"/>
                    <a:pt x="11325" y="965444"/>
                  </a:cubicBezTo>
                  <a:cubicBezTo>
                    <a:pt x="-11958" y="1409944"/>
                    <a:pt x="-1375" y="2521194"/>
                    <a:pt x="62125" y="2959344"/>
                  </a:cubicBezTo>
                  <a:cubicBezTo>
                    <a:pt x="125625" y="3397494"/>
                    <a:pt x="40958" y="3475811"/>
                    <a:pt x="392325" y="3594344"/>
                  </a:cubicBezTo>
                  <a:cubicBezTo>
                    <a:pt x="743692" y="3712877"/>
                    <a:pt x="1334242" y="3702294"/>
                    <a:pt x="2170325" y="3670544"/>
                  </a:cubicBezTo>
                  <a:cubicBezTo>
                    <a:pt x="3006408" y="3638794"/>
                    <a:pt x="4763242" y="3473694"/>
                    <a:pt x="5408825" y="3403844"/>
                  </a:cubicBezTo>
                  <a:cubicBezTo>
                    <a:pt x="6054408" y="3333994"/>
                    <a:pt x="5916825" y="3520261"/>
                    <a:pt x="6043825" y="3251444"/>
                  </a:cubicBezTo>
                  <a:cubicBezTo>
                    <a:pt x="6170825" y="2982627"/>
                    <a:pt x="6162358" y="2286244"/>
                    <a:pt x="6170825" y="1790944"/>
                  </a:cubicBezTo>
                  <a:cubicBezTo>
                    <a:pt x="6179292" y="1295644"/>
                    <a:pt x="6177175" y="578094"/>
                    <a:pt x="6094625" y="279644"/>
                  </a:cubicBezTo>
                  <a:cubicBezTo>
                    <a:pt x="6012075" y="-18806"/>
                    <a:pt x="5675525" y="244"/>
                    <a:pt x="5675525" y="244"/>
                  </a:cubicBezTo>
                  <a:lnTo>
                    <a:pt x="913025" y="165344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C1C3C20-81BB-4B0F-9FD9-EEC269083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4" t="21613" r="9831" b="22448"/>
            <a:stretch/>
          </p:blipFill>
          <p:spPr>
            <a:xfrm>
              <a:off x="2677480" y="252064"/>
              <a:ext cx="6575934" cy="482453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904E674-3940-489A-A074-2DDF7D40898F}"/>
              </a:ext>
            </a:extLst>
          </p:cNvPr>
          <p:cNvSpPr txBox="1"/>
          <p:nvPr/>
        </p:nvSpPr>
        <p:spPr>
          <a:xfrm>
            <a:off x="3384845" y="1049873"/>
            <a:ext cx="816195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Người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mẹ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làm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lụng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vất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vả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nên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đổ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bệnh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 </a:t>
            </a: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Cậu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con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trai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túc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trực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bên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mẹ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,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không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rời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nửa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bước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 </a:t>
            </a: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Có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bà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lão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bảo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sẽ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đưa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cậu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đi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tìm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thuốc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quý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nhưng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lại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dẫn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cậu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vi-VN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đến một cái hang đầy tiền vàng và bảo cậu lấy để sau này có cuộc sống sung sướng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 </a:t>
            </a: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Cậu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vi-VN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không lấy tiền mà chỉ xin cụ chỉ cho mình đến chỗ có loại thuốc quý.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</a:p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    -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Bà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tiên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cảm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động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trước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lòng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trung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thực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của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cậu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nên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đã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hoá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phép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giúp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mẹ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cậu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khỏi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/>
                <a:ea typeface="宋体" pitchFamily="2" charset="-122"/>
              </a:rPr>
              <a:t>bệnh</a:t>
            </a:r>
            <a:r>
              <a:rPr lang="en-US" sz="2700" b="1" dirty="0">
                <a:solidFill>
                  <a:prstClr val="black"/>
                </a:solidFill>
                <a:latin typeface="Arial"/>
                <a:ea typeface="宋体" pitchFamily="2" charset="-122"/>
              </a:rPr>
              <a:t>.</a:t>
            </a:r>
            <a:endParaRPr lang="vi-VN" sz="2700" b="1" dirty="0">
              <a:solidFill>
                <a:prstClr val="black"/>
              </a:solidFill>
              <a:latin typeface="Arial"/>
              <a:ea typeface="宋体" pitchFamily="2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9FC08-6679-A458-E94B-1B286738F2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5783" y1="72364" x2="22652" y2="76202"/>
                        <a14:foregroundMark x1="21133" y1="73333" x2="21133" y2="74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56" t="4500" r="22525" b="15306"/>
          <a:stretch/>
        </p:blipFill>
        <p:spPr>
          <a:xfrm flipH="1">
            <a:off x="348630" y="1782147"/>
            <a:ext cx="2778463" cy="4489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81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62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23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644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82603BB4-E86B-1545-B6DC-3E37255B76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218" y="833418"/>
            <a:ext cx="5440773" cy="544077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58573A1-1E29-4977-9888-1BFC74346846}"/>
              </a:ext>
            </a:extLst>
          </p:cNvPr>
          <p:cNvGrpSpPr/>
          <p:nvPr/>
        </p:nvGrpSpPr>
        <p:grpSpPr>
          <a:xfrm>
            <a:off x="2458251" y="2231207"/>
            <a:ext cx="4061377" cy="1080120"/>
            <a:chOff x="3564781" y="1332185"/>
            <a:chExt cx="4061377" cy="1080120"/>
          </a:xfrm>
        </p:grpSpPr>
        <p:sp>
          <p:nvSpPr>
            <p:cNvPr id="11" name="Flowchart: Punched Tape 10">
              <a:extLst>
                <a:ext uri="{FF2B5EF4-FFF2-40B4-BE49-F238E27FC236}">
                  <a16:creationId xmlns:a16="http://schemas.microsoft.com/office/drawing/2014/main" id="{0064F33F-6867-4AE2-A645-5EB7D40A199D}"/>
                </a:ext>
              </a:extLst>
            </p:cNvPr>
            <p:cNvSpPr/>
            <p:nvPr/>
          </p:nvSpPr>
          <p:spPr>
            <a:xfrm>
              <a:off x="4205779" y="1332185"/>
              <a:ext cx="3420379" cy="992769"/>
            </a:xfrm>
            <a:prstGeom prst="flowChartPunchedTap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Magnesium" panose="02040603050506020204" pitchFamily="18" charset="0"/>
                  <a:ea typeface="微软雅黑"/>
                </a:rPr>
                <a:t>HIẾU THẢO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8FFEAF9-A23E-4825-9408-862401B51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4781" y="1332185"/>
              <a:ext cx="1080120" cy="108012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99A2DB-A440-4D83-AC66-F5837D3A5C27}"/>
              </a:ext>
            </a:extLst>
          </p:cNvPr>
          <p:cNvGrpSpPr/>
          <p:nvPr/>
        </p:nvGrpSpPr>
        <p:grpSpPr>
          <a:xfrm>
            <a:off x="639178" y="3903718"/>
            <a:ext cx="4964820" cy="1080120"/>
            <a:chOff x="3564781" y="1332185"/>
            <a:chExt cx="4097382" cy="1080120"/>
          </a:xfrm>
        </p:grpSpPr>
        <p:sp>
          <p:nvSpPr>
            <p:cNvPr id="15" name="Flowchart: Punched Tape 14">
              <a:extLst>
                <a:ext uri="{FF2B5EF4-FFF2-40B4-BE49-F238E27FC236}">
                  <a16:creationId xmlns:a16="http://schemas.microsoft.com/office/drawing/2014/main" id="{DCA98D13-22E2-4E7E-9FC1-FFA0864C879C}"/>
                </a:ext>
              </a:extLst>
            </p:cNvPr>
            <p:cNvSpPr/>
            <p:nvPr/>
          </p:nvSpPr>
          <p:spPr>
            <a:xfrm>
              <a:off x="4241784" y="1332185"/>
              <a:ext cx="3420379" cy="992769"/>
            </a:xfrm>
            <a:prstGeom prst="flowChartPunchedTap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678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Magnesium" panose="02040603050506020204" pitchFamily="18" charset="0"/>
                  <a:ea typeface="微软雅黑"/>
                </a:rPr>
                <a:t>TRUNG THỰC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EC2B3D7-4424-4E4D-8C5B-3B123C616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4781" y="1332185"/>
              <a:ext cx="1080120" cy="1080120"/>
            </a:xfrm>
            <a:prstGeom prst="rect">
              <a:avLst/>
            </a:prstGeom>
          </p:spPr>
        </p:pic>
      </p:grpSp>
      <p:sp>
        <p:nvSpPr>
          <p:cNvPr id="17" name="文本框 6">
            <a:extLst>
              <a:ext uri="{FF2B5EF4-FFF2-40B4-BE49-F238E27FC236}">
                <a16:creationId xmlns:a16="http://schemas.microsoft.com/office/drawing/2014/main" id="{C288F542-28E2-41AB-8236-E85C5DE3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54" y="833418"/>
            <a:ext cx="9883456" cy="607836"/>
          </a:xfrm>
          <a:prstGeom prst="rect">
            <a:avLst/>
          </a:prstGeom>
          <a:noFill/>
          <a:ln>
            <a:noFill/>
          </a:ln>
        </p:spPr>
        <p:txBody>
          <a:bodyPr wrap="square" lIns="68560" tIns="34279" rIns="68560" bIns="34279">
            <a:spAutoFit/>
          </a:bodyPr>
          <a:lstStyle/>
          <a:p>
            <a:pPr defTabSz="967649">
              <a:defRPr/>
            </a:pP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Kể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lại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câu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chuyện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theo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lời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của</a:t>
            </a:r>
            <a:r>
              <a:rPr lang="en-US" altLang="zh-CN" sz="3500" b="1" dirty="0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altLang="zh-CN" sz="3500" b="1" dirty="0" err="1">
                <a:solidFill>
                  <a:prstClr val="black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rPr>
              <a:t>em</a:t>
            </a:r>
            <a:endParaRPr lang="zh-CN" altLang="en-US" sz="3500" b="1" dirty="0">
              <a:solidFill>
                <a:prstClr val="black"/>
              </a:solidFill>
              <a:latin typeface="UTM Magnesium" panose="02040603050506020204" pitchFamily="18" charset="0"/>
              <a:ea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F77C92B-D9F9-014E-A0F0-F59C1D15A6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640" y="1874520"/>
            <a:ext cx="4140200" cy="4140200"/>
          </a:xfrm>
          <a:prstGeom prst="rect">
            <a:avLst/>
          </a:prstGeom>
        </p:spPr>
      </p:pic>
      <p:grpSp>
        <p:nvGrpSpPr>
          <p:cNvPr id="6" name="组合 76">
            <a:extLst>
              <a:ext uri="{FF2B5EF4-FFF2-40B4-BE49-F238E27FC236}">
                <a16:creationId xmlns:a16="http://schemas.microsoft.com/office/drawing/2014/main" id="{772252B7-ECC4-46F0-9858-4C0AEFDAC4FB}"/>
              </a:ext>
            </a:extLst>
          </p:cNvPr>
          <p:cNvGrpSpPr/>
          <p:nvPr/>
        </p:nvGrpSpPr>
        <p:grpSpPr>
          <a:xfrm>
            <a:off x="839819" y="1304508"/>
            <a:ext cx="6545718" cy="841686"/>
            <a:chOff x="1907704" y="1024437"/>
            <a:chExt cx="6156651" cy="801606"/>
          </a:xfrm>
        </p:grpSpPr>
        <p:sp>
          <p:nvSpPr>
            <p:cNvPr id="8" name="任意多边形 77">
              <a:extLst>
                <a:ext uri="{FF2B5EF4-FFF2-40B4-BE49-F238E27FC236}">
                  <a16:creationId xmlns:a16="http://schemas.microsoft.com/office/drawing/2014/main" id="{9B74D15A-6FEB-4A25-9181-882F6E9EBD63}"/>
                </a:ext>
              </a:extLst>
            </p:cNvPr>
            <p:cNvSpPr/>
            <p:nvPr/>
          </p:nvSpPr>
          <p:spPr>
            <a:xfrm>
              <a:off x="1907704" y="1024437"/>
              <a:ext cx="6156651" cy="801606"/>
            </a:xfrm>
            <a:custGeom>
              <a:avLst/>
              <a:gdLst>
                <a:gd name="connsiteX0" fmla="*/ 0 w 4957592"/>
                <a:gd name="connsiteY0" fmla="*/ 0 h 1062709"/>
                <a:gd name="connsiteX1" fmla="*/ 1167246 w 4957592"/>
                <a:gd name="connsiteY1" fmla="*/ 0 h 1062709"/>
                <a:gd name="connsiteX2" fmla="*/ 1167246 w 4957592"/>
                <a:gd name="connsiteY2" fmla="*/ 909793 h 1062709"/>
                <a:gd name="connsiteX3" fmla="*/ 1568416 w 4957592"/>
                <a:gd name="connsiteY3" fmla="*/ 0 h 1062709"/>
                <a:gd name="connsiteX4" fmla="*/ 4426238 w 4957592"/>
                <a:gd name="connsiteY4" fmla="*/ 0 h 1062709"/>
                <a:gd name="connsiteX5" fmla="*/ 4957592 w 4957592"/>
                <a:gd name="connsiteY5" fmla="*/ 531355 h 1062709"/>
                <a:gd name="connsiteX6" fmla="*/ 4426238 w 4957592"/>
                <a:gd name="connsiteY6" fmla="*/ 1062709 h 1062709"/>
                <a:gd name="connsiteX7" fmla="*/ 0 w 4957592"/>
                <a:gd name="connsiteY7" fmla="*/ 1062709 h 106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592" h="1062709">
                  <a:moveTo>
                    <a:pt x="0" y="0"/>
                  </a:moveTo>
                  <a:lnTo>
                    <a:pt x="1167246" y="0"/>
                  </a:lnTo>
                  <a:lnTo>
                    <a:pt x="1167246" y="909793"/>
                  </a:lnTo>
                  <a:lnTo>
                    <a:pt x="1568416" y="0"/>
                  </a:lnTo>
                  <a:lnTo>
                    <a:pt x="4426238" y="0"/>
                  </a:lnTo>
                  <a:lnTo>
                    <a:pt x="4957592" y="531355"/>
                  </a:lnTo>
                  <a:lnTo>
                    <a:pt x="4426238" y="1062709"/>
                  </a:lnTo>
                  <a:lnTo>
                    <a:pt x="0" y="1062709"/>
                  </a:lnTo>
                  <a:close/>
                </a:path>
              </a:pathLst>
            </a:cu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" name="矩形 78">
              <a:extLst>
                <a:ext uri="{FF2B5EF4-FFF2-40B4-BE49-F238E27FC236}">
                  <a16:creationId xmlns:a16="http://schemas.microsoft.com/office/drawing/2014/main" id="{C64AAC6A-3BC4-45FD-AE31-648C03EDAFF9}"/>
                </a:ext>
              </a:extLst>
            </p:cNvPr>
            <p:cNvSpPr/>
            <p:nvPr/>
          </p:nvSpPr>
          <p:spPr>
            <a:xfrm>
              <a:off x="1907705" y="1024438"/>
              <a:ext cx="102979" cy="801604"/>
            </a:xfrm>
            <a:prstGeom prst="rect">
              <a:avLst/>
            </a:prstGeom>
            <a:solidFill>
              <a:srgbClr val="00B0F0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" name="等腰三角形 43">
              <a:extLst>
                <a:ext uri="{FF2B5EF4-FFF2-40B4-BE49-F238E27FC236}">
                  <a16:creationId xmlns:a16="http://schemas.microsoft.com/office/drawing/2014/main" id="{BB709A29-759A-4BF0-9C8C-E0407B03CEEB}"/>
                </a:ext>
              </a:extLst>
            </p:cNvPr>
            <p:cNvSpPr/>
            <p:nvPr/>
          </p:nvSpPr>
          <p:spPr>
            <a:xfrm rot="11946960" flipH="1">
              <a:off x="2901056" y="1030034"/>
              <a:ext cx="292551" cy="754639"/>
            </a:xfrm>
            <a:custGeom>
              <a:avLst/>
              <a:gdLst>
                <a:gd name="connsiteX0" fmla="*/ 0 w 401171"/>
                <a:gd name="connsiteY0" fmla="*/ 909795 h 909795"/>
                <a:gd name="connsiteX1" fmla="*/ 0 w 401171"/>
                <a:gd name="connsiteY1" fmla="*/ 0 h 909795"/>
                <a:gd name="connsiteX2" fmla="*/ 401171 w 401171"/>
                <a:gd name="connsiteY2" fmla="*/ 909795 h 909795"/>
                <a:gd name="connsiteX3" fmla="*/ 0 w 401171"/>
                <a:gd name="connsiteY3" fmla="*/ 909795 h 909795"/>
                <a:gd name="connsiteX0" fmla="*/ 84091 w 485262"/>
                <a:gd name="connsiteY0" fmla="*/ 994386 h 994386"/>
                <a:gd name="connsiteX1" fmla="*/ 0 w 485262"/>
                <a:gd name="connsiteY1" fmla="*/ 0 h 994386"/>
                <a:gd name="connsiteX2" fmla="*/ 485262 w 485262"/>
                <a:gd name="connsiteY2" fmla="*/ 994386 h 994386"/>
                <a:gd name="connsiteX3" fmla="*/ 84091 w 485262"/>
                <a:gd name="connsiteY3" fmla="*/ 994386 h 994386"/>
                <a:gd name="connsiteX0" fmla="*/ 87032 w 488203"/>
                <a:gd name="connsiteY0" fmla="*/ 1000445 h 1000445"/>
                <a:gd name="connsiteX1" fmla="*/ 0 w 488203"/>
                <a:gd name="connsiteY1" fmla="*/ 0 h 1000445"/>
                <a:gd name="connsiteX2" fmla="*/ 488203 w 488203"/>
                <a:gd name="connsiteY2" fmla="*/ 1000445 h 1000445"/>
                <a:gd name="connsiteX3" fmla="*/ 87032 w 488203"/>
                <a:gd name="connsiteY3" fmla="*/ 1000445 h 1000445"/>
                <a:gd name="connsiteX0" fmla="*/ 87032 w 497475"/>
                <a:gd name="connsiteY0" fmla="*/ 1000445 h 1000445"/>
                <a:gd name="connsiteX1" fmla="*/ 0 w 497475"/>
                <a:gd name="connsiteY1" fmla="*/ 0 h 1000445"/>
                <a:gd name="connsiteX2" fmla="*/ 497475 w 497475"/>
                <a:gd name="connsiteY2" fmla="*/ 896130 h 1000445"/>
                <a:gd name="connsiteX3" fmla="*/ 87032 w 497475"/>
                <a:gd name="connsiteY3" fmla="*/ 1000445 h 1000445"/>
                <a:gd name="connsiteX0" fmla="*/ 87032 w 387842"/>
                <a:gd name="connsiteY0" fmla="*/ 1000445 h 1000445"/>
                <a:gd name="connsiteX1" fmla="*/ 0 w 387842"/>
                <a:gd name="connsiteY1" fmla="*/ 0 h 1000445"/>
                <a:gd name="connsiteX2" fmla="*/ 387842 w 387842"/>
                <a:gd name="connsiteY2" fmla="*/ 793614 h 1000445"/>
                <a:gd name="connsiteX3" fmla="*/ 87032 w 387842"/>
                <a:gd name="connsiteY3" fmla="*/ 1000445 h 100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7842" h="1000445">
                  <a:moveTo>
                    <a:pt x="87032" y="1000445"/>
                  </a:moveTo>
                  <a:lnTo>
                    <a:pt x="0" y="0"/>
                  </a:lnTo>
                  <a:lnTo>
                    <a:pt x="387842" y="793614"/>
                  </a:lnTo>
                  <a:lnTo>
                    <a:pt x="87032" y="1000445"/>
                  </a:lnTo>
                  <a:close/>
                </a:path>
              </a:pathLst>
            </a:custGeom>
            <a:solidFill>
              <a:sysClr val="window" lastClr="FFFFFF">
                <a:alpha val="59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2" name="文本框 45">
              <a:extLst>
                <a:ext uri="{FF2B5EF4-FFF2-40B4-BE49-F238E27FC236}">
                  <a16:creationId xmlns:a16="http://schemas.microsoft.com/office/drawing/2014/main" id="{11CAD20A-7F75-4909-989A-484F00BAFBA5}"/>
                </a:ext>
              </a:extLst>
            </p:cNvPr>
            <p:cNvSpPr txBox="1"/>
            <p:nvPr/>
          </p:nvSpPr>
          <p:spPr>
            <a:xfrm>
              <a:off x="2179541" y="1128889"/>
              <a:ext cx="387786" cy="556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宋体" pitchFamily="2" charset="-122"/>
                  <a:cs typeface="Arial" panose="020B0604020202020204" pitchFamily="34" charset="0"/>
                </a:rPr>
                <a:t>a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3" name="文本框 46">
              <a:extLst>
                <a:ext uri="{FF2B5EF4-FFF2-40B4-BE49-F238E27FC236}">
                  <a16:creationId xmlns:a16="http://schemas.microsoft.com/office/drawing/2014/main" id="{039557A9-B049-4C0A-92D1-D6295009ED37}"/>
                </a:ext>
              </a:extLst>
            </p:cNvPr>
            <p:cNvSpPr txBox="1"/>
            <p:nvPr/>
          </p:nvSpPr>
          <p:spPr>
            <a:xfrm>
              <a:off x="4568482" y="1131772"/>
              <a:ext cx="2314656" cy="556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Một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sự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việc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4" name="组合 83">
            <a:extLst>
              <a:ext uri="{FF2B5EF4-FFF2-40B4-BE49-F238E27FC236}">
                <a16:creationId xmlns:a16="http://schemas.microsoft.com/office/drawing/2014/main" id="{0826A720-F96E-458E-8A22-E8B4F10430E7}"/>
              </a:ext>
            </a:extLst>
          </p:cNvPr>
          <p:cNvGrpSpPr/>
          <p:nvPr/>
        </p:nvGrpSpPr>
        <p:grpSpPr>
          <a:xfrm>
            <a:off x="876735" y="2346950"/>
            <a:ext cx="6439820" cy="1239063"/>
            <a:chOff x="983374" y="1858437"/>
            <a:chExt cx="6057047" cy="1180060"/>
          </a:xfrm>
        </p:grpSpPr>
        <p:sp>
          <p:nvSpPr>
            <p:cNvPr id="15" name="任意多边形 84">
              <a:extLst>
                <a:ext uri="{FF2B5EF4-FFF2-40B4-BE49-F238E27FC236}">
                  <a16:creationId xmlns:a16="http://schemas.microsoft.com/office/drawing/2014/main" id="{4D2A5B6B-253A-40C6-8368-4EB2EDEE8791}"/>
                </a:ext>
              </a:extLst>
            </p:cNvPr>
            <p:cNvSpPr/>
            <p:nvPr/>
          </p:nvSpPr>
          <p:spPr>
            <a:xfrm>
              <a:off x="983374" y="1858437"/>
              <a:ext cx="6057047" cy="1180060"/>
            </a:xfrm>
            <a:custGeom>
              <a:avLst/>
              <a:gdLst>
                <a:gd name="connsiteX0" fmla="*/ 0 w 4957592"/>
                <a:gd name="connsiteY0" fmla="*/ 0 h 1062709"/>
                <a:gd name="connsiteX1" fmla="*/ 1167246 w 4957592"/>
                <a:gd name="connsiteY1" fmla="*/ 0 h 1062709"/>
                <a:gd name="connsiteX2" fmla="*/ 1167246 w 4957592"/>
                <a:gd name="connsiteY2" fmla="*/ 909793 h 1062709"/>
                <a:gd name="connsiteX3" fmla="*/ 1568416 w 4957592"/>
                <a:gd name="connsiteY3" fmla="*/ 0 h 1062709"/>
                <a:gd name="connsiteX4" fmla="*/ 4426238 w 4957592"/>
                <a:gd name="connsiteY4" fmla="*/ 0 h 1062709"/>
                <a:gd name="connsiteX5" fmla="*/ 4957592 w 4957592"/>
                <a:gd name="connsiteY5" fmla="*/ 531355 h 1062709"/>
                <a:gd name="connsiteX6" fmla="*/ 4426238 w 4957592"/>
                <a:gd name="connsiteY6" fmla="*/ 1062709 h 1062709"/>
                <a:gd name="connsiteX7" fmla="*/ 0 w 4957592"/>
                <a:gd name="connsiteY7" fmla="*/ 1062709 h 106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592" h="1062709">
                  <a:moveTo>
                    <a:pt x="0" y="0"/>
                  </a:moveTo>
                  <a:lnTo>
                    <a:pt x="1167246" y="0"/>
                  </a:lnTo>
                  <a:lnTo>
                    <a:pt x="1167246" y="909793"/>
                  </a:lnTo>
                  <a:lnTo>
                    <a:pt x="1568416" y="0"/>
                  </a:lnTo>
                  <a:lnTo>
                    <a:pt x="4426238" y="0"/>
                  </a:lnTo>
                  <a:lnTo>
                    <a:pt x="4957592" y="531355"/>
                  </a:lnTo>
                  <a:lnTo>
                    <a:pt x="4426238" y="1062709"/>
                  </a:lnTo>
                  <a:lnTo>
                    <a:pt x="0" y="1062709"/>
                  </a:lnTo>
                  <a:close/>
                </a:path>
              </a:pathLst>
            </a:custGeom>
            <a:solidFill>
              <a:srgbClr val="F9392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6" name="矩形 85">
              <a:extLst>
                <a:ext uri="{FF2B5EF4-FFF2-40B4-BE49-F238E27FC236}">
                  <a16:creationId xmlns:a16="http://schemas.microsoft.com/office/drawing/2014/main" id="{DF797807-E93F-45B8-9611-E4DAD6927D6A}"/>
                </a:ext>
              </a:extLst>
            </p:cNvPr>
            <p:cNvSpPr/>
            <p:nvPr/>
          </p:nvSpPr>
          <p:spPr>
            <a:xfrm>
              <a:off x="983374" y="1858439"/>
              <a:ext cx="102979" cy="801604"/>
            </a:xfrm>
            <a:prstGeom prst="rect">
              <a:avLst/>
            </a:prstGeom>
            <a:solidFill>
              <a:srgbClr val="DE1D0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7" name="等腰三角形 43">
              <a:extLst>
                <a:ext uri="{FF2B5EF4-FFF2-40B4-BE49-F238E27FC236}">
                  <a16:creationId xmlns:a16="http://schemas.microsoft.com/office/drawing/2014/main" id="{FA37D582-CF2C-46AE-BBF7-537AFFCA0BF6}"/>
                </a:ext>
              </a:extLst>
            </p:cNvPr>
            <p:cNvSpPr/>
            <p:nvPr/>
          </p:nvSpPr>
          <p:spPr>
            <a:xfrm rot="11946960" flipH="1">
              <a:off x="1976726" y="1864036"/>
              <a:ext cx="292551" cy="754639"/>
            </a:xfrm>
            <a:custGeom>
              <a:avLst/>
              <a:gdLst>
                <a:gd name="connsiteX0" fmla="*/ 0 w 401171"/>
                <a:gd name="connsiteY0" fmla="*/ 909795 h 909795"/>
                <a:gd name="connsiteX1" fmla="*/ 0 w 401171"/>
                <a:gd name="connsiteY1" fmla="*/ 0 h 909795"/>
                <a:gd name="connsiteX2" fmla="*/ 401171 w 401171"/>
                <a:gd name="connsiteY2" fmla="*/ 909795 h 909795"/>
                <a:gd name="connsiteX3" fmla="*/ 0 w 401171"/>
                <a:gd name="connsiteY3" fmla="*/ 909795 h 909795"/>
                <a:gd name="connsiteX0" fmla="*/ 84091 w 485262"/>
                <a:gd name="connsiteY0" fmla="*/ 994386 h 994386"/>
                <a:gd name="connsiteX1" fmla="*/ 0 w 485262"/>
                <a:gd name="connsiteY1" fmla="*/ 0 h 994386"/>
                <a:gd name="connsiteX2" fmla="*/ 485262 w 485262"/>
                <a:gd name="connsiteY2" fmla="*/ 994386 h 994386"/>
                <a:gd name="connsiteX3" fmla="*/ 84091 w 485262"/>
                <a:gd name="connsiteY3" fmla="*/ 994386 h 994386"/>
                <a:gd name="connsiteX0" fmla="*/ 87032 w 488203"/>
                <a:gd name="connsiteY0" fmla="*/ 1000445 h 1000445"/>
                <a:gd name="connsiteX1" fmla="*/ 0 w 488203"/>
                <a:gd name="connsiteY1" fmla="*/ 0 h 1000445"/>
                <a:gd name="connsiteX2" fmla="*/ 488203 w 488203"/>
                <a:gd name="connsiteY2" fmla="*/ 1000445 h 1000445"/>
                <a:gd name="connsiteX3" fmla="*/ 87032 w 488203"/>
                <a:gd name="connsiteY3" fmla="*/ 1000445 h 1000445"/>
                <a:gd name="connsiteX0" fmla="*/ 87032 w 497475"/>
                <a:gd name="connsiteY0" fmla="*/ 1000445 h 1000445"/>
                <a:gd name="connsiteX1" fmla="*/ 0 w 497475"/>
                <a:gd name="connsiteY1" fmla="*/ 0 h 1000445"/>
                <a:gd name="connsiteX2" fmla="*/ 497475 w 497475"/>
                <a:gd name="connsiteY2" fmla="*/ 896130 h 1000445"/>
                <a:gd name="connsiteX3" fmla="*/ 87032 w 497475"/>
                <a:gd name="connsiteY3" fmla="*/ 1000445 h 1000445"/>
                <a:gd name="connsiteX0" fmla="*/ 87032 w 387842"/>
                <a:gd name="connsiteY0" fmla="*/ 1000445 h 1000445"/>
                <a:gd name="connsiteX1" fmla="*/ 0 w 387842"/>
                <a:gd name="connsiteY1" fmla="*/ 0 h 1000445"/>
                <a:gd name="connsiteX2" fmla="*/ 387842 w 387842"/>
                <a:gd name="connsiteY2" fmla="*/ 793614 h 1000445"/>
                <a:gd name="connsiteX3" fmla="*/ 87032 w 387842"/>
                <a:gd name="connsiteY3" fmla="*/ 1000445 h 100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7842" h="1000445">
                  <a:moveTo>
                    <a:pt x="87032" y="1000445"/>
                  </a:moveTo>
                  <a:lnTo>
                    <a:pt x="0" y="0"/>
                  </a:lnTo>
                  <a:lnTo>
                    <a:pt x="387842" y="793614"/>
                  </a:lnTo>
                  <a:lnTo>
                    <a:pt x="87032" y="1000445"/>
                  </a:lnTo>
                  <a:close/>
                </a:path>
              </a:pathLst>
            </a:custGeom>
            <a:solidFill>
              <a:sysClr val="window" lastClr="FFFFFF">
                <a:alpha val="59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8" name="文本框 53">
              <a:extLst>
                <a:ext uri="{FF2B5EF4-FFF2-40B4-BE49-F238E27FC236}">
                  <a16:creationId xmlns:a16="http://schemas.microsoft.com/office/drawing/2014/main" id="{BFFDD25B-F5DD-4E5B-B017-59B803B4507D}"/>
                </a:ext>
              </a:extLst>
            </p:cNvPr>
            <p:cNvSpPr txBox="1"/>
            <p:nvPr/>
          </p:nvSpPr>
          <p:spPr>
            <a:xfrm>
              <a:off x="1242790" y="2141016"/>
              <a:ext cx="408894" cy="556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宋体" pitchFamily="2" charset="-122"/>
                  <a:cs typeface="Arial" panose="020B0604020202020204" pitchFamily="34" charset="0"/>
                </a:rPr>
                <a:t>b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9" name="文本框 54">
              <a:extLst>
                <a:ext uri="{FF2B5EF4-FFF2-40B4-BE49-F238E27FC236}">
                  <a16:creationId xmlns:a16="http://schemas.microsoft.com/office/drawing/2014/main" id="{B765CC80-7401-4297-82E5-1B5A7358B054}"/>
                </a:ext>
              </a:extLst>
            </p:cNvPr>
            <p:cNvSpPr txBox="1"/>
            <p:nvPr/>
          </p:nvSpPr>
          <p:spPr>
            <a:xfrm>
              <a:off x="2577552" y="1999457"/>
              <a:ext cx="4346798" cy="102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Một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câu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chuyện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đầy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đủ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chi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tiết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90">
            <a:extLst>
              <a:ext uri="{FF2B5EF4-FFF2-40B4-BE49-F238E27FC236}">
                <a16:creationId xmlns:a16="http://schemas.microsoft.com/office/drawing/2014/main" id="{CC6EFC91-AED5-4D56-B3EA-021ADC43888D}"/>
              </a:ext>
            </a:extLst>
          </p:cNvPr>
          <p:cNvGrpSpPr/>
          <p:nvPr/>
        </p:nvGrpSpPr>
        <p:grpSpPr>
          <a:xfrm>
            <a:off x="876734" y="3961866"/>
            <a:ext cx="6508803" cy="1700711"/>
            <a:chOff x="982393" y="2735981"/>
            <a:chExt cx="6121931" cy="1619726"/>
          </a:xfrm>
        </p:grpSpPr>
        <p:sp>
          <p:nvSpPr>
            <p:cNvPr id="21" name="任意多边形 91">
              <a:extLst>
                <a:ext uri="{FF2B5EF4-FFF2-40B4-BE49-F238E27FC236}">
                  <a16:creationId xmlns:a16="http://schemas.microsoft.com/office/drawing/2014/main" id="{887930BC-9C05-4480-8C88-B40BE22C3B4E}"/>
                </a:ext>
              </a:extLst>
            </p:cNvPr>
            <p:cNvSpPr/>
            <p:nvPr/>
          </p:nvSpPr>
          <p:spPr>
            <a:xfrm>
              <a:off x="982393" y="2735981"/>
              <a:ext cx="6121931" cy="1584027"/>
            </a:xfrm>
            <a:custGeom>
              <a:avLst/>
              <a:gdLst>
                <a:gd name="connsiteX0" fmla="*/ 0 w 4957592"/>
                <a:gd name="connsiteY0" fmla="*/ 0 h 1062709"/>
                <a:gd name="connsiteX1" fmla="*/ 1167246 w 4957592"/>
                <a:gd name="connsiteY1" fmla="*/ 0 h 1062709"/>
                <a:gd name="connsiteX2" fmla="*/ 1167246 w 4957592"/>
                <a:gd name="connsiteY2" fmla="*/ 909793 h 1062709"/>
                <a:gd name="connsiteX3" fmla="*/ 1568416 w 4957592"/>
                <a:gd name="connsiteY3" fmla="*/ 0 h 1062709"/>
                <a:gd name="connsiteX4" fmla="*/ 4426238 w 4957592"/>
                <a:gd name="connsiteY4" fmla="*/ 0 h 1062709"/>
                <a:gd name="connsiteX5" fmla="*/ 4957592 w 4957592"/>
                <a:gd name="connsiteY5" fmla="*/ 531355 h 1062709"/>
                <a:gd name="connsiteX6" fmla="*/ 4426238 w 4957592"/>
                <a:gd name="connsiteY6" fmla="*/ 1062709 h 1062709"/>
                <a:gd name="connsiteX7" fmla="*/ 0 w 4957592"/>
                <a:gd name="connsiteY7" fmla="*/ 1062709 h 106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592" h="1062709">
                  <a:moveTo>
                    <a:pt x="0" y="0"/>
                  </a:moveTo>
                  <a:lnTo>
                    <a:pt x="1167246" y="0"/>
                  </a:lnTo>
                  <a:lnTo>
                    <a:pt x="1167246" y="909793"/>
                  </a:lnTo>
                  <a:lnTo>
                    <a:pt x="1568416" y="0"/>
                  </a:lnTo>
                  <a:lnTo>
                    <a:pt x="4426238" y="0"/>
                  </a:lnTo>
                  <a:lnTo>
                    <a:pt x="4957592" y="531355"/>
                  </a:lnTo>
                  <a:lnTo>
                    <a:pt x="4426238" y="1062709"/>
                  </a:lnTo>
                  <a:lnTo>
                    <a:pt x="0" y="1062709"/>
                  </a:lnTo>
                  <a:close/>
                </a:path>
              </a:pathLst>
            </a:custGeom>
            <a:solidFill>
              <a:srgbClr val="B2876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2" name="矩形 92">
              <a:extLst>
                <a:ext uri="{FF2B5EF4-FFF2-40B4-BE49-F238E27FC236}">
                  <a16:creationId xmlns:a16="http://schemas.microsoft.com/office/drawing/2014/main" id="{B4DC9F60-4EAC-49D7-B4B3-363BA0ABD787}"/>
                </a:ext>
              </a:extLst>
            </p:cNvPr>
            <p:cNvSpPr/>
            <p:nvPr/>
          </p:nvSpPr>
          <p:spPr>
            <a:xfrm>
              <a:off x="982395" y="2735984"/>
              <a:ext cx="102979" cy="801604"/>
            </a:xfrm>
            <a:prstGeom prst="rect">
              <a:avLst/>
            </a:prstGeom>
            <a:solidFill>
              <a:srgbClr val="8D635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3" name="等腰三角形 43">
              <a:extLst>
                <a:ext uri="{FF2B5EF4-FFF2-40B4-BE49-F238E27FC236}">
                  <a16:creationId xmlns:a16="http://schemas.microsoft.com/office/drawing/2014/main" id="{4D7DFF45-234C-4A3D-B137-698EDE2694E9}"/>
                </a:ext>
              </a:extLst>
            </p:cNvPr>
            <p:cNvSpPr/>
            <p:nvPr/>
          </p:nvSpPr>
          <p:spPr>
            <a:xfrm rot="11946960" flipH="1">
              <a:off x="1975746" y="2741581"/>
              <a:ext cx="292551" cy="754639"/>
            </a:xfrm>
            <a:custGeom>
              <a:avLst/>
              <a:gdLst>
                <a:gd name="connsiteX0" fmla="*/ 0 w 401171"/>
                <a:gd name="connsiteY0" fmla="*/ 909795 h 909795"/>
                <a:gd name="connsiteX1" fmla="*/ 0 w 401171"/>
                <a:gd name="connsiteY1" fmla="*/ 0 h 909795"/>
                <a:gd name="connsiteX2" fmla="*/ 401171 w 401171"/>
                <a:gd name="connsiteY2" fmla="*/ 909795 h 909795"/>
                <a:gd name="connsiteX3" fmla="*/ 0 w 401171"/>
                <a:gd name="connsiteY3" fmla="*/ 909795 h 909795"/>
                <a:gd name="connsiteX0" fmla="*/ 84091 w 485262"/>
                <a:gd name="connsiteY0" fmla="*/ 994386 h 994386"/>
                <a:gd name="connsiteX1" fmla="*/ 0 w 485262"/>
                <a:gd name="connsiteY1" fmla="*/ 0 h 994386"/>
                <a:gd name="connsiteX2" fmla="*/ 485262 w 485262"/>
                <a:gd name="connsiteY2" fmla="*/ 994386 h 994386"/>
                <a:gd name="connsiteX3" fmla="*/ 84091 w 485262"/>
                <a:gd name="connsiteY3" fmla="*/ 994386 h 994386"/>
                <a:gd name="connsiteX0" fmla="*/ 87032 w 488203"/>
                <a:gd name="connsiteY0" fmla="*/ 1000445 h 1000445"/>
                <a:gd name="connsiteX1" fmla="*/ 0 w 488203"/>
                <a:gd name="connsiteY1" fmla="*/ 0 h 1000445"/>
                <a:gd name="connsiteX2" fmla="*/ 488203 w 488203"/>
                <a:gd name="connsiteY2" fmla="*/ 1000445 h 1000445"/>
                <a:gd name="connsiteX3" fmla="*/ 87032 w 488203"/>
                <a:gd name="connsiteY3" fmla="*/ 1000445 h 1000445"/>
                <a:gd name="connsiteX0" fmla="*/ 87032 w 497475"/>
                <a:gd name="connsiteY0" fmla="*/ 1000445 h 1000445"/>
                <a:gd name="connsiteX1" fmla="*/ 0 w 497475"/>
                <a:gd name="connsiteY1" fmla="*/ 0 h 1000445"/>
                <a:gd name="connsiteX2" fmla="*/ 497475 w 497475"/>
                <a:gd name="connsiteY2" fmla="*/ 896130 h 1000445"/>
                <a:gd name="connsiteX3" fmla="*/ 87032 w 497475"/>
                <a:gd name="connsiteY3" fmla="*/ 1000445 h 1000445"/>
                <a:gd name="connsiteX0" fmla="*/ 87032 w 387842"/>
                <a:gd name="connsiteY0" fmla="*/ 1000445 h 1000445"/>
                <a:gd name="connsiteX1" fmla="*/ 0 w 387842"/>
                <a:gd name="connsiteY1" fmla="*/ 0 h 1000445"/>
                <a:gd name="connsiteX2" fmla="*/ 387842 w 387842"/>
                <a:gd name="connsiteY2" fmla="*/ 793614 h 1000445"/>
                <a:gd name="connsiteX3" fmla="*/ 87032 w 387842"/>
                <a:gd name="connsiteY3" fmla="*/ 1000445 h 100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7842" h="1000445">
                  <a:moveTo>
                    <a:pt x="87032" y="1000445"/>
                  </a:moveTo>
                  <a:lnTo>
                    <a:pt x="0" y="0"/>
                  </a:lnTo>
                  <a:lnTo>
                    <a:pt x="387842" y="793614"/>
                  </a:lnTo>
                  <a:lnTo>
                    <a:pt x="87032" y="1000445"/>
                  </a:lnTo>
                  <a:close/>
                </a:path>
              </a:pathLst>
            </a:custGeom>
            <a:solidFill>
              <a:sysClr val="window" lastClr="FFFFFF">
                <a:alpha val="59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4" name="文本框 60">
              <a:extLst>
                <a:ext uri="{FF2B5EF4-FFF2-40B4-BE49-F238E27FC236}">
                  <a16:creationId xmlns:a16="http://schemas.microsoft.com/office/drawing/2014/main" id="{6B3871A9-B76C-4D1F-A2FC-4BBB6A6E092B}"/>
                </a:ext>
              </a:extLst>
            </p:cNvPr>
            <p:cNvSpPr txBox="1"/>
            <p:nvPr/>
          </p:nvSpPr>
          <p:spPr>
            <a:xfrm>
              <a:off x="1279684" y="2985460"/>
              <a:ext cx="387786" cy="556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宋体" pitchFamily="2" charset="-122"/>
                  <a:cs typeface="Arial" panose="020B0604020202020204" pitchFamily="34" charset="0"/>
                </a:rPr>
                <a:t>c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文本框 61">
              <a:extLst>
                <a:ext uri="{FF2B5EF4-FFF2-40B4-BE49-F238E27FC236}">
                  <a16:creationId xmlns:a16="http://schemas.microsoft.com/office/drawing/2014/main" id="{1044E12B-D884-4278-A77D-7CF1F812CE5C}"/>
                </a:ext>
              </a:extLst>
            </p:cNvPr>
            <p:cNvSpPr txBox="1"/>
            <p:nvPr/>
          </p:nvSpPr>
          <p:spPr>
            <a:xfrm>
              <a:off x="2576573" y="2860792"/>
              <a:ext cx="4277735" cy="1494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6760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Một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chuỗi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sự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việc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làm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nòng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cốt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cho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diễn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biến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truyện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0ABAE3B-C835-459D-A21C-A066632B3558}"/>
              </a:ext>
            </a:extLst>
          </p:cNvPr>
          <p:cNvSpPr txBox="1"/>
          <p:nvPr/>
        </p:nvSpPr>
        <p:spPr>
          <a:xfrm>
            <a:off x="1984353" y="495768"/>
            <a:ext cx="5050176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ln>
                  <a:solidFill>
                    <a:srgbClr val="E05525"/>
                  </a:solidFill>
                </a:ln>
                <a:solidFill>
                  <a:srgbClr val="DA4646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rPr>
              <a:t>CỐT TRUYỆN LÀ: </a:t>
            </a:r>
            <a:endParaRPr lang="en-US" sz="3200" b="1" dirty="0">
              <a:ln>
                <a:solidFill>
                  <a:srgbClr val="E05525"/>
                </a:solidFill>
              </a:ln>
              <a:solidFill>
                <a:srgbClr val="DA4646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E550630-867D-844B-549A-631770E81C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38" t="14138" r="14623" b="29508"/>
          <a:stretch/>
        </p:blipFill>
        <p:spPr>
          <a:xfrm>
            <a:off x="3628103" y="2979174"/>
            <a:ext cx="6459794" cy="20819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3AD3D7-AD1E-6969-C8AB-A620250ABC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08" t="15906" r="8733" b="38020"/>
          <a:stretch/>
        </p:blipFill>
        <p:spPr>
          <a:xfrm>
            <a:off x="4222954" y="1611248"/>
            <a:ext cx="5270091" cy="170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3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8672106-C235-B247-A761-99ED8A23D5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889" y="198364"/>
            <a:ext cx="1629858" cy="199318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FBC28BB-7F71-47D2-95C9-FF1A97DACACE}"/>
              </a:ext>
            </a:extLst>
          </p:cNvPr>
          <p:cNvGrpSpPr/>
          <p:nvPr/>
        </p:nvGrpSpPr>
        <p:grpSpPr>
          <a:xfrm>
            <a:off x="4278617" y="843895"/>
            <a:ext cx="4848279" cy="1200329"/>
            <a:chOff x="4879910" y="1651519"/>
            <a:chExt cx="4376057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07BBBD-6279-4881-A52B-EED35120796A}"/>
                </a:ext>
              </a:extLst>
            </p:cNvPr>
            <p:cNvSpPr txBox="1"/>
            <p:nvPr/>
          </p:nvSpPr>
          <p:spPr>
            <a:xfrm>
              <a:off x="4879910" y="1651519"/>
              <a:ext cx="4376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err="1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Yêu</a:t>
              </a:r>
              <a:r>
                <a:rPr lang="en-US" sz="7200" b="1" dirty="0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 </a:t>
              </a:r>
              <a:r>
                <a:rPr lang="en-US" sz="7200" b="1" dirty="0" err="1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cầu</a:t>
              </a:r>
              <a:r>
                <a:rPr lang="en-US" sz="7200" b="1" dirty="0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 </a:t>
              </a:r>
              <a:r>
                <a:rPr lang="en-US" sz="7200" b="1" dirty="0" err="1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cần</a:t>
              </a:r>
              <a:r>
                <a:rPr lang="en-US" sz="7200" b="1" dirty="0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 </a:t>
              </a:r>
              <a:r>
                <a:rPr lang="en-US" sz="7200" b="1" dirty="0" err="1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Cookie" panose="020B0606040200020203" pitchFamily="34" charset="0"/>
                </a:rPr>
                <a:t>đạt</a:t>
              </a:r>
              <a:endParaRPr lang="en-US" sz="7200" b="1" dirty="0">
                <a:ln w="1270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ookie" panose="020B0606040200020203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B943EA-A346-478B-AEC4-1F93A73E3594}"/>
                </a:ext>
              </a:extLst>
            </p:cNvPr>
            <p:cNvSpPr txBox="1"/>
            <p:nvPr/>
          </p:nvSpPr>
          <p:spPr>
            <a:xfrm>
              <a:off x="4879910" y="1651519"/>
              <a:ext cx="4376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err="1">
                  <a:solidFill>
                    <a:srgbClr val="497DE1"/>
                  </a:solidFill>
                  <a:latin typeface="SVN-Cookie" panose="020B0606040200020203" pitchFamily="34" charset="0"/>
                </a:rPr>
                <a:t>Yêu</a:t>
              </a:r>
              <a:r>
                <a:rPr lang="en-US" sz="7200" b="1" dirty="0">
                  <a:solidFill>
                    <a:srgbClr val="497DE1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7200" b="1" dirty="0" err="1">
                  <a:solidFill>
                    <a:srgbClr val="497DE1"/>
                  </a:solidFill>
                  <a:latin typeface="SVN-Cookie" panose="020B0606040200020203" pitchFamily="34" charset="0"/>
                </a:rPr>
                <a:t>cầu</a:t>
              </a:r>
              <a:r>
                <a:rPr lang="en-US" sz="7200" b="1" dirty="0">
                  <a:solidFill>
                    <a:srgbClr val="497DE1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7200" b="1" dirty="0" err="1">
                  <a:solidFill>
                    <a:srgbClr val="497DE1"/>
                  </a:solidFill>
                  <a:latin typeface="SVN-Cookie" panose="020B0606040200020203" pitchFamily="34" charset="0"/>
                </a:rPr>
                <a:t>cần</a:t>
              </a:r>
              <a:r>
                <a:rPr lang="en-US" sz="7200" b="1" dirty="0">
                  <a:solidFill>
                    <a:srgbClr val="497DE1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7200" b="1" dirty="0" err="1">
                  <a:solidFill>
                    <a:srgbClr val="497DE1"/>
                  </a:solidFill>
                  <a:latin typeface="SVN-Cookie" panose="020B0606040200020203" pitchFamily="34" charset="0"/>
                </a:rPr>
                <a:t>đạt</a:t>
              </a:r>
              <a:endParaRPr lang="en-US" sz="7200" b="1" dirty="0">
                <a:solidFill>
                  <a:srgbClr val="497DE1"/>
                </a:solidFill>
                <a:latin typeface="SVN-Cookie" panose="020B0606040200020203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C32E579-6798-8AE6-CC09-D139360D349E}"/>
              </a:ext>
            </a:extLst>
          </p:cNvPr>
          <p:cNvGrpSpPr/>
          <p:nvPr/>
        </p:nvGrpSpPr>
        <p:grpSpPr>
          <a:xfrm>
            <a:off x="685409" y="2174909"/>
            <a:ext cx="5542385" cy="2033751"/>
            <a:chOff x="685409" y="2174909"/>
            <a:chExt cx="5542385" cy="2033751"/>
          </a:xfrm>
        </p:grpSpPr>
        <p:sp>
          <p:nvSpPr>
            <p:cNvPr id="8" name="Rectangle: Diagonal Corners Rounded 7">
              <a:extLst>
                <a:ext uri="{FF2B5EF4-FFF2-40B4-BE49-F238E27FC236}">
                  <a16:creationId xmlns:a16="http://schemas.microsoft.com/office/drawing/2014/main" id="{E80F0D7A-1D92-4F8E-A188-87639E3E62D3}"/>
                </a:ext>
              </a:extLst>
            </p:cNvPr>
            <p:cNvSpPr/>
            <p:nvPr/>
          </p:nvSpPr>
          <p:spPr>
            <a:xfrm>
              <a:off x="685409" y="2174909"/>
              <a:ext cx="5542385" cy="2033751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771BF4-3F53-49AE-A9C3-A9524233D838}"/>
                </a:ext>
              </a:extLst>
            </p:cNvPr>
            <p:cNvSpPr txBox="1"/>
            <p:nvPr/>
          </p:nvSpPr>
          <p:spPr>
            <a:xfrm>
              <a:off x="934909" y="2179135"/>
              <a:ext cx="5161091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dirty="0">
                  <a:effectLst/>
                  <a:latin typeface="Arial" panose="020B0604020202020204" pitchFamily="34" charset="0"/>
                  <a:ea typeface="Arabia" panose="00000400000000000000" pitchFamily="2" charset="0"/>
                  <a:cs typeface="Arial" panose="020B0604020202020204" pitchFamily="34" charset="0"/>
                </a:rPr>
                <a:t>Kiến thức</a:t>
              </a:r>
              <a:endParaRPr lang="en-US" sz="2400" dirty="0">
                <a:effectLst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effectLst/>
                  <a:latin typeface="Arial" panose="020B0604020202020204" pitchFamily="34" charset="0"/>
                  <a:ea typeface="Arabia" panose="00000400000000000000" pitchFamily="2" charset="0"/>
                  <a:cs typeface="Arial" panose="020B0604020202020204" pitchFamily="34" charset="0"/>
                </a:rPr>
                <a:t> - Dựa vào gợi ý về nhân vật  và chủ đề (SGK), xây dựng được cốt truyện có yếu tố tưởng tượng gần gũi với lứa tuổi thiếu nhi </a:t>
              </a:r>
              <a:endParaRPr lang="en-US" sz="2400" dirty="0">
                <a:effectLst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82526E-A776-A2F6-D29D-FD18DCEAE40B}"/>
              </a:ext>
            </a:extLst>
          </p:cNvPr>
          <p:cNvGrpSpPr/>
          <p:nvPr/>
        </p:nvGrpSpPr>
        <p:grpSpPr>
          <a:xfrm>
            <a:off x="6761974" y="2217105"/>
            <a:ext cx="4681632" cy="1622581"/>
            <a:chOff x="6761974" y="2217105"/>
            <a:chExt cx="4681632" cy="1622581"/>
          </a:xfrm>
        </p:grpSpPr>
        <p:sp>
          <p:nvSpPr>
            <p:cNvPr id="9" name="Rectangle: Diagonal Corners Rounded 8">
              <a:extLst>
                <a:ext uri="{FF2B5EF4-FFF2-40B4-BE49-F238E27FC236}">
                  <a16:creationId xmlns:a16="http://schemas.microsoft.com/office/drawing/2014/main" id="{956D80C2-DE6C-4B25-B304-036329F71DE8}"/>
                </a:ext>
              </a:extLst>
            </p:cNvPr>
            <p:cNvSpPr/>
            <p:nvPr/>
          </p:nvSpPr>
          <p:spPr>
            <a:xfrm>
              <a:off x="6761974" y="2217105"/>
              <a:ext cx="4681632" cy="1622581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D47F58-7D44-4634-ACEA-AEE2E116B525}"/>
                </a:ext>
              </a:extLst>
            </p:cNvPr>
            <p:cNvSpPr txBox="1"/>
            <p:nvPr/>
          </p:nvSpPr>
          <p:spPr>
            <a:xfrm>
              <a:off x="7401154" y="2373265"/>
              <a:ext cx="377962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Kĩ năng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KN xây dựng cốt truyện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KN kể chuyện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EB0D5F-FD1B-6BA8-B696-D13D9322DB00}"/>
              </a:ext>
            </a:extLst>
          </p:cNvPr>
          <p:cNvGrpSpPr/>
          <p:nvPr/>
        </p:nvGrpSpPr>
        <p:grpSpPr>
          <a:xfrm>
            <a:off x="522967" y="4416936"/>
            <a:ext cx="5250472" cy="1428563"/>
            <a:chOff x="522967" y="4416936"/>
            <a:chExt cx="5250472" cy="1428563"/>
          </a:xfrm>
        </p:grpSpPr>
        <p:sp>
          <p:nvSpPr>
            <p:cNvPr id="12" name="Rectangle: Diagonal Corners Rounded 11">
              <a:extLst>
                <a:ext uri="{FF2B5EF4-FFF2-40B4-BE49-F238E27FC236}">
                  <a16:creationId xmlns:a16="http://schemas.microsoft.com/office/drawing/2014/main" id="{4245CA2F-4B98-483B-BE03-8A3E7A4A32D9}"/>
                </a:ext>
              </a:extLst>
            </p:cNvPr>
            <p:cNvSpPr/>
            <p:nvPr/>
          </p:nvSpPr>
          <p:spPr>
            <a:xfrm>
              <a:off x="522967" y="4416936"/>
              <a:ext cx="5250472" cy="142856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A35FE1-6344-4FDB-BF27-09C7F851B311}"/>
                </a:ext>
              </a:extLst>
            </p:cNvPr>
            <p:cNvSpPr txBox="1"/>
            <p:nvPr/>
          </p:nvSpPr>
          <p:spPr>
            <a:xfrm>
              <a:off x="635455" y="4531052"/>
              <a:ext cx="502549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- GD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lòng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cha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E44301-BC66-3906-4D00-B7276C647F2E}"/>
              </a:ext>
            </a:extLst>
          </p:cNvPr>
          <p:cNvGrpSpPr/>
          <p:nvPr/>
        </p:nvGrpSpPr>
        <p:grpSpPr>
          <a:xfrm>
            <a:off x="6656236" y="4491212"/>
            <a:ext cx="4843688" cy="1354288"/>
            <a:chOff x="6656236" y="4491212"/>
            <a:chExt cx="4843688" cy="1354288"/>
          </a:xfrm>
        </p:grpSpPr>
        <p:sp>
          <p:nvSpPr>
            <p:cNvPr id="15" name="Rectangle: Diagonal Corners Rounded 14">
              <a:extLst>
                <a:ext uri="{FF2B5EF4-FFF2-40B4-BE49-F238E27FC236}">
                  <a16:creationId xmlns:a16="http://schemas.microsoft.com/office/drawing/2014/main" id="{1B5AB799-5AD0-4974-AF7F-BAABA52494CE}"/>
                </a:ext>
              </a:extLst>
            </p:cNvPr>
            <p:cNvSpPr/>
            <p:nvPr/>
          </p:nvSpPr>
          <p:spPr>
            <a:xfrm>
              <a:off x="6656236" y="4491212"/>
              <a:ext cx="4787370" cy="13542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2C6DF3-B26C-4E15-B2DA-E9472198FCDB}"/>
                </a:ext>
              </a:extLst>
            </p:cNvPr>
            <p:cNvSpPr txBox="1"/>
            <p:nvPr/>
          </p:nvSpPr>
          <p:spPr>
            <a:xfrm>
              <a:off x="6753868" y="4568191"/>
              <a:ext cx="474605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Phát</a:t>
              </a:r>
              <a:r>
                <a:rPr lang="en-US" sz="24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triển</a:t>
              </a:r>
              <a:r>
                <a:rPr lang="en-US" sz="24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năng</a:t>
              </a:r>
              <a:r>
                <a:rPr lang="en-US" sz="24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lực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Năng lực tự học, năng lực sử dụng ngôn ngữ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>
            <a:extLst>
              <a:ext uri="{FF2B5EF4-FFF2-40B4-BE49-F238E27FC236}">
                <a16:creationId xmlns:a16="http://schemas.microsoft.com/office/drawing/2014/main" id="{E37A7A57-1308-48DC-B098-E641314C8217}"/>
              </a:ext>
            </a:extLst>
          </p:cNvPr>
          <p:cNvSpPr txBox="1"/>
          <p:nvPr/>
        </p:nvSpPr>
        <p:spPr>
          <a:xfrm>
            <a:off x="2535791" y="2451809"/>
            <a:ext cx="7337406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sz="8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" panose="020B0606040200020203" pitchFamily="34" charset="0"/>
                <a:ea typeface="Source Han Sans CN Regular" panose="020B0500000000000000" pitchFamily="34" charset="-128"/>
                <a:cs typeface="Arial" panose="020B0604020202020204" pitchFamily="34" charset="0"/>
              </a:rPr>
              <a:t>Kể</a:t>
            </a:r>
            <a:r>
              <a:rPr kumimoji="1" lang="en" altLang="zh-CN" sz="8800" b="1" i="0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" panose="020B0606040200020203" pitchFamily="34" charset="0"/>
                <a:ea typeface="Source Han Sans CN Regular" panose="020B0500000000000000" pitchFamily="34" charset="-128"/>
                <a:cs typeface="Arial" panose="020B0604020202020204" pitchFamily="34" charset="0"/>
              </a:rPr>
              <a:t> về lòng hiếu thảo </a:t>
            </a:r>
            <a:endParaRPr kumimoji="1" lang="en" altLang="zh-CN" sz="8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Cookie" panose="020B0606040200020203" pitchFamily="34" charset="0"/>
              <a:ea typeface="Source Han Sans CN Regular" panose="020B05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8FCE4B-A64C-442E-B788-3638C246D699}"/>
              </a:ext>
            </a:extLst>
          </p:cNvPr>
          <p:cNvGrpSpPr/>
          <p:nvPr/>
        </p:nvGrpSpPr>
        <p:grpSpPr>
          <a:xfrm>
            <a:off x="4104743" y="1947316"/>
            <a:ext cx="4199502" cy="1200330"/>
            <a:chOff x="2817845" y="2728880"/>
            <a:chExt cx="8350897" cy="1200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B62271-F726-4F36-B97B-57640D8FB920}"/>
                </a:ext>
              </a:extLst>
            </p:cNvPr>
            <p:cNvSpPr txBox="1"/>
            <p:nvPr/>
          </p:nvSpPr>
          <p:spPr>
            <a:xfrm>
              <a:off x="2817845" y="2728881"/>
              <a:ext cx="8350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ln w="165100">
                    <a:solidFill>
                      <a:srgbClr val="E46A3E"/>
                    </a:solidFill>
                  </a:ln>
                  <a:solidFill>
                    <a:srgbClr val="E46A3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GỢI Ý 1</a:t>
              </a:r>
              <a:endParaRPr lang="en-US" sz="7200" b="1" dirty="0">
                <a:ln w="177800">
                  <a:solidFill>
                    <a:srgbClr val="E46A3E"/>
                  </a:solidFill>
                </a:ln>
                <a:solidFill>
                  <a:srgbClr val="E46A3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5AB6ED-56F8-4655-8508-7223CB678CB2}"/>
                </a:ext>
              </a:extLst>
            </p:cNvPr>
            <p:cNvSpPr txBox="1"/>
            <p:nvPr/>
          </p:nvSpPr>
          <p:spPr>
            <a:xfrm>
              <a:off x="2817845" y="2728880"/>
              <a:ext cx="83508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</a:rPr>
                <a:t>GỢI Ý 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0B0161-845A-F5E8-E885-77CDBDDD9C2C}"/>
              </a:ext>
            </a:extLst>
          </p:cNvPr>
          <p:cNvGrpSpPr/>
          <p:nvPr/>
        </p:nvGrpSpPr>
        <p:grpSpPr>
          <a:xfrm>
            <a:off x="635706" y="1239947"/>
            <a:ext cx="6595504" cy="3361485"/>
            <a:chOff x="635706" y="1239947"/>
            <a:chExt cx="6595504" cy="336148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9A0F76A-D005-08B2-5237-E2C402E1E097}"/>
                </a:ext>
              </a:extLst>
            </p:cNvPr>
            <p:cNvGrpSpPr/>
            <p:nvPr/>
          </p:nvGrpSpPr>
          <p:grpSpPr>
            <a:xfrm>
              <a:off x="635706" y="1239947"/>
              <a:ext cx="6595504" cy="3361485"/>
              <a:chOff x="474462" y="1266498"/>
              <a:chExt cx="6595504" cy="3361485"/>
            </a:xfrm>
          </p:grpSpPr>
          <p:sp>
            <p:nvSpPr>
              <p:cNvPr id="7" name="Speech Bubble: Rectangle with Corners Rounded 6">
                <a:extLst>
                  <a:ext uri="{FF2B5EF4-FFF2-40B4-BE49-F238E27FC236}">
                    <a16:creationId xmlns:a16="http://schemas.microsoft.com/office/drawing/2014/main" id="{2838313A-EC8B-E28D-E028-EEB18479B1C1}"/>
                  </a:ext>
                </a:extLst>
              </p:cNvPr>
              <p:cNvSpPr/>
              <p:nvPr/>
            </p:nvSpPr>
            <p:spPr>
              <a:xfrm>
                <a:off x="474462" y="1266498"/>
                <a:ext cx="6595504" cy="3361485"/>
              </a:xfrm>
              <a:prstGeom prst="wedgeRoundRectCallout">
                <a:avLst>
                  <a:gd name="adj1" fmla="val -12693"/>
                  <a:gd name="adj2" fmla="val 66773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Speech Bubble: Rectangle with Corners Rounded 20">
                <a:extLst>
                  <a:ext uri="{FF2B5EF4-FFF2-40B4-BE49-F238E27FC236}">
                    <a16:creationId xmlns:a16="http://schemas.microsoft.com/office/drawing/2014/main" id="{4492004B-B316-577A-F47D-303586AB175B}"/>
                  </a:ext>
                </a:extLst>
              </p:cNvPr>
              <p:cNvSpPr/>
              <p:nvPr/>
            </p:nvSpPr>
            <p:spPr>
              <a:xfrm>
                <a:off x="610559" y="1473814"/>
                <a:ext cx="6298163" cy="2960811"/>
              </a:xfrm>
              <a:prstGeom prst="wedgeRoundRectCallout">
                <a:avLst>
                  <a:gd name="adj1" fmla="val -12833"/>
                  <a:gd name="adj2" fmla="val 70310"/>
                  <a:gd name="adj3" fmla="val 16667"/>
                </a:avLst>
              </a:prstGeom>
              <a:solidFill>
                <a:srgbClr val="F7DFD7"/>
              </a:solidFill>
              <a:ln w="76200">
                <a:solidFill>
                  <a:srgbClr val="ED49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78A65A-D901-4BA2-B44D-C0773082824A}"/>
                </a:ext>
              </a:extLst>
            </p:cNvPr>
            <p:cNvSpPr txBox="1"/>
            <p:nvPr/>
          </p:nvSpPr>
          <p:spPr>
            <a:xfrm>
              <a:off x="985895" y="1613906"/>
              <a:ext cx="5590062" cy="27941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500" dirty="0"/>
                <a:t>	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tưởng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tượng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vắn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tắt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ba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ốm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tuổi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tiên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E1CA84-9FEF-4F45-B8A9-F0E71267C6DD}"/>
              </a:ext>
            </a:extLst>
          </p:cNvPr>
          <p:cNvGrpSpPr/>
          <p:nvPr/>
        </p:nvGrpSpPr>
        <p:grpSpPr>
          <a:xfrm>
            <a:off x="5289623" y="4804194"/>
            <a:ext cx="5937767" cy="1455762"/>
            <a:chOff x="1188516" y="3843877"/>
            <a:chExt cx="5937767" cy="1455762"/>
          </a:xfrm>
        </p:grpSpPr>
        <p:sp>
          <p:nvSpPr>
            <p:cNvPr id="12" name="Rectangle: Diagonal Corners Rounded 11">
              <a:extLst>
                <a:ext uri="{FF2B5EF4-FFF2-40B4-BE49-F238E27FC236}">
                  <a16:creationId xmlns:a16="http://schemas.microsoft.com/office/drawing/2014/main" id="{EF16DC4D-40C9-48F9-ACB4-6B13B40E7A57}"/>
                </a:ext>
              </a:extLst>
            </p:cNvPr>
            <p:cNvSpPr/>
            <p:nvPr/>
          </p:nvSpPr>
          <p:spPr>
            <a:xfrm>
              <a:off x="1188516" y="3843877"/>
              <a:ext cx="5937767" cy="1455762"/>
            </a:xfrm>
            <a:prstGeom prst="round2DiagRect">
              <a:avLst/>
            </a:prstGeom>
            <a:solidFill>
              <a:srgbClr val="ED492E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B32D34-8973-437D-B606-7C1CF7307118}"/>
                </a:ext>
              </a:extLst>
            </p:cNvPr>
            <p:cNvSpPr txBox="1"/>
            <p:nvPr/>
          </p:nvSpPr>
          <p:spPr>
            <a:xfrm>
              <a:off x="1332532" y="4032063"/>
              <a:ext cx="55900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lựa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endPara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47F8B1-1EDA-4C08-880C-74192AD98B7A}"/>
              </a:ext>
            </a:extLst>
          </p:cNvPr>
          <p:cNvCxnSpPr>
            <a:cxnSpLocks/>
          </p:cNvCxnSpPr>
          <p:nvPr/>
        </p:nvCxnSpPr>
        <p:spPr>
          <a:xfrm>
            <a:off x="2842464" y="2176875"/>
            <a:ext cx="237644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38870F-B340-45CC-B5C6-BB7A24ECDDCB}"/>
              </a:ext>
            </a:extLst>
          </p:cNvPr>
          <p:cNvCxnSpPr>
            <a:cxnSpLocks/>
          </p:cNvCxnSpPr>
          <p:nvPr/>
        </p:nvCxnSpPr>
        <p:spPr>
          <a:xfrm>
            <a:off x="1016682" y="3126854"/>
            <a:ext cx="527737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69920D-3C23-4EC1-AA4B-3AD4107AD8B5}"/>
              </a:ext>
            </a:extLst>
          </p:cNvPr>
          <p:cNvCxnSpPr>
            <a:cxnSpLocks/>
          </p:cNvCxnSpPr>
          <p:nvPr/>
        </p:nvCxnSpPr>
        <p:spPr>
          <a:xfrm>
            <a:off x="3051261" y="2643593"/>
            <a:ext cx="291503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984510-1409-4FEB-9D9E-B0B4E7808FD2}"/>
              </a:ext>
            </a:extLst>
          </p:cNvPr>
          <p:cNvCxnSpPr>
            <a:cxnSpLocks/>
          </p:cNvCxnSpPr>
          <p:nvPr/>
        </p:nvCxnSpPr>
        <p:spPr>
          <a:xfrm>
            <a:off x="1137342" y="3616878"/>
            <a:ext cx="527737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F83985D-25EE-42E9-8DDA-130E2CAE8F7E}"/>
              </a:ext>
            </a:extLst>
          </p:cNvPr>
          <p:cNvCxnSpPr>
            <a:cxnSpLocks/>
          </p:cNvCxnSpPr>
          <p:nvPr/>
        </p:nvCxnSpPr>
        <p:spPr>
          <a:xfrm>
            <a:off x="1016682" y="4106615"/>
            <a:ext cx="250247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386DC2BF-40CB-49B0-AAA1-C74EC1D5E2B7}"/>
              </a:ext>
            </a:extLst>
          </p:cNvPr>
          <p:cNvGrpSpPr/>
          <p:nvPr/>
        </p:nvGrpSpPr>
        <p:grpSpPr>
          <a:xfrm>
            <a:off x="7647180" y="1688179"/>
            <a:ext cx="4025416" cy="2719895"/>
            <a:chOff x="8125675" y="2341487"/>
            <a:chExt cx="3295650" cy="3802065"/>
          </a:xfrm>
        </p:grpSpPr>
        <p:sp>
          <p:nvSpPr>
            <p:cNvPr id="18" name="文本框 6">
              <a:extLst>
                <a:ext uri="{FF2B5EF4-FFF2-40B4-BE49-F238E27FC236}">
                  <a16:creationId xmlns:a16="http://schemas.microsoft.com/office/drawing/2014/main" id="{A4BFC632-6B97-4ABA-8CB3-792D6AF28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5675" y="2381006"/>
              <a:ext cx="3295650" cy="3762546"/>
            </a:xfrm>
            <a:prstGeom prst="rect">
              <a:avLst/>
            </a:prstGeom>
            <a:noFill/>
            <a:ln>
              <a:noFill/>
            </a:ln>
          </p:spPr>
          <p:txBody>
            <a:bodyPr lIns="68560" tIns="34279" rIns="68560" bIns="34279">
              <a:spAutoFit/>
            </a:bodyPr>
            <a:lstStyle/>
            <a:p>
              <a:pPr algn="ctr" defTabSz="967649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8000" b="1" dirty="0" err="1">
                  <a:ln w="165100">
                    <a:solidFill>
                      <a:srgbClr val="E15624"/>
                    </a:solidFill>
                  </a:ln>
                  <a:solidFill>
                    <a:srgbClr val="E15624"/>
                  </a:solidFill>
                  <a:latin typeface="UTM Magnesium" panose="02040603050506020204" pitchFamily="18" charset="0"/>
                  <a:ea typeface="微软雅黑" pitchFamily="34" charset="-122"/>
                  <a:sym typeface="微软雅黑" pitchFamily="34" charset="-122"/>
                </a:rPr>
                <a:t>Khám</a:t>
              </a:r>
              <a:r>
                <a:rPr lang="en-US" altLang="zh-CN" sz="8000" b="1" dirty="0">
                  <a:ln w="165100">
                    <a:solidFill>
                      <a:srgbClr val="E15624"/>
                    </a:solidFill>
                  </a:ln>
                  <a:solidFill>
                    <a:srgbClr val="E15624"/>
                  </a:solidFill>
                  <a:latin typeface="UTM Magnesium" panose="02040603050506020204" pitchFamily="18" charset="0"/>
                  <a:ea typeface="微软雅黑" pitchFamily="34" charset="-122"/>
                  <a:sym typeface="微软雅黑" pitchFamily="34" charset="-122"/>
                </a:rPr>
                <a:t> </a:t>
              </a:r>
              <a:r>
                <a:rPr lang="en-US" altLang="zh-CN" sz="8000" b="1" dirty="0" err="1">
                  <a:ln w="165100">
                    <a:solidFill>
                      <a:srgbClr val="E15624"/>
                    </a:solidFill>
                  </a:ln>
                  <a:solidFill>
                    <a:srgbClr val="E15624"/>
                  </a:solidFill>
                  <a:latin typeface="UTM Magnesium" panose="02040603050506020204" pitchFamily="18" charset="0"/>
                  <a:ea typeface="微软雅黑" pitchFamily="34" charset="-122"/>
                  <a:sym typeface="微软雅黑" pitchFamily="34" charset="-122"/>
                </a:rPr>
                <a:t>phá</a:t>
              </a:r>
              <a:endParaRPr lang="en-US" altLang="zh-CN" sz="8000" b="1" dirty="0">
                <a:ln w="165100">
                  <a:solidFill>
                    <a:srgbClr val="E15624"/>
                  </a:solidFill>
                </a:ln>
                <a:solidFill>
                  <a:srgbClr val="E15624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" name="文本框 6">
              <a:extLst>
                <a:ext uri="{FF2B5EF4-FFF2-40B4-BE49-F238E27FC236}">
                  <a16:creationId xmlns:a16="http://schemas.microsoft.com/office/drawing/2014/main" id="{5A5712F4-0595-4F8B-8152-DC3197847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5675" y="2341487"/>
              <a:ext cx="3295650" cy="3762546"/>
            </a:xfrm>
            <a:prstGeom prst="rect">
              <a:avLst/>
            </a:prstGeom>
            <a:noFill/>
            <a:ln>
              <a:noFill/>
            </a:ln>
          </p:spPr>
          <p:txBody>
            <a:bodyPr lIns="68560" tIns="34279" rIns="68560" bIns="34279">
              <a:spAutoFit/>
            </a:bodyPr>
            <a:lstStyle/>
            <a:p>
              <a:pPr algn="ctr" defTabSz="967649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8000" b="1" dirty="0" err="1">
                  <a:solidFill>
                    <a:schemeClr val="bg1"/>
                  </a:solidFill>
                  <a:latin typeface="UTM Magnesium" panose="02040603050506020204" pitchFamily="18" charset="0"/>
                  <a:ea typeface="微软雅黑" pitchFamily="34" charset="-122"/>
                  <a:sym typeface="微软雅黑" pitchFamily="34" charset="-122"/>
                </a:rPr>
                <a:t>Khám</a:t>
              </a:r>
              <a:r>
                <a:rPr lang="en-US" altLang="zh-CN" sz="8000" b="1" dirty="0">
                  <a:solidFill>
                    <a:schemeClr val="bg1"/>
                  </a:solidFill>
                  <a:latin typeface="UTM Magnesium" panose="02040603050506020204" pitchFamily="18" charset="0"/>
                  <a:ea typeface="微软雅黑" pitchFamily="34" charset="-122"/>
                  <a:sym typeface="微软雅黑" pitchFamily="34" charset="-122"/>
                </a:rPr>
                <a:t> </a:t>
              </a:r>
              <a:r>
                <a:rPr lang="en-US" altLang="zh-CN" sz="8000" b="1" dirty="0" err="1">
                  <a:solidFill>
                    <a:schemeClr val="bg1"/>
                  </a:solidFill>
                  <a:latin typeface="UTM Magnesium" panose="02040603050506020204" pitchFamily="18" charset="0"/>
                  <a:ea typeface="微软雅黑" pitchFamily="34" charset="-122"/>
                  <a:sym typeface="微软雅黑" pitchFamily="34" charset="-122"/>
                </a:rPr>
                <a:t>phá</a:t>
              </a:r>
              <a:endParaRPr lang="en-US" altLang="zh-CN" sz="8000" b="1" dirty="0">
                <a:solidFill>
                  <a:schemeClr val="bg1"/>
                </a:solidFill>
                <a:latin typeface="UTM Magnesium" panose="02040603050506020204" pitchFamily="18" charset="0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96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CB642FB-5A6E-9E45-8354-A46499F4B7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40" y="2616942"/>
            <a:ext cx="3924535" cy="3924535"/>
          </a:xfrm>
          <a:prstGeom prst="rect">
            <a:avLst/>
          </a:prstGeom>
        </p:spPr>
      </p:pic>
      <p:sp>
        <p:nvSpPr>
          <p:cNvPr id="6" name="Freeform 2">
            <a:extLst>
              <a:ext uri="{FF2B5EF4-FFF2-40B4-BE49-F238E27FC236}">
                <a16:creationId xmlns:a16="http://schemas.microsoft.com/office/drawing/2014/main" id="{2BC89904-D3B8-4BF3-9CCB-203461765F5E}"/>
              </a:ext>
            </a:extLst>
          </p:cNvPr>
          <p:cNvSpPr>
            <a:spLocks/>
          </p:cNvSpPr>
          <p:nvPr/>
        </p:nvSpPr>
        <p:spPr bwMode="auto">
          <a:xfrm>
            <a:off x="2234336" y="316524"/>
            <a:ext cx="5862999" cy="5124372"/>
          </a:xfrm>
          <a:custGeom>
            <a:avLst/>
            <a:gdLst>
              <a:gd name="T0" fmla="*/ 0 w 3668"/>
              <a:gd name="T1" fmla="*/ 2147483647 h 3785"/>
              <a:gd name="T2" fmla="*/ 2147483647 w 3668"/>
              <a:gd name="T3" fmla="*/ 2147483647 h 3785"/>
              <a:gd name="T4" fmla="*/ 2147483647 w 3668"/>
              <a:gd name="T5" fmla="*/ 2147483647 h 3785"/>
              <a:gd name="T6" fmla="*/ 2147483647 w 3668"/>
              <a:gd name="T7" fmla="*/ 2147483647 h 3785"/>
              <a:gd name="T8" fmla="*/ 2147483647 w 3668"/>
              <a:gd name="T9" fmla="*/ 2147483647 h 3785"/>
              <a:gd name="T10" fmla="*/ 2147483647 w 3668"/>
              <a:gd name="T11" fmla="*/ 2147483647 h 3785"/>
              <a:gd name="T12" fmla="*/ 2147483647 w 3668"/>
              <a:gd name="T13" fmla="*/ 2147483647 h 3785"/>
              <a:gd name="T14" fmla="*/ 2147483647 w 3668"/>
              <a:gd name="T15" fmla="*/ 2147483647 h 3785"/>
              <a:gd name="T16" fmla="*/ 2147483647 w 3668"/>
              <a:gd name="T17" fmla="*/ 2147483647 h 3785"/>
              <a:gd name="T18" fmla="*/ 2147483647 w 3668"/>
              <a:gd name="T19" fmla="*/ 2147483647 h 3785"/>
              <a:gd name="T20" fmla="*/ 2147483647 w 3668"/>
              <a:gd name="T21" fmla="*/ 2147483647 h 3785"/>
              <a:gd name="T22" fmla="*/ 2147483647 w 3668"/>
              <a:gd name="T23" fmla="*/ 2147483647 h 3785"/>
              <a:gd name="T24" fmla="*/ 2147483647 w 3668"/>
              <a:gd name="T25" fmla="*/ 2147483647 h 3785"/>
              <a:gd name="T26" fmla="*/ 2147483647 w 3668"/>
              <a:gd name="T27" fmla="*/ 2147483647 h 3785"/>
              <a:gd name="T28" fmla="*/ 2147483647 w 3668"/>
              <a:gd name="T29" fmla="*/ 0 h 3785"/>
              <a:gd name="T30" fmla="*/ 2147483647 w 3668"/>
              <a:gd name="T31" fmla="*/ 2147483647 h 3785"/>
              <a:gd name="T32" fmla="*/ 2147483647 w 3668"/>
              <a:gd name="T33" fmla="*/ 2147483647 h 3785"/>
              <a:gd name="T34" fmla="*/ 2147483647 w 3668"/>
              <a:gd name="T35" fmla="*/ 2147483647 h 3785"/>
              <a:gd name="T36" fmla="*/ 2147483647 w 3668"/>
              <a:gd name="T37" fmla="*/ 2147483647 h 3785"/>
              <a:gd name="T38" fmla="*/ 2147483647 w 3668"/>
              <a:gd name="T39" fmla="*/ 2147483647 h 3785"/>
              <a:gd name="T40" fmla="*/ 2147483647 w 3668"/>
              <a:gd name="T41" fmla="*/ 2147483647 h 3785"/>
              <a:gd name="T42" fmla="*/ 2147483647 w 3668"/>
              <a:gd name="T43" fmla="*/ 2147483647 h 3785"/>
              <a:gd name="T44" fmla="*/ 2147483647 w 3668"/>
              <a:gd name="T45" fmla="*/ 2147483647 h 3785"/>
              <a:gd name="T46" fmla="*/ 2147483647 w 3668"/>
              <a:gd name="T47" fmla="*/ 2147483647 h 3785"/>
              <a:gd name="T48" fmla="*/ 2147483647 w 3668"/>
              <a:gd name="T49" fmla="*/ 2147483647 h 3785"/>
              <a:gd name="T50" fmla="*/ 2147483647 w 3668"/>
              <a:gd name="T51" fmla="*/ 2147483647 h 3785"/>
              <a:gd name="T52" fmla="*/ 2147483647 w 3668"/>
              <a:gd name="T53" fmla="*/ 2147483647 h 3785"/>
              <a:gd name="T54" fmla="*/ 2147483647 w 3668"/>
              <a:gd name="T55" fmla="*/ 2147483647 h 3785"/>
              <a:gd name="T56" fmla="*/ 0 w 3668"/>
              <a:gd name="T57" fmla="*/ 2147483647 h 3785"/>
              <a:gd name="T58" fmla="*/ 0 w 3668"/>
              <a:gd name="T59" fmla="*/ 2147483647 h 3785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3668"/>
              <a:gd name="T91" fmla="*/ 0 h 3785"/>
              <a:gd name="T92" fmla="*/ 3668 w 3668"/>
              <a:gd name="T93" fmla="*/ 3785 h 3785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3668" h="3785">
                <a:moveTo>
                  <a:pt x="0" y="2742"/>
                </a:moveTo>
                <a:lnTo>
                  <a:pt x="253" y="2556"/>
                </a:lnTo>
                <a:lnTo>
                  <a:pt x="515" y="2395"/>
                </a:lnTo>
                <a:lnTo>
                  <a:pt x="798" y="2223"/>
                </a:lnTo>
                <a:lnTo>
                  <a:pt x="1152" y="2000"/>
                </a:lnTo>
                <a:lnTo>
                  <a:pt x="1587" y="1728"/>
                </a:lnTo>
                <a:lnTo>
                  <a:pt x="1869" y="1525"/>
                </a:lnTo>
                <a:lnTo>
                  <a:pt x="2061" y="1394"/>
                </a:lnTo>
                <a:lnTo>
                  <a:pt x="2324" y="1182"/>
                </a:lnTo>
                <a:lnTo>
                  <a:pt x="2557" y="980"/>
                </a:lnTo>
                <a:lnTo>
                  <a:pt x="2769" y="768"/>
                </a:lnTo>
                <a:lnTo>
                  <a:pt x="2941" y="606"/>
                </a:lnTo>
                <a:lnTo>
                  <a:pt x="3193" y="353"/>
                </a:lnTo>
                <a:lnTo>
                  <a:pt x="3011" y="252"/>
                </a:lnTo>
                <a:lnTo>
                  <a:pt x="3648" y="0"/>
                </a:lnTo>
                <a:lnTo>
                  <a:pt x="3668" y="687"/>
                </a:lnTo>
                <a:lnTo>
                  <a:pt x="3466" y="525"/>
                </a:lnTo>
                <a:lnTo>
                  <a:pt x="3213" y="828"/>
                </a:lnTo>
                <a:lnTo>
                  <a:pt x="2910" y="1202"/>
                </a:lnTo>
                <a:lnTo>
                  <a:pt x="2698" y="1515"/>
                </a:lnTo>
                <a:lnTo>
                  <a:pt x="2597" y="1738"/>
                </a:lnTo>
                <a:lnTo>
                  <a:pt x="2496" y="1970"/>
                </a:lnTo>
                <a:lnTo>
                  <a:pt x="2435" y="2182"/>
                </a:lnTo>
                <a:lnTo>
                  <a:pt x="2375" y="2384"/>
                </a:lnTo>
                <a:lnTo>
                  <a:pt x="2264" y="2779"/>
                </a:lnTo>
                <a:lnTo>
                  <a:pt x="2183" y="3152"/>
                </a:lnTo>
                <a:lnTo>
                  <a:pt x="2122" y="3445"/>
                </a:lnTo>
                <a:lnTo>
                  <a:pt x="2042" y="3785"/>
                </a:lnTo>
                <a:lnTo>
                  <a:pt x="0" y="3785"/>
                </a:lnTo>
                <a:lnTo>
                  <a:pt x="0" y="2742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lumMod val="75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83818" tIns="41909" rIns="83818" bIns="41909" anchor="ctr"/>
          <a:lstStyle/>
          <a:p>
            <a:pPr algn="ctr" defTabSz="967649">
              <a:defRPr/>
            </a:pPr>
            <a:endParaRPr lang="zh-CN" altLang="en-US" sz="1700" b="1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29">
            <a:extLst>
              <a:ext uri="{FF2B5EF4-FFF2-40B4-BE49-F238E27FC236}">
                <a16:creationId xmlns:a16="http://schemas.microsoft.com/office/drawing/2014/main" id="{620E977E-A947-4BE3-80ED-E5C1E89BEC62}"/>
              </a:ext>
            </a:extLst>
          </p:cNvPr>
          <p:cNvSpPr/>
          <p:nvPr/>
        </p:nvSpPr>
        <p:spPr>
          <a:xfrm>
            <a:off x="4164991" y="4094543"/>
            <a:ext cx="1254123" cy="392113"/>
          </a:xfrm>
          <a:prstGeom prst="roundRect">
            <a:avLst/>
          </a:prstGeom>
          <a:solidFill>
            <a:srgbClr val="0C7F3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8" tIns="41909" rIns="83818" bIns="41909" anchor="ctr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圆角矩形 30">
            <a:extLst>
              <a:ext uri="{FF2B5EF4-FFF2-40B4-BE49-F238E27FC236}">
                <a16:creationId xmlns:a16="http://schemas.microsoft.com/office/drawing/2014/main" id="{B9A58CFD-249E-4476-87A9-517AA706C1B5}"/>
              </a:ext>
            </a:extLst>
          </p:cNvPr>
          <p:cNvSpPr/>
          <p:nvPr/>
        </p:nvSpPr>
        <p:spPr>
          <a:xfrm>
            <a:off x="4646779" y="2951548"/>
            <a:ext cx="1254124" cy="393700"/>
          </a:xfrm>
          <a:prstGeom prst="roundRect">
            <a:avLst/>
          </a:prstGeom>
          <a:solidFill>
            <a:srgbClr val="931C2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8" tIns="41909" rIns="83818" bIns="41909" anchor="ctr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圆角矩形 31">
            <a:extLst>
              <a:ext uri="{FF2B5EF4-FFF2-40B4-BE49-F238E27FC236}">
                <a16:creationId xmlns:a16="http://schemas.microsoft.com/office/drawing/2014/main" id="{9223CBD3-53B3-432D-87F6-61AEBF4385B8}"/>
              </a:ext>
            </a:extLst>
          </p:cNvPr>
          <p:cNvSpPr/>
          <p:nvPr/>
        </p:nvSpPr>
        <p:spPr>
          <a:xfrm>
            <a:off x="5531140" y="1912917"/>
            <a:ext cx="1254123" cy="393700"/>
          </a:xfrm>
          <a:prstGeom prst="roundRect">
            <a:avLst/>
          </a:prstGeom>
          <a:solidFill>
            <a:srgbClr val="072D5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8" tIns="41909" rIns="83818" bIns="41909" anchor="ctr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圆角矩形 32">
            <a:extLst>
              <a:ext uri="{FF2B5EF4-FFF2-40B4-BE49-F238E27FC236}">
                <a16:creationId xmlns:a16="http://schemas.microsoft.com/office/drawing/2014/main" id="{A9CA777A-F5D3-487D-B428-5B800C1B7EC8}"/>
              </a:ext>
            </a:extLst>
          </p:cNvPr>
          <p:cNvSpPr/>
          <p:nvPr/>
        </p:nvSpPr>
        <p:spPr>
          <a:xfrm>
            <a:off x="6403764" y="940468"/>
            <a:ext cx="1254124" cy="39370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8" tIns="41909" rIns="83818" bIns="41909" anchor="ctr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圆角矩形 33">
            <a:extLst>
              <a:ext uri="{FF2B5EF4-FFF2-40B4-BE49-F238E27FC236}">
                <a16:creationId xmlns:a16="http://schemas.microsoft.com/office/drawing/2014/main" id="{0D20F317-0209-4F6E-891D-B9BAD9C3F381}"/>
              </a:ext>
            </a:extLst>
          </p:cNvPr>
          <p:cNvSpPr/>
          <p:nvPr/>
        </p:nvSpPr>
        <p:spPr>
          <a:xfrm>
            <a:off x="3614223" y="5165048"/>
            <a:ext cx="1254124" cy="393700"/>
          </a:xfrm>
          <a:prstGeom prst="roundRect">
            <a:avLst/>
          </a:prstGeom>
          <a:solidFill>
            <a:srgbClr val="D6585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8" tIns="41909" rIns="83818" bIns="41909" anchor="ctr"/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34">
            <a:extLst>
              <a:ext uri="{FF2B5EF4-FFF2-40B4-BE49-F238E27FC236}">
                <a16:creationId xmlns:a16="http://schemas.microsoft.com/office/drawing/2014/main" id="{1B677A6E-F9AB-42C6-87C3-14FA287EECD5}"/>
              </a:ext>
            </a:extLst>
          </p:cNvPr>
          <p:cNvSpPr/>
          <p:nvPr/>
        </p:nvSpPr>
        <p:spPr>
          <a:xfrm>
            <a:off x="5316825" y="5156637"/>
            <a:ext cx="4381195" cy="45396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  <a:prstDash val="dash"/>
          </a:ln>
        </p:spPr>
        <p:txBody>
          <a:bodyPr wrap="square" lIns="83818" tIns="41909" rIns="83818" bIns="41909">
            <a:spAutoFit/>
          </a:bodyPr>
          <a:lstStyle/>
          <a:p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矩形 35">
            <a:extLst>
              <a:ext uri="{FF2B5EF4-FFF2-40B4-BE49-F238E27FC236}">
                <a16:creationId xmlns:a16="http://schemas.microsoft.com/office/drawing/2014/main" id="{35ED1CAA-2222-437F-A16E-CD496EB42D05}"/>
              </a:ext>
            </a:extLst>
          </p:cNvPr>
          <p:cNvSpPr/>
          <p:nvPr/>
        </p:nvSpPr>
        <p:spPr>
          <a:xfrm>
            <a:off x="5961852" y="4027001"/>
            <a:ext cx="4914534" cy="82330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  <a:prstDash val="dash"/>
          </a:ln>
        </p:spPr>
        <p:txBody>
          <a:bodyPr wrap="square" lIns="83818" tIns="41909" rIns="83818" bIns="41909">
            <a:spAutoFit/>
          </a:bodyPr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400" b="1" dirty="0">
                <a:solidFill>
                  <a:srgbClr val="365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CN" altLang="en-US" sz="2400" b="1" dirty="0">
              <a:solidFill>
                <a:srgbClr val="365616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矩形 36">
            <a:extLst>
              <a:ext uri="{FF2B5EF4-FFF2-40B4-BE49-F238E27FC236}">
                <a16:creationId xmlns:a16="http://schemas.microsoft.com/office/drawing/2014/main" id="{1EBB28DA-869E-4898-91AD-DA910FBF87D2}"/>
              </a:ext>
            </a:extLst>
          </p:cNvPr>
          <p:cNvSpPr/>
          <p:nvPr/>
        </p:nvSpPr>
        <p:spPr>
          <a:xfrm>
            <a:off x="6269061" y="2828470"/>
            <a:ext cx="5445423" cy="823300"/>
          </a:xfrm>
          <a:prstGeom prst="rect">
            <a:avLst/>
          </a:prstGeom>
          <a:solidFill>
            <a:schemeClr val="bg1"/>
          </a:solidFill>
          <a:ln>
            <a:solidFill>
              <a:srgbClr val="FF9201"/>
            </a:solidFill>
            <a:prstDash val="dash"/>
          </a:ln>
        </p:spPr>
        <p:txBody>
          <a:bodyPr wrap="square" lIns="83818" tIns="41909" rIns="83818" bIns="41909">
            <a:spAutoFit/>
          </a:bodyPr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400" b="1" dirty="0"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CN" altLang="en-US" sz="2400" b="1" dirty="0">
              <a:solidFill>
                <a:srgbClr val="9966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矩形 37">
            <a:extLst>
              <a:ext uri="{FF2B5EF4-FFF2-40B4-BE49-F238E27FC236}">
                <a16:creationId xmlns:a16="http://schemas.microsoft.com/office/drawing/2014/main" id="{8B0C1DE8-1D25-4355-A367-CFE4208A2647}"/>
              </a:ext>
            </a:extLst>
          </p:cNvPr>
          <p:cNvSpPr/>
          <p:nvPr/>
        </p:nvSpPr>
        <p:spPr>
          <a:xfrm>
            <a:off x="7132154" y="1797091"/>
            <a:ext cx="4582330" cy="8233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  <a:prstDash val="dash"/>
          </a:ln>
        </p:spPr>
        <p:txBody>
          <a:bodyPr wrap="square" lIns="83818" tIns="41909" rIns="83818" bIns="41909">
            <a:spAutoFit/>
          </a:bodyPr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vượt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矩形 38">
            <a:extLst>
              <a:ext uri="{FF2B5EF4-FFF2-40B4-BE49-F238E27FC236}">
                <a16:creationId xmlns:a16="http://schemas.microsoft.com/office/drawing/2014/main" id="{94283F0D-6833-48EC-A73B-E8AA74E5A144}"/>
              </a:ext>
            </a:extLst>
          </p:cNvPr>
          <p:cNvSpPr/>
          <p:nvPr/>
        </p:nvSpPr>
        <p:spPr>
          <a:xfrm>
            <a:off x="8210531" y="756153"/>
            <a:ext cx="3121272" cy="82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lIns="83818" tIns="41909" rIns="83818" bIns="41909">
            <a:spAutoFit/>
          </a:bodyPr>
          <a:lstStyle/>
          <a:p>
            <a:pPr algn="ctr"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CN" altLang="en-US" sz="2400" b="1" dirty="0">
              <a:solidFill>
                <a:srgbClr val="8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DD3BD52-6D4E-41BC-8421-ACB89F4C9155}"/>
              </a:ext>
            </a:extLst>
          </p:cNvPr>
          <p:cNvGrpSpPr/>
          <p:nvPr/>
        </p:nvGrpSpPr>
        <p:grpSpPr>
          <a:xfrm>
            <a:off x="1618945" y="697218"/>
            <a:ext cx="4047425" cy="2394968"/>
            <a:chOff x="507655" y="717408"/>
            <a:chExt cx="2987465" cy="185378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44F2B2B-5D2F-414E-832B-7D6478B1F9D9}"/>
                </a:ext>
              </a:extLst>
            </p:cNvPr>
            <p:cNvGrpSpPr/>
            <p:nvPr/>
          </p:nvGrpSpPr>
          <p:grpSpPr>
            <a:xfrm>
              <a:off x="507655" y="717408"/>
              <a:ext cx="2987465" cy="1853783"/>
              <a:chOff x="507655" y="546006"/>
              <a:chExt cx="3263688" cy="2025185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3DAD215-AB6F-4B11-ABDE-C34283D496C5}"/>
                  </a:ext>
                </a:extLst>
              </p:cNvPr>
              <p:cNvSpPr/>
              <p:nvPr/>
            </p:nvSpPr>
            <p:spPr>
              <a:xfrm>
                <a:off x="583682" y="660164"/>
                <a:ext cx="2582388" cy="1805246"/>
              </a:xfrm>
              <a:custGeom>
                <a:avLst/>
                <a:gdLst>
                  <a:gd name="connsiteX0" fmla="*/ 1588018 w 2582388"/>
                  <a:gd name="connsiteY0" fmla="*/ 139936 h 1805246"/>
                  <a:gd name="connsiteX1" fmla="*/ 445018 w 2582388"/>
                  <a:gd name="connsiteY1" fmla="*/ 381236 h 1805246"/>
                  <a:gd name="connsiteX2" fmla="*/ 518 w 2582388"/>
                  <a:gd name="connsiteY2" fmla="*/ 978136 h 1805246"/>
                  <a:gd name="connsiteX3" fmla="*/ 381518 w 2582388"/>
                  <a:gd name="connsiteY3" fmla="*/ 1638536 h 1805246"/>
                  <a:gd name="connsiteX4" fmla="*/ 1435618 w 2582388"/>
                  <a:gd name="connsiteY4" fmla="*/ 1790936 h 1805246"/>
                  <a:gd name="connsiteX5" fmla="*/ 2235718 w 2582388"/>
                  <a:gd name="connsiteY5" fmla="*/ 1371836 h 1805246"/>
                  <a:gd name="connsiteX6" fmla="*/ 2553218 w 2582388"/>
                  <a:gd name="connsiteY6" fmla="*/ 1003536 h 1805246"/>
                  <a:gd name="connsiteX7" fmla="*/ 2527818 w 2582388"/>
                  <a:gd name="connsiteY7" fmla="*/ 470136 h 1805246"/>
                  <a:gd name="connsiteX8" fmla="*/ 2197618 w 2582388"/>
                  <a:gd name="connsiteY8" fmla="*/ 127236 h 1805246"/>
                  <a:gd name="connsiteX9" fmla="*/ 1753118 w 2582388"/>
                  <a:gd name="connsiteY9" fmla="*/ 236 h 1805246"/>
                  <a:gd name="connsiteX10" fmla="*/ 1588018 w 2582388"/>
                  <a:gd name="connsiteY10" fmla="*/ 139936 h 1805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2388" h="1805246">
                    <a:moveTo>
                      <a:pt x="1588018" y="139936"/>
                    </a:moveTo>
                    <a:cubicBezTo>
                      <a:pt x="1370001" y="203436"/>
                      <a:pt x="709601" y="241536"/>
                      <a:pt x="445018" y="381236"/>
                    </a:cubicBezTo>
                    <a:cubicBezTo>
                      <a:pt x="180435" y="520936"/>
                      <a:pt x="11101" y="768586"/>
                      <a:pt x="518" y="978136"/>
                    </a:cubicBezTo>
                    <a:cubicBezTo>
                      <a:pt x="-10065" y="1187686"/>
                      <a:pt x="142335" y="1503069"/>
                      <a:pt x="381518" y="1638536"/>
                    </a:cubicBezTo>
                    <a:cubicBezTo>
                      <a:pt x="620701" y="1774003"/>
                      <a:pt x="1126585" y="1835386"/>
                      <a:pt x="1435618" y="1790936"/>
                    </a:cubicBezTo>
                    <a:cubicBezTo>
                      <a:pt x="1744651" y="1746486"/>
                      <a:pt x="2049451" y="1503069"/>
                      <a:pt x="2235718" y="1371836"/>
                    </a:cubicBezTo>
                    <a:cubicBezTo>
                      <a:pt x="2421985" y="1240603"/>
                      <a:pt x="2504535" y="1153819"/>
                      <a:pt x="2553218" y="1003536"/>
                    </a:cubicBezTo>
                    <a:cubicBezTo>
                      <a:pt x="2601901" y="853253"/>
                      <a:pt x="2587085" y="616186"/>
                      <a:pt x="2527818" y="470136"/>
                    </a:cubicBezTo>
                    <a:cubicBezTo>
                      <a:pt x="2468551" y="324086"/>
                      <a:pt x="2326735" y="205553"/>
                      <a:pt x="2197618" y="127236"/>
                    </a:cubicBezTo>
                    <a:cubicBezTo>
                      <a:pt x="2068501" y="48919"/>
                      <a:pt x="1856835" y="-3997"/>
                      <a:pt x="1753118" y="236"/>
                    </a:cubicBezTo>
                    <a:cubicBezTo>
                      <a:pt x="1649401" y="4469"/>
                      <a:pt x="1806035" y="76436"/>
                      <a:pt x="1588018" y="13993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FAC5E76-DA1B-4B0F-A056-EB1409F1EB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780" b="19168"/>
              <a:stretch/>
            </p:blipFill>
            <p:spPr>
              <a:xfrm>
                <a:off x="507655" y="546006"/>
                <a:ext cx="3263688" cy="2025185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5E81E7-204A-43CB-986B-26B87BA7D1AE}"/>
                </a:ext>
              </a:extLst>
            </p:cNvPr>
            <p:cNvSpPr txBox="1"/>
            <p:nvPr/>
          </p:nvSpPr>
          <p:spPr>
            <a:xfrm>
              <a:off x="697571" y="1058060"/>
              <a:ext cx="2091675" cy="1357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3600" b="1" dirty="0" err="1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3600" b="1" dirty="0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3600" b="1" dirty="0" err="1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hiếu</a:t>
              </a:r>
              <a:r>
                <a:rPr lang="en-US" sz="3600" b="1" dirty="0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D658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endParaRPr lang="en-US" sz="3600" b="1" dirty="0">
                <a:solidFill>
                  <a:srgbClr val="D6585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文本框 6">
            <a:extLst>
              <a:ext uri="{FF2B5EF4-FFF2-40B4-BE49-F238E27FC236}">
                <a16:creationId xmlns:a16="http://schemas.microsoft.com/office/drawing/2014/main" id="{79FF1E29-C9EA-436E-93B2-30D84895B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033" y="500747"/>
            <a:ext cx="1861888" cy="561670"/>
          </a:xfrm>
          <a:prstGeom prst="rect">
            <a:avLst/>
          </a:prstGeom>
          <a:noFill/>
          <a:ln>
            <a:noFill/>
          </a:ln>
        </p:spPr>
        <p:txBody>
          <a:bodyPr wrap="square" lIns="68560" tIns="34279" rIns="68560" bIns="34279">
            <a:spAutoFit/>
          </a:bodyPr>
          <a:lstStyle/>
          <a:p>
            <a:pPr defTabSz="967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 err="1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微软雅黑" pitchFamily="34" charset="-122"/>
              </a:rPr>
              <a:t>Gợi</a:t>
            </a:r>
            <a:r>
              <a:rPr lang="en-US" altLang="zh-CN" sz="3200" b="1" dirty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微软雅黑" pitchFamily="34" charset="-122"/>
              </a:rPr>
              <a:t> ý 1</a:t>
            </a:r>
            <a:endParaRPr lang="zh-CN" altLang="en-US" sz="3200" b="1" dirty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1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3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20F81393-5419-4896-BDE7-B2F00DF265E3}"/>
              </a:ext>
            </a:extLst>
          </p:cNvPr>
          <p:cNvSpPr txBox="1">
            <a:spLocks/>
          </p:cNvSpPr>
          <p:nvPr/>
        </p:nvSpPr>
        <p:spPr>
          <a:xfrm>
            <a:off x="1034999" y="743029"/>
            <a:ext cx="6596767" cy="580163"/>
          </a:xfrm>
          <a:prstGeom prst="rect">
            <a:avLst/>
          </a:prstGeom>
          <a:solidFill>
            <a:srgbClr val="E05525"/>
          </a:solidFill>
          <a:ln w="2857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zh-CN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zh-CN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B4CD51-1F84-4B7B-896B-588225541F76}"/>
              </a:ext>
            </a:extLst>
          </p:cNvPr>
          <p:cNvSpPr txBox="1"/>
          <p:nvPr/>
        </p:nvSpPr>
        <p:spPr>
          <a:xfrm>
            <a:off x="1396193" y="2193086"/>
            <a:ext cx="91195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gười mẹ bệnh nằm liệt giường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598E25-00B2-4FA2-A3AA-256DDB8E4C53}"/>
              </a:ext>
            </a:extLst>
          </p:cNvPr>
          <p:cNvSpPr txBox="1"/>
          <p:nvPr/>
        </p:nvSpPr>
        <p:spPr>
          <a:xfrm>
            <a:off x="1396193" y="2852931"/>
            <a:ext cx="8843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gười mẹ ốm </a:t>
            </a:r>
            <a:r>
              <a:rPr lang="en-US" sz="32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2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B40704-3292-4C52-B0EE-14F9D7948914}"/>
              </a:ext>
            </a:extLst>
          </p:cNvPr>
          <p:cNvSpPr txBox="1"/>
          <p:nvPr/>
        </p:nvSpPr>
        <p:spPr>
          <a:xfrm>
            <a:off x="1396193" y="3871194"/>
            <a:ext cx="16985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4F6910-4E81-48D0-8012-06D2C9C281C6}"/>
              </a:ext>
            </a:extLst>
          </p:cNvPr>
          <p:cNvSpPr txBox="1"/>
          <p:nvPr/>
        </p:nvSpPr>
        <p:spPr>
          <a:xfrm>
            <a:off x="1396193" y="3429000"/>
            <a:ext cx="7185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gười mẹ </a:t>
            </a:r>
            <a:r>
              <a:rPr lang="en-US" sz="32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0A711E-502B-4545-8F68-B311EEE33A76}"/>
              </a:ext>
            </a:extLst>
          </p:cNvPr>
          <p:cNvSpPr txBox="1"/>
          <p:nvPr/>
        </p:nvSpPr>
        <p:spPr>
          <a:xfrm>
            <a:off x="1396193" y="1539936"/>
            <a:ext cx="69087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gười mẹ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FAC2B4AF-CAB9-43DA-B281-EFD48E917986}"/>
              </a:ext>
            </a:extLst>
          </p:cNvPr>
          <p:cNvSpPr txBox="1">
            <a:spLocks/>
          </p:cNvSpPr>
          <p:nvPr/>
        </p:nvSpPr>
        <p:spPr>
          <a:xfrm>
            <a:off x="662161" y="648420"/>
            <a:ext cx="8323435" cy="794092"/>
          </a:xfrm>
          <a:prstGeom prst="rect">
            <a:avLst/>
          </a:prstGeom>
          <a:solidFill>
            <a:srgbClr val="C1E9A3"/>
          </a:solidFill>
          <a:ln w="28575" cap="flat" cmpd="sng" algn="ctr">
            <a:solidFill>
              <a:srgbClr val="365616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 con </a:t>
            </a:r>
            <a:r>
              <a:rPr lang="en-US" altLang="zh-C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altLang="zh-C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65B07C-E77F-4028-B653-4AABFADAA82C}"/>
              </a:ext>
            </a:extLst>
          </p:cNvPr>
          <p:cNvSpPr txBox="1"/>
          <p:nvPr/>
        </p:nvSpPr>
        <p:spPr>
          <a:xfrm>
            <a:off x="584969" y="2135323"/>
            <a:ext cx="100361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túc trực bên giường bệnh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không rời mẹ một bước.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4D4EEE-87C2-4738-9839-5DD26C2BB148}"/>
              </a:ext>
            </a:extLst>
          </p:cNvPr>
          <p:cNvSpPr txBox="1"/>
          <p:nvPr/>
        </p:nvSpPr>
        <p:spPr>
          <a:xfrm>
            <a:off x="662161" y="3241906"/>
            <a:ext cx="112158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hết lòng chăm sóc mẹ sớm hôm không quản một việc gì.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B62A1B-D56C-4C35-824C-3EEA72E21AC6}"/>
              </a:ext>
            </a:extLst>
          </p:cNvPr>
          <p:cNvSpPr txBox="1"/>
          <p:nvPr/>
        </p:nvSpPr>
        <p:spPr>
          <a:xfrm>
            <a:off x="662161" y="4338270"/>
            <a:ext cx="109516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dỗ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thìa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cháo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ngụm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2ACBA6-9D1F-4B54-98B6-53799909F1C8}"/>
              </a:ext>
            </a:extLst>
          </p:cNvPr>
          <p:cNvSpPr txBox="1"/>
          <p:nvPr/>
        </p:nvSpPr>
        <p:spPr>
          <a:xfrm>
            <a:off x="662162" y="5421394"/>
            <a:ext cx="101699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CD8641-4280-4775-9E89-DBE4E146DF12}"/>
              </a:ext>
            </a:extLst>
          </p:cNvPr>
          <p:cNvSpPr txBox="1"/>
          <p:nvPr/>
        </p:nvSpPr>
        <p:spPr>
          <a:xfrm>
            <a:off x="584969" y="1521183"/>
            <a:ext cx="102471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3B2F7926-2E77-43A7-B09E-04864174B3C7}"/>
              </a:ext>
            </a:extLst>
          </p:cNvPr>
          <p:cNvSpPr txBox="1">
            <a:spLocks/>
          </p:cNvSpPr>
          <p:nvPr/>
        </p:nvSpPr>
        <p:spPr>
          <a:xfrm>
            <a:off x="494522" y="666754"/>
            <a:ext cx="11097255" cy="791001"/>
          </a:xfrm>
          <a:prstGeom prst="rect">
            <a:avLst/>
          </a:prstGeom>
          <a:gradFill>
            <a:gsLst>
              <a:gs pos="0">
                <a:srgbClr val="5490E3"/>
              </a:gs>
              <a:gs pos="100000">
                <a:srgbClr val="FF3300"/>
              </a:gs>
            </a:gsLst>
            <a:lin ang="0" scaled="1"/>
          </a:gradFill>
          <a:ln w="2857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defTabSz="967801">
              <a:defRPr/>
            </a:pPr>
            <a:r>
              <a:rPr lang="en-US" altLang="zh-CN" sz="3200" b="1" dirty="0">
                <a:solidFill>
                  <a:prstClr val="white"/>
                </a:solidFill>
                <a:ea typeface="微软雅黑"/>
              </a:rPr>
              <a:t>3. </a:t>
            </a:r>
            <a:r>
              <a:rPr lang="vi-VN" altLang="zh-CN" sz="3200" b="1" dirty="0">
                <a:solidFill>
                  <a:prstClr val="white"/>
                </a:solidFill>
                <a:ea typeface="微软雅黑"/>
              </a:rPr>
              <a:t>Để chữa khỏi bệnh cho mẹ</a:t>
            </a:r>
            <a:r>
              <a:rPr lang="en-US" altLang="zh-CN" sz="3200" b="1" dirty="0">
                <a:solidFill>
                  <a:prstClr val="white"/>
                </a:solidFill>
                <a:ea typeface="微软雅黑"/>
              </a:rPr>
              <a:t>, </a:t>
            </a:r>
            <a:r>
              <a:rPr lang="vi-VN" altLang="zh-CN" sz="3200" b="1" dirty="0">
                <a:solidFill>
                  <a:prstClr val="white"/>
                </a:solidFill>
                <a:ea typeface="微软雅黑"/>
              </a:rPr>
              <a:t>người con gặp những khó khăn gì?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B8625-86AE-4106-BABD-6DAA7FAB12FA}"/>
              </a:ext>
            </a:extLst>
          </p:cNvPr>
          <p:cNvSpPr txBox="1"/>
          <p:nvPr/>
        </p:nvSpPr>
        <p:spPr>
          <a:xfrm>
            <a:off x="727116" y="4144923"/>
            <a:ext cx="90543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phải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trèo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đèo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lội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suối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tiên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nhờ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giúp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đỡ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C9DD0-3EFA-47FC-AC58-AB45285B27C8}"/>
              </a:ext>
            </a:extLst>
          </p:cNvPr>
          <p:cNvSpPr txBox="1"/>
          <p:nvPr/>
        </p:nvSpPr>
        <p:spPr>
          <a:xfrm>
            <a:off x="727116" y="2644170"/>
            <a:ext cx="92424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Nghe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có người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mách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,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muốn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khỏi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bệnh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,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phải đi tìm một bông hoa lạ mọc trong rừn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g,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lập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tức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lên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đường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 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E27E0B-B2AA-453E-AD00-5E63A76EF9EF}"/>
              </a:ext>
            </a:extLst>
          </p:cNvPr>
          <p:cNvSpPr txBox="1"/>
          <p:nvPr/>
        </p:nvSpPr>
        <p:spPr>
          <a:xfrm>
            <a:off x="829045" y="1457755"/>
            <a:ext cx="84837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Nhiều lúc,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phải nhịn ăn nhường phần cho mẹ. 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232D72-A3FE-49B5-8EEC-1C84A0742B92}"/>
              </a:ext>
            </a:extLst>
          </p:cNvPr>
          <p:cNvSpPr txBox="1"/>
          <p:nvPr/>
        </p:nvSpPr>
        <p:spPr>
          <a:xfrm>
            <a:off x="734974" y="5376029"/>
            <a:ext cx="1445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black"/>
                </a:solidFill>
                <a:latin typeface="Arial" pitchFamily="34" charset="0"/>
                <a:ea typeface="宋体" pitchFamily="2" charset="-122"/>
              </a:rPr>
              <a:t>- …</a:t>
            </a:r>
          </a:p>
        </p:txBody>
      </p:sp>
    </p:spTree>
    <p:extLst>
      <p:ext uri="{BB962C8B-B14F-4D97-AF65-F5344CB8AC3E}">
        <p14:creationId xmlns:p14="http://schemas.microsoft.com/office/powerpoint/2010/main" val="282032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C6FCB14-5A17-443B-B91E-DFEE8B060D63}"/>
              </a:ext>
            </a:extLst>
          </p:cNvPr>
          <p:cNvSpPr txBox="1">
            <a:spLocks/>
          </p:cNvSpPr>
          <p:nvPr/>
        </p:nvSpPr>
        <p:spPr>
          <a:xfrm>
            <a:off x="634025" y="617561"/>
            <a:ext cx="10507587" cy="580163"/>
          </a:xfrm>
          <a:prstGeom prst="rect">
            <a:avLst/>
          </a:prstGeom>
          <a:gradFill flip="none" rotWithShape="1">
            <a:gsLst>
              <a:gs pos="8000">
                <a:srgbClr val="FF0000">
                  <a:shade val="67500"/>
                  <a:satMod val="115000"/>
                </a:srgbClr>
              </a:gs>
              <a:gs pos="48000">
                <a:srgbClr val="FF6565"/>
              </a:gs>
            </a:gsLst>
            <a:path path="circle">
              <a:fillToRect l="100000" t="100000"/>
            </a:path>
            <a:tileRect r="-100000" b="-100000"/>
          </a:gradFill>
          <a:ln w="2857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anchor="ctr"/>
          <a:lstStyle>
            <a:defPPr>
              <a:defRPr lang="zh-CN"/>
            </a:defPPr>
            <a:lvl1pPr algn="ctr">
              <a:defRPr kern="0">
                <a:solidFill>
                  <a:schemeClr val="accent5">
                    <a:lumMod val="50000"/>
                  </a:schemeClr>
                </a:solidFill>
                <a:latin typeface="Calibri"/>
              </a:defRPr>
            </a:lvl1pPr>
          </a:lstStyle>
          <a:p>
            <a:pPr marL="0" marR="0" lvl="0" indent="0" algn="ctr" defTabSz="96780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</a:rPr>
              <a:t>4. </a:t>
            </a:r>
            <a:r>
              <a:rPr kumimoji="0" lang="vi-V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</a:rPr>
              <a:t>Người con đã quyết vượt qua khó khăn như thế nào?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FCE23-F249-447A-88FB-EDEF2E98EC83}"/>
              </a:ext>
            </a:extLst>
          </p:cNvPr>
          <p:cNvSpPr txBox="1"/>
          <p:nvPr/>
        </p:nvSpPr>
        <p:spPr>
          <a:xfrm>
            <a:off x="615274" y="1298663"/>
            <a:ext cx="107858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 con chấp nhận bị gai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rừng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cào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xước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thịt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, chân bị đá đâm chảy máu, bụng đói nhưng vẫn không lùi bước.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11E01B-FA0B-4BF8-872F-5E48D7FCB6E2}"/>
              </a:ext>
            </a:extLst>
          </p:cNvPr>
          <p:cNvSpPr txBox="1"/>
          <p:nvPr/>
        </p:nvSpPr>
        <p:spPr>
          <a:xfrm>
            <a:off x="721562" y="5519918"/>
            <a:ext cx="890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8FA4CC-2F43-49CF-A394-C1123CA778AF}"/>
              </a:ext>
            </a:extLst>
          </p:cNvPr>
          <p:cNvSpPr txBox="1"/>
          <p:nvPr/>
        </p:nvSpPr>
        <p:spPr>
          <a:xfrm>
            <a:off x="557438" y="2397589"/>
            <a:ext cx="109014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 con vượt qua bao sóng to, gió dữ, đến hòn đảo chẳng có một bóng người.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con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cố sức đặt bàn chân lên lối đi hẹp, men đến chỗ san hô đo đỏ lởm chởm đá nhọn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.</a:t>
            </a:r>
            <a:endParaRPr lang="vi-VN" sz="3200" b="1" dirty="0">
              <a:solidFill>
                <a:prstClr val="black"/>
              </a:solidFill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D6F2E2-80F4-4662-8216-43A8779F08BA}"/>
              </a:ext>
            </a:extLst>
          </p:cNvPr>
          <p:cNvSpPr txBox="1"/>
          <p:nvPr/>
        </p:nvSpPr>
        <p:spPr>
          <a:xfrm>
            <a:off x="557438" y="3988957"/>
            <a:ext cx="105841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678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Người con băng qua rừng rậm, suối sâu, leo lên vách núi cheo leo,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quần áo rách bươ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m,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cuối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</a:rPr>
              <a:t>thì đến được ngôi nhà của bà tiên.</a:t>
            </a:r>
          </a:p>
        </p:txBody>
      </p:sp>
    </p:spTree>
    <p:extLst>
      <p:ext uri="{BB962C8B-B14F-4D97-AF65-F5344CB8AC3E}">
        <p14:creationId xmlns:p14="http://schemas.microsoft.com/office/powerpoint/2010/main" val="256399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稻壳鸭鸭   https://www.docer.com/works?userid=327037375">
  <a:themeElements>
    <a:clrScheme name="自定义 64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67474"/>
      </a:accent1>
      <a:accent2>
        <a:srgbClr val="759999"/>
      </a:accent2>
      <a:accent3>
        <a:srgbClr val="567474"/>
      </a:accent3>
      <a:accent4>
        <a:srgbClr val="759999"/>
      </a:accent4>
      <a:accent5>
        <a:srgbClr val="567474"/>
      </a:accent5>
      <a:accent6>
        <a:srgbClr val="759999"/>
      </a:accent6>
      <a:hlink>
        <a:srgbClr val="567474"/>
      </a:hlink>
      <a:folHlink>
        <a:srgbClr val="759999"/>
      </a:folHlink>
    </a:clrScheme>
    <a:fontScheme name="自定义 10">
      <a:majorFont>
        <a:latin typeface="汉仪雅酷黑 85W"/>
        <a:ea typeface="汉仪雅酷黑 85W"/>
        <a:cs typeface=""/>
      </a:majorFont>
      <a:minorFont>
        <a:latin typeface="汉仪雅酷黑 85W"/>
        <a:ea typeface="汉仪中黑 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1120</Words>
  <Application>Microsoft Office PowerPoint</Application>
  <PresentationFormat>Widescreen</PresentationFormat>
  <Paragraphs>105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UTM American Sans</vt:lpstr>
      <vt:lpstr>Calibri</vt:lpstr>
      <vt:lpstr>Arial</vt:lpstr>
      <vt:lpstr>UTM Magnesium</vt:lpstr>
      <vt:lpstr>微软雅黑</vt:lpstr>
      <vt:lpstr>SVN-Cookie</vt:lpstr>
      <vt:lpstr>Calibri Light</vt:lpstr>
      <vt:lpstr>汉仪雅酷黑 85W</vt:lpstr>
      <vt:lpstr>Times New Roman</vt:lpstr>
      <vt:lpstr>Office Theme</vt:lpstr>
      <vt:lpstr>稻壳鸭鸭   https://www.docer.com/works?userid=327037375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KHuyenMNT</dc:creator>
  <cp:keywords>MNT</cp:keywords>
  <cp:lastModifiedBy>Lan Anh Dương</cp:lastModifiedBy>
  <cp:revision>31</cp:revision>
  <dcterms:created xsi:type="dcterms:W3CDTF">2022-04-20T08:44:32Z</dcterms:created>
  <dcterms:modified xsi:type="dcterms:W3CDTF">2023-07-20T06:45:27Z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2022-09-29T16:11:24Z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75f13d7c-880d-449c-898d-36b2d4c8c893</vt:lpwstr>
  </property>
  <property fmtid="{D5CDD505-2E9C-101B-9397-08002B2CF9AE}" pid="8" name="MSIP_Label_defa4170-0d19-0005-0004-bc88714345d2_ContentBits">
    <vt:lpwstr>0</vt:lpwstr>
  </property>
</Properties>
</file>