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4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5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6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23"/>
  </p:notesMasterIdLst>
  <p:sldIdLst>
    <p:sldId id="257" r:id="rId3"/>
    <p:sldId id="258" r:id="rId4"/>
    <p:sldId id="11648" r:id="rId5"/>
    <p:sldId id="11650" r:id="rId6"/>
    <p:sldId id="11700" r:id="rId7"/>
    <p:sldId id="11704" r:id="rId8"/>
    <p:sldId id="11596" r:id="rId9"/>
    <p:sldId id="11703" r:id="rId10"/>
    <p:sldId id="11705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11715" r:id="rId19"/>
    <p:sldId id="11716" r:id="rId20"/>
    <p:sldId id="11714" r:id="rId21"/>
    <p:sldId id="11698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908" y="100"/>
      </p:cViewPr>
      <p:guideLst/>
    </p:cSldViewPr>
  </p:slideViewPr>
  <p:notesTextViewPr>
    <p:cViewPr>
      <p:scale>
        <a:sx n="1" d="1"/>
        <a:sy n="1" d="1"/>
      </p:scale>
      <p:origin x="0" y="-4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3BF350-2DA1-43D3-A823-3E2E6CF4122A}" type="datetimeFigureOut">
              <a:rPr lang="en-US" smtClean="0"/>
              <a:t>9/16/2022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F29704-376C-446A-996E-7B2557169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579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E9564B-E920-4F87-9C08-889E57A7A47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241763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E9564B-E920-4F87-9C08-889E57A7A47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05039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E9564B-E920-4F87-9C08-889E57A7A47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89321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: 0972115126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E9564B-E920-4F87-9C08-889E57A7A47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44357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/>
              <a:t>: 0972115126</a:t>
            </a: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E9564B-E920-4F87-9C08-889E57A7A47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37855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C48855-1E47-4F0A-A554-EB74F3436FC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8771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C48855-1E47-4F0A-A554-EB74F3436FCF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82021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>
                <a:solidFill>
                  <a:srgbClr val="00B050"/>
                </a:solidFill>
              </a:rPr>
              <a:t>Hướng dẫn: Bấm vào từng hạt giống để đến câu hỏi, trả lời xong bấm vào cây góc bên trái trên cùng để về rồi bấm vào vào số 1 ở chậu để ươm hạt giống. Hết 3 câu bấm cây góc trái để đến bài học</a:t>
            </a:r>
          </a:p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E9564B-E920-4F87-9C08-889E57A7A47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30662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E9564B-E920-4F87-9C08-889E57A7A47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03796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E9564B-E920-4F87-9C08-889E57A7A47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710931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E9564B-E920-4F87-9C08-889E57A7A47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5808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: 0972115126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FE9564B-E920-4F87-9C08-889E57A7A47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48108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6D5C0FA-6A49-4684-8B71-D7A9C2C267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8926B019-51AA-4297-AB38-6178619FC0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DF17FAA-0B9C-4224-A052-0005E24A986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EBF2C1-3FF8-429B-9883-F269DFF9E761}" type="datetimeFigureOut">
              <a:rPr lang="zh-CN" altLang="en-US" smtClean="0"/>
              <a:t>2022/9/16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3FF0A8E-8C82-484D-8CD5-1A595B231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D432315-C7F9-4EF9-A773-BF7A6C3F42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5D55DA-5856-4D79-8BE6-74AC577A0A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32410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18141D-1912-4232-9B9B-193C25B6E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3900371-0FC6-4F0C-B401-9A6B47844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349321E-3F37-4646-9C64-E64DC01B134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EBF2C1-3FF8-429B-9883-F269DFF9E761}" type="datetimeFigureOut">
              <a:rPr lang="zh-CN" altLang="en-US" smtClean="0"/>
              <a:t>2022/9/16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608E6A3-BD4B-4F08-BAEB-C4FAECABC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2A37F07-2D83-4394-900A-A42BC09D93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5D55DA-5856-4D79-8BE6-74AC577A0A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6620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24462175-1460-4400-8E89-5622239A407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625E5E8-844D-4D63-A8C0-4E502A7310A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0643901-3E86-4E5D-A658-308D58F9DD0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EBF2C1-3FF8-429B-9883-F269DFF9E761}" type="datetimeFigureOut">
              <a:rPr lang="zh-CN" altLang="en-US" smtClean="0"/>
              <a:t>2022/9/16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A9401C2-F27D-4367-9FEC-C5A81C83B6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F397F8C-8EA9-4399-AA51-1EE6B1C2D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5D55DA-5856-4D79-8BE6-74AC577A0A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07499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7841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56333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/>
          <p:cNvGrpSpPr/>
          <p:nvPr userDrawn="1"/>
        </p:nvGrpSpPr>
        <p:grpSpPr>
          <a:xfrm>
            <a:off x="10666366" y="5472803"/>
            <a:ext cx="1496284" cy="1524513"/>
            <a:chOff x="-46800" y="206536"/>
            <a:chExt cx="6530780" cy="6654858"/>
          </a:xfrm>
        </p:grpSpPr>
        <p:sp>
          <p:nvSpPr>
            <p:cNvPr id="16" name="AutoShape 2"/>
            <p:cNvSpPr>
              <a:spLocks/>
            </p:cNvSpPr>
            <p:nvPr userDrawn="1"/>
          </p:nvSpPr>
          <p:spPr bwMode="auto">
            <a:xfrm>
              <a:off x="1038879" y="1027357"/>
              <a:ext cx="4354650" cy="5834037"/>
            </a:xfrm>
            <a:custGeom>
              <a:avLst/>
              <a:gdLst>
                <a:gd name="T0" fmla="*/ 1048398 w 20607"/>
                <a:gd name="T1" fmla="*/ 3881437 h 21337"/>
                <a:gd name="T2" fmla="*/ 1133597 w 20607"/>
                <a:gd name="T3" fmla="*/ 2299356 h 21337"/>
                <a:gd name="T4" fmla="*/ 4077 w 20607"/>
                <a:gd name="T5" fmla="*/ 1625921 h 21337"/>
                <a:gd name="T6" fmla="*/ 1229481 w 20607"/>
                <a:gd name="T7" fmla="*/ 1901335 h 21337"/>
                <a:gd name="T8" fmla="*/ 1282765 w 20607"/>
                <a:gd name="T9" fmla="*/ 901188 h 21337"/>
                <a:gd name="T10" fmla="*/ 749920 w 20607"/>
                <a:gd name="T11" fmla="*/ 248127 h 21337"/>
                <a:gd name="T12" fmla="*/ 1346735 w 20607"/>
                <a:gd name="T13" fmla="*/ 574657 h 21337"/>
                <a:gd name="T14" fmla="*/ 1794240 w 20607"/>
                <a:gd name="T15" fmla="*/ 3092 h 21337"/>
                <a:gd name="T16" fmla="*/ 1527818 w 20607"/>
                <a:gd name="T17" fmla="*/ 758387 h 21337"/>
                <a:gd name="T18" fmla="*/ 1762185 w 20607"/>
                <a:gd name="T19" fmla="*/ 1952452 h 21337"/>
                <a:gd name="T20" fmla="*/ 2891705 w 20607"/>
                <a:gd name="T21" fmla="*/ 1472752 h 21337"/>
                <a:gd name="T22" fmla="*/ 1826155 w 20607"/>
                <a:gd name="T23" fmla="*/ 2278982 h 21337"/>
                <a:gd name="T24" fmla="*/ 1836840 w 20607"/>
                <a:gd name="T25" fmla="*/ 3881437 h 21337"/>
                <a:gd name="T26" fmla="*/ 1048398 w 20607"/>
                <a:gd name="T27" fmla="*/ 3881437 h 21337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0607" h="21337">
                  <a:moveTo>
                    <a:pt x="7457" y="21337"/>
                  </a:moveTo>
                  <a:cubicBezTo>
                    <a:pt x="7457" y="21337"/>
                    <a:pt x="10109" y="14324"/>
                    <a:pt x="8063" y="12640"/>
                  </a:cubicBezTo>
                  <a:cubicBezTo>
                    <a:pt x="4425" y="9779"/>
                    <a:pt x="-425" y="9050"/>
                    <a:pt x="29" y="8938"/>
                  </a:cubicBezTo>
                  <a:cubicBezTo>
                    <a:pt x="2909" y="8377"/>
                    <a:pt x="7532" y="11238"/>
                    <a:pt x="8745" y="10452"/>
                  </a:cubicBezTo>
                  <a:cubicBezTo>
                    <a:pt x="9730" y="9835"/>
                    <a:pt x="9882" y="6301"/>
                    <a:pt x="9124" y="4954"/>
                  </a:cubicBezTo>
                  <a:cubicBezTo>
                    <a:pt x="7684" y="2317"/>
                    <a:pt x="4122" y="1364"/>
                    <a:pt x="5334" y="1364"/>
                  </a:cubicBezTo>
                  <a:cubicBezTo>
                    <a:pt x="7002" y="1364"/>
                    <a:pt x="9276" y="3439"/>
                    <a:pt x="9579" y="3159"/>
                  </a:cubicBezTo>
                  <a:cubicBezTo>
                    <a:pt x="9958" y="2934"/>
                    <a:pt x="12004" y="-263"/>
                    <a:pt x="12762" y="17"/>
                  </a:cubicBezTo>
                  <a:cubicBezTo>
                    <a:pt x="12989" y="129"/>
                    <a:pt x="10867" y="1756"/>
                    <a:pt x="10867" y="4169"/>
                  </a:cubicBezTo>
                  <a:cubicBezTo>
                    <a:pt x="10867" y="6525"/>
                    <a:pt x="11246" y="11294"/>
                    <a:pt x="12534" y="10733"/>
                  </a:cubicBezTo>
                  <a:cubicBezTo>
                    <a:pt x="14732" y="9723"/>
                    <a:pt x="19052" y="7984"/>
                    <a:pt x="20568" y="8096"/>
                  </a:cubicBezTo>
                  <a:cubicBezTo>
                    <a:pt x="21175" y="8152"/>
                    <a:pt x="14429" y="10116"/>
                    <a:pt x="12989" y="12528"/>
                  </a:cubicBezTo>
                  <a:cubicBezTo>
                    <a:pt x="11777" y="14548"/>
                    <a:pt x="12459" y="20663"/>
                    <a:pt x="13065" y="21337"/>
                  </a:cubicBezTo>
                  <a:lnTo>
                    <a:pt x="7457" y="21337"/>
                  </a:lnTo>
                  <a:close/>
                </a:path>
              </a:pathLst>
            </a:custGeom>
            <a:solidFill>
              <a:srgbClr val="BECE37"/>
            </a:solidFill>
            <a:ln w="12700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17" name="AutoShape 3"/>
            <p:cNvSpPr>
              <a:spLocks/>
            </p:cNvSpPr>
            <p:nvPr userDrawn="1"/>
          </p:nvSpPr>
          <p:spPr bwMode="auto">
            <a:xfrm>
              <a:off x="3806766" y="2948175"/>
              <a:ext cx="417570" cy="598914"/>
            </a:xfrm>
            <a:custGeom>
              <a:avLst/>
              <a:gdLst>
                <a:gd name="T0" fmla="*/ 152974 w 9894"/>
                <a:gd name="T1" fmla="*/ 398445 h 21600"/>
                <a:gd name="T2" fmla="*/ 78481 w 9894"/>
                <a:gd name="T3" fmla="*/ 0 h 21600"/>
                <a:gd name="T4" fmla="*/ 152974 w 9894"/>
                <a:gd name="T5" fmla="*/ 398445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894" h="21600">
                  <a:moveTo>
                    <a:pt x="5448" y="21599"/>
                  </a:moveTo>
                  <a:cubicBezTo>
                    <a:pt x="5448" y="21599"/>
                    <a:pt x="-4783" y="19938"/>
                    <a:pt x="2795" y="0"/>
                  </a:cubicBezTo>
                  <a:cubicBezTo>
                    <a:pt x="2795" y="0"/>
                    <a:pt x="16817" y="14399"/>
                    <a:pt x="5448" y="21599"/>
                  </a:cubicBezTo>
                  <a:close/>
                </a:path>
              </a:pathLst>
            </a:custGeom>
            <a:solidFill>
              <a:srgbClr val="F07474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18" name="AutoShape 4"/>
            <p:cNvSpPr>
              <a:spLocks/>
            </p:cNvSpPr>
            <p:nvPr userDrawn="1"/>
          </p:nvSpPr>
          <p:spPr bwMode="auto">
            <a:xfrm>
              <a:off x="4513054" y="2616506"/>
              <a:ext cx="393709" cy="615616"/>
            </a:xfrm>
            <a:custGeom>
              <a:avLst/>
              <a:gdLst>
                <a:gd name="T0" fmla="*/ 97733 w 9611"/>
                <a:gd name="T1" fmla="*/ 409556 h 21600"/>
                <a:gd name="T2" fmla="*/ 140549 w 9611"/>
                <a:gd name="T3" fmla="*/ 0 h 21600"/>
                <a:gd name="T4" fmla="*/ 97733 w 9611"/>
                <a:gd name="T5" fmla="*/ 409556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9611" h="21600">
                  <a:moveTo>
                    <a:pt x="3586" y="21599"/>
                  </a:moveTo>
                  <a:cubicBezTo>
                    <a:pt x="3586" y="21599"/>
                    <a:pt x="-5446" y="17280"/>
                    <a:pt x="5157" y="0"/>
                  </a:cubicBezTo>
                  <a:cubicBezTo>
                    <a:pt x="5157" y="0"/>
                    <a:pt x="16153" y="18900"/>
                    <a:pt x="3586" y="21599"/>
                  </a:cubicBezTo>
                  <a:close/>
                </a:path>
              </a:pathLst>
            </a:custGeom>
            <a:solidFill>
              <a:srgbClr val="F07474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19" name="AutoShape 5"/>
            <p:cNvSpPr>
              <a:spLocks/>
            </p:cNvSpPr>
            <p:nvPr userDrawn="1"/>
          </p:nvSpPr>
          <p:spPr bwMode="auto">
            <a:xfrm>
              <a:off x="5073790" y="2334945"/>
              <a:ext cx="465291" cy="722991"/>
            </a:xfrm>
            <a:custGeom>
              <a:avLst/>
              <a:gdLst>
                <a:gd name="T0" fmla="*/ 64632 w 10585"/>
                <a:gd name="T1" fmla="*/ 480990 h 21600"/>
                <a:gd name="T2" fmla="*/ 257359 w 10585"/>
                <a:gd name="T3" fmla="*/ 0 h 21600"/>
                <a:gd name="T4" fmla="*/ 64632 w 10585"/>
                <a:gd name="T5" fmla="*/ 480990 h 2160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585" h="21600">
                  <a:moveTo>
                    <a:pt x="2210" y="21599"/>
                  </a:moveTo>
                  <a:cubicBezTo>
                    <a:pt x="2210" y="21599"/>
                    <a:pt x="-5844" y="11489"/>
                    <a:pt x="8800" y="0"/>
                  </a:cubicBezTo>
                  <a:cubicBezTo>
                    <a:pt x="8800" y="0"/>
                    <a:pt x="15756" y="19761"/>
                    <a:pt x="2210" y="21599"/>
                  </a:cubicBezTo>
                  <a:close/>
                </a:path>
              </a:pathLst>
            </a:custGeom>
            <a:gradFill rotWithShape="1">
              <a:gsLst>
                <a:gs pos="0">
                  <a:sysClr val="window" lastClr="FFFFFF"/>
                </a:gs>
                <a:gs pos="100000">
                  <a:srgbClr val="D9D9D9"/>
                </a:gs>
              </a:gsLst>
              <a:lin ang="5400000" scaled="1"/>
            </a:gradFill>
            <a:ln w="12700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20" name="AutoShape 6"/>
            <p:cNvSpPr>
              <a:spLocks/>
            </p:cNvSpPr>
            <p:nvPr userDrawn="1"/>
          </p:nvSpPr>
          <p:spPr bwMode="auto">
            <a:xfrm>
              <a:off x="5732356" y="2649912"/>
              <a:ext cx="751624" cy="405638"/>
            </a:xfrm>
            <a:custGeom>
              <a:avLst/>
              <a:gdLst>
                <a:gd name="T0" fmla="*/ 778 w 19937"/>
                <a:gd name="T1" fmla="*/ 168005 h 14258"/>
                <a:gd name="T2" fmla="*/ 500037 w 19937"/>
                <a:gd name="T3" fmla="*/ 24909 h 14258"/>
                <a:gd name="T4" fmla="*/ 372570 w 19937"/>
                <a:gd name="T5" fmla="*/ 178226 h 14258"/>
                <a:gd name="T6" fmla="*/ 778 w 19937"/>
                <a:gd name="T7" fmla="*/ 168005 h 14258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937" h="14258">
                  <a:moveTo>
                    <a:pt x="31" y="8876"/>
                  </a:moveTo>
                  <a:cubicBezTo>
                    <a:pt x="31" y="8876"/>
                    <a:pt x="-1663" y="-4084"/>
                    <a:pt x="19936" y="1316"/>
                  </a:cubicBezTo>
                  <a:cubicBezTo>
                    <a:pt x="19936" y="1316"/>
                    <a:pt x="17819" y="4016"/>
                    <a:pt x="14854" y="9416"/>
                  </a:cubicBezTo>
                  <a:cubicBezTo>
                    <a:pt x="11889" y="14276"/>
                    <a:pt x="2995" y="17515"/>
                    <a:pt x="31" y="8876"/>
                  </a:cubicBezTo>
                  <a:close/>
                </a:path>
              </a:pathLst>
            </a:custGeom>
            <a:solidFill>
              <a:srgbClr val="F07474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21" name="AutoShape 7"/>
            <p:cNvSpPr>
              <a:spLocks/>
            </p:cNvSpPr>
            <p:nvPr userDrawn="1"/>
          </p:nvSpPr>
          <p:spPr bwMode="auto">
            <a:xfrm>
              <a:off x="5488973" y="3346656"/>
              <a:ext cx="649021" cy="372233"/>
            </a:xfrm>
            <a:custGeom>
              <a:avLst/>
              <a:gdLst>
                <a:gd name="T0" fmla="*/ 101230 w 19438"/>
                <a:gd name="T1" fmla="*/ 0 h 16645"/>
                <a:gd name="T2" fmla="*/ 431800 w 19438"/>
                <a:gd name="T3" fmla="*/ 207330 h 16645"/>
                <a:gd name="T4" fmla="*/ 47916 w 19438"/>
                <a:gd name="T5" fmla="*/ 165864 h 16645"/>
                <a:gd name="T6" fmla="*/ 101230 w 19438"/>
                <a:gd name="T7" fmla="*/ 0 h 1664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438" h="16645">
                  <a:moveTo>
                    <a:pt x="4557" y="0"/>
                  </a:moveTo>
                  <a:cubicBezTo>
                    <a:pt x="4557" y="0"/>
                    <a:pt x="17038" y="2090"/>
                    <a:pt x="19438" y="13935"/>
                  </a:cubicBezTo>
                  <a:cubicBezTo>
                    <a:pt x="19438" y="13935"/>
                    <a:pt x="11277" y="21599"/>
                    <a:pt x="2157" y="11148"/>
                  </a:cubicBezTo>
                  <a:cubicBezTo>
                    <a:pt x="-2162" y="5574"/>
                    <a:pt x="717" y="696"/>
                    <a:pt x="4557" y="0"/>
                  </a:cubicBezTo>
                  <a:close/>
                </a:path>
              </a:pathLst>
            </a:custGeom>
            <a:solidFill>
              <a:srgbClr val="FFBF53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22" name="AutoShape 8"/>
            <p:cNvSpPr>
              <a:spLocks/>
            </p:cNvSpPr>
            <p:nvPr userDrawn="1"/>
          </p:nvSpPr>
          <p:spPr bwMode="auto">
            <a:xfrm>
              <a:off x="5042770" y="3675939"/>
              <a:ext cx="529716" cy="503469"/>
            </a:xfrm>
            <a:custGeom>
              <a:avLst/>
              <a:gdLst>
                <a:gd name="T0" fmla="*/ 36000 w 20049"/>
                <a:gd name="T1" fmla="*/ 28683 h 18650"/>
                <a:gd name="T2" fmla="*/ 257485 w 20049"/>
                <a:gd name="T3" fmla="*/ 59305 h 18650"/>
                <a:gd name="T4" fmla="*/ 352425 w 20049"/>
                <a:gd name="T5" fmla="*/ 334944 h 18650"/>
                <a:gd name="T6" fmla="*/ 25453 w 20049"/>
                <a:gd name="T7" fmla="*/ 181813 h 18650"/>
                <a:gd name="T8" fmla="*/ 36000 w 20049"/>
                <a:gd name="T9" fmla="*/ 28683 h 186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049" h="18650">
                  <a:moveTo>
                    <a:pt x="2048" y="1597"/>
                  </a:moveTo>
                  <a:cubicBezTo>
                    <a:pt x="2048" y="1597"/>
                    <a:pt x="8649" y="-2950"/>
                    <a:pt x="14648" y="3302"/>
                  </a:cubicBezTo>
                  <a:cubicBezTo>
                    <a:pt x="20049" y="8986"/>
                    <a:pt x="18848" y="15807"/>
                    <a:pt x="20049" y="18649"/>
                  </a:cubicBezTo>
                  <a:cubicBezTo>
                    <a:pt x="20049" y="18649"/>
                    <a:pt x="6848" y="16944"/>
                    <a:pt x="1448" y="10123"/>
                  </a:cubicBezTo>
                  <a:cubicBezTo>
                    <a:pt x="-1551" y="6144"/>
                    <a:pt x="848" y="3302"/>
                    <a:pt x="2048" y="1597"/>
                  </a:cubicBezTo>
                  <a:close/>
                </a:path>
              </a:pathLst>
            </a:custGeom>
            <a:solidFill>
              <a:srgbClr val="FFBF53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23" name="AutoShape 9"/>
            <p:cNvSpPr>
              <a:spLocks/>
            </p:cNvSpPr>
            <p:nvPr userDrawn="1"/>
          </p:nvSpPr>
          <p:spPr bwMode="auto">
            <a:xfrm>
              <a:off x="4577480" y="4007607"/>
              <a:ext cx="563121" cy="474837"/>
            </a:xfrm>
            <a:custGeom>
              <a:avLst/>
              <a:gdLst>
                <a:gd name="T0" fmla="*/ 31648 w 16064"/>
                <a:gd name="T1" fmla="*/ 10489 h 17680"/>
                <a:gd name="T2" fmla="*/ 288894 w 16064"/>
                <a:gd name="T3" fmla="*/ 81587 h 17680"/>
                <a:gd name="T4" fmla="*/ 374627 w 16064"/>
                <a:gd name="T5" fmla="*/ 315180 h 17680"/>
                <a:gd name="T6" fmla="*/ 31648 w 16064"/>
                <a:gd name="T7" fmla="*/ 10489 h 1768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6064" h="17680">
                  <a:moveTo>
                    <a:pt x="1357" y="587"/>
                  </a:moveTo>
                  <a:cubicBezTo>
                    <a:pt x="1357" y="587"/>
                    <a:pt x="8710" y="-2255"/>
                    <a:pt x="12387" y="4566"/>
                  </a:cubicBezTo>
                  <a:cubicBezTo>
                    <a:pt x="16063" y="10818"/>
                    <a:pt x="14685" y="15366"/>
                    <a:pt x="16063" y="17639"/>
                  </a:cubicBezTo>
                  <a:cubicBezTo>
                    <a:pt x="16063" y="17639"/>
                    <a:pt x="-5536" y="19345"/>
                    <a:pt x="1357" y="587"/>
                  </a:cubicBezTo>
                  <a:close/>
                </a:path>
              </a:pathLst>
            </a:custGeom>
            <a:gradFill rotWithShape="1">
              <a:gsLst>
                <a:gs pos="0">
                  <a:sysClr val="window" lastClr="FFFFFF"/>
                </a:gs>
                <a:gs pos="100000">
                  <a:srgbClr val="D9D9D9"/>
                </a:gs>
              </a:gsLst>
              <a:lin ang="5400000" scaled="1"/>
            </a:gradFill>
            <a:ln w="12700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24" name="AutoShape 10"/>
            <p:cNvSpPr>
              <a:spLocks/>
            </p:cNvSpPr>
            <p:nvPr userDrawn="1"/>
          </p:nvSpPr>
          <p:spPr bwMode="auto">
            <a:xfrm>
              <a:off x="1874018" y="2948175"/>
              <a:ext cx="393709" cy="553577"/>
            </a:xfrm>
            <a:custGeom>
              <a:avLst/>
              <a:gdLst>
                <a:gd name="T0" fmla="*/ 64765 w 12554"/>
                <a:gd name="T1" fmla="*/ 358088 h 19439"/>
                <a:gd name="T2" fmla="*/ 257911 w 12554"/>
                <a:gd name="T3" fmla="*/ 0 h 19439"/>
                <a:gd name="T4" fmla="*/ 257911 w 12554"/>
                <a:gd name="T5" fmla="*/ 173928 h 19439"/>
                <a:gd name="T6" fmla="*/ 64765 w 12554"/>
                <a:gd name="T7" fmla="*/ 358088 h 1943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554" h="19439">
                  <a:moveTo>
                    <a:pt x="3104" y="18900"/>
                  </a:moveTo>
                  <a:cubicBezTo>
                    <a:pt x="3104" y="18900"/>
                    <a:pt x="-8210" y="10260"/>
                    <a:pt x="12361" y="0"/>
                  </a:cubicBezTo>
                  <a:cubicBezTo>
                    <a:pt x="12361" y="0"/>
                    <a:pt x="11847" y="4320"/>
                    <a:pt x="12361" y="9180"/>
                  </a:cubicBezTo>
                  <a:cubicBezTo>
                    <a:pt x="13389" y="13500"/>
                    <a:pt x="10304" y="21599"/>
                    <a:pt x="3104" y="18900"/>
                  </a:cubicBezTo>
                  <a:close/>
                </a:path>
              </a:pathLst>
            </a:custGeom>
            <a:solidFill>
              <a:srgbClr val="F07474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25" name="AutoShape 11"/>
            <p:cNvSpPr>
              <a:spLocks/>
            </p:cNvSpPr>
            <p:nvPr userDrawn="1"/>
          </p:nvSpPr>
          <p:spPr bwMode="auto">
            <a:xfrm>
              <a:off x="1384866" y="2673773"/>
              <a:ext cx="391322" cy="627546"/>
            </a:xfrm>
            <a:custGeom>
              <a:avLst/>
              <a:gdLst>
                <a:gd name="T0" fmla="*/ 37685 w 13741"/>
                <a:gd name="T1" fmla="*/ 369406 h 20925"/>
                <a:gd name="T2" fmla="*/ 102314 w 13741"/>
                <a:gd name="T3" fmla="*/ 61554 h 20925"/>
                <a:gd name="T4" fmla="*/ 220770 w 13741"/>
                <a:gd name="T5" fmla="*/ 0 h 20925"/>
                <a:gd name="T6" fmla="*/ 188465 w 13741"/>
                <a:gd name="T7" fmla="*/ 400193 h 20925"/>
                <a:gd name="T8" fmla="*/ 37685 w 13741"/>
                <a:gd name="T9" fmla="*/ 369406 h 209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741" h="20925">
                  <a:moveTo>
                    <a:pt x="1989" y="18514"/>
                  </a:moveTo>
                  <a:cubicBezTo>
                    <a:pt x="1989" y="18514"/>
                    <a:pt x="-4263" y="10800"/>
                    <a:pt x="5400" y="3085"/>
                  </a:cubicBezTo>
                  <a:cubicBezTo>
                    <a:pt x="7673" y="1542"/>
                    <a:pt x="11652" y="0"/>
                    <a:pt x="11652" y="0"/>
                  </a:cubicBezTo>
                  <a:cubicBezTo>
                    <a:pt x="11652" y="0"/>
                    <a:pt x="17337" y="15942"/>
                    <a:pt x="9947" y="20057"/>
                  </a:cubicBezTo>
                  <a:cubicBezTo>
                    <a:pt x="7105" y="21599"/>
                    <a:pt x="3694" y="21085"/>
                    <a:pt x="1989" y="18514"/>
                  </a:cubicBezTo>
                  <a:close/>
                </a:path>
              </a:pathLst>
            </a:custGeom>
            <a:solidFill>
              <a:srgbClr val="F07474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26" name="AutoShape 12"/>
            <p:cNvSpPr>
              <a:spLocks/>
            </p:cNvSpPr>
            <p:nvPr userDrawn="1"/>
          </p:nvSpPr>
          <p:spPr bwMode="auto">
            <a:xfrm>
              <a:off x="740616" y="2583101"/>
              <a:ext cx="408024" cy="641863"/>
            </a:xfrm>
            <a:custGeom>
              <a:avLst/>
              <a:gdLst>
                <a:gd name="T0" fmla="*/ 147495 w 14722"/>
                <a:gd name="T1" fmla="*/ 426471 h 21125"/>
                <a:gd name="T2" fmla="*/ 39866 w 14722"/>
                <a:gd name="T3" fmla="*/ 152298 h 21125"/>
                <a:gd name="T4" fmla="*/ 125977 w 14722"/>
                <a:gd name="T5" fmla="*/ 0 h 21125"/>
                <a:gd name="T6" fmla="*/ 201319 w 14722"/>
                <a:gd name="T7" fmla="*/ 111687 h 21125"/>
                <a:gd name="T8" fmla="*/ 147495 w 14722"/>
                <a:gd name="T9" fmla="*/ 426471 h 211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722" h="21125">
                  <a:moveTo>
                    <a:pt x="7999" y="21097"/>
                  </a:moveTo>
                  <a:cubicBezTo>
                    <a:pt x="2162" y="21600"/>
                    <a:pt x="-3092" y="15069"/>
                    <a:pt x="2162" y="7534"/>
                  </a:cubicBezTo>
                  <a:cubicBezTo>
                    <a:pt x="6832" y="0"/>
                    <a:pt x="6832" y="0"/>
                    <a:pt x="6832" y="0"/>
                  </a:cubicBezTo>
                  <a:cubicBezTo>
                    <a:pt x="6832" y="0"/>
                    <a:pt x="9167" y="3516"/>
                    <a:pt x="10918" y="5525"/>
                  </a:cubicBezTo>
                  <a:cubicBezTo>
                    <a:pt x="14421" y="10046"/>
                    <a:pt x="18507" y="21097"/>
                    <a:pt x="7999" y="21097"/>
                  </a:cubicBezTo>
                  <a:close/>
                </a:path>
              </a:pathLst>
            </a:custGeom>
            <a:solidFill>
              <a:srgbClr val="FFBF53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27" name="AutoShape 13"/>
            <p:cNvSpPr>
              <a:spLocks/>
            </p:cNvSpPr>
            <p:nvPr userDrawn="1"/>
          </p:nvSpPr>
          <p:spPr bwMode="auto">
            <a:xfrm>
              <a:off x="-46800" y="3172469"/>
              <a:ext cx="782643" cy="379392"/>
            </a:xfrm>
            <a:custGeom>
              <a:avLst/>
              <a:gdLst>
                <a:gd name="T0" fmla="*/ 520184 w 21189"/>
                <a:gd name="T1" fmla="*/ 157142 h 15674"/>
                <a:gd name="T2" fmla="*/ 95544 w 21189"/>
                <a:gd name="T3" fmla="*/ 34366 h 15674"/>
                <a:gd name="T4" fmla="*/ 0 w 21189"/>
                <a:gd name="T5" fmla="*/ 105980 h 15674"/>
                <a:gd name="T6" fmla="*/ 244143 w 21189"/>
                <a:gd name="T7" fmla="*/ 249208 h 15674"/>
                <a:gd name="T8" fmla="*/ 520184 w 21189"/>
                <a:gd name="T9" fmla="*/ 157142 h 156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189" h="15674">
                  <a:moveTo>
                    <a:pt x="21168" y="9758"/>
                  </a:moveTo>
                  <a:cubicBezTo>
                    <a:pt x="21168" y="9758"/>
                    <a:pt x="12959" y="-5489"/>
                    <a:pt x="3888" y="2134"/>
                  </a:cubicBezTo>
                  <a:cubicBezTo>
                    <a:pt x="3888" y="2134"/>
                    <a:pt x="1296" y="5311"/>
                    <a:pt x="0" y="6581"/>
                  </a:cubicBezTo>
                  <a:cubicBezTo>
                    <a:pt x="0" y="6581"/>
                    <a:pt x="4320" y="14840"/>
                    <a:pt x="9935" y="15475"/>
                  </a:cubicBezTo>
                  <a:cubicBezTo>
                    <a:pt x="15119" y="16111"/>
                    <a:pt x="21599" y="15475"/>
                    <a:pt x="21168" y="9758"/>
                  </a:cubicBezTo>
                  <a:close/>
                </a:path>
              </a:pathLst>
            </a:custGeom>
            <a:gradFill rotWithShape="1">
              <a:gsLst>
                <a:gs pos="0">
                  <a:sysClr val="window" lastClr="FFFFFF"/>
                </a:gs>
                <a:gs pos="100000">
                  <a:srgbClr val="D9D9D9"/>
                </a:gs>
              </a:gsLst>
              <a:lin ang="5400000" scaled="1"/>
            </a:gradFill>
            <a:ln w="12700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28" name="AutoShape 14"/>
            <p:cNvSpPr>
              <a:spLocks/>
            </p:cNvSpPr>
            <p:nvPr userDrawn="1"/>
          </p:nvSpPr>
          <p:spPr bwMode="auto">
            <a:xfrm>
              <a:off x="611766" y="3652078"/>
              <a:ext cx="613230" cy="560735"/>
            </a:xfrm>
            <a:custGeom>
              <a:avLst/>
              <a:gdLst>
                <a:gd name="T0" fmla="*/ 295532 w 20364"/>
                <a:gd name="T1" fmla="*/ 1467 h 21100"/>
                <a:gd name="T2" fmla="*/ 73868 w 20364"/>
                <a:gd name="T3" fmla="*/ 187256 h 21100"/>
                <a:gd name="T4" fmla="*/ 0 w 20364"/>
                <a:gd name="T5" fmla="*/ 373044 h 21100"/>
                <a:gd name="T6" fmla="*/ 401075 w 20364"/>
                <a:gd name="T7" fmla="*/ 197581 h 21100"/>
                <a:gd name="T8" fmla="*/ 295532 w 20364"/>
                <a:gd name="T9" fmla="*/ 1467 h 211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364" h="21100">
                  <a:moveTo>
                    <a:pt x="14751" y="83"/>
                  </a:moveTo>
                  <a:cubicBezTo>
                    <a:pt x="12117" y="83"/>
                    <a:pt x="4214" y="2418"/>
                    <a:pt x="3687" y="10591"/>
                  </a:cubicBezTo>
                  <a:cubicBezTo>
                    <a:pt x="2634" y="18181"/>
                    <a:pt x="0" y="21099"/>
                    <a:pt x="0" y="21099"/>
                  </a:cubicBezTo>
                  <a:cubicBezTo>
                    <a:pt x="0" y="21099"/>
                    <a:pt x="18439" y="19932"/>
                    <a:pt x="20019" y="11175"/>
                  </a:cubicBezTo>
                  <a:cubicBezTo>
                    <a:pt x="21599" y="1835"/>
                    <a:pt x="17385" y="-500"/>
                    <a:pt x="14751" y="83"/>
                  </a:cubicBezTo>
                  <a:close/>
                </a:path>
              </a:pathLst>
            </a:custGeom>
            <a:solidFill>
              <a:srgbClr val="FFBF53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29" name="AutoShape 15"/>
            <p:cNvSpPr>
              <a:spLocks/>
            </p:cNvSpPr>
            <p:nvPr userDrawn="1"/>
          </p:nvSpPr>
          <p:spPr bwMode="auto">
            <a:xfrm>
              <a:off x="1315667" y="3947955"/>
              <a:ext cx="529716" cy="596527"/>
            </a:xfrm>
            <a:custGeom>
              <a:avLst/>
              <a:gdLst>
                <a:gd name="T0" fmla="*/ 245334 w 11653"/>
                <a:gd name="T1" fmla="*/ 19646 h 19110"/>
                <a:gd name="T2" fmla="*/ 31151 w 11653"/>
                <a:gd name="T3" fmla="*/ 396875 h 19110"/>
                <a:gd name="T4" fmla="*/ 245334 w 11653"/>
                <a:gd name="T5" fmla="*/ 19646 h 1911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1653" h="19110">
                  <a:moveTo>
                    <a:pt x="8112" y="946"/>
                  </a:moveTo>
                  <a:cubicBezTo>
                    <a:pt x="3863" y="-2490"/>
                    <a:pt x="-2510" y="3400"/>
                    <a:pt x="1030" y="19110"/>
                  </a:cubicBezTo>
                  <a:cubicBezTo>
                    <a:pt x="1030" y="19110"/>
                    <a:pt x="19090" y="10273"/>
                    <a:pt x="8112" y="946"/>
                  </a:cubicBezTo>
                  <a:close/>
                </a:path>
              </a:pathLst>
            </a:custGeom>
            <a:gradFill rotWithShape="1">
              <a:gsLst>
                <a:gs pos="0">
                  <a:sysClr val="window" lastClr="FFFFFF"/>
                </a:gs>
                <a:gs pos="100000">
                  <a:srgbClr val="D9D9D9"/>
                </a:gs>
              </a:gsLst>
              <a:lin ang="5400000" scaled="1"/>
            </a:gradFill>
            <a:ln w="12700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30" name="AutoShape 16"/>
            <p:cNvSpPr>
              <a:spLocks/>
            </p:cNvSpPr>
            <p:nvPr userDrawn="1"/>
          </p:nvSpPr>
          <p:spPr bwMode="auto">
            <a:xfrm>
              <a:off x="3663600" y="206536"/>
              <a:ext cx="472449" cy="703902"/>
            </a:xfrm>
            <a:custGeom>
              <a:avLst/>
              <a:gdLst>
                <a:gd name="T0" fmla="*/ 67128 w 13523"/>
                <a:gd name="T1" fmla="*/ 449800 h 18670"/>
                <a:gd name="T2" fmla="*/ 270092 w 13523"/>
                <a:gd name="T3" fmla="*/ 0 h 18670"/>
                <a:gd name="T4" fmla="*/ 312814 w 13523"/>
                <a:gd name="T5" fmla="*/ 173780 h 18670"/>
                <a:gd name="T6" fmla="*/ 67128 w 13523"/>
                <a:gd name="T7" fmla="*/ 449800 h 1867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3523" h="18670">
                  <a:moveTo>
                    <a:pt x="2888" y="17932"/>
                  </a:moveTo>
                  <a:cubicBezTo>
                    <a:pt x="2888" y="17932"/>
                    <a:pt x="-7682" y="8558"/>
                    <a:pt x="11620" y="0"/>
                  </a:cubicBezTo>
                  <a:cubicBezTo>
                    <a:pt x="11620" y="0"/>
                    <a:pt x="12998" y="3260"/>
                    <a:pt x="13458" y="6928"/>
                  </a:cubicBezTo>
                  <a:cubicBezTo>
                    <a:pt x="13917" y="10596"/>
                    <a:pt x="12079" y="21599"/>
                    <a:pt x="2888" y="17932"/>
                  </a:cubicBezTo>
                  <a:close/>
                </a:path>
              </a:pathLst>
            </a:custGeom>
            <a:solidFill>
              <a:srgbClr val="F07474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31" name="AutoShape 17"/>
            <p:cNvSpPr>
              <a:spLocks/>
            </p:cNvSpPr>
            <p:nvPr userDrawn="1"/>
          </p:nvSpPr>
          <p:spPr bwMode="auto">
            <a:xfrm>
              <a:off x="3083775" y="440375"/>
              <a:ext cx="424727" cy="665724"/>
            </a:xfrm>
            <a:custGeom>
              <a:avLst/>
              <a:gdLst>
                <a:gd name="T0" fmla="*/ 251649 w 16246"/>
                <a:gd name="T1" fmla="*/ 413107 h 20641"/>
                <a:gd name="T2" fmla="*/ 144297 w 16246"/>
                <a:gd name="T3" fmla="*/ 110830 h 20641"/>
                <a:gd name="T4" fmla="*/ 4766 w 16246"/>
                <a:gd name="T5" fmla="*/ 0 h 20641"/>
                <a:gd name="T6" fmla="*/ 4766 w 16246"/>
                <a:gd name="T7" fmla="*/ 191426 h 20641"/>
                <a:gd name="T8" fmla="*/ 101369 w 16246"/>
                <a:gd name="T9" fmla="*/ 433256 h 20641"/>
                <a:gd name="T10" fmla="*/ 251649 w 16246"/>
                <a:gd name="T11" fmla="*/ 413107 h 2064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246" h="20641">
                  <a:moveTo>
                    <a:pt x="14468" y="19252"/>
                  </a:moveTo>
                  <a:cubicBezTo>
                    <a:pt x="14468" y="19252"/>
                    <a:pt x="21257" y="11739"/>
                    <a:pt x="8296" y="5165"/>
                  </a:cubicBezTo>
                  <a:cubicBezTo>
                    <a:pt x="1508" y="1408"/>
                    <a:pt x="274" y="0"/>
                    <a:pt x="274" y="0"/>
                  </a:cubicBezTo>
                  <a:cubicBezTo>
                    <a:pt x="274" y="0"/>
                    <a:pt x="-343" y="6573"/>
                    <a:pt x="274" y="8921"/>
                  </a:cubicBezTo>
                  <a:cubicBezTo>
                    <a:pt x="274" y="11269"/>
                    <a:pt x="-343" y="17843"/>
                    <a:pt x="5828" y="20191"/>
                  </a:cubicBezTo>
                  <a:cubicBezTo>
                    <a:pt x="10148" y="21600"/>
                    <a:pt x="14468" y="19252"/>
                    <a:pt x="14468" y="19252"/>
                  </a:cubicBezTo>
                  <a:close/>
                </a:path>
              </a:pathLst>
            </a:custGeom>
            <a:solidFill>
              <a:srgbClr val="02B3C5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32" name="AutoShape 18"/>
            <p:cNvSpPr>
              <a:spLocks/>
            </p:cNvSpPr>
            <p:nvPr userDrawn="1"/>
          </p:nvSpPr>
          <p:spPr bwMode="auto">
            <a:xfrm>
              <a:off x="3842558" y="1046446"/>
              <a:ext cx="689585" cy="377005"/>
            </a:xfrm>
            <a:custGeom>
              <a:avLst/>
              <a:gdLst>
                <a:gd name="T0" fmla="*/ 20914 w 19743"/>
                <a:gd name="T1" fmla="*/ 65328 h 11814"/>
                <a:gd name="T2" fmla="*/ 458764 w 19743"/>
                <a:gd name="T3" fmla="*/ 197832 h 11814"/>
                <a:gd name="T4" fmla="*/ 52959 w 19743"/>
                <a:gd name="T5" fmla="*/ 208023 h 11814"/>
                <a:gd name="T6" fmla="*/ 20914 w 19743"/>
                <a:gd name="T7" fmla="*/ 65328 h 1181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9743" h="11814">
                  <a:moveTo>
                    <a:pt x="900" y="3077"/>
                  </a:moveTo>
                  <a:cubicBezTo>
                    <a:pt x="900" y="3077"/>
                    <a:pt x="12389" y="-7002"/>
                    <a:pt x="19742" y="9318"/>
                  </a:cubicBezTo>
                  <a:cubicBezTo>
                    <a:pt x="19742" y="9318"/>
                    <a:pt x="11011" y="14598"/>
                    <a:pt x="2279" y="9798"/>
                  </a:cubicBezTo>
                  <a:cubicBezTo>
                    <a:pt x="-1857" y="7878"/>
                    <a:pt x="900" y="4038"/>
                    <a:pt x="900" y="3077"/>
                  </a:cubicBezTo>
                  <a:close/>
                </a:path>
              </a:pathLst>
            </a:custGeom>
            <a:solidFill>
              <a:srgbClr val="FFBF53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33" name="AutoShape 19"/>
            <p:cNvSpPr>
              <a:spLocks/>
            </p:cNvSpPr>
            <p:nvPr userDrawn="1"/>
          </p:nvSpPr>
          <p:spPr bwMode="auto">
            <a:xfrm>
              <a:off x="3506115" y="1638202"/>
              <a:ext cx="739693" cy="353144"/>
            </a:xfrm>
            <a:custGeom>
              <a:avLst/>
              <a:gdLst>
                <a:gd name="T0" fmla="*/ 767 w 21174"/>
                <a:gd name="T1" fmla="*/ 120504 h 12449"/>
                <a:gd name="T2" fmla="*/ 492102 w 21174"/>
                <a:gd name="T3" fmla="*/ 59337 h 12449"/>
                <a:gd name="T4" fmla="*/ 342563 w 21174"/>
                <a:gd name="T5" fmla="*/ 161251 h 12449"/>
                <a:gd name="T6" fmla="*/ 767 w 21174"/>
                <a:gd name="T7" fmla="*/ 120504 h 12449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74" h="12449">
                  <a:moveTo>
                    <a:pt x="33" y="6385"/>
                  </a:moveTo>
                  <a:cubicBezTo>
                    <a:pt x="-426" y="3685"/>
                    <a:pt x="3710" y="-4415"/>
                    <a:pt x="21173" y="3144"/>
                  </a:cubicBezTo>
                  <a:cubicBezTo>
                    <a:pt x="21173" y="3144"/>
                    <a:pt x="17037" y="6925"/>
                    <a:pt x="14739" y="8544"/>
                  </a:cubicBezTo>
                  <a:cubicBezTo>
                    <a:pt x="12442" y="10704"/>
                    <a:pt x="493" y="17184"/>
                    <a:pt x="33" y="6385"/>
                  </a:cubicBezTo>
                  <a:close/>
                </a:path>
              </a:pathLst>
            </a:custGeom>
            <a:solidFill>
              <a:srgbClr val="02B3C5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34" name="AutoShape 20"/>
            <p:cNvSpPr>
              <a:spLocks/>
            </p:cNvSpPr>
            <p:nvPr userDrawn="1"/>
          </p:nvSpPr>
          <p:spPr bwMode="auto">
            <a:xfrm>
              <a:off x="3539521" y="2201323"/>
              <a:ext cx="653794" cy="508241"/>
            </a:xfrm>
            <a:custGeom>
              <a:avLst/>
              <a:gdLst>
                <a:gd name="T0" fmla="*/ 1930 w 21180"/>
                <a:gd name="T1" fmla="*/ 193334 h 18889"/>
                <a:gd name="T2" fmla="*/ 361042 w 21180"/>
                <a:gd name="T3" fmla="*/ 0 h 18889"/>
                <a:gd name="T4" fmla="*/ 434954 w 21180"/>
                <a:gd name="T5" fmla="*/ 0 h 18889"/>
                <a:gd name="T6" fmla="*/ 244843 w 21180"/>
                <a:gd name="T7" fmla="*/ 315438 h 18889"/>
                <a:gd name="T8" fmla="*/ 1930 w 21180"/>
                <a:gd name="T9" fmla="*/ 193334 h 188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1180" h="18889">
                  <a:moveTo>
                    <a:pt x="94" y="10800"/>
                  </a:moveTo>
                  <a:cubicBezTo>
                    <a:pt x="-420" y="7957"/>
                    <a:pt x="608" y="0"/>
                    <a:pt x="17580" y="0"/>
                  </a:cubicBezTo>
                  <a:cubicBezTo>
                    <a:pt x="17580" y="0"/>
                    <a:pt x="20151" y="568"/>
                    <a:pt x="21179" y="0"/>
                  </a:cubicBezTo>
                  <a:cubicBezTo>
                    <a:pt x="21179" y="0"/>
                    <a:pt x="18094" y="13073"/>
                    <a:pt x="11922" y="17621"/>
                  </a:cubicBezTo>
                  <a:cubicBezTo>
                    <a:pt x="5751" y="21599"/>
                    <a:pt x="608" y="15347"/>
                    <a:pt x="94" y="10800"/>
                  </a:cubicBezTo>
                  <a:close/>
                </a:path>
              </a:pathLst>
            </a:custGeom>
            <a:solidFill>
              <a:srgbClr val="F07474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35" name="AutoShape 21"/>
            <p:cNvSpPr>
              <a:spLocks/>
            </p:cNvSpPr>
            <p:nvPr userDrawn="1"/>
          </p:nvSpPr>
          <p:spPr bwMode="auto">
            <a:xfrm>
              <a:off x="2165123" y="2473340"/>
              <a:ext cx="734921" cy="427113"/>
            </a:xfrm>
            <a:custGeom>
              <a:avLst/>
              <a:gdLst>
                <a:gd name="T0" fmla="*/ 486225 w 20815"/>
                <a:gd name="T1" fmla="*/ 156920 h 18748"/>
                <a:gd name="T2" fmla="*/ 158536 w 20815"/>
                <a:gd name="T3" fmla="*/ 3441 h 18748"/>
                <a:gd name="T4" fmla="*/ 0 w 20815"/>
                <a:gd name="T5" fmla="*/ 23902 h 18748"/>
                <a:gd name="T6" fmla="*/ 253695 w 20815"/>
                <a:gd name="T7" fmla="*/ 279691 h 18748"/>
                <a:gd name="T8" fmla="*/ 486225 w 20815"/>
                <a:gd name="T9" fmla="*/ 156920 h 187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815" h="18748">
                  <a:moveTo>
                    <a:pt x="20699" y="10353"/>
                  </a:moveTo>
                  <a:cubicBezTo>
                    <a:pt x="20699" y="10353"/>
                    <a:pt x="19799" y="-1797"/>
                    <a:pt x="6749" y="227"/>
                  </a:cubicBezTo>
                  <a:cubicBezTo>
                    <a:pt x="6749" y="227"/>
                    <a:pt x="899" y="2252"/>
                    <a:pt x="0" y="1577"/>
                  </a:cubicBezTo>
                  <a:cubicBezTo>
                    <a:pt x="0" y="1577"/>
                    <a:pt x="4499" y="16428"/>
                    <a:pt x="10800" y="18453"/>
                  </a:cubicBezTo>
                  <a:cubicBezTo>
                    <a:pt x="17099" y="19803"/>
                    <a:pt x="21600" y="16428"/>
                    <a:pt x="20699" y="10353"/>
                  </a:cubicBezTo>
                  <a:close/>
                </a:path>
              </a:pathLst>
            </a:custGeom>
            <a:solidFill>
              <a:srgbClr val="F07474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36" name="AutoShape 22"/>
            <p:cNvSpPr>
              <a:spLocks/>
            </p:cNvSpPr>
            <p:nvPr userDrawn="1"/>
          </p:nvSpPr>
          <p:spPr bwMode="auto">
            <a:xfrm>
              <a:off x="1826296" y="1860109"/>
              <a:ext cx="668110" cy="331670"/>
            </a:xfrm>
            <a:custGeom>
              <a:avLst/>
              <a:gdLst>
                <a:gd name="T0" fmla="*/ 436645 w 20033"/>
                <a:gd name="T1" fmla="*/ 72419 h 15680"/>
                <a:gd name="T2" fmla="*/ 74531 w 20033"/>
                <a:gd name="T3" fmla="*/ 42022 h 15680"/>
                <a:gd name="T4" fmla="*/ 0 w 20033"/>
                <a:gd name="T5" fmla="*/ 143361 h 15680"/>
                <a:gd name="T6" fmla="*/ 202336 w 20033"/>
                <a:gd name="T7" fmla="*/ 204155 h 15680"/>
                <a:gd name="T8" fmla="*/ 436645 w 20033"/>
                <a:gd name="T9" fmla="*/ 72419 h 156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0033" h="15680">
                  <a:moveTo>
                    <a:pt x="19679" y="5146"/>
                  </a:moveTo>
                  <a:cubicBezTo>
                    <a:pt x="17760" y="826"/>
                    <a:pt x="10559" y="-2773"/>
                    <a:pt x="3359" y="2986"/>
                  </a:cubicBezTo>
                  <a:cubicBezTo>
                    <a:pt x="479" y="5866"/>
                    <a:pt x="0" y="10187"/>
                    <a:pt x="0" y="10187"/>
                  </a:cubicBezTo>
                  <a:cubicBezTo>
                    <a:pt x="0" y="10187"/>
                    <a:pt x="6239" y="12346"/>
                    <a:pt x="9119" y="14507"/>
                  </a:cubicBezTo>
                  <a:cubicBezTo>
                    <a:pt x="15360" y="18827"/>
                    <a:pt x="21600" y="10187"/>
                    <a:pt x="19679" y="5146"/>
                  </a:cubicBezTo>
                  <a:close/>
                </a:path>
              </a:pathLst>
            </a:custGeom>
            <a:solidFill>
              <a:srgbClr val="02B3C5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37" name="AutoShape 23"/>
            <p:cNvSpPr>
              <a:spLocks/>
            </p:cNvSpPr>
            <p:nvPr userDrawn="1"/>
          </p:nvSpPr>
          <p:spPr bwMode="auto">
            <a:xfrm>
              <a:off x="1642565" y="822152"/>
              <a:ext cx="458133" cy="544033"/>
            </a:xfrm>
            <a:custGeom>
              <a:avLst/>
              <a:gdLst>
                <a:gd name="T0" fmla="*/ 269324 w 15070"/>
                <a:gd name="T1" fmla="*/ 347181 h 19631"/>
                <a:gd name="T2" fmla="*/ 194752 w 15070"/>
                <a:gd name="T3" fmla="*/ 91893 h 19631"/>
                <a:gd name="T4" fmla="*/ 34909 w 15070"/>
                <a:gd name="T5" fmla="*/ 0 h 19631"/>
                <a:gd name="T6" fmla="*/ 45568 w 15070"/>
                <a:gd name="T7" fmla="*/ 275699 h 19631"/>
                <a:gd name="T8" fmla="*/ 269324 w 15070"/>
                <a:gd name="T9" fmla="*/ 347181 h 1963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070" h="19631">
                  <a:moveTo>
                    <a:pt x="13316" y="18830"/>
                  </a:moveTo>
                  <a:cubicBezTo>
                    <a:pt x="13316" y="18830"/>
                    <a:pt x="19111" y="9415"/>
                    <a:pt x="9629" y="4984"/>
                  </a:cubicBezTo>
                  <a:cubicBezTo>
                    <a:pt x="2780" y="1661"/>
                    <a:pt x="1726" y="0"/>
                    <a:pt x="1726" y="0"/>
                  </a:cubicBezTo>
                  <a:cubicBezTo>
                    <a:pt x="1726" y="0"/>
                    <a:pt x="-2488" y="8307"/>
                    <a:pt x="2253" y="14953"/>
                  </a:cubicBezTo>
                  <a:cubicBezTo>
                    <a:pt x="6994" y="21599"/>
                    <a:pt x="11736" y="19384"/>
                    <a:pt x="13316" y="18830"/>
                  </a:cubicBezTo>
                  <a:close/>
                </a:path>
              </a:pathLst>
            </a:custGeom>
            <a:gradFill rotWithShape="1">
              <a:gsLst>
                <a:gs pos="0">
                  <a:sysClr val="window" lastClr="FFFFFF"/>
                </a:gs>
                <a:gs pos="100000">
                  <a:srgbClr val="D9D9D9"/>
                </a:gs>
              </a:gsLst>
              <a:lin ang="5400000" scaled="1"/>
            </a:gradFill>
            <a:ln w="12700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38" name="AutoShape 24"/>
            <p:cNvSpPr>
              <a:spLocks/>
            </p:cNvSpPr>
            <p:nvPr userDrawn="1"/>
          </p:nvSpPr>
          <p:spPr bwMode="auto">
            <a:xfrm>
              <a:off x="2356011" y="755341"/>
              <a:ext cx="489153" cy="670496"/>
            </a:xfrm>
            <a:custGeom>
              <a:avLst/>
              <a:gdLst>
                <a:gd name="T0" fmla="*/ 72915 w 15376"/>
                <a:gd name="T1" fmla="*/ 419155 h 20489"/>
                <a:gd name="T2" fmla="*/ 51643 w 15376"/>
                <a:gd name="T3" fmla="*/ 173784 h 20489"/>
                <a:gd name="T4" fmla="*/ 253666 w 15376"/>
                <a:gd name="T5" fmla="*/ 0 h 20489"/>
                <a:gd name="T6" fmla="*/ 296188 w 15376"/>
                <a:gd name="T7" fmla="*/ 388478 h 20489"/>
                <a:gd name="T8" fmla="*/ 72915 w 15376"/>
                <a:gd name="T9" fmla="*/ 419155 h 204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376" h="20489">
                  <a:moveTo>
                    <a:pt x="3445" y="19252"/>
                  </a:moveTo>
                  <a:cubicBezTo>
                    <a:pt x="3445" y="19252"/>
                    <a:pt x="-3587" y="13147"/>
                    <a:pt x="2440" y="7982"/>
                  </a:cubicBezTo>
                  <a:cubicBezTo>
                    <a:pt x="8468" y="2347"/>
                    <a:pt x="11985" y="1878"/>
                    <a:pt x="11985" y="0"/>
                  </a:cubicBezTo>
                  <a:cubicBezTo>
                    <a:pt x="11985" y="0"/>
                    <a:pt x="18013" y="14086"/>
                    <a:pt x="13994" y="17843"/>
                  </a:cubicBezTo>
                  <a:cubicBezTo>
                    <a:pt x="10478" y="21599"/>
                    <a:pt x="5957" y="20660"/>
                    <a:pt x="3445" y="19252"/>
                  </a:cubicBezTo>
                  <a:close/>
                </a:path>
              </a:pathLst>
            </a:custGeom>
            <a:solidFill>
              <a:srgbClr val="FFBF53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39" name="AutoShape 25"/>
            <p:cNvSpPr>
              <a:spLocks/>
            </p:cNvSpPr>
            <p:nvPr userDrawn="1"/>
          </p:nvSpPr>
          <p:spPr bwMode="auto">
            <a:xfrm>
              <a:off x="4567936" y="1602409"/>
              <a:ext cx="541646" cy="672882"/>
            </a:xfrm>
            <a:custGeom>
              <a:avLst/>
              <a:gdLst>
                <a:gd name="T0" fmla="*/ 21227 w 16671"/>
                <a:gd name="T1" fmla="*/ 388836 h 20543"/>
                <a:gd name="T2" fmla="*/ 106113 w 16671"/>
                <a:gd name="T3" fmla="*/ 122777 h 20543"/>
                <a:gd name="T4" fmla="*/ 339567 w 16671"/>
                <a:gd name="T5" fmla="*/ 0 h 20543"/>
                <a:gd name="T6" fmla="*/ 307727 w 16671"/>
                <a:gd name="T7" fmla="*/ 399079 h 20543"/>
                <a:gd name="T8" fmla="*/ 21227 w 16671"/>
                <a:gd name="T9" fmla="*/ 388836 h 205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671" h="20543">
                  <a:moveTo>
                    <a:pt x="982" y="17843"/>
                  </a:moveTo>
                  <a:cubicBezTo>
                    <a:pt x="982" y="17843"/>
                    <a:pt x="-2945" y="8921"/>
                    <a:pt x="4909" y="5634"/>
                  </a:cubicBezTo>
                  <a:cubicBezTo>
                    <a:pt x="13255" y="2347"/>
                    <a:pt x="15709" y="0"/>
                    <a:pt x="15709" y="0"/>
                  </a:cubicBezTo>
                  <a:cubicBezTo>
                    <a:pt x="15709" y="0"/>
                    <a:pt x="18654" y="15026"/>
                    <a:pt x="14236" y="18313"/>
                  </a:cubicBezTo>
                  <a:cubicBezTo>
                    <a:pt x="9327" y="21130"/>
                    <a:pt x="3436" y="21599"/>
                    <a:pt x="982" y="17843"/>
                  </a:cubicBezTo>
                  <a:close/>
                </a:path>
              </a:pathLst>
            </a:custGeom>
            <a:solidFill>
              <a:srgbClr val="F07474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40" name="AutoShape 26"/>
            <p:cNvSpPr>
              <a:spLocks/>
            </p:cNvSpPr>
            <p:nvPr userDrawn="1"/>
          </p:nvSpPr>
          <p:spPr bwMode="auto">
            <a:xfrm>
              <a:off x="4577480" y="647966"/>
              <a:ext cx="410411" cy="629933"/>
            </a:xfrm>
            <a:custGeom>
              <a:avLst/>
              <a:gdLst>
                <a:gd name="T0" fmla="*/ 128757 w 19262"/>
                <a:gd name="T1" fmla="*/ 419100 h 21600"/>
                <a:gd name="T2" fmla="*/ 2055 w 19262"/>
                <a:gd name="T3" fmla="*/ 214653 h 21600"/>
                <a:gd name="T4" fmla="*/ 139318 w 19262"/>
                <a:gd name="T5" fmla="*/ 0 h 21600"/>
                <a:gd name="T6" fmla="*/ 266019 w 19262"/>
                <a:gd name="T7" fmla="*/ 204428 h 21600"/>
                <a:gd name="T8" fmla="*/ 128757 w 19262"/>
                <a:gd name="T9" fmla="*/ 419100 h 216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9262" h="21600">
                  <a:moveTo>
                    <a:pt x="9083" y="21600"/>
                  </a:moveTo>
                  <a:cubicBezTo>
                    <a:pt x="9083" y="21600"/>
                    <a:pt x="-1344" y="16331"/>
                    <a:pt x="145" y="11063"/>
                  </a:cubicBezTo>
                  <a:cubicBezTo>
                    <a:pt x="1635" y="5795"/>
                    <a:pt x="9828" y="1580"/>
                    <a:pt x="9828" y="0"/>
                  </a:cubicBezTo>
                  <a:cubicBezTo>
                    <a:pt x="9828" y="0"/>
                    <a:pt x="18021" y="6848"/>
                    <a:pt x="18766" y="10536"/>
                  </a:cubicBezTo>
                  <a:cubicBezTo>
                    <a:pt x="20256" y="13697"/>
                    <a:pt x="18766" y="21073"/>
                    <a:pt x="9083" y="21600"/>
                  </a:cubicBezTo>
                  <a:close/>
                </a:path>
              </a:pathLst>
            </a:custGeom>
            <a:solidFill>
              <a:srgbClr val="02B3C5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41" name="AutoShape 27"/>
            <p:cNvSpPr>
              <a:spLocks/>
            </p:cNvSpPr>
            <p:nvPr userDrawn="1"/>
          </p:nvSpPr>
          <p:spPr bwMode="auto">
            <a:xfrm>
              <a:off x="1000701" y="1836248"/>
              <a:ext cx="436659" cy="639477"/>
            </a:xfrm>
            <a:custGeom>
              <a:avLst/>
              <a:gdLst>
                <a:gd name="T0" fmla="*/ 177114 w 12174"/>
                <a:gd name="T1" fmla="*/ 425430 h 21600"/>
                <a:gd name="T2" fmla="*/ 91182 w 12174"/>
                <a:gd name="T3" fmla="*/ 0 h 21600"/>
                <a:gd name="T4" fmla="*/ 209330 w 12174"/>
                <a:gd name="T5" fmla="*/ 111425 h 21600"/>
                <a:gd name="T6" fmla="*/ 177114 w 12174"/>
                <a:gd name="T7" fmla="*/ 425430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2174" h="21600">
                  <a:moveTo>
                    <a:pt x="7422" y="21599"/>
                  </a:moveTo>
                  <a:cubicBezTo>
                    <a:pt x="7422" y="21599"/>
                    <a:pt x="-6528" y="17485"/>
                    <a:pt x="3821" y="0"/>
                  </a:cubicBezTo>
                  <a:cubicBezTo>
                    <a:pt x="3821" y="0"/>
                    <a:pt x="5622" y="3085"/>
                    <a:pt x="8772" y="5657"/>
                  </a:cubicBezTo>
                  <a:cubicBezTo>
                    <a:pt x="11921" y="8228"/>
                    <a:pt x="15071" y="21599"/>
                    <a:pt x="7422" y="21599"/>
                  </a:cubicBezTo>
                  <a:close/>
                </a:path>
              </a:pathLst>
            </a:custGeom>
            <a:solidFill>
              <a:srgbClr val="F07474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42" name="AutoShape 28"/>
            <p:cNvSpPr>
              <a:spLocks/>
            </p:cNvSpPr>
            <p:nvPr userDrawn="1"/>
          </p:nvSpPr>
          <p:spPr bwMode="auto">
            <a:xfrm>
              <a:off x="167950" y="1967485"/>
              <a:ext cx="510627" cy="672882"/>
            </a:xfrm>
            <a:custGeom>
              <a:avLst/>
              <a:gdLst>
                <a:gd name="T0" fmla="*/ 144509 w 11872"/>
                <a:gd name="T1" fmla="*/ 447654 h 21600"/>
                <a:gd name="T2" fmla="*/ 80582 w 11872"/>
                <a:gd name="T3" fmla="*/ 0 h 21600"/>
                <a:gd name="T4" fmla="*/ 165828 w 11872"/>
                <a:gd name="T5" fmla="*/ 71213 h 21600"/>
                <a:gd name="T6" fmla="*/ 144509 w 11872"/>
                <a:gd name="T7" fmla="*/ 447654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872" h="21600">
                  <a:moveTo>
                    <a:pt x="5050" y="21599"/>
                  </a:moveTo>
                  <a:cubicBezTo>
                    <a:pt x="5050" y="21599"/>
                    <a:pt x="-4632" y="15218"/>
                    <a:pt x="2816" y="0"/>
                  </a:cubicBezTo>
                  <a:cubicBezTo>
                    <a:pt x="2816" y="0"/>
                    <a:pt x="4305" y="2454"/>
                    <a:pt x="5795" y="3436"/>
                  </a:cubicBezTo>
                  <a:cubicBezTo>
                    <a:pt x="10636" y="7363"/>
                    <a:pt x="16968" y="17181"/>
                    <a:pt x="5050" y="21599"/>
                  </a:cubicBezTo>
                  <a:close/>
                </a:path>
              </a:pathLst>
            </a:custGeom>
            <a:solidFill>
              <a:srgbClr val="02B3C5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  <p:sp>
          <p:nvSpPr>
            <p:cNvPr id="43" name="AutoShape 29"/>
            <p:cNvSpPr>
              <a:spLocks/>
            </p:cNvSpPr>
            <p:nvPr userDrawn="1"/>
          </p:nvSpPr>
          <p:spPr bwMode="auto">
            <a:xfrm>
              <a:off x="1077057" y="1036903"/>
              <a:ext cx="422342" cy="582210"/>
            </a:xfrm>
            <a:custGeom>
              <a:avLst/>
              <a:gdLst>
                <a:gd name="T0" fmla="*/ 188209 w 11448"/>
                <a:gd name="T1" fmla="*/ 387332 h 21600"/>
                <a:gd name="T2" fmla="*/ 60994 w 11448"/>
                <a:gd name="T3" fmla="*/ 0 h 21600"/>
                <a:gd name="T4" fmla="*/ 145796 w 11448"/>
                <a:gd name="T5" fmla="*/ 91727 h 21600"/>
                <a:gd name="T6" fmla="*/ 188209 w 11448"/>
                <a:gd name="T7" fmla="*/ 387332 h 2160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448" h="21600">
                  <a:moveTo>
                    <a:pt x="7668" y="21599"/>
                  </a:moveTo>
                  <a:cubicBezTo>
                    <a:pt x="7668" y="21599"/>
                    <a:pt x="-5291" y="21599"/>
                    <a:pt x="2485" y="0"/>
                  </a:cubicBezTo>
                  <a:cubicBezTo>
                    <a:pt x="2485" y="0"/>
                    <a:pt x="4212" y="3978"/>
                    <a:pt x="5940" y="5115"/>
                  </a:cubicBezTo>
                  <a:cubicBezTo>
                    <a:pt x="7668" y="6252"/>
                    <a:pt x="16308" y="17621"/>
                    <a:pt x="7668" y="21599"/>
                  </a:cubicBezTo>
                  <a:close/>
                </a:path>
              </a:pathLst>
            </a:custGeom>
            <a:solidFill>
              <a:srgbClr val="F07474"/>
            </a:solidFill>
            <a:ln w="28575" cap="flat" cmpd="sng">
              <a:solidFill>
                <a:sysClr val="window" lastClr="FFFFFF"/>
              </a:solidFill>
              <a:round/>
              <a:headEnd/>
              <a:tailEnd/>
            </a:ln>
            <a:effectLst>
              <a:outerShdw dist="63500" dir="8100000" algn="ctr" rotWithShape="0">
                <a:srgbClr val="000000">
                  <a:alpha val="25000"/>
                </a:srgbClr>
              </a:outerShdw>
            </a:effectLst>
          </p:spPr>
          <p:txBody>
            <a:bodyPr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/>
                <a:ea typeface="微软雅黑"/>
                <a:cs typeface="+mn-cs"/>
              </a:endParaRPr>
            </a:p>
          </p:txBody>
        </p:sp>
      </p:grpSp>
      <p:sp>
        <p:nvSpPr>
          <p:cNvPr id="46" name="AutoShape 16"/>
          <p:cNvSpPr>
            <a:spLocks/>
          </p:cNvSpPr>
          <p:nvPr userDrawn="1"/>
        </p:nvSpPr>
        <p:spPr bwMode="auto">
          <a:xfrm>
            <a:off x="637740" y="235082"/>
            <a:ext cx="220042" cy="327798"/>
          </a:xfrm>
          <a:custGeom>
            <a:avLst/>
            <a:gdLst>
              <a:gd name="T0" fmla="*/ 67128 w 13523"/>
              <a:gd name="T1" fmla="*/ 449800 h 18670"/>
              <a:gd name="T2" fmla="*/ 270092 w 13523"/>
              <a:gd name="T3" fmla="*/ 0 h 18670"/>
              <a:gd name="T4" fmla="*/ 312814 w 13523"/>
              <a:gd name="T5" fmla="*/ 173780 h 18670"/>
              <a:gd name="T6" fmla="*/ 67128 w 13523"/>
              <a:gd name="T7" fmla="*/ 449800 h 18670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3523" h="18670">
                <a:moveTo>
                  <a:pt x="2888" y="17932"/>
                </a:moveTo>
                <a:cubicBezTo>
                  <a:pt x="2888" y="17932"/>
                  <a:pt x="-7682" y="8558"/>
                  <a:pt x="11620" y="0"/>
                </a:cubicBezTo>
                <a:cubicBezTo>
                  <a:pt x="11620" y="0"/>
                  <a:pt x="12998" y="3260"/>
                  <a:pt x="13458" y="6928"/>
                </a:cubicBezTo>
                <a:cubicBezTo>
                  <a:pt x="13917" y="10596"/>
                  <a:pt x="12079" y="21599"/>
                  <a:pt x="2888" y="17932"/>
                </a:cubicBezTo>
                <a:close/>
              </a:path>
            </a:pathLst>
          </a:custGeom>
          <a:solidFill>
            <a:srgbClr val="F07474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微软雅黑"/>
              <a:cs typeface="+mn-cs"/>
            </a:endParaRPr>
          </a:p>
        </p:txBody>
      </p:sp>
      <p:sp>
        <p:nvSpPr>
          <p:cNvPr id="47" name="AutoShape 17"/>
          <p:cNvSpPr>
            <a:spLocks/>
          </p:cNvSpPr>
          <p:nvPr userDrawn="1"/>
        </p:nvSpPr>
        <p:spPr bwMode="auto">
          <a:xfrm>
            <a:off x="367688" y="343979"/>
            <a:ext cx="197816" cy="310019"/>
          </a:xfrm>
          <a:custGeom>
            <a:avLst/>
            <a:gdLst>
              <a:gd name="T0" fmla="*/ 251649 w 16246"/>
              <a:gd name="T1" fmla="*/ 413107 h 20641"/>
              <a:gd name="T2" fmla="*/ 144297 w 16246"/>
              <a:gd name="T3" fmla="*/ 110830 h 20641"/>
              <a:gd name="T4" fmla="*/ 4766 w 16246"/>
              <a:gd name="T5" fmla="*/ 0 h 20641"/>
              <a:gd name="T6" fmla="*/ 4766 w 16246"/>
              <a:gd name="T7" fmla="*/ 191426 h 20641"/>
              <a:gd name="T8" fmla="*/ 101369 w 16246"/>
              <a:gd name="T9" fmla="*/ 433256 h 20641"/>
              <a:gd name="T10" fmla="*/ 251649 w 16246"/>
              <a:gd name="T11" fmla="*/ 413107 h 20641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0" t="0" r="r" b="b"/>
            <a:pathLst>
              <a:path w="16246" h="20641">
                <a:moveTo>
                  <a:pt x="14468" y="19252"/>
                </a:moveTo>
                <a:cubicBezTo>
                  <a:pt x="14468" y="19252"/>
                  <a:pt x="21257" y="11739"/>
                  <a:pt x="8296" y="5165"/>
                </a:cubicBezTo>
                <a:cubicBezTo>
                  <a:pt x="1508" y="1408"/>
                  <a:pt x="274" y="0"/>
                  <a:pt x="274" y="0"/>
                </a:cubicBezTo>
                <a:cubicBezTo>
                  <a:pt x="274" y="0"/>
                  <a:pt x="-343" y="6573"/>
                  <a:pt x="274" y="8921"/>
                </a:cubicBezTo>
                <a:cubicBezTo>
                  <a:pt x="274" y="11269"/>
                  <a:pt x="-343" y="17843"/>
                  <a:pt x="5828" y="20191"/>
                </a:cubicBezTo>
                <a:cubicBezTo>
                  <a:pt x="10148" y="21600"/>
                  <a:pt x="14468" y="19252"/>
                  <a:pt x="14468" y="19252"/>
                </a:cubicBezTo>
                <a:close/>
              </a:path>
            </a:pathLst>
          </a:custGeom>
          <a:solidFill>
            <a:srgbClr val="02B3C5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微软雅黑"/>
              <a:cs typeface="+mn-cs"/>
            </a:endParaRPr>
          </a:p>
        </p:txBody>
      </p:sp>
      <p:sp>
        <p:nvSpPr>
          <p:cNvPr id="48" name="AutoShape 18"/>
          <p:cNvSpPr>
            <a:spLocks/>
          </p:cNvSpPr>
          <p:nvPr userDrawn="1"/>
        </p:nvSpPr>
        <p:spPr bwMode="auto">
          <a:xfrm>
            <a:off x="721089" y="626217"/>
            <a:ext cx="321173" cy="175566"/>
          </a:xfrm>
          <a:custGeom>
            <a:avLst/>
            <a:gdLst>
              <a:gd name="T0" fmla="*/ 20914 w 19743"/>
              <a:gd name="T1" fmla="*/ 65328 h 11814"/>
              <a:gd name="T2" fmla="*/ 458764 w 19743"/>
              <a:gd name="T3" fmla="*/ 197832 h 11814"/>
              <a:gd name="T4" fmla="*/ 52959 w 19743"/>
              <a:gd name="T5" fmla="*/ 208023 h 11814"/>
              <a:gd name="T6" fmla="*/ 20914 w 19743"/>
              <a:gd name="T7" fmla="*/ 65328 h 11814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19743" h="11814">
                <a:moveTo>
                  <a:pt x="900" y="3077"/>
                </a:moveTo>
                <a:cubicBezTo>
                  <a:pt x="900" y="3077"/>
                  <a:pt x="12389" y="-7002"/>
                  <a:pt x="19742" y="9318"/>
                </a:cubicBezTo>
                <a:cubicBezTo>
                  <a:pt x="19742" y="9318"/>
                  <a:pt x="11011" y="14598"/>
                  <a:pt x="2279" y="9798"/>
                </a:cubicBezTo>
                <a:cubicBezTo>
                  <a:pt x="-1857" y="7878"/>
                  <a:pt x="900" y="4038"/>
                  <a:pt x="900" y="3077"/>
                </a:cubicBezTo>
                <a:close/>
              </a:path>
            </a:pathLst>
          </a:custGeom>
          <a:solidFill>
            <a:srgbClr val="FFBF53"/>
          </a:solidFill>
          <a:ln w="28575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微软雅黑"/>
              <a:cs typeface="+mn-cs"/>
            </a:endParaRPr>
          </a:p>
        </p:txBody>
      </p:sp>
      <p:sp>
        <p:nvSpPr>
          <p:cNvPr id="49" name="AutoShape 15"/>
          <p:cNvSpPr>
            <a:spLocks/>
          </p:cNvSpPr>
          <p:nvPr userDrawn="1"/>
        </p:nvSpPr>
        <p:spPr bwMode="auto">
          <a:xfrm>
            <a:off x="1097710" y="196939"/>
            <a:ext cx="179436" cy="202042"/>
          </a:xfrm>
          <a:custGeom>
            <a:avLst/>
            <a:gdLst>
              <a:gd name="T0" fmla="*/ 245334 w 11653"/>
              <a:gd name="T1" fmla="*/ 19646 h 19110"/>
              <a:gd name="T2" fmla="*/ 31151 w 11653"/>
              <a:gd name="T3" fmla="*/ 396875 h 19110"/>
              <a:gd name="T4" fmla="*/ 245334 w 11653"/>
              <a:gd name="T5" fmla="*/ 19646 h 1911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1653" h="19110">
                <a:moveTo>
                  <a:pt x="8112" y="946"/>
                </a:moveTo>
                <a:cubicBezTo>
                  <a:pt x="3863" y="-2490"/>
                  <a:pt x="-2510" y="3400"/>
                  <a:pt x="1030" y="19110"/>
                </a:cubicBezTo>
                <a:cubicBezTo>
                  <a:pt x="1030" y="19110"/>
                  <a:pt x="19090" y="10273"/>
                  <a:pt x="8112" y="946"/>
                </a:cubicBezTo>
                <a:close/>
              </a:path>
            </a:pathLst>
          </a:custGeom>
          <a:gradFill rotWithShape="1">
            <a:gsLst>
              <a:gs pos="0">
                <a:sysClr val="window" lastClr="FFFFFF"/>
              </a:gs>
              <a:gs pos="100000">
                <a:srgbClr val="D9D9D9"/>
              </a:gs>
            </a:gsLst>
            <a:lin ang="5400000" scaled="1"/>
          </a:gradFill>
          <a:ln w="12700" cap="flat" cmpd="sng">
            <a:solidFill>
              <a:sysClr val="window" lastClr="FFFFFF"/>
            </a:solidFill>
            <a:round/>
            <a:headEnd/>
            <a:tailEnd/>
          </a:ln>
          <a:effectLst>
            <a:outerShdw dist="63500" dir="8100000" algn="ctr" rotWithShape="0">
              <a:srgbClr val="000000">
                <a:alpha val="25000"/>
              </a:srgbClr>
            </a:outerShdw>
          </a:effectLst>
        </p:spPr>
        <p:txBody>
          <a:bodyPr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29741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 animBg="1"/>
      <p:bldP spid="47" grpId="0" animBg="1"/>
      <p:bldP spid="48" grpId="0" animBg="1"/>
      <p:bldP spid="49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7">
  <p:cSld name="Title only 7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5"/>
          <p:cNvSpPr txBox="1">
            <a:spLocks noGrp="1"/>
          </p:cNvSpPr>
          <p:nvPr>
            <p:ph type="title"/>
          </p:nvPr>
        </p:nvSpPr>
        <p:spPr>
          <a:xfrm>
            <a:off x="960001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261381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5">
  <p:cSld name="Title and two columns 5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8"/>
          <p:cNvSpPr txBox="1">
            <a:spLocks noGrp="1"/>
          </p:cNvSpPr>
          <p:nvPr>
            <p:ph type="title"/>
          </p:nvPr>
        </p:nvSpPr>
        <p:spPr>
          <a:xfrm>
            <a:off x="2110217" y="1918239"/>
            <a:ext cx="3788000" cy="5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3733" b="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8"/>
          <p:cNvSpPr txBox="1">
            <a:spLocks noGrp="1"/>
          </p:cNvSpPr>
          <p:nvPr>
            <p:ph type="title" idx="2"/>
          </p:nvPr>
        </p:nvSpPr>
        <p:spPr>
          <a:xfrm>
            <a:off x="6424957" y="1918245"/>
            <a:ext cx="3656800" cy="51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 sz="3733" b="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8"/>
          <p:cNvSpPr txBox="1">
            <a:spLocks noGrp="1"/>
          </p:cNvSpPr>
          <p:nvPr>
            <p:ph type="title" idx="3"/>
          </p:nvPr>
        </p:nvSpPr>
        <p:spPr>
          <a:xfrm>
            <a:off x="960001" y="593367"/>
            <a:ext cx="102720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8"/>
          <p:cNvSpPr txBox="1">
            <a:spLocks noGrp="1"/>
          </p:cNvSpPr>
          <p:nvPr>
            <p:ph type="subTitle" idx="1"/>
          </p:nvPr>
        </p:nvSpPr>
        <p:spPr>
          <a:xfrm>
            <a:off x="2110233" y="4526817"/>
            <a:ext cx="3788000" cy="7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00"/>
              <a:buNone/>
              <a:defRPr sz="1867"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8"/>
          <p:cNvSpPr txBox="1">
            <a:spLocks noGrp="1"/>
          </p:cNvSpPr>
          <p:nvPr>
            <p:ph type="subTitle" idx="4"/>
          </p:nvPr>
        </p:nvSpPr>
        <p:spPr>
          <a:xfrm>
            <a:off x="6359400" y="4526817"/>
            <a:ext cx="3788000" cy="73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None/>
              <a:defRPr sz="1867"/>
            </a:lvl1pPr>
            <a:lvl2pPr lvl="1" rtl="0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3pPr>
            <a:lvl4pPr lvl="3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4pPr>
            <a:lvl5pPr lvl="4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5pPr>
            <a:lvl6pPr lvl="5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6pPr>
            <a:lvl7pPr lvl="6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7pPr>
            <a:lvl8pPr lvl="7" rtl="0">
              <a:spcBef>
                <a:spcPts val="2133"/>
              </a:spcBef>
              <a:spcAft>
                <a:spcPts val="0"/>
              </a:spcAft>
              <a:buSzPts val="1500"/>
              <a:buNone/>
              <a:defRPr/>
            </a:lvl8pPr>
            <a:lvl9pPr lvl="8" rtl="0">
              <a:spcBef>
                <a:spcPts val="2133"/>
              </a:spcBef>
              <a:spcAft>
                <a:spcPts val="2133"/>
              </a:spcAft>
              <a:buSzPts val="1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614588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37FE604-9CAC-4738-B9D5-3E68A55D0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C97712C-2192-4A92-8DB6-BA70888874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25083B4-B3B2-4DE3-9635-DE05C17702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EBF2C1-3FF8-429B-9883-F269DFF9E761}" type="datetimeFigureOut">
              <a:rPr lang="zh-CN" altLang="en-US" smtClean="0"/>
              <a:t>2022/9/16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F6143E8-FCD5-42F5-BED3-BF3B077C9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28BB3647-E517-4589-930D-C556B955FB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5D55DA-5856-4D79-8BE6-74AC577A0A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4099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B3110D5-A9A6-4564-A09F-56C6A82B1F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1F5EB18-9448-454C-BE71-9FB044F910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A31CC2C-C772-4FB6-9F72-8880012103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EBF2C1-3FF8-429B-9883-F269DFF9E761}" type="datetimeFigureOut">
              <a:rPr lang="zh-CN" altLang="en-US" smtClean="0"/>
              <a:t>2022/9/16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0C8815B-602B-4B56-98C8-6B59346EAE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7BDD50A-A6F7-4CB1-A997-96FBC6783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5D55DA-5856-4D79-8BE6-74AC577A0A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8116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9C4686E-8225-45C5-B156-9F867F6B1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35A4158-8057-4644-BDEF-FB6C6DEC1D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7AF498D-64BA-43B2-BB1B-6B5D6D5AD7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EE2D890-3E35-4638-BCF7-99C950A15E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EBF2C1-3FF8-429B-9883-F269DFF9E761}" type="datetimeFigureOut">
              <a:rPr lang="zh-CN" altLang="en-US" smtClean="0"/>
              <a:t>2022/9/16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8B3F9E0-EDC1-455C-A7FC-A6FDB6E06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4F2D6FF-6BBD-45E6-A0AB-2B22B5520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5D55DA-5856-4D79-8BE6-74AC577A0A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92410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023FC38-5EE0-41BC-B56E-376DDFB389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5246F75-6A92-4EE9-A577-F29E200177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5E91629-8B03-4AB6-8DF5-04E6D0070C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FD3911F6-257D-4910-B0F1-376D3D3EE7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3F3AAA48-F43F-4585-88D1-8E8F15F0F1A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3C0F338A-10F5-41DD-B47E-C8D38EACE5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EBF2C1-3FF8-429B-9883-F269DFF9E761}" type="datetimeFigureOut">
              <a:rPr lang="zh-CN" altLang="en-US" smtClean="0"/>
              <a:t>2022/9/16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74A442ED-E340-4CAC-9981-FDA897A45D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57A56A01-BD25-436D-ADD5-392EA5DB3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5D55DA-5856-4D79-8BE6-74AC577A0A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4573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44B3DE7-FD34-47A8-A6BB-1ADB4F918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E634CA4-C82F-4905-A2CC-68F44714F1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EBF2C1-3FF8-429B-9883-F269DFF9E761}" type="datetimeFigureOut">
              <a:rPr lang="zh-CN" altLang="en-US" smtClean="0"/>
              <a:t>2022/9/16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8857854-32B2-4A75-A85B-6F42680D0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B2E7028-0F2D-4371-9622-EFC30162F4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5D55DA-5856-4D79-8BE6-74AC577A0A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5507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F273DAF3-3380-463D-8A66-3BAA578FBAA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EBF2C1-3FF8-429B-9883-F269DFF9E761}" type="datetimeFigureOut">
              <a:rPr lang="zh-CN" altLang="en-US" smtClean="0"/>
              <a:t>2022/9/16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B81540A-4F39-4747-832F-E6ECEB6E6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1857B738-47CB-46F1-8FF5-6F64E3D6E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5D55DA-5856-4D79-8BE6-74AC577A0A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81519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F998E4B-F379-46A6-A8A2-CC5A26D34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BD29259-7609-466D-9224-9093510D70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823AA8F-4B2F-44E8-8151-A4FF84BBF9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231A431-AE15-4C58-91D6-42146D6C392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EBF2C1-3FF8-429B-9883-F269DFF9E761}" type="datetimeFigureOut">
              <a:rPr lang="zh-CN" altLang="en-US" smtClean="0"/>
              <a:t>2022/9/16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872BD5F-90CF-4658-8418-5DEBBF4C81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43B4881-A1A2-499C-90D5-DAC4C4E35C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5D55DA-5856-4D79-8BE6-74AC577A0A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42398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1C4B813-FF61-4E13-8610-8F09914B7E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E9AC2FE9-7837-4554-89B4-0B7086ECB8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FFF3AC1-F592-4341-A726-10ED313220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610580E-615B-4933-B876-68100F0697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EBF2C1-3FF8-429B-9883-F269DFF9E761}" type="datetimeFigureOut">
              <a:rPr lang="zh-CN" altLang="en-US" smtClean="0"/>
              <a:t>2022/9/16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0F20B4A-17C1-4897-8864-7CF22BA81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C7FBDC6-75C6-49A1-95AC-902A0FEB9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C5D55DA-5856-4D79-8BE6-74AC577A0A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99406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hape&#10;&#10;Description automatically generated with medium confidence">
            <a:extLst>
              <a:ext uri="{FF2B5EF4-FFF2-40B4-BE49-F238E27FC236}">
                <a16:creationId xmlns:a16="http://schemas.microsoft.com/office/drawing/2014/main" id="{0C027BCE-88C5-4B60-987B-009D2CCB7769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11842" y="235688"/>
            <a:ext cx="1342506" cy="1342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1614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alphaModFix amt="4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05267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</p:sldLayoutIdLst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9.pn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6.png"/><Relationship Id="rId3" Type="http://schemas.microsoft.com/office/2007/relationships/media" Target="../media/media3.mp3"/><Relationship Id="rId7" Type="http://schemas.openxmlformats.org/officeDocument/2006/relationships/image" Target="../media/image43.png"/><Relationship Id="rId12" Type="http://schemas.openxmlformats.org/officeDocument/2006/relationships/image" Target="../media/image45.png"/><Relationship Id="rId17" Type="http://schemas.openxmlformats.org/officeDocument/2006/relationships/image" Target="../media/image39.png"/><Relationship Id="rId2" Type="http://schemas.microsoft.com/office/2007/relationships/media" Target="../media/media2.mp3"/><Relationship Id="rId16" Type="http://schemas.openxmlformats.org/officeDocument/2006/relationships/image" Target="../media/image38.jpeg"/><Relationship Id="rId1" Type="http://schemas.openxmlformats.org/officeDocument/2006/relationships/audio" Target="NULL" TargetMode="External"/><Relationship Id="rId6" Type="http://schemas.openxmlformats.org/officeDocument/2006/relationships/audio" Target="../media/audio6.wav"/><Relationship Id="rId11" Type="http://schemas.openxmlformats.org/officeDocument/2006/relationships/image" Target="../media/image44.jpeg"/><Relationship Id="rId5" Type="http://schemas.openxmlformats.org/officeDocument/2006/relationships/slideLayout" Target="../slideLayouts/slideLayout15.xml"/><Relationship Id="rId15" Type="http://schemas.openxmlformats.org/officeDocument/2006/relationships/image" Target="../media/image48.png"/><Relationship Id="rId10" Type="http://schemas.openxmlformats.org/officeDocument/2006/relationships/image" Target="../media/image37.jpeg"/><Relationship Id="rId4" Type="http://schemas.openxmlformats.org/officeDocument/2006/relationships/audio" Target="../media/media3.mp3"/><Relationship Id="rId9" Type="http://schemas.microsoft.com/office/2007/relationships/hdphoto" Target="../media/hdphoto4.wdp"/><Relationship Id="rId14" Type="http://schemas.openxmlformats.org/officeDocument/2006/relationships/image" Target="../media/image47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46.png"/><Relationship Id="rId3" Type="http://schemas.microsoft.com/office/2007/relationships/media" Target="../media/media3.mp3"/><Relationship Id="rId7" Type="http://schemas.openxmlformats.org/officeDocument/2006/relationships/image" Target="../media/image36.png"/><Relationship Id="rId12" Type="http://schemas.openxmlformats.org/officeDocument/2006/relationships/image" Target="../media/image51.jpeg"/><Relationship Id="rId2" Type="http://schemas.microsoft.com/office/2007/relationships/media" Target="../media/media2.mp3"/><Relationship Id="rId16" Type="http://schemas.openxmlformats.org/officeDocument/2006/relationships/image" Target="../media/image39.png"/><Relationship Id="rId1" Type="http://schemas.openxmlformats.org/officeDocument/2006/relationships/audio" Target="NULL" TargetMode="External"/><Relationship Id="rId6" Type="http://schemas.openxmlformats.org/officeDocument/2006/relationships/image" Target="../media/image43.png"/><Relationship Id="rId11" Type="http://schemas.openxmlformats.org/officeDocument/2006/relationships/image" Target="../media/image44.jpeg"/><Relationship Id="rId5" Type="http://schemas.openxmlformats.org/officeDocument/2006/relationships/slideLayout" Target="../slideLayouts/slideLayout15.xml"/><Relationship Id="rId15" Type="http://schemas.openxmlformats.org/officeDocument/2006/relationships/image" Target="../media/image38.jpeg"/><Relationship Id="rId10" Type="http://schemas.openxmlformats.org/officeDocument/2006/relationships/image" Target="../media/image50.jpg"/><Relationship Id="rId4" Type="http://schemas.openxmlformats.org/officeDocument/2006/relationships/audio" Target="../media/media3.mp3"/><Relationship Id="rId9" Type="http://schemas.openxmlformats.org/officeDocument/2006/relationships/image" Target="../media/image37.jpeg"/><Relationship Id="rId14" Type="http://schemas.openxmlformats.org/officeDocument/2006/relationships/image" Target="../media/image4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38.jpeg"/><Relationship Id="rId3" Type="http://schemas.microsoft.com/office/2007/relationships/media" Target="../media/media3.mp3"/><Relationship Id="rId7" Type="http://schemas.openxmlformats.org/officeDocument/2006/relationships/image" Target="../media/image36.png"/><Relationship Id="rId12" Type="http://schemas.openxmlformats.org/officeDocument/2006/relationships/image" Target="../media/image48.png"/><Relationship Id="rId2" Type="http://schemas.microsoft.com/office/2007/relationships/media" Target="../media/media2.mp3"/><Relationship Id="rId1" Type="http://schemas.openxmlformats.org/officeDocument/2006/relationships/audio" Target="NULL" TargetMode="External"/><Relationship Id="rId6" Type="http://schemas.openxmlformats.org/officeDocument/2006/relationships/image" Target="../media/image43.png"/><Relationship Id="rId11" Type="http://schemas.openxmlformats.org/officeDocument/2006/relationships/image" Target="../media/image46.png"/><Relationship Id="rId5" Type="http://schemas.openxmlformats.org/officeDocument/2006/relationships/slideLayout" Target="../slideLayouts/slideLayout15.xml"/><Relationship Id="rId15" Type="http://schemas.openxmlformats.org/officeDocument/2006/relationships/image" Target="../media/image47.jpg"/><Relationship Id="rId10" Type="http://schemas.openxmlformats.org/officeDocument/2006/relationships/image" Target="../media/image50.jpg"/><Relationship Id="rId4" Type="http://schemas.openxmlformats.org/officeDocument/2006/relationships/audio" Target="../media/media3.mp3"/><Relationship Id="rId9" Type="http://schemas.openxmlformats.org/officeDocument/2006/relationships/image" Target="../media/image37.jpeg"/><Relationship Id="rId1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0.xml"/><Relationship Id="rId6" Type="http://schemas.openxmlformats.org/officeDocument/2006/relationships/image" Target="../media/image54.png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5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1.xml"/><Relationship Id="rId5" Type="http://schemas.openxmlformats.org/officeDocument/2006/relationships/image" Target="../media/image56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video" Target="../media/media1.mp4"/><Relationship Id="rId7" Type="http://schemas.openxmlformats.org/officeDocument/2006/relationships/image" Target="../media/image12.png"/><Relationship Id="rId2" Type="http://schemas.microsoft.com/office/2007/relationships/media" Target="../media/media1.mp4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11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gif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13" Type="http://schemas.openxmlformats.org/officeDocument/2006/relationships/image" Target="../media/image21.png"/><Relationship Id="rId18" Type="http://schemas.openxmlformats.org/officeDocument/2006/relationships/slide" Target="slide8.xml"/><Relationship Id="rId26" Type="http://schemas.openxmlformats.org/officeDocument/2006/relationships/slide" Target="slide9.xml"/><Relationship Id="rId3" Type="http://schemas.openxmlformats.org/officeDocument/2006/relationships/notesSlide" Target="../notesSlides/notesSlide5.xml"/><Relationship Id="rId21" Type="http://schemas.openxmlformats.org/officeDocument/2006/relationships/image" Target="../media/image25.png"/><Relationship Id="rId7" Type="http://schemas.openxmlformats.org/officeDocument/2006/relationships/audio" Target="../media/audio4.wav"/><Relationship Id="rId12" Type="http://schemas.openxmlformats.org/officeDocument/2006/relationships/slide" Target="slide6.xml"/><Relationship Id="rId17" Type="http://schemas.microsoft.com/office/2007/relationships/hdphoto" Target="../media/hdphoto2.wdp"/><Relationship Id="rId25" Type="http://schemas.microsoft.com/office/2007/relationships/hdphoto" Target="../media/hdphoto3.wdp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2.png"/><Relationship Id="rId20" Type="http://schemas.openxmlformats.org/officeDocument/2006/relationships/image" Target="../media/image24.png"/><Relationship Id="rId1" Type="http://schemas.openxmlformats.org/officeDocument/2006/relationships/themeOverride" Target="../theme/themeOverride5.xml"/><Relationship Id="rId6" Type="http://schemas.openxmlformats.org/officeDocument/2006/relationships/audio" Target="../media/audio3.wav"/><Relationship Id="rId11" Type="http://schemas.openxmlformats.org/officeDocument/2006/relationships/image" Target="../media/image20.png"/><Relationship Id="rId24" Type="http://schemas.openxmlformats.org/officeDocument/2006/relationships/image" Target="../media/image28.png"/><Relationship Id="rId5" Type="http://schemas.openxmlformats.org/officeDocument/2006/relationships/audio" Target="../media/audio2.wav"/><Relationship Id="rId15" Type="http://schemas.openxmlformats.org/officeDocument/2006/relationships/slide" Target="slide7.xml"/><Relationship Id="rId23" Type="http://schemas.openxmlformats.org/officeDocument/2006/relationships/image" Target="../media/image27.png"/><Relationship Id="rId10" Type="http://schemas.openxmlformats.org/officeDocument/2006/relationships/image" Target="../media/image19.png"/><Relationship Id="rId19" Type="http://schemas.openxmlformats.org/officeDocument/2006/relationships/image" Target="../media/image23.png"/><Relationship Id="rId4" Type="http://schemas.openxmlformats.org/officeDocument/2006/relationships/audio" Target="../media/audio1.wav"/><Relationship Id="rId9" Type="http://schemas.openxmlformats.org/officeDocument/2006/relationships/audio" Target="../media/audio6.wav"/><Relationship Id="rId14" Type="http://schemas.microsoft.com/office/2007/relationships/hdphoto" Target="../media/hdphoto1.wdp"/><Relationship Id="rId22" Type="http://schemas.openxmlformats.org/officeDocument/2006/relationships/image" Target="../media/image26.png"/><Relationship Id="rId27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image" Target="../media/image31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0.gif"/><Relationship Id="rId12" Type="http://schemas.microsoft.com/office/2007/relationships/hdphoto" Target="../media/hdphoto1.wdp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11.png"/><Relationship Id="rId11" Type="http://schemas.openxmlformats.org/officeDocument/2006/relationships/image" Target="../media/image21.png"/><Relationship Id="rId5" Type="http://schemas.openxmlformats.org/officeDocument/2006/relationships/audio" Target="../media/audio2.wav"/><Relationship Id="rId10" Type="http://schemas.openxmlformats.org/officeDocument/2006/relationships/slide" Target="slide6.xml"/><Relationship Id="rId4" Type="http://schemas.openxmlformats.org/officeDocument/2006/relationships/audio" Target="../media/audio7.wav"/><Relationship Id="rId9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notesSlide" Target="../notesSlides/notesSlide7.xml"/><Relationship Id="rId7" Type="http://schemas.openxmlformats.org/officeDocument/2006/relationships/slide" Target="slide5.xml"/><Relationship Id="rId12" Type="http://schemas.openxmlformats.org/officeDocument/2006/relationships/image" Target="../media/image32.png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30.gif"/><Relationship Id="rId11" Type="http://schemas.microsoft.com/office/2007/relationships/hdphoto" Target="../media/hdphoto2.wdp"/><Relationship Id="rId5" Type="http://schemas.openxmlformats.org/officeDocument/2006/relationships/image" Target="../media/image11.png"/><Relationship Id="rId10" Type="http://schemas.openxmlformats.org/officeDocument/2006/relationships/image" Target="../media/image22.png"/><Relationship Id="rId4" Type="http://schemas.openxmlformats.org/officeDocument/2006/relationships/audio" Target="../media/audio3.wav"/><Relationship Id="rId9" Type="http://schemas.openxmlformats.org/officeDocument/2006/relationships/slide" Target="slid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notesSlide" Target="../notesSlides/notesSlide8.xml"/><Relationship Id="rId7" Type="http://schemas.openxmlformats.org/officeDocument/2006/relationships/slide" Target="slide5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30.gif"/><Relationship Id="rId11" Type="http://schemas.openxmlformats.org/officeDocument/2006/relationships/image" Target="../media/image33.png"/><Relationship Id="rId5" Type="http://schemas.openxmlformats.org/officeDocument/2006/relationships/image" Target="../media/image11.png"/><Relationship Id="rId10" Type="http://schemas.openxmlformats.org/officeDocument/2006/relationships/image" Target="../media/image23.png"/><Relationship Id="rId4" Type="http://schemas.openxmlformats.org/officeDocument/2006/relationships/audio" Target="../media/audio4.wav"/><Relationship Id="rId9" Type="http://schemas.openxmlformats.org/officeDocument/2006/relationships/slide" Target="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9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C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60CF3C58-25C1-4E88-8378-CD1C2148A5C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3" r="3696" b="28602"/>
          <a:stretch/>
        </p:blipFill>
        <p:spPr>
          <a:xfrm>
            <a:off x="0" y="163825"/>
            <a:ext cx="12192000" cy="6694175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8F4F83FB-6931-4BC6-96AF-35C92DA3BA4F}"/>
              </a:ext>
            </a:extLst>
          </p:cNvPr>
          <p:cNvGrpSpPr/>
          <p:nvPr/>
        </p:nvGrpSpPr>
        <p:grpSpPr>
          <a:xfrm>
            <a:off x="477530" y="499148"/>
            <a:ext cx="10990569" cy="5787352"/>
            <a:chOff x="1334770" y="1715770"/>
            <a:chExt cx="9629140" cy="2694305"/>
          </a:xfrm>
        </p:grpSpPr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3D890F2A-2CF2-4553-84F3-D547C8BF5262}"/>
                </a:ext>
              </a:extLst>
            </p:cNvPr>
            <p:cNvSpPr/>
            <p:nvPr/>
          </p:nvSpPr>
          <p:spPr>
            <a:xfrm>
              <a:off x="1503045" y="1843711"/>
              <a:ext cx="9460865" cy="2334895"/>
            </a:xfrm>
            <a:prstGeom prst="roundRect">
              <a:avLst/>
            </a:prstGeom>
            <a:solidFill>
              <a:schemeClr val="bg1">
                <a:alpha val="90000"/>
              </a:schemeClr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  <p:sp>
          <p:nvSpPr>
            <p:cNvPr id="11" name="矩形: 圆角 7">
              <a:extLst>
                <a:ext uri="{FF2B5EF4-FFF2-40B4-BE49-F238E27FC236}">
                  <a16:creationId xmlns:a16="http://schemas.microsoft.com/office/drawing/2014/main" id="{6655AB64-B174-4991-BD48-3A66355BB7F0}"/>
                </a:ext>
              </a:extLst>
            </p:cNvPr>
            <p:cNvSpPr/>
            <p:nvPr/>
          </p:nvSpPr>
          <p:spPr>
            <a:xfrm>
              <a:off x="1334770" y="1715770"/>
              <a:ext cx="9629140" cy="2694305"/>
            </a:xfrm>
            <a:prstGeom prst="roundRect">
              <a:avLst/>
            </a:prstGeom>
            <a:noFill/>
            <a:ln w="38100">
              <a:solidFill>
                <a:srgbClr val="11AFB8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ea"/>
                <a:sym typeface="+mn-lt"/>
              </a:endParaRPr>
            </a:p>
          </p:txBody>
        </p:sp>
      </p:grpSp>
      <p:sp>
        <p:nvSpPr>
          <p:cNvPr id="14" name="Google Shape;487;p33">
            <a:extLst>
              <a:ext uri="{FF2B5EF4-FFF2-40B4-BE49-F238E27FC236}">
                <a16:creationId xmlns:a16="http://schemas.microsoft.com/office/drawing/2014/main" id="{A1A69744-D541-4BA5-B2BB-BD332FF68953}"/>
              </a:ext>
            </a:extLst>
          </p:cNvPr>
          <p:cNvSpPr txBox="1">
            <a:spLocks/>
          </p:cNvSpPr>
          <p:nvPr/>
        </p:nvSpPr>
        <p:spPr>
          <a:xfrm>
            <a:off x="669597" y="949795"/>
            <a:ext cx="102720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defRPr sz="3200" b="0" i="0" u="none" strike="noStrike" cap="none">
                <a:solidFill>
                  <a:srgbClr val="0C1D3F"/>
                </a:solidFill>
                <a:latin typeface="Bubblegum Sans"/>
                <a:ea typeface="Bubblegum Sans"/>
                <a:cs typeface="Bubblegum Sans"/>
                <a:sym typeface="Bubblegum San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C1D3F"/>
              </a:buClr>
              <a:buSzPts val="3200"/>
              <a:buFont typeface="Bubblegum Sans"/>
              <a:buNone/>
              <a:tabLst/>
              <a:defRPr/>
            </a:pP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Bubblegum Sans"/>
              </a:rPr>
              <a:t>Thứ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Bubblegum Sans"/>
              </a:rPr>
              <a:t> …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Bubblegum Sans"/>
              </a:rPr>
              <a:t>ngày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Bubblegum Sans"/>
              </a:rPr>
              <a:t> …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Bubblegum Sans"/>
              </a:rPr>
              <a:t>tháng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Bubblegum Sans"/>
              </a:rPr>
              <a:t> … </a:t>
            </a:r>
            <a:r>
              <a:rPr kumimoji="0" lang="en-US" sz="36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Bubblegum Sans"/>
              </a:rPr>
              <a:t>năm</a:t>
            </a:r>
            <a:r>
              <a:rPr kumimoji="0" lang="en-US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Bubblegum Sans"/>
              </a:rPr>
              <a:t> 2022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C432E0D-70D9-4359-972D-1F7E57CE75F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9366" y="1943067"/>
            <a:ext cx="1987468" cy="76206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94E8265-C8E4-400D-8E0D-8C61676994A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0920" y="3143964"/>
            <a:ext cx="10431160" cy="1103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4849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ular Callout 1"/>
          <p:cNvSpPr/>
          <p:nvPr/>
        </p:nvSpPr>
        <p:spPr>
          <a:xfrm>
            <a:off x="191345" y="1478655"/>
            <a:ext cx="5580233" cy="1662313"/>
          </a:xfrm>
          <a:custGeom>
            <a:avLst/>
            <a:gdLst>
              <a:gd name="connsiteX0" fmla="*/ 0 w 5580233"/>
              <a:gd name="connsiteY0" fmla="*/ 277058 h 1662313"/>
              <a:gd name="connsiteX1" fmla="*/ 277058 w 5580233"/>
              <a:gd name="connsiteY1" fmla="*/ 0 h 1662313"/>
              <a:gd name="connsiteX2" fmla="*/ 603549 w 5580233"/>
              <a:gd name="connsiteY2" fmla="*/ 0 h 1662313"/>
              <a:gd name="connsiteX3" fmla="*/ 930039 w 5580233"/>
              <a:gd name="connsiteY3" fmla="*/ 0 h 1662313"/>
              <a:gd name="connsiteX4" fmla="*/ 930039 w 5580233"/>
              <a:gd name="connsiteY4" fmla="*/ 0 h 1662313"/>
              <a:gd name="connsiteX5" fmla="*/ 1395058 w 5580233"/>
              <a:gd name="connsiteY5" fmla="*/ 0 h 1662313"/>
              <a:gd name="connsiteX6" fmla="*/ 1887979 w 5580233"/>
              <a:gd name="connsiteY6" fmla="*/ 0 h 1662313"/>
              <a:gd name="connsiteX7" fmla="*/ 2325097 w 5580233"/>
              <a:gd name="connsiteY7" fmla="*/ 0 h 1662313"/>
              <a:gd name="connsiteX8" fmla="*/ 2980274 w 5580233"/>
              <a:gd name="connsiteY8" fmla="*/ 0 h 1662313"/>
              <a:gd name="connsiteX9" fmla="*/ 3575890 w 5580233"/>
              <a:gd name="connsiteY9" fmla="*/ 0 h 1662313"/>
              <a:gd name="connsiteX10" fmla="*/ 4231067 w 5580233"/>
              <a:gd name="connsiteY10" fmla="*/ 0 h 1662313"/>
              <a:gd name="connsiteX11" fmla="*/ 5303175 w 5580233"/>
              <a:gd name="connsiteY11" fmla="*/ 0 h 1662313"/>
              <a:gd name="connsiteX12" fmla="*/ 5580233 w 5580233"/>
              <a:gd name="connsiteY12" fmla="*/ 277058 h 1662313"/>
              <a:gd name="connsiteX13" fmla="*/ 5580233 w 5580233"/>
              <a:gd name="connsiteY13" fmla="*/ 630297 h 1662313"/>
              <a:gd name="connsiteX14" fmla="*/ 5580233 w 5580233"/>
              <a:gd name="connsiteY14" fmla="*/ 969683 h 1662313"/>
              <a:gd name="connsiteX15" fmla="*/ 5580233 w 5580233"/>
              <a:gd name="connsiteY15" fmla="*/ 969683 h 1662313"/>
              <a:gd name="connsiteX16" fmla="*/ 5580233 w 5580233"/>
              <a:gd name="connsiteY16" fmla="*/ 1385261 h 1662313"/>
              <a:gd name="connsiteX17" fmla="*/ 5580233 w 5580233"/>
              <a:gd name="connsiteY17" fmla="*/ 1385255 h 1662313"/>
              <a:gd name="connsiteX18" fmla="*/ 5303175 w 5580233"/>
              <a:gd name="connsiteY18" fmla="*/ 1662313 h 1662313"/>
              <a:gd name="connsiteX19" fmla="*/ 4767121 w 5580233"/>
              <a:gd name="connsiteY19" fmla="*/ 1662313 h 1662313"/>
              <a:gd name="connsiteX20" fmla="*/ 4231067 w 5580233"/>
              <a:gd name="connsiteY20" fmla="*/ 1662313 h 1662313"/>
              <a:gd name="connsiteX21" fmla="*/ 3695013 w 5580233"/>
              <a:gd name="connsiteY21" fmla="*/ 1662313 h 1662313"/>
              <a:gd name="connsiteX22" fmla="*/ 3039836 w 5580233"/>
              <a:gd name="connsiteY22" fmla="*/ 1662313 h 1662313"/>
              <a:gd name="connsiteX23" fmla="*/ 2325097 w 5580233"/>
              <a:gd name="connsiteY23" fmla="*/ 1662313 h 1662313"/>
              <a:gd name="connsiteX24" fmla="*/ 2504018 w 5580233"/>
              <a:gd name="connsiteY24" fmla="*/ 2148157 h 1662313"/>
              <a:gd name="connsiteX25" fmla="*/ 2026578 w 5580233"/>
              <a:gd name="connsiteY25" fmla="*/ 2000784 h 1662313"/>
              <a:gd name="connsiteX26" fmla="*/ 1549137 w 5580233"/>
              <a:gd name="connsiteY26" fmla="*/ 1853412 h 1662313"/>
              <a:gd name="connsiteX27" fmla="*/ 930039 w 5580233"/>
              <a:gd name="connsiteY27" fmla="*/ 1662313 h 1662313"/>
              <a:gd name="connsiteX28" fmla="*/ 623138 w 5580233"/>
              <a:gd name="connsiteY28" fmla="*/ 1662313 h 1662313"/>
              <a:gd name="connsiteX29" fmla="*/ 277058 w 5580233"/>
              <a:gd name="connsiteY29" fmla="*/ 1662313 h 1662313"/>
              <a:gd name="connsiteX30" fmla="*/ 0 w 5580233"/>
              <a:gd name="connsiteY30" fmla="*/ 1385255 h 1662313"/>
              <a:gd name="connsiteX31" fmla="*/ 0 w 5580233"/>
              <a:gd name="connsiteY31" fmla="*/ 1385261 h 1662313"/>
              <a:gd name="connsiteX32" fmla="*/ 0 w 5580233"/>
              <a:gd name="connsiteY32" fmla="*/ 969683 h 1662313"/>
              <a:gd name="connsiteX33" fmla="*/ 0 w 5580233"/>
              <a:gd name="connsiteY33" fmla="*/ 969683 h 1662313"/>
              <a:gd name="connsiteX34" fmla="*/ 0 w 5580233"/>
              <a:gd name="connsiteY34" fmla="*/ 644149 h 1662313"/>
              <a:gd name="connsiteX35" fmla="*/ 0 w 5580233"/>
              <a:gd name="connsiteY35" fmla="*/ 277058 h 16623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5580233" h="1662313" fill="none" extrusionOk="0">
                <a:moveTo>
                  <a:pt x="0" y="277058"/>
                </a:moveTo>
                <a:cubicBezTo>
                  <a:pt x="-26148" y="143170"/>
                  <a:pt x="123365" y="-5160"/>
                  <a:pt x="277058" y="0"/>
                </a:cubicBezTo>
                <a:cubicBezTo>
                  <a:pt x="437671" y="-33047"/>
                  <a:pt x="451806" y="16261"/>
                  <a:pt x="603549" y="0"/>
                </a:cubicBezTo>
                <a:cubicBezTo>
                  <a:pt x="755292" y="-16261"/>
                  <a:pt x="804131" y="9252"/>
                  <a:pt x="930039" y="0"/>
                </a:cubicBezTo>
                <a:lnTo>
                  <a:pt x="930039" y="0"/>
                </a:lnTo>
                <a:cubicBezTo>
                  <a:pt x="1106058" y="-11649"/>
                  <a:pt x="1289923" y="11246"/>
                  <a:pt x="1395058" y="0"/>
                </a:cubicBezTo>
                <a:cubicBezTo>
                  <a:pt x="1500193" y="-11246"/>
                  <a:pt x="1693727" y="4120"/>
                  <a:pt x="1887979" y="0"/>
                </a:cubicBezTo>
                <a:cubicBezTo>
                  <a:pt x="2082231" y="-4120"/>
                  <a:pt x="2160218" y="32858"/>
                  <a:pt x="2325097" y="0"/>
                </a:cubicBezTo>
                <a:cubicBezTo>
                  <a:pt x="2632369" y="-6220"/>
                  <a:pt x="2846068" y="30849"/>
                  <a:pt x="2980274" y="0"/>
                </a:cubicBezTo>
                <a:cubicBezTo>
                  <a:pt x="3114480" y="-30849"/>
                  <a:pt x="3420542" y="1902"/>
                  <a:pt x="3575890" y="0"/>
                </a:cubicBezTo>
                <a:cubicBezTo>
                  <a:pt x="3731238" y="-1902"/>
                  <a:pt x="4018289" y="10661"/>
                  <a:pt x="4231067" y="0"/>
                </a:cubicBezTo>
                <a:cubicBezTo>
                  <a:pt x="4443845" y="-10661"/>
                  <a:pt x="5018032" y="24344"/>
                  <a:pt x="5303175" y="0"/>
                </a:cubicBezTo>
                <a:cubicBezTo>
                  <a:pt x="5421670" y="-3059"/>
                  <a:pt x="5567226" y="89967"/>
                  <a:pt x="5580233" y="277058"/>
                </a:cubicBezTo>
                <a:cubicBezTo>
                  <a:pt x="5587086" y="416783"/>
                  <a:pt x="5540462" y="477886"/>
                  <a:pt x="5580233" y="630297"/>
                </a:cubicBezTo>
                <a:cubicBezTo>
                  <a:pt x="5620004" y="782708"/>
                  <a:pt x="5562354" y="834764"/>
                  <a:pt x="5580233" y="969683"/>
                </a:cubicBezTo>
                <a:lnTo>
                  <a:pt x="5580233" y="969683"/>
                </a:lnTo>
                <a:cubicBezTo>
                  <a:pt x="5608248" y="1138638"/>
                  <a:pt x="5577420" y="1294481"/>
                  <a:pt x="5580233" y="1385261"/>
                </a:cubicBezTo>
                <a:lnTo>
                  <a:pt x="5580233" y="1385255"/>
                </a:lnTo>
                <a:cubicBezTo>
                  <a:pt x="5609784" y="1546707"/>
                  <a:pt x="5451367" y="1691738"/>
                  <a:pt x="5303175" y="1662313"/>
                </a:cubicBezTo>
                <a:cubicBezTo>
                  <a:pt x="5071800" y="1713534"/>
                  <a:pt x="4909136" y="1628742"/>
                  <a:pt x="4767121" y="1662313"/>
                </a:cubicBezTo>
                <a:cubicBezTo>
                  <a:pt x="4625106" y="1695884"/>
                  <a:pt x="4482450" y="1598359"/>
                  <a:pt x="4231067" y="1662313"/>
                </a:cubicBezTo>
                <a:cubicBezTo>
                  <a:pt x="3979684" y="1726267"/>
                  <a:pt x="3932398" y="1656649"/>
                  <a:pt x="3695013" y="1662313"/>
                </a:cubicBezTo>
                <a:cubicBezTo>
                  <a:pt x="3457628" y="1667977"/>
                  <a:pt x="3185166" y="1647599"/>
                  <a:pt x="3039836" y="1662313"/>
                </a:cubicBezTo>
                <a:cubicBezTo>
                  <a:pt x="2894506" y="1677027"/>
                  <a:pt x="2657605" y="1630646"/>
                  <a:pt x="2325097" y="1662313"/>
                </a:cubicBezTo>
                <a:cubicBezTo>
                  <a:pt x="2391449" y="1764120"/>
                  <a:pt x="2374800" y="1938654"/>
                  <a:pt x="2504018" y="2148157"/>
                </a:cubicBezTo>
                <a:cubicBezTo>
                  <a:pt x="2385468" y="2126216"/>
                  <a:pt x="2277784" y="2024157"/>
                  <a:pt x="2026578" y="2000784"/>
                </a:cubicBezTo>
                <a:cubicBezTo>
                  <a:pt x="1775372" y="1977411"/>
                  <a:pt x="1722947" y="1877764"/>
                  <a:pt x="1549137" y="1853412"/>
                </a:cubicBezTo>
                <a:cubicBezTo>
                  <a:pt x="1375327" y="1829059"/>
                  <a:pt x="1240329" y="1753958"/>
                  <a:pt x="930039" y="1662313"/>
                </a:cubicBezTo>
                <a:cubicBezTo>
                  <a:pt x="804865" y="1680639"/>
                  <a:pt x="710093" y="1637743"/>
                  <a:pt x="623138" y="1662313"/>
                </a:cubicBezTo>
                <a:cubicBezTo>
                  <a:pt x="536183" y="1686883"/>
                  <a:pt x="381719" y="1659739"/>
                  <a:pt x="277058" y="1662313"/>
                </a:cubicBezTo>
                <a:cubicBezTo>
                  <a:pt x="84405" y="1674454"/>
                  <a:pt x="2084" y="1556017"/>
                  <a:pt x="0" y="1385255"/>
                </a:cubicBezTo>
                <a:lnTo>
                  <a:pt x="0" y="1385261"/>
                </a:lnTo>
                <a:cubicBezTo>
                  <a:pt x="-21117" y="1293481"/>
                  <a:pt x="20958" y="1134031"/>
                  <a:pt x="0" y="969683"/>
                </a:cubicBezTo>
                <a:lnTo>
                  <a:pt x="0" y="969683"/>
                </a:lnTo>
                <a:cubicBezTo>
                  <a:pt x="-24606" y="844736"/>
                  <a:pt x="4822" y="732412"/>
                  <a:pt x="0" y="644149"/>
                </a:cubicBezTo>
                <a:cubicBezTo>
                  <a:pt x="-4822" y="555886"/>
                  <a:pt x="26476" y="443426"/>
                  <a:pt x="0" y="277058"/>
                </a:cubicBezTo>
                <a:close/>
              </a:path>
              <a:path w="5580233" h="1662313" stroke="0" extrusionOk="0">
                <a:moveTo>
                  <a:pt x="0" y="277058"/>
                </a:moveTo>
                <a:cubicBezTo>
                  <a:pt x="-15843" y="106453"/>
                  <a:pt x="113341" y="13437"/>
                  <a:pt x="277058" y="0"/>
                </a:cubicBezTo>
                <a:cubicBezTo>
                  <a:pt x="384919" y="-37492"/>
                  <a:pt x="463899" y="33091"/>
                  <a:pt x="597019" y="0"/>
                </a:cubicBezTo>
                <a:cubicBezTo>
                  <a:pt x="730139" y="-33091"/>
                  <a:pt x="771354" y="13716"/>
                  <a:pt x="930039" y="0"/>
                </a:cubicBezTo>
                <a:lnTo>
                  <a:pt x="930039" y="0"/>
                </a:lnTo>
                <a:cubicBezTo>
                  <a:pt x="1036540" y="-11193"/>
                  <a:pt x="1244824" y="39698"/>
                  <a:pt x="1367157" y="0"/>
                </a:cubicBezTo>
                <a:cubicBezTo>
                  <a:pt x="1489490" y="-39698"/>
                  <a:pt x="1698391" y="18556"/>
                  <a:pt x="1846127" y="0"/>
                </a:cubicBezTo>
                <a:cubicBezTo>
                  <a:pt x="1993863" y="-18556"/>
                  <a:pt x="2188060" y="52165"/>
                  <a:pt x="2325097" y="0"/>
                </a:cubicBezTo>
                <a:cubicBezTo>
                  <a:pt x="2574896" y="-5354"/>
                  <a:pt x="2710195" y="42164"/>
                  <a:pt x="2950493" y="0"/>
                </a:cubicBezTo>
                <a:cubicBezTo>
                  <a:pt x="3190791" y="-42164"/>
                  <a:pt x="3292360" y="59416"/>
                  <a:pt x="3605671" y="0"/>
                </a:cubicBezTo>
                <a:cubicBezTo>
                  <a:pt x="3918982" y="-59416"/>
                  <a:pt x="3922191" y="62659"/>
                  <a:pt x="4171505" y="0"/>
                </a:cubicBezTo>
                <a:cubicBezTo>
                  <a:pt x="4420819" y="-62659"/>
                  <a:pt x="4483911" y="54941"/>
                  <a:pt x="4677779" y="0"/>
                </a:cubicBezTo>
                <a:cubicBezTo>
                  <a:pt x="4871647" y="-54941"/>
                  <a:pt x="5062756" y="18084"/>
                  <a:pt x="5303175" y="0"/>
                </a:cubicBezTo>
                <a:cubicBezTo>
                  <a:pt x="5480802" y="-26913"/>
                  <a:pt x="5562211" y="121335"/>
                  <a:pt x="5580233" y="277058"/>
                </a:cubicBezTo>
                <a:cubicBezTo>
                  <a:pt x="5597789" y="347373"/>
                  <a:pt x="5566580" y="454103"/>
                  <a:pt x="5580233" y="616444"/>
                </a:cubicBezTo>
                <a:cubicBezTo>
                  <a:pt x="5593886" y="778785"/>
                  <a:pt x="5573523" y="866702"/>
                  <a:pt x="5580233" y="969683"/>
                </a:cubicBezTo>
                <a:lnTo>
                  <a:pt x="5580233" y="969683"/>
                </a:lnTo>
                <a:cubicBezTo>
                  <a:pt x="5615435" y="1117025"/>
                  <a:pt x="5575574" y="1296282"/>
                  <a:pt x="5580233" y="1385261"/>
                </a:cubicBezTo>
                <a:lnTo>
                  <a:pt x="5580233" y="1385255"/>
                </a:lnTo>
                <a:cubicBezTo>
                  <a:pt x="5604199" y="1511367"/>
                  <a:pt x="5452186" y="1645926"/>
                  <a:pt x="5303175" y="1662313"/>
                </a:cubicBezTo>
                <a:cubicBezTo>
                  <a:pt x="5076708" y="1678664"/>
                  <a:pt x="4901879" y="1650921"/>
                  <a:pt x="4737340" y="1662313"/>
                </a:cubicBezTo>
                <a:cubicBezTo>
                  <a:pt x="4572802" y="1673705"/>
                  <a:pt x="4264177" y="1600120"/>
                  <a:pt x="4082163" y="1662313"/>
                </a:cubicBezTo>
                <a:cubicBezTo>
                  <a:pt x="3900149" y="1724506"/>
                  <a:pt x="3624956" y="1656998"/>
                  <a:pt x="3426986" y="1662313"/>
                </a:cubicBezTo>
                <a:cubicBezTo>
                  <a:pt x="3229016" y="1667628"/>
                  <a:pt x="2863871" y="1593818"/>
                  <a:pt x="2325097" y="1662313"/>
                </a:cubicBezTo>
                <a:cubicBezTo>
                  <a:pt x="2421233" y="1754860"/>
                  <a:pt x="2419007" y="2011474"/>
                  <a:pt x="2504018" y="2148157"/>
                </a:cubicBezTo>
                <a:cubicBezTo>
                  <a:pt x="2268760" y="2137312"/>
                  <a:pt x="2197148" y="2017181"/>
                  <a:pt x="1995098" y="1991067"/>
                </a:cubicBezTo>
                <a:cubicBezTo>
                  <a:pt x="1793048" y="1964953"/>
                  <a:pt x="1602885" y="1798071"/>
                  <a:pt x="1438959" y="1819403"/>
                </a:cubicBezTo>
                <a:cubicBezTo>
                  <a:pt x="1275033" y="1840734"/>
                  <a:pt x="1089959" y="1697018"/>
                  <a:pt x="930039" y="1662313"/>
                </a:cubicBezTo>
                <a:cubicBezTo>
                  <a:pt x="817536" y="1674007"/>
                  <a:pt x="686653" y="1634628"/>
                  <a:pt x="616608" y="1662313"/>
                </a:cubicBezTo>
                <a:cubicBezTo>
                  <a:pt x="546563" y="1689998"/>
                  <a:pt x="357542" y="1648249"/>
                  <a:pt x="277058" y="1662313"/>
                </a:cubicBezTo>
                <a:cubicBezTo>
                  <a:pt x="149120" y="1672120"/>
                  <a:pt x="-34012" y="1555770"/>
                  <a:pt x="0" y="1385255"/>
                </a:cubicBezTo>
                <a:lnTo>
                  <a:pt x="0" y="1385261"/>
                </a:lnTo>
                <a:cubicBezTo>
                  <a:pt x="-40449" y="1196759"/>
                  <a:pt x="28720" y="1076492"/>
                  <a:pt x="0" y="969683"/>
                </a:cubicBezTo>
                <a:lnTo>
                  <a:pt x="0" y="969683"/>
                </a:lnTo>
                <a:cubicBezTo>
                  <a:pt x="-9961" y="819703"/>
                  <a:pt x="21520" y="720515"/>
                  <a:pt x="0" y="644149"/>
                </a:cubicBezTo>
                <a:cubicBezTo>
                  <a:pt x="-21520" y="567783"/>
                  <a:pt x="26012" y="357250"/>
                  <a:pt x="0" y="277058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 w="28575">
            <a:solidFill>
              <a:schemeClr val="tx2"/>
            </a:solidFill>
            <a:prstDash val="dashDot"/>
            <a:extLst>
              <a:ext uri="{C807C97D-BFC1-408E-A445-0C87EB9F89A2}">
                <ask:lineSketchStyleProps xmlns:ask="http://schemas.microsoft.com/office/drawing/2018/sketchyshapes" sd="139810389">
                  <a:prstGeom prst="wedgeRoundRectCallout">
                    <a:avLst>
                      <a:gd name="adj1" fmla="val -5127"/>
                      <a:gd name="adj2" fmla="val 79227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Các bạn hãy cùng mình chăm sóc cây hoa bằng cách trả lời các câu hỏi sau nhé!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40A57D"/>
              </a:clrFrom>
              <a:clrTo>
                <a:srgbClr val="40A57D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704" b="87778" l="10000" r="92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445"/>
          <a:stretch/>
        </p:blipFill>
        <p:spPr>
          <a:xfrm>
            <a:off x="5029339" y="-855174"/>
            <a:ext cx="8279318" cy="786510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34"/>
          <a:stretch/>
        </p:blipFill>
        <p:spPr>
          <a:xfrm>
            <a:off x="8494109" y="4997616"/>
            <a:ext cx="1247422" cy="1247712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0" t="11852" r="25383" b="19260"/>
          <a:stretch/>
        </p:blipFill>
        <p:spPr>
          <a:xfrm>
            <a:off x="2783632" y="3379186"/>
            <a:ext cx="2038965" cy="3235900"/>
          </a:xfrm>
          <a:prstGeom prst="rect">
            <a:avLst/>
          </a:prstGeom>
        </p:spPr>
      </p:pic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AB92BE74-F14D-4418-B748-6FE7B8ED9ED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10" y="475576"/>
            <a:ext cx="5935345" cy="1003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1280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100" fill="hold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1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10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1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085FEDA1-57EA-4B7E-B7B3-81FAFC98C52D}"/>
              </a:ext>
            </a:extLst>
          </p:cNvPr>
          <p:cNvGrpSpPr/>
          <p:nvPr/>
        </p:nvGrpSpPr>
        <p:grpSpPr>
          <a:xfrm>
            <a:off x="826169" y="-760407"/>
            <a:ext cx="10601776" cy="1632277"/>
            <a:chOff x="910630" y="2430814"/>
            <a:chExt cx="10601776" cy="2783171"/>
          </a:xfrm>
        </p:grpSpPr>
        <p:grpSp>
          <p:nvGrpSpPr>
            <p:cNvPr id="30" name="组合 39">
              <a:extLst>
                <a:ext uri="{FF2B5EF4-FFF2-40B4-BE49-F238E27FC236}">
                  <a16:creationId xmlns:a16="http://schemas.microsoft.com/office/drawing/2014/main" id="{F2364654-8F66-4001-8A9C-99137138B784}"/>
                </a:ext>
              </a:extLst>
            </p:cNvPr>
            <p:cNvGrpSpPr/>
            <p:nvPr/>
          </p:nvGrpSpPr>
          <p:grpSpPr>
            <a:xfrm>
              <a:off x="910630" y="2430814"/>
              <a:ext cx="10601776" cy="2783171"/>
              <a:chOff x="910630" y="2430814"/>
              <a:chExt cx="10601776" cy="2783171"/>
            </a:xfrm>
          </p:grpSpPr>
          <p:sp>
            <p:nvSpPr>
              <p:cNvPr id="33" name="圆角矩形 59">
                <a:extLst>
                  <a:ext uri="{FF2B5EF4-FFF2-40B4-BE49-F238E27FC236}">
                    <a16:creationId xmlns:a16="http://schemas.microsoft.com/office/drawing/2014/main" id="{1B4F584B-6C3A-45C2-97AC-49EF4A1892AC}"/>
                  </a:ext>
                </a:extLst>
              </p:cNvPr>
              <p:cNvSpPr/>
              <p:nvPr/>
            </p:nvSpPr>
            <p:spPr>
              <a:xfrm>
                <a:off x="910630" y="3778493"/>
                <a:ext cx="10601776" cy="1435492"/>
              </a:xfrm>
              <a:prstGeom prst="roundRect">
                <a:avLst>
                  <a:gd name="adj" fmla="val 9069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/>
                  <a:ea typeface="微软雅黑"/>
                  <a:cs typeface="+mn-cs"/>
                </a:endParaRPr>
              </a:p>
            </p:txBody>
          </p:sp>
          <p:grpSp>
            <p:nvGrpSpPr>
              <p:cNvPr id="35" name="组合 60">
                <a:extLst>
                  <a:ext uri="{FF2B5EF4-FFF2-40B4-BE49-F238E27FC236}">
                    <a16:creationId xmlns:a16="http://schemas.microsoft.com/office/drawing/2014/main" id="{5A91A8B2-D688-4909-AA4B-BE02E8B5A926}"/>
                  </a:ext>
                </a:extLst>
              </p:cNvPr>
              <p:cNvGrpSpPr/>
              <p:nvPr/>
            </p:nvGrpSpPr>
            <p:grpSpPr>
              <a:xfrm>
                <a:off x="3286894" y="2430814"/>
                <a:ext cx="161561" cy="1404656"/>
                <a:chOff x="2258684" y="-496098"/>
                <a:chExt cx="303045" cy="2634752"/>
              </a:xfrm>
              <a:effectLst/>
            </p:grpSpPr>
            <p:pic>
              <p:nvPicPr>
                <p:cNvPr id="52" name="图片 64">
                  <a:extLst>
                    <a:ext uri="{FF2B5EF4-FFF2-40B4-BE49-F238E27FC236}">
                      <a16:creationId xmlns:a16="http://schemas.microsoft.com/office/drawing/2014/main" id="{472913AB-A79D-48C8-8B17-ECE9612805D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258684" y="1779662"/>
                  <a:ext cx="303045" cy="358992"/>
                </a:xfrm>
                <a:prstGeom prst="rect">
                  <a:avLst/>
                </a:prstGeom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</p:pic>
            <p:cxnSp>
              <p:nvCxnSpPr>
                <p:cNvPr id="53" name="直接连接符 65">
                  <a:extLst>
                    <a:ext uri="{FF2B5EF4-FFF2-40B4-BE49-F238E27FC236}">
                      <a16:creationId xmlns:a16="http://schemas.microsoft.com/office/drawing/2014/main" id="{9BE3059D-B956-45CF-8085-DB689CA259A0}"/>
                    </a:ext>
                  </a:extLst>
                </p:cNvPr>
                <p:cNvCxnSpPr/>
                <p:nvPr/>
              </p:nvCxnSpPr>
              <p:spPr>
                <a:xfrm>
                  <a:off x="2397629" y="-496098"/>
                  <a:ext cx="0" cy="2304256"/>
                </a:xfrm>
                <a:prstGeom prst="line">
                  <a:avLst/>
                </a:prstGeom>
                <a:ln w="6350">
                  <a:solidFill>
                    <a:srgbClr val="3C3B37"/>
                  </a:solidFill>
                </a:ln>
                <a:effectLst>
                  <a:outerShdw blurRad="508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8" name="组合 61">
                <a:extLst>
                  <a:ext uri="{FF2B5EF4-FFF2-40B4-BE49-F238E27FC236}">
                    <a16:creationId xmlns:a16="http://schemas.microsoft.com/office/drawing/2014/main" id="{707CD5AD-94B2-4771-A3E6-E4F0D21BF1F5}"/>
                  </a:ext>
                </a:extLst>
              </p:cNvPr>
              <p:cNvGrpSpPr/>
              <p:nvPr/>
            </p:nvGrpSpPr>
            <p:grpSpPr>
              <a:xfrm>
                <a:off x="9440524" y="2430814"/>
                <a:ext cx="161561" cy="1404656"/>
                <a:chOff x="2279650" y="-496098"/>
                <a:chExt cx="303045" cy="2634752"/>
              </a:xfrm>
              <a:effectLst/>
            </p:grpSpPr>
            <p:pic>
              <p:nvPicPr>
                <p:cNvPr id="48" name="图片 62">
                  <a:extLst>
                    <a:ext uri="{FF2B5EF4-FFF2-40B4-BE49-F238E27FC236}">
                      <a16:creationId xmlns:a16="http://schemas.microsoft.com/office/drawing/2014/main" id="{0705F7A6-884C-486A-AD30-F3E87F86A98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279650" y="1779662"/>
                  <a:ext cx="303045" cy="358992"/>
                </a:xfrm>
                <a:prstGeom prst="rect">
                  <a:avLst/>
                </a:prstGeom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</p:pic>
            <p:cxnSp>
              <p:nvCxnSpPr>
                <p:cNvPr id="51" name="直接连接符 63">
                  <a:extLst>
                    <a:ext uri="{FF2B5EF4-FFF2-40B4-BE49-F238E27FC236}">
                      <a16:creationId xmlns:a16="http://schemas.microsoft.com/office/drawing/2014/main" id="{A83A4DCC-5C68-4483-B865-1C2540D39858}"/>
                    </a:ext>
                  </a:extLst>
                </p:cNvPr>
                <p:cNvCxnSpPr/>
                <p:nvPr/>
              </p:nvCxnSpPr>
              <p:spPr>
                <a:xfrm>
                  <a:off x="2416063" y="-496098"/>
                  <a:ext cx="0" cy="2304256"/>
                </a:xfrm>
                <a:prstGeom prst="line">
                  <a:avLst/>
                </a:prstGeom>
                <a:ln w="6350">
                  <a:solidFill>
                    <a:srgbClr val="3C3B37"/>
                  </a:solidFill>
                </a:ln>
                <a:effectLst>
                  <a:outerShdw blurRad="508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89128C4F-FEB8-46F9-87A9-F2B9C6D5A363}"/>
                </a:ext>
              </a:extLst>
            </p:cNvPr>
            <p:cNvSpPr txBox="1"/>
            <p:nvPr/>
          </p:nvSpPr>
          <p:spPr>
            <a:xfrm>
              <a:off x="1525334" y="3823035"/>
              <a:ext cx="96242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Em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sẽ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xử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lý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thế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nào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trong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tình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huống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36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sau</a:t>
              </a:r>
              <a:r>
                <a:rPr kumimoji="0" lang="en-US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?</a:t>
              </a: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269993">
            <a:off x="-99490" y="-231226"/>
            <a:ext cx="1407594" cy="152489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217E768-381B-465B-93D5-28CDB7AAE4C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84991" y="969777"/>
            <a:ext cx="8077200" cy="41529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DB8A18B-602B-4F58-A3D0-547ED310CF30}"/>
              </a:ext>
            </a:extLst>
          </p:cNvPr>
          <p:cNvSpPr/>
          <p:nvPr/>
        </p:nvSpPr>
        <p:spPr>
          <a:xfrm>
            <a:off x="967563" y="5252484"/>
            <a:ext cx="10441172" cy="1605516"/>
          </a:xfrm>
          <a:prstGeom prst="roundRect">
            <a:avLst/>
          </a:prstGeom>
          <a:ln w="57150">
            <a:solidFill>
              <a:schemeClr val="accent2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nói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với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bé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Thảo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rằng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mình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tự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hứa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ăn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kẹo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buổi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tối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vì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bị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sâu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răng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cũng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sẽ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khuyên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bé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Thảo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ăn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kẹo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buổi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tối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không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bị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sâu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răng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801524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-flash-trò-chơ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605;p7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10800000">
            <a:off x="981567" y="4997616"/>
            <a:ext cx="2390636" cy="1797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605;p7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10800000">
            <a:off x="801897" y="3134913"/>
            <a:ext cx="2892451" cy="1670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605;p7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10800000">
            <a:off x="1234670" y="1402210"/>
            <a:ext cx="2615229" cy="1544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8">
            <a:clrChange>
              <a:clrFrom>
                <a:srgbClr val="40A57D"/>
              </a:clrFrom>
              <a:clrTo>
                <a:srgbClr val="40A57D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8704" b="87778" l="10000" r="92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445"/>
          <a:stretch/>
        </p:blipFill>
        <p:spPr>
          <a:xfrm>
            <a:off x="5029339" y="-855174"/>
            <a:ext cx="8279318" cy="786510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34"/>
          <a:stretch/>
        </p:blipFill>
        <p:spPr>
          <a:xfrm>
            <a:off x="8494109" y="4997616"/>
            <a:ext cx="1247422" cy="124771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00" t="9049" b="21083"/>
          <a:stretch/>
        </p:blipFill>
        <p:spPr>
          <a:xfrm flipH="1">
            <a:off x="1468343" y="3332857"/>
            <a:ext cx="1903863" cy="1405886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1514767">
            <a:off x="1827825" y="1511983"/>
            <a:ext cx="1112037" cy="13913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297907">
            <a:off x="1680195" y="5156849"/>
            <a:ext cx="1142123" cy="135056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23" r="9098" b="90064"/>
          <a:stretch/>
        </p:blipFill>
        <p:spPr>
          <a:xfrm rot="3290711" flipH="1">
            <a:off x="8237082" y="4249883"/>
            <a:ext cx="868572" cy="56150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023" r="9098" b="90064"/>
          <a:stretch/>
        </p:blipFill>
        <p:spPr>
          <a:xfrm rot="1900564" flipH="1">
            <a:off x="8568298" y="4716864"/>
            <a:ext cx="868572" cy="561506"/>
          </a:xfrm>
          <a:prstGeom prst="rect">
            <a:avLst/>
          </a:prstGeom>
        </p:spPr>
      </p:pic>
      <p:pic>
        <p:nvPicPr>
          <p:cNvPr id="20" name="Tiếng Nước Chảy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.2373065E6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831801" y="-1013313"/>
            <a:ext cx="585232" cy="60952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0" t="11852" r="25383" b="19260"/>
          <a:stretch/>
        </p:blipFill>
        <p:spPr>
          <a:xfrm>
            <a:off x="4338611" y="4171096"/>
            <a:ext cx="1513527" cy="2402014"/>
          </a:xfrm>
          <a:prstGeom prst="rect">
            <a:avLst/>
          </a:prstGeom>
        </p:spPr>
      </p:pic>
      <p:pic>
        <p:nvPicPr>
          <p:cNvPr id="22" name="Am-thanh-tra-loi-dung-www_yeualo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775709" y="-1047908"/>
            <a:ext cx="664109" cy="664109"/>
          </a:xfrm>
          <a:prstGeom prst="rect">
            <a:avLst/>
          </a:prstGeom>
        </p:spPr>
      </p:pic>
      <p:pic>
        <p:nvPicPr>
          <p:cNvPr id="24" name="Picture 2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6C03B6E1-8122-42C2-9AF1-EA9B1DC6E3A5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62" y="239231"/>
            <a:ext cx="5935345" cy="1003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8441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26 0.00231 L 0.44636 0.3006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331" y="14907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1212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69DA8250-DE6B-417F-A083-DC07429E7321}"/>
              </a:ext>
            </a:extLst>
          </p:cNvPr>
          <p:cNvGrpSpPr/>
          <p:nvPr/>
        </p:nvGrpSpPr>
        <p:grpSpPr>
          <a:xfrm>
            <a:off x="1062144" y="-1003737"/>
            <a:ext cx="10973912" cy="3651244"/>
            <a:chOff x="910630" y="2430814"/>
            <a:chExt cx="10973912" cy="3651244"/>
          </a:xfrm>
        </p:grpSpPr>
        <p:grpSp>
          <p:nvGrpSpPr>
            <p:cNvPr id="27" name="组合 39">
              <a:extLst>
                <a:ext uri="{FF2B5EF4-FFF2-40B4-BE49-F238E27FC236}">
                  <a16:creationId xmlns:a16="http://schemas.microsoft.com/office/drawing/2014/main" id="{232CA2F4-A0B6-4951-882F-68E3A3E11F33}"/>
                </a:ext>
              </a:extLst>
            </p:cNvPr>
            <p:cNvGrpSpPr/>
            <p:nvPr/>
          </p:nvGrpSpPr>
          <p:grpSpPr>
            <a:xfrm>
              <a:off x="910630" y="2430814"/>
              <a:ext cx="10973912" cy="3651244"/>
              <a:chOff x="910630" y="2430814"/>
              <a:chExt cx="10973912" cy="3651244"/>
            </a:xfrm>
          </p:grpSpPr>
          <p:sp>
            <p:nvSpPr>
              <p:cNvPr id="29" name="圆角矩形 59">
                <a:extLst>
                  <a:ext uri="{FF2B5EF4-FFF2-40B4-BE49-F238E27FC236}">
                    <a16:creationId xmlns:a16="http://schemas.microsoft.com/office/drawing/2014/main" id="{348CD822-316D-49C9-B986-BB6541EB4803}"/>
                  </a:ext>
                </a:extLst>
              </p:cNvPr>
              <p:cNvSpPr/>
              <p:nvPr/>
            </p:nvSpPr>
            <p:spPr>
              <a:xfrm>
                <a:off x="910630" y="3778493"/>
                <a:ext cx="10973912" cy="2303565"/>
              </a:xfrm>
              <a:prstGeom prst="roundRect">
                <a:avLst>
                  <a:gd name="adj" fmla="val 9069"/>
                </a:avLst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imes New Roman"/>
                  <a:ea typeface="微软雅黑"/>
                  <a:cs typeface="+mn-cs"/>
                </a:endParaRPr>
              </a:p>
            </p:txBody>
          </p:sp>
          <p:grpSp>
            <p:nvGrpSpPr>
              <p:cNvPr id="30" name="组合 60">
                <a:extLst>
                  <a:ext uri="{FF2B5EF4-FFF2-40B4-BE49-F238E27FC236}">
                    <a16:creationId xmlns:a16="http://schemas.microsoft.com/office/drawing/2014/main" id="{92F94230-B7D1-42EC-BFE1-766C370615F3}"/>
                  </a:ext>
                </a:extLst>
              </p:cNvPr>
              <p:cNvGrpSpPr/>
              <p:nvPr/>
            </p:nvGrpSpPr>
            <p:grpSpPr>
              <a:xfrm>
                <a:off x="3286894" y="2430814"/>
                <a:ext cx="161561" cy="1404656"/>
                <a:chOff x="2258684" y="-496098"/>
                <a:chExt cx="303045" cy="2634751"/>
              </a:xfrm>
              <a:effectLst/>
            </p:grpSpPr>
            <p:pic>
              <p:nvPicPr>
                <p:cNvPr id="36" name="图片 64">
                  <a:extLst>
                    <a:ext uri="{FF2B5EF4-FFF2-40B4-BE49-F238E27FC236}">
                      <a16:creationId xmlns:a16="http://schemas.microsoft.com/office/drawing/2014/main" id="{68675F1B-CA0D-406C-9EAF-8620C280BBB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258684" y="1779662"/>
                  <a:ext cx="303045" cy="358991"/>
                </a:xfrm>
                <a:prstGeom prst="rect">
                  <a:avLst/>
                </a:prstGeom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</p:pic>
            <p:cxnSp>
              <p:nvCxnSpPr>
                <p:cNvPr id="47" name="直接连接符 65">
                  <a:extLst>
                    <a:ext uri="{FF2B5EF4-FFF2-40B4-BE49-F238E27FC236}">
                      <a16:creationId xmlns:a16="http://schemas.microsoft.com/office/drawing/2014/main" id="{4B420121-A788-4585-B970-556952313BA8}"/>
                    </a:ext>
                  </a:extLst>
                </p:cNvPr>
                <p:cNvCxnSpPr/>
                <p:nvPr/>
              </p:nvCxnSpPr>
              <p:spPr>
                <a:xfrm>
                  <a:off x="2397629" y="-496098"/>
                  <a:ext cx="0" cy="2304256"/>
                </a:xfrm>
                <a:prstGeom prst="line">
                  <a:avLst/>
                </a:prstGeom>
                <a:ln w="6350">
                  <a:solidFill>
                    <a:srgbClr val="3C3B37"/>
                  </a:solidFill>
                </a:ln>
                <a:effectLst>
                  <a:outerShdw blurRad="508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3" name="组合 61">
                <a:extLst>
                  <a:ext uri="{FF2B5EF4-FFF2-40B4-BE49-F238E27FC236}">
                    <a16:creationId xmlns:a16="http://schemas.microsoft.com/office/drawing/2014/main" id="{979BFF86-1E60-4973-BACB-F840191E743A}"/>
                  </a:ext>
                </a:extLst>
              </p:cNvPr>
              <p:cNvGrpSpPr/>
              <p:nvPr/>
            </p:nvGrpSpPr>
            <p:grpSpPr>
              <a:xfrm>
                <a:off x="9440524" y="2430814"/>
                <a:ext cx="161561" cy="1404656"/>
                <a:chOff x="2279650" y="-496098"/>
                <a:chExt cx="303045" cy="2634752"/>
              </a:xfrm>
              <a:effectLst/>
            </p:grpSpPr>
            <p:pic>
              <p:nvPicPr>
                <p:cNvPr id="34" name="图片 62">
                  <a:extLst>
                    <a:ext uri="{FF2B5EF4-FFF2-40B4-BE49-F238E27FC236}">
                      <a16:creationId xmlns:a16="http://schemas.microsoft.com/office/drawing/2014/main" id="{5EDDC737-8F3F-4FCD-AD7E-ABC13624709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279650" y="1779662"/>
                  <a:ext cx="303045" cy="358992"/>
                </a:xfrm>
                <a:prstGeom prst="rect">
                  <a:avLst/>
                </a:prstGeom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p:spPr>
            </p:pic>
            <p:cxnSp>
              <p:nvCxnSpPr>
                <p:cNvPr id="35" name="直接连接符 63">
                  <a:extLst>
                    <a:ext uri="{FF2B5EF4-FFF2-40B4-BE49-F238E27FC236}">
                      <a16:creationId xmlns:a16="http://schemas.microsoft.com/office/drawing/2014/main" id="{4DF9BF0F-1C4C-4E77-80AF-7795B777B6B2}"/>
                    </a:ext>
                  </a:extLst>
                </p:cNvPr>
                <p:cNvCxnSpPr/>
                <p:nvPr/>
              </p:nvCxnSpPr>
              <p:spPr>
                <a:xfrm>
                  <a:off x="2416063" y="-496098"/>
                  <a:ext cx="0" cy="2304256"/>
                </a:xfrm>
                <a:prstGeom prst="line">
                  <a:avLst/>
                </a:prstGeom>
                <a:ln w="6350">
                  <a:solidFill>
                    <a:srgbClr val="3C3B37"/>
                  </a:solidFill>
                </a:ln>
                <a:effectLst>
                  <a:outerShdw blurRad="50800" dir="2700000" algn="tl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8BF5296-F862-4376-995A-90EDE32213EF}"/>
                </a:ext>
              </a:extLst>
            </p:cNvPr>
            <p:cNvSpPr txBox="1"/>
            <p:nvPr/>
          </p:nvSpPr>
          <p:spPr>
            <a:xfrm>
              <a:off x="1044975" y="3752671"/>
              <a:ext cx="10754505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/>
                  <a:cs typeface="Calibri" panose="020F0502020204030204" pitchFamily="34" charset="0"/>
                </a:rPr>
                <a:t>Hôm nay là Chủ nhật. Em hứa với mẹ sẽ trông nhà. 9 giờ sáng, cả nhóm bạn gọi em đi chơi. Vũ bảo: "Chúng mình chơi ngay ở ngõ, về nhà trước khi bố mẹ cậu về là được mà". Em có đi chơi cùng bạn Vũ không? Vì sao?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endParaRPr>
            </a:p>
          </p:txBody>
        </p: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4" y="233850"/>
            <a:ext cx="1367264" cy="1007919"/>
          </a:xfrm>
          <a:prstGeom prst="rect">
            <a:avLst/>
          </a:prstGeom>
        </p:spPr>
      </p:pic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2AD6C10E-C348-4D0F-9D7B-CB6824269B1E}"/>
              </a:ext>
            </a:extLst>
          </p:cNvPr>
          <p:cNvSpPr/>
          <p:nvPr/>
        </p:nvSpPr>
        <p:spPr>
          <a:xfrm>
            <a:off x="1329071" y="4242392"/>
            <a:ext cx="10441172" cy="1605516"/>
          </a:xfrm>
          <a:prstGeom prst="roundRect">
            <a:avLst/>
          </a:prstGeom>
          <a:ln w="57150">
            <a:solidFill>
              <a:schemeClr val="accent2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sẽ ở nhà trông nhà và không đi chơi cùng bạn Vũ vì em muốn giữ đúng lời hứa đã hứa với mẹ.</a:t>
            </a:r>
            <a:endParaRPr lang="en-US" sz="3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8267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iếng-flash-trò-chơ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oogle Shape;605;p7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981567" y="4997616"/>
            <a:ext cx="2390636" cy="1797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605;p7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801897" y="3134913"/>
            <a:ext cx="2892451" cy="1670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40A57D"/>
              </a:clrFrom>
              <a:clrTo>
                <a:srgbClr val="40A57D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704" b="87778" l="10000" r="92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445"/>
          <a:stretch/>
        </p:blipFill>
        <p:spPr>
          <a:xfrm>
            <a:off x="5029339" y="-855174"/>
            <a:ext cx="8279318" cy="786510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34"/>
          <a:stretch/>
        </p:blipFill>
        <p:spPr>
          <a:xfrm>
            <a:off x="8494109" y="4997616"/>
            <a:ext cx="1247422" cy="124771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19" t="35423" r="51811" b="27164"/>
          <a:stretch/>
        </p:blipFill>
        <p:spPr>
          <a:xfrm>
            <a:off x="8431835" y="3546637"/>
            <a:ext cx="1344678" cy="161018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00" t="9049" b="21083"/>
          <a:stretch/>
        </p:blipFill>
        <p:spPr>
          <a:xfrm flipH="1">
            <a:off x="1468343" y="3332857"/>
            <a:ext cx="1903863" cy="140588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2" t="16821" r="74545" b="49804"/>
          <a:stretch/>
        </p:blipFill>
        <p:spPr>
          <a:xfrm rot="11998570" flipV="1">
            <a:off x="8711634" y="3982998"/>
            <a:ext cx="707069" cy="88606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1297907">
            <a:off x="1680195" y="5156849"/>
            <a:ext cx="1142123" cy="1350561"/>
          </a:xfrm>
          <a:prstGeom prst="rect">
            <a:avLst/>
          </a:prstGeom>
        </p:spPr>
      </p:pic>
      <p:pic>
        <p:nvPicPr>
          <p:cNvPr id="20" name="Tiếng Nước Chảy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.2373065E6"/>
                </p14:media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31801" y="-1013313"/>
            <a:ext cx="585232" cy="60952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0" t="11852" r="25383" b="19260"/>
          <a:stretch/>
        </p:blipFill>
        <p:spPr>
          <a:xfrm>
            <a:off x="4338611" y="4171096"/>
            <a:ext cx="1513527" cy="2402014"/>
          </a:xfrm>
          <a:prstGeom prst="rect">
            <a:avLst/>
          </a:prstGeom>
        </p:spPr>
      </p:pic>
      <p:pic>
        <p:nvPicPr>
          <p:cNvPr id="22" name="Am-thanh-tra-loi-dung-www_yeualo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1775709" y="-1047908"/>
            <a:ext cx="664109" cy="66410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A87733A-253F-4220-879A-A1719650099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62" y="219415"/>
            <a:ext cx="5935345" cy="1003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8122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07407E-6 L 0.44205 0.03032 " pathEditMode="relative" rAng="0" ptsTypes="AA">
                                      <p:cBhvr>
                                        <p:cTn id="20" dur="16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96" y="1505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600"/>
                            </p:stCondLst>
                            <p:childTnLst>
                              <p:par>
                                <p:cTn id="2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90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1212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组合 39">
            <a:extLst>
              <a:ext uri="{FF2B5EF4-FFF2-40B4-BE49-F238E27FC236}">
                <a16:creationId xmlns:a16="http://schemas.microsoft.com/office/drawing/2014/main" id="{BEC56ECA-EEF9-4F79-BC4A-F9579BAA54A5}"/>
              </a:ext>
            </a:extLst>
          </p:cNvPr>
          <p:cNvGrpSpPr/>
          <p:nvPr/>
        </p:nvGrpSpPr>
        <p:grpSpPr>
          <a:xfrm>
            <a:off x="1018252" y="-693137"/>
            <a:ext cx="10943376" cy="2420337"/>
            <a:chOff x="910630" y="2430814"/>
            <a:chExt cx="10943376" cy="4040921"/>
          </a:xfrm>
        </p:grpSpPr>
        <p:sp>
          <p:nvSpPr>
            <p:cNvPr id="28" name="圆角矩形 59">
              <a:extLst>
                <a:ext uri="{FF2B5EF4-FFF2-40B4-BE49-F238E27FC236}">
                  <a16:creationId xmlns:a16="http://schemas.microsoft.com/office/drawing/2014/main" id="{A4EF463C-5C39-4A81-BFC4-CCE05C025717}"/>
                </a:ext>
              </a:extLst>
            </p:cNvPr>
            <p:cNvSpPr/>
            <p:nvPr/>
          </p:nvSpPr>
          <p:spPr>
            <a:xfrm>
              <a:off x="910630" y="3778492"/>
              <a:ext cx="10943376" cy="2693243"/>
            </a:xfrm>
            <a:prstGeom prst="roundRect">
              <a:avLst>
                <a:gd name="adj" fmla="val 9069"/>
              </a:avLst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grpSp>
          <p:nvGrpSpPr>
            <p:cNvPr id="29" name="组合 60">
              <a:extLst>
                <a:ext uri="{FF2B5EF4-FFF2-40B4-BE49-F238E27FC236}">
                  <a16:creationId xmlns:a16="http://schemas.microsoft.com/office/drawing/2014/main" id="{09505B68-A428-43CA-9CA6-FF68947A10F5}"/>
                </a:ext>
              </a:extLst>
            </p:cNvPr>
            <p:cNvGrpSpPr/>
            <p:nvPr/>
          </p:nvGrpSpPr>
          <p:grpSpPr>
            <a:xfrm>
              <a:off x="3286894" y="2430814"/>
              <a:ext cx="161561" cy="1404656"/>
              <a:chOff x="2258684" y="-496098"/>
              <a:chExt cx="303045" cy="2634752"/>
            </a:xfrm>
            <a:effectLst/>
          </p:grpSpPr>
          <p:pic>
            <p:nvPicPr>
              <p:cNvPr id="35" name="图片 64">
                <a:extLst>
                  <a:ext uri="{FF2B5EF4-FFF2-40B4-BE49-F238E27FC236}">
                    <a16:creationId xmlns:a16="http://schemas.microsoft.com/office/drawing/2014/main" id="{5F524A79-EDB9-4332-971D-DE53D65F6C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58684" y="1779662"/>
                <a:ext cx="303045" cy="358992"/>
              </a:xfrm>
              <a:prstGeom prst="rect">
                <a:avLst/>
              </a:prstGeo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  <p:cxnSp>
            <p:nvCxnSpPr>
              <p:cNvPr id="36" name="直接连接符 65">
                <a:extLst>
                  <a:ext uri="{FF2B5EF4-FFF2-40B4-BE49-F238E27FC236}">
                    <a16:creationId xmlns:a16="http://schemas.microsoft.com/office/drawing/2014/main" id="{6EABBFBF-7797-46A0-ACBE-5200AFD28DCA}"/>
                  </a:ext>
                </a:extLst>
              </p:cNvPr>
              <p:cNvCxnSpPr/>
              <p:nvPr/>
            </p:nvCxnSpPr>
            <p:spPr>
              <a:xfrm>
                <a:off x="2397629" y="-496098"/>
                <a:ext cx="0" cy="2304256"/>
              </a:xfrm>
              <a:prstGeom prst="line">
                <a:avLst/>
              </a:prstGeom>
              <a:ln w="6350">
                <a:solidFill>
                  <a:srgbClr val="3C3B37"/>
                </a:solidFill>
              </a:ln>
              <a:effectLst>
                <a:outerShdw blurRad="508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0" name="组合 61">
              <a:extLst>
                <a:ext uri="{FF2B5EF4-FFF2-40B4-BE49-F238E27FC236}">
                  <a16:creationId xmlns:a16="http://schemas.microsoft.com/office/drawing/2014/main" id="{135D3178-9B02-46C9-84C4-0DB9AC876710}"/>
                </a:ext>
              </a:extLst>
            </p:cNvPr>
            <p:cNvGrpSpPr/>
            <p:nvPr/>
          </p:nvGrpSpPr>
          <p:grpSpPr>
            <a:xfrm>
              <a:off x="9440524" y="2430814"/>
              <a:ext cx="161561" cy="1404656"/>
              <a:chOff x="2279650" y="-496098"/>
              <a:chExt cx="303045" cy="2634752"/>
            </a:xfrm>
            <a:effectLst/>
          </p:grpSpPr>
          <p:pic>
            <p:nvPicPr>
              <p:cNvPr id="33" name="图片 62">
                <a:extLst>
                  <a:ext uri="{FF2B5EF4-FFF2-40B4-BE49-F238E27FC236}">
                    <a16:creationId xmlns:a16="http://schemas.microsoft.com/office/drawing/2014/main" id="{5A2CB04E-95EC-4700-86F6-872B7A4DB2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279650" y="1779662"/>
                <a:ext cx="303045" cy="358992"/>
              </a:xfrm>
              <a:prstGeom prst="rect">
                <a:avLst/>
              </a:prstGeo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  <p:cxnSp>
            <p:nvCxnSpPr>
              <p:cNvPr id="34" name="直接连接符 63">
                <a:extLst>
                  <a:ext uri="{FF2B5EF4-FFF2-40B4-BE49-F238E27FC236}">
                    <a16:creationId xmlns:a16="http://schemas.microsoft.com/office/drawing/2014/main" id="{0980FA6D-43A5-412E-AD01-56F2CDF2B3FD}"/>
                  </a:ext>
                </a:extLst>
              </p:cNvPr>
              <p:cNvCxnSpPr/>
              <p:nvPr/>
            </p:nvCxnSpPr>
            <p:spPr>
              <a:xfrm>
                <a:off x="2416063" y="-496098"/>
                <a:ext cx="0" cy="2304256"/>
              </a:xfrm>
              <a:prstGeom prst="line">
                <a:avLst/>
              </a:prstGeom>
              <a:ln w="6350">
                <a:solidFill>
                  <a:srgbClr val="3C3B37"/>
                </a:solidFill>
              </a:ln>
              <a:effectLst>
                <a:outerShdw blurRad="508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D2B72C63-8B80-463C-BC78-38AE3D4E896E}"/>
              </a:ext>
            </a:extLst>
          </p:cNvPr>
          <p:cNvSpPr txBox="1"/>
          <p:nvPr/>
        </p:nvSpPr>
        <p:spPr>
          <a:xfrm>
            <a:off x="1206732" y="146131"/>
            <a:ext cx="107229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Chia sẻ về một lần em đã giữ lời hứa hoặc không giữ lời hứa với bạn bè và người thân trong gia đình.</a:t>
            </a:r>
            <a:endParaRPr kumimoji="0" lang="vi-VN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79" y="153661"/>
            <a:ext cx="1143892" cy="1228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122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ular Callout 1"/>
          <p:cNvSpPr/>
          <p:nvPr/>
        </p:nvSpPr>
        <p:spPr>
          <a:xfrm>
            <a:off x="384901" y="2269621"/>
            <a:ext cx="4710321" cy="1178706"/>
          </a:xfrm>
          <a:custGeom>
            <a:avLst/>
            <a:gdLst>
              <a:gd name="connsiteX0" fmla="*/ 0 w 4710321"/>
              <a:gd name="connsiteY0" fmla="*/ 196455 h 1178706"/>
              <a:gd name="connsiteX1" fmla="*/ 196455 w 4710321"/>
              <a:gd name="connsiteY1" fmla="*/ 0 h 1178706"/>
              <a:gd name="connsiteX2" fmla="*/ 655677 w 4710321"/>
              <a:gd name="connsiteY2" fmla="*/ 0 h 1178706"/>
              <a:gd name="connsiteX3" fmla="*/ 1089386 w 4710321"/>
              <a:gd name="connsiteY3" fmla="*/ 0 h 1178706"/>
              <a:gd name="connsiteX4" fmla="*/ 1548608 w 4710321"/>
              <a:gd name="connsiteY4" fmla="*/ 0 h 1178706"/>
              <a:gd name="connsiteX5" fmla="*/ 2109879 w 4710321"/>
              <a:gd name="connsiteY5" fmla="*/ 0 h 1178706"/>
              <a:gd name="connsiteX6" fmla="*/ 2747687 w 4710321"/>
              <a:gd name="connsiteY6" fmla="*/ 0 h 1178706"/>
              <a:gd name="connsiteX7" fmla="*/ 2747687 w 4710321"/>
              <a:gd name="connsiteY7" fmla="*/ 0 h 1178706"/>
              <a:gd name="connsiteX8" fmla="*/ 3348253 w 4710321"/>
              <a:gd name="connsiteY8" fmla="*/ 0 h 1178706"/>
              <a:gd name="connsiteX9" fmla="*/ 3925268 w 4710321"/>
              <a:gd name="connsiteY9" fmla="*/ 0 h 1178706"/>
              <a:gd name="connsiteX10" fmla="*/ 4513866 w 4710321"/>
              <a:gd name="connsiteY10" fmla="*/ 0 h 1178706"/>
              <a:gd name="connsiteX11" fmla="*/ 4710321 w 4710321"/>
              <a:gd name="connsiteY11" fmla="*/ 196455 h 1178706"/>
              <a:gd name="connsiteX12" fmla="*/ 4710321 w 4710321"/>
              <a:gd name="connsiteY12" fmla="*/ 687579 h 1178706"/>
              <a:gd name="connsiteX13" fmla="*/ 4710321 w 4710321"/>
              <a:gd name="connsiteY13" fmla="*/ 687579 h 1178706"/>
              <a:gd name="connsiteX14" fmla="*/ 4710321 w 4710321"/>
              <a:gd name="connsiteY14" fmla="*/ 982255 h 1178706"/>
              <a:gd name="connsiteX15" fmla="*/ 4710321 w 4710321"/>
              <a:gd name="connsiteY15" fmla="*/ 982251 h 1178706"/>
              <a:gd name="connsiteX16" fmla="*/ 4513866 w 4710321"/>
              <a:gd name="connsiteY16" fmla="*/ 1178706 h 1178706"/>
              <a:gd name="connsiteX17" fmla="*/ 3925268 w 4710321"/>
              <a:gd name="connsiteY17" fmla="*/ 1178706 h 1178706"/>
              <a:gd name="connsiteX18" fmla="*/ 3982152 w 4710321"/>
              <a:gd name="connsiteY18" fmla="*/ 1760456 h 1178706"/>
              <a:gd name="connsiteX19" fmla="*/ 3595353 w 4710321"/>
              <a:gd name="connsiteY19" fmla="*/ 1578174 h 1178706"/>
              <a:gd name="connsiteX20" fmla="*/ 3220899 w 4710321"/>
              <a:gd name="connsiteY20" fmla="*/ 1401710 h 1178706"/>
              <a:gd name="connsiteX21" fmla="*/ 2747687 w 4710321"/>
              <a:gd name="connsiteY21" fmla="*/ 1178706 h 1178706"/>
              <a:gd name="connsiteX22" fmla="*/ 2186416 w 4710321"/>
              <a:gd name="connsiteY22" fmla="*/ 1178706 h 1178706"/>
              <a:gd name="connsiteX23" fmla="*/ 1625145 w 4710321"/>
              <a:gd name="connsiteY23" fmla="*/ 1178706 h 1178706"/>
              <a:gd name="connsiteX24" fmla="*/ 1063874 w 4710321"/>
              <a:gd name="connsiteY24" fmla="*/ 1178706 h 1178706"/>
              <a:gd name="connsiteX25" fmla="*/ 196455 w 4710321"/>
              <a:gd name="connsiteY25" fmla="*/ 1178706 h 1178706"/>
              <a:gd name="connsiteX26" fmla="*/ 0 w 4710321"/>
              <a:gd name="connsiteY26" fmla="*/ 982251 h 1178706"/>
              <a:gd name="connsiteX27" fmla="*/ 0 w 4710321"/>
              <a:gd name="connsiteY27" fmla="*/ 982255 h 1178706"/>
              <a:gd name="connsiteX28" fmla="*/ 0 w 4710321"/>
              <a:gd name="connsiteY28" fmla="*/ 687579 h 1178706"/>
              <a:gd name="connsiteX29" fmla="*/ 0 w 4710321"/>
              <a:gd name="connsiteY29" fmla="*/ 687579 h 1178706"/>
              <a:gd name="connsiteX30" fmla="*/ 0 w 4710321"/>
              <a:gd name="connsiteY30" fmla="*/ 196455 h 11787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4710321" h="1178706" fill="none" extrusionOk="0">
                <a:moveTo>
                  <a:pt x="0" y="196455"/>
                </a:moveTo>
                <a:cubicBezTo>
                  <a:pt x="4779" y="101134"/>
                  <a:pt x="99177" y="8509"/>
                  <a:pt x="196455" y="0"/>
                </a:cubicBezTo>
                <a:cubicBezTo>
                  <a:pt x="351911" y="-20904"/>
                  <a:pt x="499606" y="20375"/>
                  <a:pt x="655677" y="0"/>
                </a:cubicBezTo>
                <a:cubicBezTo>
                  <a:pt x="811748" y="-20375"/>
                  <a:pt x="948787" y="242"/>
                  <a:pt x="1089386" y="0"/>
                </a:cubicBezTo>
                <a:cubicBezTo>
                  <a:pt x="1229985" y="-242"/>
                  <a:pt x="1419113" y="44078"/>
                  <a:pt x="1548608" y="0"/>
                </a:cubicBezTo>
                <a:cubicBezTo>
                  <a:pt x="1678103" y="-44078"/>
                  <a:pt x="1997432" y="26994"/>
                  <a:pt x="2109879" y="0"/>
                </a:cubicBezTo>
                <a:cubicBezTo>
                  <a:pt x="2222326" y="-26994"/>
                  <a:pt x="2614115" y="5245"/>
                  <a:pt x="2747687" y="0"/>
                </a:cubicBezTo>
                <a:lnTo>
                  <a:pt x="2747687" y="0"/>
                </a:lnTo>
                <a:cubicBezTo>
                  <a:pt x="2924787" y="-27991"/>
                  <a:pt x="3154979" y="11084"/>
                  <a:pt x="3348253" y="0"/>
                </a:cubicBezTo>
                <a:cubicBezTo>
                  <a:pt x="3541527" y="-11084"/>
                  <a:pt x="3783719" y="57089"/>
                  <a:pt x="3925268" y="0"/>
                </a:cubicBezTo>
                <a:cubicBezTo>
                  <a:pt x="4199033" y="-31357"/>
                  <a:pt x="4353082" y="50632"/>
                  <a:pt x="4513866" y="0"/>
                </a:cubicBezTo>
                <a:cubicBezTo>
                  <a:pt x="4632836" y="-10432"/>
                  <a:pt x="4725669" y="82178"/>
                  <a:pt x="4710321" y="196455"/>
                </a:cubicBezTo>
                <a:cubicBezTo>
                  <a:pt x="4737022" y="391249"/>
                  <a:pt x="4700525" y="512978"/>
                  <a:pt x="4710321" y="687579"/>
                </a:cubicBezTo>
                <a:lnTo>
                  <a:pt x="4710321" y="687579"/>
                </a:lnTo>
                <a:cubicBezTo>
                  <a:pt x="4742139" y="794967"/>
                  <a:pt x="4710004" y="917289"/>
                  <a:pt x="4710321" y="982255"/>
                </a:cubicBezTo>
                <a:lnTo>
                  <a:pt x="4710321" y="982251"/>
                </a:lnTo>
                <a:cubicBezTo>
                  <a:pt x="4725084" y="1077991"/>
                  <a:pt x="4645684" y="1168537"/>
                  <a:pt x="4513866" y="1178706"/>
                </a:cubicBezTo>
                <a:cubicBezTo>
                  <a:pt x="4386093" y="1179729"/>
                  <a:pt x="4137168" y="1126485"/>
                  <a:pt x="3925268" y="1178706"/>
                </a:cubicBezTo>
                <a:cubicBezTo>
                  <a:pt x="3942022" y="1328230"/>
                  <a:pt x="3949068" y="1624259"/>
                  <a:pt x="3982152" y="1760456"/>
                </a:cubicBezTo>
                <a:cubicBezTo>
                  <a:pt x="3811715" y="1727269"/>
                  <a:pt x="3787809" y="1668329"/>
                  <a:pt x="3595353" y="1578174"/>
                </a:cubicBezTo>
                <a:cubicBezTo>
                  <a:pt x="3402896" y="1488020"/>
                  <a:pt x="3382999" y="1472080"/>
                  <a:pt x="3220899" y="1401710"/>
                </a:cubicBezTo>
                <a:cubicBezTo>
                  <a:pt x="3058799" y="1331340"/>
                  <a:pt x="2940301" y="1217627"/>
                  <a:pt x="2747687" y="1178706"/>
                </a:cubicBezTo>
                <a:cubicBezTo>
                  <a:pt x="2551321" y="1184995"/>
                  <a:pt x="2398457" y="1156265"/>
                  <a:pt x="2186416" y="1178706"/>
                </a:cubicBezTo>
                <a:cubicBezTo>
                  <a:pt x="1974375" y="1201147"/>
                  <a:pt x="1886260" y="1168970"/>
                  <a:pt x="1625145" y="1178706"/>
                </a:cubicBezTo>
                <a:cubicBezTo>
                  <a:pt x="1364030" y="1188442"/>
                  <a:pt x="1323061" y="1173631"/>
                  <a:pt x="1063874" y="1178706"/>
                </a:cubicBezTo>
                <a:cubicBezTo>
                  <a:pt x="804687" y="1183781"/>
                  <a:pt x="578875" y="1174587"/>
                  <a:pt x="196455" y="1178706"/>
                </a:cubicBezTo>
                <a:cubicBezTo>
                  <a:pt x="78692" y="1155883"/>
                  <a:pt x="3160" y="1093874"/>
                  <a:pt x="0" y="982251"/>
                </a:cubicBezTo>
                <a:lnTo>
                  <a:pt x="0" y="982255"/>
                </a:lnTo>
                <a:cubicBezTo>
                  <a:pt x="-33293" y="874192"/>
                  <a:pt x="10712" y="756940"/>
                  <a:pt x="0" y="687579"/>
                </a:cubicBezTo>
                <a:lnTo>
                  <a:pt x="0" y="687579"/>
                </a:lnTo>
                <a:cubicBezTo>
                  <a:pt x="-34359" y="474631"/>
                  <a:pt x="13190" y="327787"/>
                  <a:pt x="0" y="196455"/>
                </a:cubicBezTo>
                <a:close/>
              </a:path>
              <a:path w="4710321" h="1178706" stroke="0" extrusionOk="0">
                <a:moveTo>
                  <a:pt x="0" y="196455"/>
                </a:moveTo>
                <a:cubicBezTo>
                  <a:pt x="-4077" y="84973"/>
                  <a:pt x="89499" y="-9667"/>
                  <a:pt x="196455" y="0"/>
                </a:cubicBezTo>
                <a:cubicBezTo>
                  <a:pt x="381564" y="-15444"/>
                  <a:pt x="437177" y="21381"/>
                  <a:pt x="655677" y="0"/>
                </a:cubicBezTo>
                <a:cubicBezTo>
                  <a:pt x="874177" y="-21381"/>
                  <a:pt x="931131" y="55261"/>
                  <a:pt x="1191435" y="0"/>
                </a:cubicBezTo>
                <a:cubicBezTo>
                  <a:pt x="1451739" y="-55261"/>
                  <a:pt x="1483036" y="52374"/>
                  <a:pt x="1727194" y="0"/>
                </a:cubicBezTo>
                <a:cubicBezTo>
                  <a:pt x="1971352" y="-52374"/>
                  <a:pt x="2073363" y="29854"/>
                  <a:pt x="2288465" y="0"/>
                </a:cubicBezTo>
                <a:cubicBezTo>
                  <a:pt x="2503567" y="-29854"/>
                  <a:pt x="2631618" y="17032"/>
                  <a:pt x="2747687" y="0"/>
                </a:cubicBezTo>
                <a:lnTo>
                  <a:pt x="2747687" y="0"/>
                </a:lnTo>
                <a:cubicBezTo>
                  <a:pt x="3008506" y="-39929"/>
                  <a:pt x="3141131" y="37803"/>
                  <a:pt x="3324702" y="0"/>
                </a:cubicBezTo>
                <a:cubicBezTo>
                  <a:pt x="3508273" y="-37803"/>
                  <a:pt x="3764272" y="42472"/>
                  <a:pt x="3925268" y="0"/>
                </a:cubicBezTo>
                <a:cubicBezTo>
                  <a:pt x="4079952" y="-61772"/>
                  <a:pt x="4292529" y="25766"/>
                  <a:pt x="4513866" y="0"/>
                </a:cubicBezTo>
                <a:cubicBezTo>
                  <a:pt x="4632444" y="-14560"/>
                  <a:pt x="4710395" y="82575"/>
                  <a:pt x="4710321" y="196455"/>
                </a:cubicBezTo>
                <a:cubicBezTo>
                  <a:pt x="4727761" y="358669"/>
                  <a:pt x="4675217" y="578037"/>
                  <a:pt x="4710321" y="687579"/>
                </a:cubicBezTo>
                <a:lnTo>
                  <a:pt x="4710321" y="687579"/>
                </a:lnTo>
                <a:cubicBezTo>
                  <a:pt x="4721067" y="796599"/>
                  <a:pt x="4702653" y="880109"/>
                  <a:pt x="4710321" y="982255"/>
                </a:cubicBezTo>
                <a:lnTo>
                  <a:pt x="4710321" y="982251"/>
                </a:lnTo>
                <a:cubicBezTo>
                  <a:pt x="4699892" y="1114947"/>
                  <a:pt x="4619371" y="1168708"/>
                  <a:pt x="4513866" y="1178706"/>
                </a:cubicBezTo>
                <a:cubicBezTo>
                  <a:pt x="4372137" y="1235455"/>
                  <a:pt x="4100793" y="1140150"/>
                  <a:pt x="3925268" y="1178706"/>
                </a:cubicBezTo>
                <a:cubicBezTo>
                  <a:pt x="3974444" y="1431517"/>
                  <a:pt x="3946291" y="1609792"/>
                  <a:pt x="3982152" y="1760456"/>
                </a:cubicBezTo>
                <a:cubicBezTo>
                  <a:pt x="3755425" y="1708859"/>
                  <a:pt x="3784345" y="1622234"/>
                  <a:pt x="3558319" y="1560722"/>
                </a:cubicBezTo>
                <a:cubicBezTo>
                  <a:pt x="3332293" y="1499210"/>
                  <a:pt x="3357630" y="1402337"/>
                  <a:pt x="3122141" y="1355170"/>
                </a:cubicBezTo>
                <a:cubicBezTo>
                  <a:pt x="2886652" y="1308003"/>
                  <a:pt x="2905197" y="1245921"/>
                  <a:pt x="2747687" y="1178706"/>
                </a:cubicBezTo>
                <a:cubicBezTo>
                  <a:pt x="2619228" y="1187883"/>
                  <a:pt x="2456678" y="1157170"/>
                  <a:pt x="2313978" y="1178706"/>
                </a:cubicBezTo>
                <a:cubicBezTo>
                  <a:pt x="2171278" y="1200242"/>
                  <a:pt x="2062552" y="1133182"/>
                  <a:pt x="1880268" y="1178706"/>
                </a:cubicBezTo>
                <a:cubicBezTo>
                  <a:pt x="1697984" y="1224230"/>
                  <a:pt x="1519658" y="1137739"/>
                  <a:pt x="1421046" y="1178706"/>
                </a:cubicBezTo>
                <a:cubicBezTo>
                  <a:pt x="1322434" y="1219673"/>
                  <a:pt x="1112668" y="1156676"/>
                  <a:pt x="936312" y="1178706"/>
                </a:cubicBezTo>
                <a:cubicBezTo>
                  <a:pt x="759956" y="1200736"/>
                  <a:pt x="354777" y="1109430"/>
                  <a:pt x="196455" y="1178706"/>
                </a:cubicBezTo>
                <a:cubicBezTo>
                  <a:pt x="82679" y="1159588"/>
                  <a:pt x="-6302" y="1093817"/>
                  <a:pt x="0" y="982251"/>
                </a:cubicBezTo>
                <a:lnTo>
                  <a:pt x="0" y="982255"/>
                </a:lnTo>
                <a:cubicBezTo>
                  <a:pt x="-30917" y="844916"/>
                  <a:pt x="17793" y="758031"/>
                  <a:pt x="0" y="687579"/>
                </a:cubicBezTo>
                <a:lnTo>
                  <a:pt x="0" y="687579"/>
                </a:lnTo>
                <a:cubicBezTo>
                  <a:pt x="-10630" y="564059"/>
                  <a:pt x="13814" y="421327"/>
                  <a:pt x="0" y="196455"/>
                </a:cubicBezTo>
                <a:close/>
              </a:path>
            </a:pathLst>
          </a:custGeom>
          <a:solidFill>
            <a:srgbClr val="FFE1E1"/>
          </a:solidFill>
          <a:ln w="57150">
            <a:solidFill>
              <a:srgbClr val="FF9F9F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842537204">
                  <a:prstGeom prst="wedgeRoundRectCallout">
                    <a:avLst>
                      <a:gd name="adj1" fmla="val 34541"/>
                      <a:gd name="adj2" fmla="val 99355"/>
                      <a:gd name="adj3" fmla="val 16667"/>
                    </a:avLst>
                  </a:prstGeom>
                  <ask:type>
                    <ask:lineSketchScribble/>
                  </ask:type>
                </ask:lineSketchStyleProps>
              </a:ext>
            </a:extLst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Oa, bông hoa thật là đẹp. Cảm ơn các bạn nhé!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3" name="Google Shape;605;p7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10800000">
            <a:off x="981567" y="4997616"/>
            <a:ext cx="2390636" cy="1797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>
            <a:clrChange>
              <a:clrFrom>
                <a:srgbClr val="40A57D"/>
              </a:clrFrom>
              <a:clrTo>
                <a:srgbClr val="40A57D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8704" b="87778" l="10000" r="92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2445"/>
          <a:stretch/>
        </p:blipFill>
        <p:spPr>
          <a:xfrm>
            <a:off x="5029339" y="-855174"/>
            <a:ext cx="8279318" cy="786510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034"/>
          <a:stretch/>
        </p:blipFill>
        <p:spPr>
          <a:xfrm>
            <a:off x="8494109" y="4997616"/>
            <a:ext cx="1247422" cy="124771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65" t="6766" r="587" b="36543"/>
          <a:stretch/>
        </p:blipFill>
        <p:spPr>
          <a:xfrm>
            <a:off x="8328248" y="2477562"/>
            <a:ext cx="1572436" cy="2679631"/>
          </a:xfrm>
          <a:prstGeom prst="rect">
            <a:avLst/>
          </a:prstGeom>
        </p:spPr>
      </p:pic>
      <p:pic>
        <p:nvPicPr>
          <p:cNvPr id="16" name="Picture 15">
            <a:hlinkClick r:id="" action="ppaction://noaction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297907">
            <a:off x="1680195" y="5156849"/>
            <a:ext cx="1142123" cy="1350561"/>
          </a:xfrm>
          <a:prstGeom prst="rect">
            <a:avLst/>
          </a:prstGeom>
        </p:spPr>
      </p:pic>
      <p:pic>
        <p:nvPicPr>
          <p:cNvPr id="20" name="Tiếng Nước Chảy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1.2373065E6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31801" y="-1013313"/>
            <a:ext cx="585232" cy="60952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80" t="11852" r="25383" b="19260"/>
          <a:stretch/>
        </p:blipFill>
        <p:spPr>
          <a:xfrm>
            <a:off x="4338611" y="4171096"/>
            <a:ext cx="1513527" cy="2402014"/>
          </a:xfrm>
          <a:prstGeom prst="rect">
            <a:avLst/>
          </a:prstGeom>
        </p:spPr>
      </p:pic>
      <p:pic>
        <p:nvPicPr>
          <p:cNvPr id="22" name="Am-thanh-tra-loi-dung-www_yeualo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775709" y="-1047908"/>
            <a:ext cx="664109" cy="664109"/>
          </a:xfrm>
          <a:prstGeom prst="rect">
            <a:avLst/>
          </a:prstGeom>
        </p:spPr>
      </p:pic>
      <p:pic>
        <p:nvPicPr>
          <p:cNvPr id="23" name="Picture 2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873C67B3-078D-4E54-8B1A-D681DE4EF3D9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62" y="239231"/>
            <a:ext cx="5935345" cy="1003079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5A4E8378-937F-4B9E-9E29-2084E999EF0C}"/>
              </a:ext>
            </a:extLst>
          </p:cNvPr>
          <p:cNvGrpSpPr/>
          <p:nvPr/>
        </p:nvGrpSpPr>
        <p:grpSpPr>
          <a:xfrm>
            <a:off x="8356783" y="3580086"/>
            <a:ext cx="1046255" cy="1182020"/>
            <a:chOff x="8389821" y="4096350"/>
            <a:chExt cx="1046255" cy="1182020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F5D23A45-B38A-4AB9-AE8C-CB6D641C995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023" r="9098" b="90064"/>
            <a:stretch/>
          </p:blipFill>
          <p:spPr>
            <a:xfrm rot="3290711" flipH="1">
              <a:off x="8236288" y="4249883"/>
              <a:ext cx="868572" cy="561506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66C8CBCC-778C-497D-A7AE-0D16138E93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7023" r="9098" b="90064"/>
            <a:stretch/>
          </p:blipFill>
          <p:spPr>
            <a:xfrm rot="1900564" flipH="1">
              <a:off x="8567504" y="4716864"/>
              <a:ext cx="868572" cy="56150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55416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2.96296E-6 L 0.4539 -0.2409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95" y="-12060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8085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1212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C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6850E6B4-BB18-4224-B0DC-0F565E4C7A7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6" t="-1375" r="15943" b="79014"/>
          <a:stretch/>
        </p:blipFill>
        <p:spPr>
          <a:xfrm>
            <a:off x="1558997" y="0"/>
            <a:ext cx="10632143" cy="153352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5D018385-9B1C-4EEF-9EFE-C74C4AEA8B4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6" t="33118" r="4105" b="30610"/>
          <a:stretch/>
        </p:blipFill>
        <p:spPr>
          <a:xfrm>
            <a:off x="-1" y="4370439"/>
            <a:ext cx="12192002" cy="2487561"/>
          </a:xfrm>
          <a:prstGeom prst="rect">
            <a:avLst/>
          </a:prstGeom>
        </p:spPr>
      </p:pic>
      <p:pic>
        <p:nvPicPr>
          <p:cNvPr id="25" name="图片 4">
            <a:extLst>
              <a:ext uri="{FF2B5EF4-FFF2-40B4-BE49-F238E27FC236}">
                <a16:creationId xmlns:a16="http://schemas.microsoft.com/office/drawing/2014/main" id="{3D95A446-1328-43EA-8DF7-9628377DAE6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089" y="722670"/>
            <a:ext cx="4492914" cy="601734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5FD4905-1B76-4539-A834-46E3780A42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71697" y="2196198"/>
            <a:ext cx="7346317" cy="1444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86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Lời-hứa-của-cậu-bé">
            <a:hlinkClick r:id="" action="ppaction://media"/>
            <a:extLst>
              <a:ext uri="{FF2B5EF4-FFF2-40B4-BE49-F238E27FC236}">
                <a16:creationId xmlns:a16="http://schemas.microsoft.com/office/drawing/2014/main" id="{3818FCEF-9E7E-434D-ABCE-62C92AFCBCD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1301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0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C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 4">
            <a:extLst>
              <a:ext uri="{FF2B5EF4-FFF2-40B4-BE49-F238E27FC236}">
                <a16:creationId xmlns:a16="http://schemas.microsoft.com/office/drawing/2014/main" id="{CC075B86-5079-4E13-BE1E-F5D4139601EA}"/>
              </a:ext>
            </a:extLst>
          </p:cNvPr>
          <p:cNvSpPr/>
          <p:nvPr/>
        </p:nvSpPr>
        <p:spPr>
          <a:xfrm>
            <a:off x="-9832" y="4039571"/>
            <a:ext cx="12221790" cy="2818431"/>
          </a:xfrm>
          <a:custGeom>
            <a:avLst/>
            <a:gdLst>
              <a:gd name="connsiteX0" fmla="*/ 0 w 3656743"/>
              <a:gd name="connsiteY0" fmla="*/ 0 h 2177165"/>
              <a:gd name="connsiteX1" fmla="*/ 15134 w 3656743"/>
              <a:gd name="connsiteY1" fmla="*/ 18303 h 2177165"/>
              <a:gd name="connsiteX2" fmla="*/ 1018428 w 3656743"/>
              <a:gd name="connsiteY2" fmla="*/ 1070677 h 2177165"/>
              <a:gd name="connsiteX3" fmla="*/ 2459193 w 3656743"/>
              <a:gd name="connsiteY3" fmla="*/ 1402460 h 2177165"/>
              <a:gd name="connsiteX4" fmla="*/ 3618494 w 3656743"/>
              <a:gd name="connsiteY4" fmla="*/ 2136001 h 2177165"/>
              <a:gd name="connsiteX5" fmla="*/ 3656743 w 3656743"/>
              <a:gd name="connsiteY5" fmla="*/ 2177165 h 2177165"/>
              <a:gd name="connsiteX6" fmla="*/ 0 w 3656743"/>
              <a:gd name="connsiteY6" fmla="*/ 2177165 h 2177165"/>
              <a:gd name="connsiteX0" fmla="*/ 0 w 3656743"/>
              <a:gd name="connsiteY0" fmla="*/ 0 h 2177165"/>
              <a:gd name="connsiteX1" fmla="*/ 15134 w 3656743"/>
              <a:gd name="connsiteY1" fmla="*/ 18303 h 2177165"/>
              <a:gd name="connsiteX2" fmla="*/ 1115745 w 3656743"/>
              <a:gd name="connsiteY2" fmla="*/ 981160 h 2177165"/>
              <a:gd name="connsiteX3" fmla="*/ 2459193 w 3656743"/>
              <a:gd name="connsiteY3" fmla="*/ 1402460 h 2177165"/>
              <a:gd name="connsiteX4" fmla="*/ 3618494 w 3656743"/>
              <a:gd name="connsiteY4" fmla="*/ 2136001 h 2177165"/>
              <a:gd name="connsiteX5" fmla="*/ 3656743 w 3656743"/>
              <a:gd name="connsiteY5" fmla="*/ 2177165 h 2177165"/>
              <a:gd name="connsiteX6" fmla="*/ 0 w 3656743"/>
              <a:gd name="connsiteY6" fmla="*/ 2177165 h 2177165"/>
              <a:gd name="connsiteX7" fmla="*/ 0 w 3656743"/>
              <a:gd name="connsiteY7" fmla="*/ 0 h 2177165"/>
              <a:gd name="connsiteX0" fmla="*/ 0 w 3656743"/>
              <a:gd name="connsiteY0" fmla="*/ 0 h 2177165"/>
              <a:gd name="connsiteX1" fmla="*/ 15134 w 3656743"/>
              <a:gd name="connsiteY1" fmla="*/ 18303 h 2177165"/>
              <a:gd name="connsiteX2" fmla="*/ 1115745 w 3656743"/>
              <a:gd name="connsiteY2" fmla="*/ 981160 h 2177165"/>
              <a:gd name="connsiteX3" fmla="*/ 2205580 w 3656743"/>
              <a:gd name="connsiteY3" fmla="*/ 961272 h 2177165"/>
              <a:gd name="connsiteX4" fmla="*/ 3618494 w 3656743"/>
              <a:gd name="connsiteY4" fmla="*/ 2136001 h 2177165"/>
              <a:gd name="connsiteX5" fmla="*/ 3656743 w 3656743"/>
              <a:gd name="connsiteY5" fmla="*/ 2177165 h 2177165"/>
              <a:gd name="connsiteX6" fmla="*/ 0 w 3656743"/>
              <a:gd name="connsiteY6" fmla="*/ 2177165 h 2177165"/>
              <a:gd name="connsiteX7" fmla="*/ 0 w 3656743"/>
              <a:gd name="connsiteY7" fmla="*/ 0 h 2177165"/>
              <a:gd name="connsiteX0" fmla="*/ 0 w 3659692"/>
              <a:gd name="connsiteY0" fmla="*/ 358944 h 2158862"/>
              <a:gd name="connsiteX1" fmla="*/ 18083 w 3659692"/>
              <a:gd name="connsiteY1" fmla="*/ 0 h 2158862"/>
              <a:gd name="connsiteX2" fmla="*/ 1118694 w 3659692"/>
              <a:gd name="connsiteY2" fmla="*/ 962857 h 2158862"/>
              <a:gd name="connsiteX3" fmla="*/ 2208529 w 3659692"/>
              <a:gd name="connsiteY3" fmla="*/ 942969 h 2158862"/>
              <a:gd name="connsiteX4" fmla="*/ 3621443 w 3659692"/>
              <a:gd name="connsiteY4" fmla="*/ 2117698 h 2158862"/>
              <a:gd name="connsiteX5" fmla="*/ 3659692 w 3659692"/>
              <a:gd name="connsiteY5" fmla="*/ 2158862 h 2158862"/>
              <a:gd name="connsiteX6" fmla="*/ 2949 w 3659692"/>
              <a:gd name="connsiteY6" fmla="*/ 2158862 h 2158862"/>
              <a:gd name="connsiteX7" fmla="*/ 0 w 3659692"/>
              <a:gd name="connsiteY7" fmla="*/ 358944 h 2158862"/>
              <a:gd name="connsiteX0" fmla="*/ 0 w 3659692"/>
              <a:gd name="connsiteY0" fmla="*/ 96789 h 1896707"/>
              <a:gd name="connsiteX1" fmla="*/ 307084 w 3659692"/>
              <a:gd name="connsiteY1" fmla="*/ 0 h 1896707"/>
              <a:gd name="connsiteX2" fmla="*/ 1118694 w 3659692"/>
              <a:gd name="connsiteY2" fmla="*/ 700702 h 1896707"/>
              <a:gd name="connsiteX3" fmla="*/ 2208529 w 3659692"/>
              <a:gd name="connsiteY3" fmla="*/ 680814 h 1896707"/>
              <a:gd name="connsiteX4" fmla="*/ 3621443 w 3659692"/>
              <a:gd name="connsiteY4" fmla="*/ 1855543 h 1896707"/>
              <a:gd name="connsiteX5" fmla="*/ 3659692 w 3659692"/>
              <a:gd name="connsiteY5" fmla="*/ 1896707 h 1896707"/>
              <a:gd name="connsiteX6" fmla="*/ 2949 w 3659692"/>
              <a:gd name="connsiteY6" fmla="*/ 1896707 h 1896707"/>
              <a:gd name="connsiteX7" fmla="*/ 0 w 3659692"/>
              <a:gd name="connsiteY7" fmla="*/ 96789 h 1896707"/>
              <a:gd name="connsiteX0" fmla="*/ 0 w 3659692"/>
              <a:gd name="connsiteY0" fmla="*/ 172775 h 1972693"/>
              <a:gd name="connsiteX1" fmla="*/ 307084 w 3659692"/>
              <a:gd name="connsiteY1" fmla="*/ 75986 h 1972693"/>
              <a:gd name="connsiteX2" fmla="*/ 1118694 w 3659692"/>
              <a:gd name="connsiteY2" fmla="*/ 776688 h 1972693"/>
              <a:gd name="connsiteX3" fmla="*/ 2208529 w 3659692"/>
              <a:gd name="connsiteY3" fmla="*/ 756800 h 1972693"/>
              <a:gd name="connsiteX4" fmla="*/ 3621443 w 3659692"/>
              <a:gd name="connsiteY4" fmla="*/ 1931529 h 1972693"/>
              <a:gd name="connsiteX5" fmla="*/ 3659692 w 3659692"/>
              <a:gd name="connsiteY5" fmla="*/ 1972693 h 1972693"/>
              <a:gd name="connsiteX6" fmla="*/ 2949 w 3659692"/>
              <a:gd name="connsiteY6" fmla="*/ 1972693 h 1972693"/>
              <a:gd name="connsiteX7" fmla="*/ 0 w 3659692"/>
              <a:gd name="connsiteY7" fmla="*/ 172775 h 1972693"/>
              <a:gd name="connsiteX0" fmla="*/ 0 w 3659692"/>
              <a:gd name="connsiteY0" fmla="*/ 172775 h 1972693"/>
              <a:gd name="connsiteX1" fmla="*/ 307084 w 3659692"/>
              <a:gd name="connsiteY1" fmla="*/ 75986 h 1972693"/>
              <a:gd name="connsiteX2" fmla="*/ 1118694 w 3659692"/>
              <a:gd name="connsiteY2" fmla="*/ 776688 h 1972693"/>
              <a:gd name="connsiteX3" fmla="*/ 2208529 w 3659692"/>
              <a:gd name="connsiteY3" fmla="*/ 756800 h 1972693"/>
              <a:gd name="connsiteX4" fmla="*/ 3621443 w 3659692"/>
              <a:gd name="connsiteY4" fmla="*/ 1931529 h 1972693"/>
              <a:gd name="connsiteX5" fmla="*/ 3659692 w 3659692"/>
              <a:gd name="connsiteY5" fmla="*/ 1972693 h 1972693"/>
              <a:gd name="connsiteX6" fmla="*/ 2949 w 3659692"/>
              <a:gd name="connsiteY6" fmla="*/ 1972693 h 1972693"/>
              <a:gd name="connsiteX7" fmla="*/ 0 w 3659692"/>
              <a:gd name="connsiteY7" fmla="*/ 172775 h 1972693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118694 w 3659692"/>
              <a:gd name="connsiteY2" fmla="*/ 636851 h 1832856"/>
              <a:gd name="connsiteX3" fmla="*/ 2208529 w 3659692"/>
              <a:gd name="connsiteY3" fmla="*/ 616963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561042 w 3659692"/>
              <a:gd name="connsiteY2" fmla="*/ 355514 h 1832856"/>
              <a:gd name="connsiteX3" fmla="*/ 2208529 w 3659692"/>
              <a:gd name="connsiteY3" fmla="*/ 616963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561042 w 3659692"/>
              <a:gd name="connsiteY2" fmla="*/ 355514 h 1832856"/>
              <a:gd name="connsiteX3" fmla="*/ 2438550 w 3659692"/>
              <a:gd name="connsiteY3" fmla="*/ 457112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805808 w 3659692"/>
              <a:gd name="connsiteY2" fmla="*/ 361908 h 1832856"/>
              <a:gd name="connsiteX3" fmla="*/ 2438550 w 3659692"/>
              <a:gd name="connsiteY3" fmla="*/ 457112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805808 w 3659692"/>
              <a:gd name="connsiteY2" fmla="*/ 361908 h 1832856"/>
              <a:gd name="connsiteX3" fmla="*/ 2438550 w 3659692"/>
              <a:gd name="connsiteY3" fmla="*/ 457112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805808 w 3659692"/>
              <a:gd name="connsiteY2" fmla="*/ 361908 h 1832856"/>
              <a:gd name="connsiteX3" fmla="*/ 2603693 w 3659692"/>
              <a:gd name="connsiteY3" fmla="*/ 489082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805808 w 3659692"/>
              <a:gd name="connsiteY2" fmla="*/ 361908 h 1832856"/>
              <a:gd name="connsiteX3" fmla="*/ 2603693 w 3659692"/>
              <a:gd name="connsiteY3" fmla="*/ 489082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65678"/>
              <a:gd name="connsiteY0" fmla="*/ 32938 h 1832856"/>
              <a:gd name="connsiteX1" fmla="*/ 681605 w 3665678"/>
              <a:gd name="connsiteY1" fmla="*/ 147152 h 1832856"/>
              <a:gd name="connsiteX2" fmla="*/ 1805808 w 3665678"/>
              <a:gd name="connsiteY2" fmla="*/ 361908 h 1832856"/>
              <a:gd name="connsiteX3" fmla="*/ 2603693 w 3665678"/>
              <a:gd name="connsiteY3" fmla="*/ 489082 h 1832856"/>
              <a:gd name="connsiteX4" fmla="*/ 3665678 w 3665678"/>
              <a:gd name="connsiteY4" fmla="*/ 800618 h 1832856"/>
              <a:gd name="connsiteX5" fmla="*/ 3659692 w 3665678"/>
              <a:gd name="connsiteY5" fmla="*/ 1832856 h 1832856"/>
              <a:gd name="connsiteX6" fmla="*/ 2949 w 3665678"/>
              <a:gd name="connsiteY6" fmla="*/ 1832856 h 1832856"/>
              <a:gd name="connsiteX7" fmla="*/ 0 w 3665678"/>
              <a:gd name="connsiteY7" fmla="*/ 32938 h 1832856"/>
              <a:gd name="connsiteX0" fmla="*/ 0 w 3665678"/>
              <a:gd name="connsiteY0" fmla="*/ 32938 h 1832856"/>
              <a:gd name="connsiteX1" fmla="*/ 681605 w 3665678"/>
              <a:gd name="connsiteY1" fmla="*/ 147152 h 1832856"/>
              <a:gd name="connsiteX2" fmla="*/ 1805808 w 3665678"/>
              <a:gd name="connsiteY2" fmla="*/ 361908 h 1832856"/>
              <a:gd name="connsiteX3" fmla="*/ 2633183 w 3665678"/>
              <a:gd name="connsiteY3" fmla="*/ 629751 h 1832856"/>
              <a:gd name="connsiteX4" fmla="*/ 3665678 w 3665678"/>
              <a:gd name="connsiteY4" fmla="*/ 800618 h 1832856"/>
              <a:gd name="connsiteX5" fmla="*/ 3659692 w 3665678"/>
              <a:gd name="connsiteY5" fmla="*/ 1832856 h 1832856"/>
              <a:gd name="connsiteX6" fmla="*/ 2949 w 3665678"/>
              <a:gd name="connsiteY6" fmla="*/ 1832856 h 1832856"/>
              <a:gd name="connsiteX7" fmla="*/ 0 w 3665678"/>
              <a:gd name="connsiteY7" fmla="*/ 32938 h 1832856"/>
              <a:gd name="connsiteX0" fmla="*/ 0 w 3665678"/>
              <a:gd name="connsiteY0" fmla="*/ 32938 h 1832856"/>
              <a:gd name="connsiteX1" fmla="*/ 681605 w 3665678"/>
              <a:gd name="connsiteY1" fmla="*/ 147152 h 1832856"/>
              <a:gd name="connsiteX2" fmla="*/ 1805808 w 3665678"/>
              <a:gd name="connsiteY2" fmla="*/ 361908 h 1832856"/>
              <a:gd name="connsiteX3" fmla="*/ 2633183 w 3665678"/>
              <a:gd name="connsiteY3" fmla="*/ 629751 h 1832856"/>
              <a:gd name="connsiteX4" fmla="*/ 3665678 w 3665678"/>
              <a:gd name="connsiteY4" fmla="*/ 800618 h 1832856"/>
              <a:gd name="connsiteX5" fmla="*/ 3659692 w 3665678"/>
              <a:gd name="connsiteY5" fmla="*/ 1832856 h 1832856"/>
              <a:gd name="connsiteX6" fmla="*/ 2949 w 3665678"/>
              <a:gd name="connsiteY6" fmla="*/ 1832856 h 1832856"/>
              <a:gd name="connsiteX7" fmla="*/ 0 w 3665678"/>
              <a:gd name="connsiteY7" fmla="*/ 32938 h 1832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5678" h="1832856">
                <a:moveTo>
                  <a:pt x="0" y="32938"/>
                </a:moveTo>
                <a:cubicBezTo>
                  <a:pt x="102361" y="675"/>
                  <a:pt x="555652" y="-57163"/>
                  <a:pt x="681605" y="147152"/>
                </a:cubicBezTo>
                <a:cubicBezTo>
                  <a:pt x="1212597" y="941147"/>
                  <a:pt x="1480545" y="281475"/>
                  <a:pt x="1805808" y="361908"/>
                </a:cubicBezTo>
                <a:cubicBezTo>
                  <a:pt x="2131071" y="442341"/>
                  <a:pt x="2380390" y="823473"/>
                  <a:pt x="2633183" y="629751"/>
                </a:cubicBezTo>
                <a:cubicBezTo>
                  <a:pt x="2954957" y="383168"/>
                  <a:pt x="3376498" y="518311"/>
                  <a:pt x="3665678" y="800618"/>
                </a:cubicBezTo>
                <a:cubicBezTo>
                  <a:pt x="3663683" y="1144697"/>
                  <a:pt x="3661687" y="1488777"/>
                  <a:pt x="3659692" y="1832856"/>
                </a:cubicBezTo>
                <a:lnTo>
                  <a:pt x="2949" y="1832856"/>
                </a:lnTo>
                <a:lnTo>
                  <a:pt x="0" y="32938"/>
                </a:lnTo>
                <a:close/>
              </a:path>
            </a:pathLst>
          </a:custGeom>
          <a:solidFill>
            <a:srgbClr val="67A3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3" name="图片 2" descr="图片包含 矢量图形, 文字&#10;&#10;已生成高可信度的说明">
            <a:extLst>
              <a:ext uri="{FF2B5EF4-FFF2-40B4-BE49-F238E27FC236}">
                <a16:creationId xmlns:a16="http://schemas.microsoft.com/office/drawing/2014/main" id="{2F89B03B-8E83-4F08-B63E-B94AD7073F0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462"/>
          <a:stretch/>
        </p:blipFill>
        <p:spPr>
          <a:xfrm>
            <a:off x="-440105" y="659368"/>
            <a:ext cx="12191999" cy="5539264"/>
          </a:xfrm>
          <a:prstGeom prst="rect">
            <a:avLst/>
          </a:prstGeom>
        </p:spPr>
      </p:pic>
      <p:sp>
        <p:nvSpPr>
          <p:cNvPr id="21" name="Google Shape;51;p2">
            <a:extLst>
              <a:ext uri="{FF2B5EF4-FFF2-40B4-BE49-F238E27FC236}">
                <a16:creationId xmlns:a16="http://schemas.microsoft.com/office/drawing/2014/main" id="{C1840289-77DE-4C5B-8D03-C51AF2562F28}"/>
              </a:ext>
            </a:extLst>
          </p:cNvPr>
          <p:cNvSpPr/>
          <p:nvPr/>
        </p:nvSpPr>
        <p:spPr>
          <a:xfrm rot="7925529">
            <a:off x="1351496" y="4748684"/>
            <a:ext cx="244370" cy="156769"/>
          </a:xfrm>
          <a:custGeom>
            <a:avLst/>
            <a:gdLst/>
            <a:ahLst/>
            <a:cxnLst/>
            <a:rect l="l" t="t" r="r" b="b"/>
            <a:pathLst>
              <a:path w="3049" h="1956" extrusionOk="0">
                <a:moveTo>
                  <a:pt x="1465" y="0"/>
                </a:moveTo>
                <a:cubicBezTo>
                  <a:pt x="1250" y="143"/>
                  <a:pt x="1191" y="381"/>
                  <a:pt x="1203" y="667"/>
                </a:cubicBezTo>
                <a:cubicBezTo>
                  <a:pt x="893" y="691"/>
                  <a:pt x="584" y="715"/>
                  <a:pt x="274" y="727"/>
                </a:cubicBezTo>
                <a:cubicBezTo>
                  <a:pt x="72" y="727"/>
                  <a:pt x="0" y="1072"/>
                  <a:pt x="226" y="1096"/>
                </a:cubicBezTo>
                <a:cubicBezTo>
                  <a:pt x="572" y="1155"/>
                  <a:pt x="929" y="1179"/>
                  <a:pt x="1286" y="1179"/>
                </a:cubicBezTo>
                <a:cubicBezTo>
                  <a:pt x="1334" y="1381"/>
                  <a:pt x="1405" y="1572"/>
                  <a:pt x="1488" y="1751"/>
                </a:cubicBezTo>
                <a:cubicBezTo>
                  <a:pt x="1545" y="1893"/>
                  <a:pt x="1674" y="1956"/>
                  <a:pt x="1800" y="1956"/>
                </a:cubicBezTo>
                <a:cubicBezTo>
                  <a:pt x="1989" y="1956"/>
                  <a:pt x="2170" y="1813"/>
                  <a:pt x="2084" y="1584"/>
                </a:cubicBezTo>
                <a:cubicBezTo>
                  <a:pt x="2024" y="1441"/>
                  <a:pt x="1965" y="1286"/>
                  <a:pt x="1917" y="1143"/>
                </a:cubicBezTo>
                <a:cubicBezTo>
                  <a:pt x="2286" y="1096"/>
                  <a:pt x="2691" y="1048"/>
                  <a:pt x="2965" y="774"/>
                </a:cubicBezTo>
                <a:cubicBezTo>
                  <a:pt x="3048" y="691"/>
                  <a:pt x="3001" y="548"/>
                  <a:pt x="2893" y="512"/>
                </a:cubicBezTo>
                <a:cubicBezTo>
                  <a:pt x="2792" y="483"/>
                  <a:pt x="2690" y="471"/>
                  <a:pt x="2588" y="471"/>
                </a:cubicBezTo>
                <a:cubicBezTo>
                  <a:pt x="2317" y="471"/>
                  <a:pt x="2042" y="552"/>
                  <a:pt x="1774" y="596"/>
                </a:cubicBezTo>
                <a:cubicBezTo>
                  <a:pt x="1727" y="346"/>
                  <a:pt x="1715" y="155"/>
                  <a:pt x="147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67154B2-4857-4375-9829-D2B44E851F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44025" y="1865425"/>
            <a:ext cx="7418626" cy="2818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636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C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6850E6B4-BB18-4224-B0DC-0F565E4C7A7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6" t="-1375" r="15943" b="79014"/>
          <a:stretch/>
        </p:blipFill>
        <p:spPr>
          <a:xfrm>
            <a:off x="1558997" y="0"/>
            <a:ext cx="10632143" cy="1533525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5D018385-9B1C-4EEF-9EFE-C74C4AEA8B4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6" t="33118" r="4105" b="30610"/>
          <a:stretch/>
        </p:blipFill>
        <p:spPr>
          <a:xfrm>
            <a:off x="-1" y="4370439"/>
            <a:ext cx="12192002" cy="248756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8C61C95-0E75-4AA2-A83F-B6CC600AB8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884" y="1243780"/>
            <a:ext cx="11204303" cy="2487561"/>
          </a:xfrm>
          <a:prstGeom prst="rect">
            <a:avLst/>
          </a:prstGeom>
        </p:spPr>
      </p:pic>
      <p:pic>
        <p:nvPicPr>
          <p:cNvPr id="25" name="图片 4">
            <a:extLst>
              <a:ext uri="{FF2B5EF4-FFF2-40B4-BE49-F238E27FC236}">
                <a16:creationId xmlns:a16="http://schemas.microsoft.com/office/drawing/2014/main" id="{3D95A446-1328-43EA-8DF7-9628377DAE62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0089" y="722670"/>
            <a:ext cx="4492914" cy="6017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0044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C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>
            <a:extLst>
              <a:ext uri="{FF2B5EF4-FFF2-40B4-BE49-F238E27FC236}">
                <a16:creationId xmlns:a16="http://schemas.microsoft.com/office/drawing/2014/main" id="{60CF3C58-25C1-4E88-8378-CD1C2148A5C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3" r="3696" b="28602"/>
          <a:stretch/>
        </p:blipFill>
        <p:spPr>
          <a:xfrm>
            <a:off x="0" y="163825"/>
            <a:ext cx="12192000" cy="669417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E271C6B-F7D5-4924-92F5-8E00D897D7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9351" y="0"/>
            <a:ext cx="7643783" cy="4961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717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ui Đến Trường - Nhóm Hoa Tay - Nhạc Thiếu Nhi Sôi Động Remix">
            <a:hlinkClick r:id="" action="ppaction://media"/>
            <a:extLst>
              <a:ext uri="{FF2B5EF4-FFF2-40B4-BE49-F238E27FC236}">
                <a16:creationId xmlns:a16="http://schemas.microsoft.com/office/drawing/2014/main" id="{657026A8-9989-4E0A-BAA5-991257FF4442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663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14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ísḻíḑe">
            <a:extLst>
              <a:ext uri="{FF2B5EF4-FFF2-40B4-BE49-F238E27FC236}">
                <a16:creationId xmlns:a16="http://schemas.microsoft.com/office/drawing/2014/main" id="{C9A94530-834A-4653-B7A7-3B5202B2EEE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1905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Light" panose="020B0300000000000000" pitchFamily="34" charset="-122"/>
              <a:ea typeface="+mn-ea"/>
              <a:cs typeface="+mn-cs"/>
            </a:endParaRPr>
          </a:p>
        </p:txBody>
      </p:sp>
      <p:sp>
        <p:nvSpPr>
          <p:cNvPr id="3" name="Rounded Rectangle 7">
            <a:extLst>
              <a:ext uri="{FF2B5EF4-FFF2-40B4-BE49-F238E27FC236}">
                <a16:creationId xmlns:a16="http://schemas.microsoft.com/office/drawing/2014/main" id="{8DE8EA52-2CE7-43DB-9C46-DA359CA611B3}"/>
              </a:ext>
            </a:extLst>
          </p:cNvPr>
          <p:cNvSpPr/>
          <p:nvPr/>
        </p:nvSpPr>
        <p:spPr>
          <a:xfrm>
            <a:off x="575714" y="2504145"/>
            <a:ext cx="6389955" cy="1445746"/>
          </a:xfrm>
          <a:prstGeom prst="roundRect">
            <a:avLst/>
          </a:prstGeom>
          <a:solidFill>
            <a:srgbClr val="CF2665">
              <a:alpha val="63000"/>
            </a:srgbClr>
          </a:solidFill>
          <a:ln w="57150" cap="flat" cmpd="sng" algn="ctr">
            <a:solidFill>
              <a:srgbClr val="F3F6F0"/>
            </a:solidFill>
            <a:prstDash val="solid"/>
            <a:miter lim="800000"/>
          </a:ln>
          <a:effectLst>
            <a:outerShdw blurRad="165100" dist="38100" dir="5400000" algn="t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5D97A80-F487-476A-A2D9-E485D00E18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58437" y="2828130"/>
            <a:ext cx="8858256" cy="11217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BAC1DE-AF9C-475A-B181-8B3CF9ADF9F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55711"/>
            <a:ext cx="6968332" cy="2048434"/>
          </a:xfrm>
          <a:prstGeom prst="rect">
            <a:avLst/>
          </a:prstGeom>
        </p:spPr>
      </p:pic>
      <p:pic>
        <p:nvPicPr>
          <p:cNvPr id="7" name="图片 4">
            <a:extLst>
              <a:ext uri="{FF2B5EF4-FFF2-40B4-BE49-F238E27FC236}">
                <a16:creationId xmlns:a16="http://schemas.microsoft.com/office/drawing/2014/main" id="{C2C55ED9-B0BD-4BBB-B53C-1126D479A1D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9208" y="4394200"/>
            <a:ext cx="12281208" cy="2463800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25DF302C-BD09-487B-B8C0-2A64EBEC2891}"/>
              </a:ext>
            </a:extLst>
          </p:cNvPr>
          <p:cNvGrpSpPr/>
          <p:nvPr/>
        </p:nvGrpSpPr>
        <p:grpSpPr>
          <a:xfrm>
            <a:off x="-1581963" y="4138740"/>
            <a:ext cx="14695717" cy="2974720"/>
            <a:chOff x="-1178284" y="4220649"/>
            <a:chExt cx="14695717" cy="2974720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8853CFD4-492E-4DD4-AF57-B0A60A00DA98}"/>
                </a:ext>
              </a:extLst>
            </p:cNvPr>
            <p:cNvGrpSpPr/>
            <p:nvPr/>
          </p:nvGrpSpPr>
          <p:grpSpPr>
            <a:xfrm>
              <a:off x="-1178284" y="4695337"/>
              <a:ext cx="12140835" cy="2500032"/>
              <a:chOff x="382287" y="4081809"/>
              <a:chExt cx="11047711" cy="2812721"/>
            </a:xfrm>
          </p:grpSpPr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71229BF3-5833-441D-924D-7975EA44EC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01993">
                <a:off x="382287" y="4269627"/>
                <a:ext cx="2132893" cy="2468432"/>
              </a:xfrm>
              <a:prstGeom prst="rect">
                <a:avLst/>
              </a:prstGeom>
            </p:spPr>
          </p:pic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F3E05D8F-3EA3-4DA1-8330-4D1BACC5C12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1967952" y="5077053"/>
                <a:ext cx="1570424" cy="1817477"/>
              </a:xfrm>
              <a:prstGeom prst="rect">
                <a:avLst/>
              </a:prstGeom>
            </p:spPr>
          </p:pic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85A3C134-BDBE-47D5-AE59-1DF4790D669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4613175" y="5580215"/>
                <a:ext cx="986088" cy="1141215"/>
              </a:xfrm>
              <a:prstGeom prst="rect">
                <a:avLst/>
              </a:prstGeom>
            </p:spPr>
          </p:pic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D53C8DA9-45C6-4924-874A-91C0C6D0FB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5206969" y="5003179"/>
                <a:ext cx="1533743" cy="1775026"/>
              </a:xfrm>
              <a:prstGeom prst="rect">
                <a:avLst/>
              </a:prstGeom>
            </p:spPr>
          </p:pic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C54C86EE-9F4C-4057-8D0B-E60953145ED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6346079" y="5632788"/>
                <a:ext cx="986088" cy="1141215"/>
              </a:xfrm>
              <a:prstGeom prst="rect">
                <a:avLst/>
              </a:prstGeom>
            </p:spPr>
          </p:pic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79EB1054-5F48-4C3D-ACB7-E2CA6E4E29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8450430" y="5007078"/>
                <a:ext cx="1533743" cy="1775026"/>
              </a:xfrm>
              <a:prstGeom prst="rect">
                <a:avLst/>
              </a:prstGeom>
            </p:spPr>
          </p:pic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FC45ADF9-C6D0-4A61-A522-83FF420FAE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9297105" y="4081809"/>
                <a:ext cx="2132893" cy="2468432"/>
              </a:xfrm>
              <a:prstGeom prst="rect">
                <a:avLst/>
              </a:prstGeom>
            </p:spPr>
          </p:pic>
        </p:grp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8C745822-686C-42CF-A3D5-9E8405E8764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7951593" y="4220649"/>
              <a:ext cx="1664660" cy="1234623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43E16C40-D125-4F5B-AA27-F5F9D158598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73558" y="4959204"/>
              <a:ext cx="1664660" cy="1234623"/>
            </a:xfrm>
            <a:prstGeom prst="rect">
              <a:avLst/>
            </a:prstGeom>
          </p:spPr>
        </p:pic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2F510E0-4B32-443E-9928-238F81D60308}"/>
                </a:ext>
              </a:extLst>
            </p:cNvPr>
            <p:cNvGrpSpPr/>
            <p:nvPr/>
          </p:nvGrpSpPr>
          <p:grpSpPr>
            <a:xfrm>
              <a:off x="1376598" y="4743099"/>
              <a:ext cx="12140835" cy="2442249"/>
              <a:chOff x="382287" y="4081809"/>
              <a:chExt cx="11047711" cy="2747711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31A80423-2FD7-4DF5-B74F-3981A985AC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501993">
                <a:off x="382287" y="4269627"/>
                <a:ext cx="2132893" cy="2468432"/>
              </a:xfrm>
              <a:prstGeom prst="rect">
                <a:avLst/>
              </a:prstGeom>
            </p:spPr>
          </p:pic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365F3177-C404-497D-8D90-E41AC860FB7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1970121" y="5012043"/>
                <a:ext cx="1570424" cy="1817477"/>
              </a:xfrm>
              <a:prstGeom prst="rect">
                <a:avLst/>
              </a:prstGeom>
            </p:spPr>
          </p:pic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id="{80CEFF36-910A-4D9C-BBC3-91FD3E2A877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4613175" y="5580215"/>
                <a:ext cx="986088" cy="1141215"/>
              </a:xfrm>
              <a:prstGeom prst="rect">
                <a:avLst/>
              </a:prstGeom>
            </p:spPr>
          </p:pic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2070FB8E-D9EF-430B-9305-1D643C301E7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5206969" y="5003179"/>
                <a:ext cx="1533743" cy="1775026"/>
              </a:xfrm>
              <a:prstGeom prst="rect">
                <a:avLst/>
              </a:prstGeom>
            </p:spPr>
          </p:pic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id="{822AF74E-9A0B-47CE-953B-996B1469D02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6346079" y="5632788"/>
                <a:ext cx="986088" cy="1141215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F9729F4C-7EF1-4E18-902E-F489E15E55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8450430" y="5007078"/>
                <a:ext cx="1533743" cy="1775026"/>
              </a:xfrm>
              <a:prstGeom prst="rect">
                <a:avLst/>
              </a:prstGeom>
            </p:spPr>
          </p:pic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D5B14F4A-F69B-4AE6-AC4A-2868DD57F87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1098007" flipH="1">
                <a:off x="9297105" y="4081809"/>
                <a:ext cx="2132893" cy="2468432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5241400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C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>
            <a:extLst>
              <a:ext uri="{FF2B5EF4-FFF2-40B4-BE49-F238E27FC236}">
                <a16:creationId xmlns:a16="http://schemas.microsoft.com/office/drawing/2014/main" id="{FA6E888E-D2F3-4F42-A805-CEDBDA58CB80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8" t="573" r="4299" b="30610"/>
          <a:stretch/>
        </p:blipFill>
        <p:spPr>
          <a:xfrm>
            <a:off x="0" y="1002570"/>
            <a:ext cx="12192000" cy="5855430"/>
          </a:xfrm>
          <a:prstGeom prst="rect">
            <a:avLst/>
          </a:prstGeom>
        </p:spPr>
      </p:pic>
      <p:pic>
        <p:nvPicPr>
          <p:cNvPr id="11" name="Picture 10" descr="375ba1682899b9444c201750c3b90c1b.png">
            <a:extLst>
              <a:ext uri="{FF2B5EF4-FFF2-40B4-BE49-F238E27FC236}">
                <a16:creationId xmlns:a16="http://schemas.microsoft.com/office/drawing/2014/main" id="{13DC7804-B87C-4D5D-961D-763352ED9B7D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-818477" y="-667089"/>
            <a:ext cx="13990320" cy="4445040"/>
          </a:xfrm>
          <a:prstGeom prst="rect">
            <a:avLst/>
          </a:prstGeom>
        </p:spPr>
      </p:pic>
      <p:pic>
        <p:nvPicPr>
          <p:cNvPr id="12" name="Picture 24">
            <a:hlinkClick r:id="rId12" action="ppaction://hlinksldjump"/>
            <a:extLst>
              <a:ext uri="{FF2B5EF4-FFF2-40B4-BE49-F238E27FC236}">
                <a16:creationId xmlns:a16="http://schemas.microsoft.com/office/drawing/2014/main" id="{8BE3E08D-4BD1-4B65-BCEE-E982C37279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591" y="1046289"/>
            <a:ext cx="1015114" cy="923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6">
            <a:hlinkClick r:id="rId15" action="ppaction://hlinksldjump"/>
            <a:extLst>
              <a:ext uri="{FF2B5EF4-FFF2-40B4-BE49-F238E27FC236}">
                <a16:creationId xmlns:a16="http://schemas.microsoft.com/office/drawing/2014/main" id="{B9F8993F-B1E5-4F90-A678-B05A3EA606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8679">
            <a:off x="5060018" y="1414163"/>
            <a:ext cx="1111633" cy="1111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8">
            <a:hlinkClick r:id="rId18" action="ppaction://hlinksldjump"/>
            <a:extLst>
              <a:ext uri="{FF2B5EF4-FFF2-40B4-BE49-F238E27FC236}">
                <a16:creationId xmlns:a16="http://schemas.microsoft.com/office/drawing/2014/main" id="{ADA9E812-8D25-426D-BE23-C83BE91C09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193146">
            <a:off x="8043058" y="1552999"/>
            <a:ext cx="892965" cy="892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F5C50481-2170-472E-9534-F23D9CC77BBF}"/>
              </a:ext>
            </a:extLst>
          </p:cNvPr>
          <p:cNvGrpSpPr/>
          <p:nvPr/>
        </p:nvGrpSpPr>
        <p:grpSpPr>
          <a:xfrm>
            <a:off x="2246409" y="4398738"/>
            <a:ext cx="1564355" cy="1564355"/>
            <a:chOff x="1311551" y="4400701"/>
            <a:chExt cx="1564355" cy="1564355"/>
          </a:xfrm>
        </p:grpSpPr>
        <p:pic>
          <p:nvPicPr>
            <p:cNvPr id="17" name="Picture 34">
              <a:extLst>
                <a:ext uri="{FF2B5EF4-FFF2-40B4-BE49-F238E27FC236}">
                  <a16:creationId xmlns:a16="http://schemas.microsoft.com/office/drawing/2014/main" id="{72CB3A71-36FE-4356-8492-3531531179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0" cstate="print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1551" y="4400701"/>
              <a:ext cx="1564355" cy="15643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A23380EB-C7FE-4D78-998C-075C84FF0AD2}"/>
                </a:ext>
              </a:extLst>
            </p:cNvPr>
            <p:cNvSpPr/>
            <p:nvPr/>
          </p:nvSpPr>
          <p:spPr>
            <a:xfrm>
              <a:off x="1700733" y="5088752"/>
              <a:ext cx="744071" cy="717177"/>
            </a:xfrm>
            <a:prstGeom prst="ellipse">
              <a:avLst/>
            </a:prstGeom>
            <a:solidFill>
              <a:srgbClr val="F9A5C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3 SVNCintra" pitchFamily="2" charset="0"/>
                  <a:ea typeface="+mn-ea"/>
                  <a:cs typeface="#9Slide03 SVNCintra" pitchFamily="2" charset="0"/>
                </a:rPr>
                <a:t>1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91E92EE8-A3DA-497A-9326-7CE90D52F457}"/>
              </a:ext>
            </a:extLst>
          </p:cNvPr>
          <p:cNvGrpSpPr/>
          <p:nvPr/>
        </p:nvGrpSpPr>
        <p:grpSpPr>
          <a:xfrm>
            <a:off x="4998145" y="4378982"/>
            <a:ext cx="1584111" cy="1584111"/>
            <a:chOff x="4063287" y="4380945"/>
            <a:chExt cx="1584111" cy="1584111"/>
          </a:xfrm>
        </p:grpSpPr>
        <p:pic>
          <p:nvPicPr>
            <p:cNvPr id="20" name="Picture 32">
              <a:extLst>
                <a:ext uri="{FF2B5EF4-FFF2-40B4-BE49-F238E27FC236}">
                  <a16:creationId xmlns:a16="http://schemas.microsoft.com/office/drawing/2014/main" id="{F2E70FD6-93ED-43CF-B6E5-2E9728B561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 cstate="print">
              <a:duotone>
                <a:schemeClr val="accent4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63287" y="4380945"/>
              <a:ext cx="1584111" cy="15841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B6EC3C1C-60CD-4AA1-936D-AA26AD0404D8}"/>
                </a:ext>
              </a:extLst>
            </p:cNvPr>
            <p:cNvSpPr/>
            <p:nvPr/>
          </p:nvSpPr>
          <p:spPr>
            <a:xfrm>
              <a:off x="4483306" y="5088752"/>
              <a:ext cx="744071" cy="717177"/>
            </a:xfrm>
            <a:prstGeom prst="ellipse">
              <a:avLst/>
            </a:prstGeom>
            <a:solidFill>
              <a:srgbClr val="F9A5C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3 SVNCintra" pitchFamily="2" charset="0"/>
                  <a:ea typeface="+mn-ea"/>
                  <a:cs typeface="#9Slide03 SVNCintra" pitchFamily="2" charset="0"/>
                </a:rPr>
                <a:t>2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245DF0B-DA21-41A7-85F6-3E60AEA13C49}"/>
              </a:ext>
            </a:extLst>
          </p:cNvPr>
          <p:cNvGrpSpPr/>
          <p:nvPr/>
        </p:nvGrpSpPr>
        <p:grpSpPr>
          <a:xfrm>
            <a:off x="7834522" y="4378982"/>
            <a:ext cx="1584111" cy="1584111"/>
            <a:chOff x="6899664" y="4380945"/>
            <a:chExt cx="1584111" cy="1584111"/>
          </a:xfrm>
        </p:grpSpPr>
        <p:pic>
          <p:nvPicPr>
            <p:cNvPr id="23" name="Picture 32">
              <a:extLst>
                <a:ext uri="{FF2B5EF4-FFF2-40B4-BE49-F238E27FC236}">
                  <a16:creationId xmlns:a16="http://schemas.microsoft.com/office/drawing/2014/main" id="{25478EC0-152A-48BD-970A-64FE0525C2C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1" cstate="print">
              <a:duotone>
                <a:prstClr val="black"/>
                <a:srgbClr val="A4CA88">
                  <a:tint val="45000"/>
                  <a:satMod val="400000"/>
                </a:srgb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99664" y="4380945"/>
              <a:ext cx="1584111" cy="158411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1D70628A-E80A-481C-B691-CA8540D736C4}"/>
                </a:ext>
              </a:extLst>
            </p:cNvPr>
            <p:cNvSpPr/>
            <p:nvPr/>
          </p:nvSpPr>
          <p:spPr>
            <a:xfrm>
              <a:off x="7365792" y="5038905"/>
              <a:ext cx="744071" cy="717177"/>
            </a:xfrm>
            <a:prstGeom prst="ellipse">
              <a:avLst/>
            </a:prstGeom>
            <a:solidFill>
              <a:srgbClr val="F9A5C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#9Slide03 SVNCintra" pitchFamily="2" charset="0"/>
                  <a:ea typeface="+mn-ea"/>
                  <a:cs typeface="#9Slide03 SVNCintra" pitchFamily="2" charset="0"/>
                </a:rPr>
                <a:t>3</a:t>
              </a:r>
            </a:p>
          </p:txBody>
        </p:sp>
      </p:grpSp>
      <p:pic>
        <p:nvPicPr>
          <p:cNvPr id="28" name="Picture 12" descr="Sprout  free icon">
            <a:extLst>
              <a:ext uri="{FF2B5EF4-FFF2-40B4-BE49-F238E27FC236}">
                <a16:creationId xmlns:a16="http://schemas.microsoft.com/office/drawing/2014/main" id="{1F97BC3A-FFDE-4D4A-8211-C1D5D529273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2989" y="3249806"/>
            <a:ext cx="1564355" cy="1564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4" descr="Sprout  free icon">
            <a:extLst>
              <a:ext uri="{FF2B5EF4-FFF2-40B4-BE49-F238E27FC236}">
                <a16:creationId xmlns:a16="http://schemas.microsoft.com/office/drawing/2014/main" id="{442B9120-810F-40D8-ABBB-4BD44DB730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7297" y="3213380"/>
            <a:ext cx="1584111" cy="1584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2" descr="Sprout  free icon">
            <a:extLst>
              <a:ext uri="{FF2B5EF4-FFF2-40B4-BE49-F238E27FC236}">
                <a16:creationId xmlns:a16="http://schemas.microsoft.com/office/drawing/2014/main" id="{1B81A669-8225-49E0-9C8E-B382CC1E56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1788" y="3230756"/>
            <a:ext cx="1564355" cy="1564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8" descr="Seed  premium icon">
            <a:hlinkClick r:id="rId26" action="ppaction://hlinksldjump"/>
            <a:extLst>
              <a:ext uri="{FF2B5EF4-FFF2-40B4-BE49-F238E27FC236}">
                <a16:creationId xmlns:a16="http://schemas.microsoft.com/office/drawing/2014/main" id="{15701A50-8D61-412F-8134-F87744BD89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0816" y="5746796"/>
            <a:ext cx="1015115" cy="1015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Rounded Rectangle 7">
            <a:extLst>
              <a:ext uri="{FF2B5EF4-FFF2-40B4-BE49-F238E27FC236}">
                <a16:creationId xmlns:a16="http://schemas.microsoft.com/office/drawing/2014/main" id="{E3A659FC-E5BA-4507-9879-E02582B43375}"/>
              </a:ext>
            </a:extLst>
          </p:cNvPr>
          <p:cNvSpPr/>
          <p:nvPr/>
        </p:nvSpPr>
        <p:spPr>
          <a:xfrm>
            <a:off x="4123609" y="165934"/>
            <a:ext cx="4284951" cy="614662"/>
          </a:xfrm>
          <a:prstGeom prst="roundRect">
            <a:avLst/>
          </a:prstGeom>
          <a:solidFill>
            <a:srgbClr val="CF2665">
              <a:alpha val="63000"/>
            </a:srgbClr>
          </a:solidFill>
          <a:ln w="57150">
            <a:solidFill>
              <a:srgbClr val="F3F6F0"/>
            </a:solidFill>
          </a:ln>
          <a:effectLst>
            <a:outerShdw blurRad="1651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3A863982-52E0-4A2D-88BA-559809AB6399}"/>
              </a:ext>
            </a:extLst>
          </p:cNvPr>
          <p:cNvSpPr/>
          <p:nvPr/>
        </p:nvSpPr>
        <p:spPr>
          <a:xfrm>
            <a:off x="1947204" y="275212"/>
            <a:ext cx="88541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F77A9A">
                    <a:lumMod val="20000"/>
                    <a:lumOff val="8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#9Slide05 Angelline" pitchFamily="2" charset="0"/>
                <a:ea typeface="+mn-ea"/>
                <a:cs typeface="+mn-cs"/>
              </a:rPr>
              <a:t>Hạt giống hạnh phúc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2F5898B-2CF4-43DD-8AD4-0A85077B516E}"/>
              </a:ext>
            </a:extLst>
          </p:cNvPr>
          <p:cNvSpPr/>
          <p:nvPr/>
        </p:nvSpPr>
        <p:spPr>
          <a:xfrm>
            <a:off x="180754" y="2916422"/>
            <a:ext cx="11782473" cy="22479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Hướng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dẫn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Bấm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từng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hạt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giống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hỏi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lời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xong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bấm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góc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trái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cùng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rồi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bấm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vào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1 ở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chậu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ươm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hạt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giống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Hết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3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câu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bấm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cây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góc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phải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đến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học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xong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hướng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dẫn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xoá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bỏ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HD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bấm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trò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chơi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56070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75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35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4250"/>
                            </p:stCondLst>
                            <p:childTnLst>
                              <p:par>
                                <p:cTn id="3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8 -0.0044 L -0.00234 0.51458 " pathEditMode="relative" rAng="0" ptsTypes="AA">
                                      <p:cBhvr>
                                        <p:cTn id="5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3" y="2594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1.48148E-6 L 0.01106 0.44722 " pathEditMode="relative" rAng="0" ptsTypes="AA">
                                      <p:cBhvr>
                                        <p:cTn id="7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7" y="2236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4.81481E-6 L 0.02097 0.45023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2" y="22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3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522;p35">
            <a:extLst>
              <a:ext uri="{FF2B5EF4-FFF2-40B4-BE49-F238E27FC236}">
                <a16:creationId xmlns:a16="http://schemas.microsoft.com/office/drawing/2014/main" id="{8ADD830C-70D8-453E-97AE-9982FD390396}"/>
              </a:ext>
            </a:extLst>
          </p:cNvPr>
          <p:cNvSpPr txBox="1">
            <a:spLocks/>
          </p:cNvSpPr>
          <p:nvPr/>
        </p:nvSpPr>
        <p:spPr>
          <a:xfrm>
            <a:off x="1100213" y="757186"/>
            <a:ext cx="6221879" cy="1369495"/>
          </a:xfrm>
          <a:prstGeom prst="roundRect">
            <a:avLst>
              <a:gd name="adj" fmla="val 40314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0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8395"/>
              </a:buClr>
              <a:buSzPts val="3500"/>
              <a:buFont typeface="Fredoka One"/>
              <a:buNone/>
              <a:tabLst/>
              <a:defRPr/>
            </a:pPr>
            <a:endParaRPr kumimoji="0" lang="pt-BR" sz="4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Fredoka One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3F27580-4FDE-4CAE-9E12-47C651CA7C7D}"/>
              </a:ext>
            </a:extLst>
          </p:cNvPr>
          <p:cNvGrpSpPr/>
          <p:nvPr/>
        </p:nvGrpSpPr>
        <p:grpSpPr>
          <a:xfrm>
            <a:off x="-529497" y="4417830"/>
            <a:ext cx="12869489" cy="2744970"/>
            <a:chOff x="-434247" y="4491430"/>
            <a:chExt cx="12869489" cy="2744970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9EB425C3-7053-4D64-8C0F-095162C4882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18351" y="4491430"/>
              <a:ext cx="2690819" cy="2431481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097260E1-8E79-4085-BBEB-4E0178A3205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9243" y="5118410"/>
              <a:ext cx="1996967" cy="1804501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D08C7E77-8F4C-471B-8780-DCD13F8602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5017" y="5564985"/>
              <a:ext cx="1441523" cy="1302591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64FF609A-AF74-4CC9-910B-7D09347779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1460" y="4491430"/>
              <a:ext cx="2690819" cy="2431481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644EE832-5126-4DC1-B032-1DE80BEAC9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34247" y="4804919"/>
              <a:ext cx="2690819" cy="2431481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24FBF8D4-EC84-4C97-AB07-2CB3A6068F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9485" y="4732854"/>
              <a:ext cx="2690819" cy="2431481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E0EC42CF-EADA-4BCB-8B72-75B7E4B550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44423" y="4499210"/>
              <a:ext cx="2690819" cy="2431481"/>
            </a:xfrm>
            <a:prstGeom prst="rect">
              <a:avLst/>
            </a:prstGeom>
          </p:spPr>
        </p:pic>
      </p:grpSp>
      <p:sp>
        <p:nvSpPr>
          <p:cNvPr id="33" name="文本框 27">
            <a:extLst>
              <a:ext uri="{FF2B5EF4-FFF2-40B4-BE49-F238E27FC236}">
                <a16:creationId xmlns:a16="http://schemas.microsoft.com/office/drawing/2014/main" id="{41D4E2C6-A0E9-4FBE-B316-99BE87BAD4ED}"/>
              </a:ext>
            </a:extLst>
          </p:cNvPr>
          <p:cNvSpPr txBox="1">
            <a:spLocks/>
          </p:cNvSpPr>
          <p:nvPr/>
        </p:nvSpPr>
        <p:spPr>
          <a:xfrm flipH="1">
            <a:off x="1192696" y="927858"/>
            <a:ext cx="4472608" cy="1056544"/>
          </a:xfrm>
          <a:prstGeom prst="rect">
            <a:avLst/>
          </a:prstGeom>
          <a:noFill/>
        </p:spPr>
        <p:txBody>
          <a:bodyPr vert="horz" wrap="none" lIns="0" tIns="0" rIns="0" bIns="0" anchor="ctr">
            <a:noAutofit/>
          </a:bodyPr>
          <a:lstStyle/>
          <a:p>
            <a:pPr marL="0" marR="0" lvl="0" indent="0" algn="l" defTabSz="508000" rtl="0" eaLnBrk="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思源黑体 Light" panose="020B0300000000000000" pitchFamily="34" charset="-122"/>
                <a:cs typeface="Arial" panose="020B0604020202020204" pitchFamily="34" charset="0"/>
              </a:rPr>
              <a:t>Em đồng tình hay không đồng tình </a:t>
            </a:r>
          </a:p>
          <a:p>
            <a:pPr marL="0" marR="0" lvl="0" indent="0" algn="l" defTabSz="508000" rtl="0" eaLnBrk="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思源黑体 Light" panose="020B0300000000000000" pitchFamily="34" charset="-122"/>
                <a:cs typeface="Arial" panose="020B0604020202020204" pitchFamily="34" charset="0"/>
              </a:rPr>
              <a:t>với việc làm sau đây? Vì sao?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0220925-7558-4209-A5BC-B8B97BA487EA}"/>
              </a:ext>
            </a:extLst>
          </p:cNvPr>
          <p:cNvGrpSpPr/>
          <p:nvPr/>
        </p:nvGrpSpPr>
        <p:grpSpPr>
          <a:xfrm>
            <a:off x="385733" y="1022121"/>
            <a:ext cx="684582" cy="768626"/>
            <a:chOff x="1885950" y="2858339"/>
            <a:chExt cx="684582" cy="768626"/>
          </a:xfrm>
        </p:grpSpPr>
        <p:sp>
          <p:nvSpPr>
            <p:cNvPr id="36" name="Rectangle: Rounded Corners 9">
              <a:extLst>
                <a:ext uri="{FF2B5EF4-FFF2-40B4-BE49-F238E27FC236}">
                  <a16:creationId xmlns:a16="http://schemas.microsoft.com/office/drawing/2014/main" id="{0AC020F0-3D26-4BDD-BCEB-0EBB87AA288A}"/>
                </a:ext>
              </a:extLst>
            </p:cNvPr>
            <p:cNvSpPr/>
            <p:nvPr/>
          </p:nvSpPr>
          <p:spPr>
            <a:xfrm>
              <a:off x="1885950" y="2887006"/>
              <a:ext cx="657827" cy="638993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7" name="文本框 27">
              <a:extLst>
                <a:ext uri="{FF2B5EF4-FFF2-40B4-BE49-F238E27FC236}">
                  <a16:creationId xmlns:a16="http://schemas.microsoft.com/office/drawing/2014/main" id="{2D8559A9-25C4-436C-8BE3-84D1337FF8E9}"/>
                </a:ext>
              </a:extLst>
            </p:cNvPr>
            <p:cNvSpPr txBox="1">
              <a:spLocks/>
            </p:cNvSpPr>
            <p:nvPr/>
          </p:nvSpPr>
          <p:spPr>
            <a:xfrm>
              <a:off x="2081630" y="2858339"/>
              <a:ext cx="488902" cy="768626"/>
            </a:xfrm>
            <a:prstGeom prst="rect">
              <a:avLst/>
            </a:prstGeom>
            <a:noFill/>
          </p:spPr>
          <p:txBody>
            <a:bodyPr vert="horz" wrap="none" lIns="0" tIns="0" rIns="0" bIns="0" anchor="ctr">
              <a:noAutofit/>
            </a:bodyPr>
            <a:lstStyle/>
            <a:p>
              <a:pPr marL="0" marR="0" lvl="0" indent="0" algn="l" defTabSz="508000" rtl="0" eaLnBrk="0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altLang="zh-CN" sz="3200" b="1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Light" panose="020B0300000000000000" pitchFamily="34" charset="-122"/>
                  <a:cs typeface="Arial" panose="020B0604020202020204" pitchFamily="34" charset="0"/>
                </a:rPr>
                <a:t>1</a:t>
              </a:r>
              <a:endParaRPr kumimoji="0" lang="it-IT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思源黑体 Light" panose="020B0300000000000000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39" name="Google Shape;522;p35">
            <a:extLst>
              <a:ext uri="{FF2B5EF4-FFF2-40B4-BE49-F238E27FC236}">
                <a16:creationId xmlns:a16="http://schemas.microsoft.com/office/drawing/2014/main" id="{F5C27FFD-9524-46B2-AFF2-85FACE7C2CE0}"/>
              </a:ext>
            </a:extLst>
          </p:cNvPr>
          <p:cNvSpPr txBox="1">
            <a:spLocks/>
          </p:cNvSpPr>
          <p:nvPr/>
        </p:nvSpPr>
        <p:spPr>
          <a:xfrm>
            <a:off x="1083365" y="4185385"/>
            <a:ext cx="10465905" cy="1658824"/>
          </a:xfrm>
          <a:prstGeom prst="roundRect">
            <a:avLst>
              <a:gd name="adj" fmla="val 31550"/>
            </a:avLst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0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lvl="0" algn="ctr">
              <a:buClr>
                <a:srgbClr val="768395"/>
              </a:buClr>
              <a:defRPr/>
            </a:pP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 không đồng tình với việc làm trong tranh 1 vì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</a:t>
            </a: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ạn chỉ mải xem phim hoạt hình mà không tự giác, cũng không chủ động đi tìm hiểu những kiến thức mới</a:t>
            </a:r>
            <a:endParaRPr kumimoji="0" lang="pt-BR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Fredoka One"/>
            </a:endParaRPr>
          </a:p>
        </p:txBody>
      </p:sp>
      <p:pic>
        <p:nvPicPr>
          <p:cNvPr id="17" name="Picture 8" descr="Seed  premium icon">
            <a:hlinkClick r:id="rId8" action="ppaction://hlinksldjump"/>
            <a:extLst>
              <a:ext uri="{FF2B5EF4-FFF2-40B4-BE49-F238E27FC236}">
                <a16:creationId xmlns:a16="http://schemas.microsoft.com/office/drawing/2014/main" id="{568D8498-3DC0-40CE-A0CF-0B54CED72B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88" y="35673"/>
            <a:ext cx="1015115" cy="1015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4">
            <a:hlinkClick r:id="rId10" action="ppaction://hlinksldjump"/>
            <a:extLst>
              <a:ext uri="{FF2B5EF4-FFF2-40B4-BE49-F238E27FC236}">
                <a16:creationId xmlns:a16="http://schemas.microsoft.com/office/drawing/2014/main" id="{00CF009C-3699-4895-A86E-200DDD41D9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1186" y="5870645"/>
            <a:ext cx="1015114" cy="923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Seed  premium icon">
            <a:hlinkClick r:id="rId8" action="ppaction://hlinksldjump"/>
            <a:extLst>
              <a:ext uri="{FF2B5EF4-FFF2-40B4-BE49-F238E27FC236}">
                <a16:creationId xmlns:a16="http://schemas.microsoft.com/office/drawing/2014/main" id="{A867E181-4B52-493B-8580-C8170C2F11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80412" y="8227173"/>
            <a:ext cx="1015115" cy="1015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FBDEBF6-050C-4F4A-8BF1-B30F66A0666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25991" y="222388"/>
            <a:ext cx="4439941" cy="3594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9474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ò-chơi-chíu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rrow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522;p35">
            <a:extLst>
              <a:ext uri="{FF2B5EF4-FFF2-40B4-BE49-F238E27FC236}">
                <a16:creationId xmlns:a16="http://schemas.microsoft.com/office/drawing/2014/main" id="{8ADD830C-70D8-453E-97AE-9982FD390396}"/>
              </a:ext>
            </a:extLst>
          </p:cNvPr>
          <p:cNvSpPr txBox="1">
            <a:spLocks/>
          </p:cNvSpPr>
          <p:nvPr/>
        </p:nvSpPr>
        <p:spPr>
          <a:xfrm>
            <a:off x="2142204" y="87335"/>
            <a:ext cx="9702466" cy="1369495"/>
          </a:xfrm>
          <a:prstGeom prst="roundRect">
            <a:avLst>
              <a:gd name="adj" fmla="val 40314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0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8395"/>
              </a:buClr>
              <a:buSzPts val="3500"/>
              <a:buFont typeface="Fredoka One"/>
              <a:buNone/>
              <a:tabLst/>
              <a:defRPr/>
            </a:pPr>
            <a:endParaRPr kumimoji="0" lang="pt-BR" sz="4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Fredoka One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3F27580-4FDE-4CAE-9E12-47C651CA7C7D}"/>
              </a:ext>
            </a:extLst>
          </p:cNvPr>
          <p:cNvGrpSpPr/>
          <p:nvPr/>
        </p:nvGrpSpPr>
        <p:grpSpPr>
          <a:xfrm>
            <a:off x="-529497" y="4417830"/>
            <a:ext cx="12869489" cy="2744970"/>
            <a:chOff x="-434247" y="4491430"/>
            <a:chExt cx="12869489" cy="2744970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9EB425C3-7053-4D64-8C0F-095162C4882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18351" y="4491430"/>
              <a:ext cx="2690819" cy="2431481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097260E1-8E79-4085-BBEB-4E0178A3205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9243" y="5118410"/>
              <a:ext cx="1996967" cy="1804501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D08C7E77-8F4C-471B-8780-DCD13F8602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5017" y="5564985"/>
              <a:ext cx="1441523" cy="1302591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64FF609A-AF74-4CC9-910B-7D09347779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1460" y="4491430"/>
              <a:ext cx="2690819" cy="2431481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644EE832-5126-4DC1-B032-1DE80BEAC9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34247" y="4804919"/>
              <a:ext cx="2690819" cy="2431481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24FBF8D4-EC84-4C97-AB07-2CB3A6068F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9485" y="4732854"/>
              <a:ext cx="2690819" cy="2431481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E0EC42CF-EADA-4BCB-8B72-75B7E4B550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44423" y="4499210"/>
              <a:ext cx="2690819" cy="2431481"/>
            </a:xfrm>
            <a:prstGeom prst="rect">
              <a:avLst/>
            </a:prstGeom>
          </p:spPr>
        </p:pic>
      </p:grpSp>
      <p:sp>
        <p:nvSpPr>
          <p:cNvPr id="33" name="文本框 27">
            <a:extLst>
              <a:ext uri="{FF2B5EF4-FFF2-40B4-BE49-F238E27FC236}">
                <a16:creationId xmlns:a16="http://schemas.microsoft.com/office/drawing/2014/main" id="{41D4E2C6-A0E9-4FBE-B316-99BE87BAD4ED}"/>
              </a:ext>
            </a:extLst>
          </p:cNvPr>
          <p:cNvSpPr txBox="1">
            <a:spLocks/>
          </p:cNvSpPr>
          <p:nvPr/>
        </p:nvSpPr>
        <p:spPr>
          <a:xfrm>
            <a:off x="2307264" y="243810"/>
            <a:ext cx="5092997" cy="1056544"/>
          </a:xfrm>
          <a:prstGeom prst="rect">
            <a:avLst/>
          </a:prstGeom>
          <a:noFill/>
        </p:spPr>
        <p:txBody>
          <a:bodyPr vert="horz" wrap="none" lIns="0" tIns="0" rIns="0" bIns="0" anchor="ctr">
            <a:noAutofit/>
          </a:bodyPr>
          <a:lstStyle/>
          <a:p>
            <a:pPr marL="0" marR="0" lvl="0" indent="0" algn="l" defTabSz="508000" rtl="0" eaLnBrk="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思源黑体 Light" panose="020B0300000000000000" pitchFamily="34" charset="-122"/>
                <a:cs typeface="Arial" panose="020B0604020202020204" pitchFamily="34" charset="0"/>
              </a:rPr>
              <a:t>Em đồng tình hay không đồng tình với việc làm</a:t>
            </a:r>
          </a:p>
          <a:p>
            <a:pPr marL="0" marR="0" lvl="0" indent="0" algn="l" defTabSz="508000" rtl="0" eaLnBrk="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思源黑体 Light" panose="020B0300000000000000" pitchFamily="34" charset="-122"/>
                <a:cs typeface="Arial" panose="020B0604020202020204" pitchFamily="34" charset="0"/>
              </a:rPr>
              <a:t> sau đây? Vì sao?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0220925-7558-4209-A5BC-B8B97BA487EA}"/>
              </a:ext>
            </a:extLst>
          </p:cNvPr>
          <p:cNvGrpSpPr/>
          <p:nvPr/>
        </p:nvGrpSpPr>
        <p:grpSpPr>
          <a:xfrm>
            <a:off x="1427724" y="352270"/>
            <a:ext cx="684582" cy="768626"/>
            <a:chOff x="1885950" y="2858339"/>
            <a:chExt cx="684582" cy="768626"/>
          </a:xfrm>
        </p:grpSpPr>
        <p:sp>
          <p:nvSpPr>
            <p:cNvPr id="36" name="Rectangle: Rounded Corners 9">
              <a:extLst>
                <a:ext uri="{FF2B5EF4-FFF2-40B4-BE49-F238E27FC236}">
                  <a16:creationId xmlns:a16="http://schemas.microsoft.com/office/drawing/2014/main" id="{0AC020F0-3D26-4BDD-BCEB-0EBB87AA288A}"/>
                </a:ext>
              </a:extLst>
            </p:cNvPr>
            <p:cNvSpPr/>
            <p:nvPr/>
          </p:nvSpPr>
          <p:spPr>
            <a:xfrm>
              <a:off x="1885950" y="2887006"/>
              <a:ext cx="657827" cy="638993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7" name="文本框 27">
              <a:extLst>
                <a:ext uri="{FF2B5EF4-FFF2-40B4-BE49-F238E27FC236}">
                  <a16:creationId xmlns:a16="http://schemas.microsoft.com/office/drawing/2014/main" id="{2D8559A9-25C4-436C-8BE3-84D1337FF8E9}"/>
                </a:ext>
              </a:extLst>
            </p:cNvPr>
            <p:cNvSpPr txBox="1">
              <a:spLocks/>
            </p:cNvSpPr>
            <p:nvPr/>
          </p:nvSpPr>
          <p:spPr>
            <a:xfrm>
              <a:off x="2081630" y="2858339"/>
              <a:ext cx="488902" cy="768626"/>
            </a:xfrm>
            <a:prstGeom prst="rect">
              <a:avLst/>
            </a:prstGeom>
            <a:noFill/>
          </p:spPr>
          <p:txBody>
            <a:bodyPr vert="horz" wrap="none" lIns="0" tIns="0" rIns="0" bIns="0" anchor="ctr">
              <a:noAutofit/>
            </a:bodyPr>
            <a:lstStyle/>
            <a:p>
              <a:pPr marL="0" marR="0" lvl="0" indent="0" algn="l" defTabSz="508000" rtl="0" eaLnBrk="0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altLang="zh-CN" sz="3200" b="1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Light" panose="020B0300000000000000" pitchFamily="34" charset="-122"/>
                  <a:cs typeface="Arial" panose="020B0604020202020204" pitchFamily="34" charset="0"/>
                </a:rPr>
                <a:t>2</a:t>
              </a:r>
              <a:endParaRPr kumimoji="0" lang="it-IT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思源黑体 Light" panose="020B0300000000000000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39" name="Google Shape;522;p35">
            <a:extLst>
              <a:ext uri="{FF2B5EF4-FFF2-40B4-BE49-F238E27FC236}">
                <a16:creationId xmlns:a16="http://schemas.microsoft.com/office/drawing/2014/main" id="{F5C27FFD-9524-46B2-AFF2-85FACE7C2CE0}"/>
              </a:ext>
            </a:extLst>
          </p:cNvPr>
          <p:cNvSpPr txBox="1">
            <a:spLocks/>
          </p:cNvSpPr>
          <p:nvPr/>
        </p:nvSpPr>
        <p:spPr>
          <a:xfrm>
            <a:off x="723015" y="4479805"/>
            <a:ext cx="9654362" cy="1913702"/>
          </a:xfrm>
          <a:prstGeom prst="roundRect">
            <a:avLst>
              <a:gd name="adj" fmla="val 31550"/>
            </a:avLst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0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lvl="0" algn="ctr">
              <a:buClr>
                <a:srgbClr val="768395"/>
              </a:buClr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Fredoka One"/>
              </a:rPr>
              <a:t>Em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Fredoka One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Fredoka One"/>
              </a:rPr>
              <a:t>không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Fredoka One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Fredoka One"/>
              </a:rPr>
              <a:t>đồng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Fredoka One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Fredoka One"/>
              </a:rPr>
              <a:t>tình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Fredoka One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Fredoka One"/>
              </a:rPr>
              <a:t>vì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Fredoka One"/>
              </a:rPr>
              <a:t> </a:t>
            </a:r>
            <a:r>
              <a:rPr lang="en-US" sz="3600" b="1" noProof="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</a:t>
            </a:r>
            <a:r>
              <a:rPr lang="vi-VN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ạn nam trong tranh đã không giữ lời hứa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hứa</a:t>
            </a:r>
            <a:r>
              <a:rPr lang="vi-VN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là 3 giờ chiều chủ nhật sang nhà bạn chơi mà ngồi ở nhà xem ti vi.</a:t>
            </a:r>
            <a:endParaRPr kumimoji="0" lang="pt-B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Fredoka One"/>
            </a:endParaRPr>
          </a:p>
        </p:txBody>
      </p:sp>
      <p:pic>
        <p:nvPicPr>
          <p:cNvPr id="41" name="Picture 8" descr="Seed  premium icon">
            <a:hlinkClick r:id="rId7" action="ppaction://hlinksldjump"/>
            <a:extLst>
              <a:ext uri="{FF2B5EF4-FFF2-40B4-BE49-F238E27FC236}">
                <a16:creationId xmlns:a16="http://schemas.microsoft.com/office/drawing/2014/main" id="{32DFCC68-825B-43D1-8140-623BC7242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88" y="35673"/>
            <a:ext cx="1015115" cy="1015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6">
            <a:hlinkClick r:id="rId9" action="ppaction://hlinksldjump"/>
            <a:extLst>
              <a:ext uri="{FF2B5EF4-FFF2-40B4-BE49-F238E27FC236}">
                <a16:creationId xmlns:a16="http://schemas.microsoft.com/office/drawing/2014/main" id="{F8032998-D79C-4EE6-A48E-8452A893BD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88679">
            <a:off x="10990813" y="5783820"/>
            <a:ext cx="1111633" cy="1111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D89F1F8-0AE6-4059-82F5-38A30E92681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690369" y="1513478"/>
            <a:ext cx="7534812" cy="256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1801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522;p35">
            <a:extLst>
              <a:ext uri="{FF2B5EF4-FFF2-40B4-BE49-F238E27FC236}">
                <a16:creationId xmlns:a16="http://schemas.microsoft.com/office/drawing/2014/main" id="{8ADD830C-70D8-453E-97AE-9982FD390396}"/>
              </a:ext>
            </a:extLst>
          </p:cNvPr>
          <p:cNvSpPr txBox="1">
            <a:spLocks/>
          </p:cNvSpPr>
          <p:nvPr/>
        </p:nvSpPr>
        <p:spPr>
          <a:xfrm>
            <a:off x="2333589" y="246823"/>
            <a:ext cx="6852940" cy="1369495"/>
          </a:xfrm>
          <a:prstGeom prst="roundRect">
            <a:avLst>
              <a:gd name="adj" fmla="val 40314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0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68395"/>
              </a:buClr>
              <a:buSzPts val="3500"/>
              <a:buFont typeface="Fredoka One"/>
              <a:buNone/>
              <a:tabLst/>
              <a:defRPr/>
            </a:pPr>
            <a:endParaRPr kumimoji="0" lang="pt-BR" sz="4400" b="1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Fredoka One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3F27580-4FDE-4CAE-9E12-47C651CA7C7D}"/>
              </a:ext>
            </a:extLst>
          </p:cNvPr>
          <p:cNvGrpSpPr/>
          <p:nvPr/>
        </p:nvGrpSpPr>
        <p:grpSpPr>
          <a:xfrm>
            <a:off x="-529497" y="4417830"/>
            <a:ext cx="12869489" cy="2744970"/>
            <a:chOff x="-434247" y="4491430"/>
            <a:chExt cx="12869489" cy="2744970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9EB425C3-7053-4D64-8C0F-095162C4882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818351" y="4491430"/>
              <a:ext cx="2690819" cy="2431481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097260E1-8E79-4085-BBEB-4E0178A3205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9243" y="5118410"/>
              <a:ext cx="1996967" cy="1804501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D08C7E77-8F4C-471B-8780-DCD13F8602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65017" y="5564985"/>
              <a:ext cx="1441523" cy="1302591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64FF609A-AF74-4CC9-910B-7D09347779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01460" y="4491430"/>
              <a:ext cx="2690819" cy="2431481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644EE832-5126-4DC1-B032-1DE80BEAC9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34247" y="4804919"/>
              <a:ext cx="2690819" cy="2431481"/>
            </a:xfrm>
            <a:prstGeom prst="rect">
              <a:avLst/>
            </a:prstGeom>
          </p:spPr>
        </p:pic>
        <p:pic>
          <p:nvPicPr>
            <p:cNvPr id="31" name="Picture 30">
              <a:extLst>
                <a:ext uri="{FF2B5EF4-FFF2-40B4-BE49-F238E27FC236}">
                  <a16:creationId xmlns:a16="http://schemas.microsoft.com/office/drawing/2014/main" id="{24FBF8D4-EC84-4C97-AB07-2CB3A6068F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89485" y="4732854"/>
              <a:ext cx="2690819" cy="2431481"/>
            </a:xfrm>
            <a:prstGeom prst="rect">
              <a:avLst/>
            </a:prstGeom>
          </p:spPr>
        </p:pic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E0EC42CF-EADA-4BCB-8B72-75B7E4B5506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44423" y="4499210"/>
              <a:ext cx="2690819" cy="2431481"/>
            </a:xfrm>
            <a:prstGeom prst="rect">
              <a:avLst/>
            </a:prstGeom>
          </p:spPr>
        </p:pic>
      </p:grpSp>
      <p:sp>
        <p:nvSpPr>
          <p:cNvPr id="33" name="文本框 27">
            <a:extLst>
              <a:ext uri="{FF2B5EF4-FFF2-40B4-BE49-F238E27FC236}">
                <a16:creationId xmlns:a16="http://schemas.microsoft.com/office/drawing/2014/main" id="{41D4E2C6-A0E9-4FBE-B316-99BE87BAD4ED}"/>
              </a:ext>
            </a:extLst>
          </p:cNvPr>
          <p:cNvSpPr txBox="1">
            <a:spLocks/>
          </p:cNvSpPr>
          <p:nvPr/>
        </p:nvSpPr>
        <p:spPr>
          <a:xfrm>
            <a:off x="2883042" y="399697"/>
            <a:ext cx="5718698" cy="1056544"/>
          </a:xfrm>
          <a:prstGeom prst="rect">
            <a:avLst/>
          </a:prstGeom>
          <a:noFill/>
        </p:spPr>
        <p:txBody>
          <a:bodyPr vert="horz" wrap="none" lIns="0" tIns="0" rIns="0" bIns="0" anchor="ctr">
            <a:noAutofit/>
          </a:bodyPr>
          <a:lstStyle/>
          <a:p>
            <a:pPr marL="0" marR="0" lvl="0" indent="0" algn="l" defTabSz="508000" rtl="0" eaLnBrk="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思源黑体 Light" panose="020B0300000000000000" pitchFamily="34" charset="-122"/>
                <a:cs typeface="Arial" panose="020B0604020202020204" pitchFamily="34" charset="0"/>
              </a:rPr>
              <a:t>Em đồng tình hay không đồng tình </a:t>
            </a:r>
          </a:p>
          <a:p>
            <a:pPr marL="0" marR="0" lvl="0" indent="0" algn="l" defTabSz="508000" rtl="0" eaLnBrk="0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思源黑体 Light" panose="020B0300000000000000" pitchFamily="34" charset="-122"/>
                <a:cs typeface="Arial" panose="020B0604020202020204" pitchFamily="34" charset="0"/>
              </a:rPr>
              <a:t>với việc làm sau đây? Vì sao?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0220925-7558-4209-A5BC-B8B97BA487EA}"/>
              </a:ext>
            </a:extLst>
          </p:cNvPr>
          <p:cNvGrpSpPr/>
          <p:nvPr/>
        </p:nvGrpSpPr>
        <p:grpSpPr>
          <a:xfrm>
            <a:off x="1534049" y="426698"/>
            <a:ext cx="684582" cy="768626"/>
            <a:chOff x="1885950" y="2858339"/>
            <a:chExt cx="684582" cy="768626"/>
          </a:xfrm>
        </p:grpSpPr>
        <p:sp>
          <p:nvSpPr>
            <p:cNvPr id="36" name="Rectangle: Rounded Corners 9">
              <a:extLst>
                <a:ext uri="{FF2B5EF4-FFF2-40B4-BE49-F238E27FC236}">
                  <a16:creationId xmlns:a16="http://schemas.microsoft.com/office/drawing/2014/main" id="{0AC020F0-3D26-4BDD-BCEB-0EBB87AA288A}"/>
                </a:ext>
              </a:extLst>
            </p:cNvPr>
            <p:cNvSpPr/>
            <p:nvPr/>
          </p:nvSpPr>
          <p:spPr>
            <a:xfrm>
              <a:off x="1885950" y="2887006"/>
              <a:ext cx="657827" cy="638993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32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7" name="文本框 27">
              <a:extLst>
                <a:ext uri="{FF2B5EF4-FFF2-40B4-BE49-F238E27FC236}">
                  <a16:creationId xmlns:a16="http://schemas.microsoft.com/office/drawing/2014/main" id="{2D8559A9-25C4-436C-8BE3-84D1337FF8E9}"/>
                </a:ext>
              </a:extLst>
            </p:cNvPr>
            <p:cNvSpPr txBox="1">
              <a:spLocks/>
            </p:cNvSpPr>
            <p:nvPr/>
          </p:nvSpPr>
          <p:spPr>
            <a:xfrm>
              <a:off x="2081630" y="2858339"/>
              <a:ext cx="488902" cy="768626"/>
            </a:xfrm>
            <a:prstGeom prst="rect">
              <a:avLst/>
            </a:prstGeom>
            <a:noFill/>
          </p:spPr>
          <p:txBody>
            <a:bodyPr vert="horz" wrap="none" lIns="0" tIns="0" rIns="0" bIns="0" anchor="ctr">
              <a:noAutofit/>
            </a:bodyPr>
            <a:lstStyle/>
            <a:p>
              <a:pPr marL="0" marR="0" lvl="0" indent="0" algn="l" defTabSz="508000" rtl="0" eaLnBrk="0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it-IT" altLang="zh-CN" sz="3200" b="1" i="0" u="none" strike="noStrike" kern="1200" cap="none" spc="0" normalizeH="0" baseline="0" noProof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panose="020B0604020202020204" pitchFamily="34" charset="0"/>
                  <a:ea typeface="思源黑体 Light" panose="020B0300000000000000" pitchFamily="34" charset="-122"/>
                  <a:cs typeface="Arial" panose="020B0604020202020204" pitchFamily="34" charset="0"/>
                </a:rPr>
                <a:t>3</a:t>
              </a:r>
              <a:endParaRPr kumimoji="0" lang="it-IT" altLang="zh-CN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思源黑体 Light" panose="020B0300000000000000" pitchFamily="34" charset="-122"/>
                <a:cs typeface="Arial" panose="020B0604020202020204" pitchFamily="34" charset="0"/>
              </a:endParaRPr>
            </a:p>
          </p:txBody>
        </p:sp>
      </p:grpSp>
      <p:sp>
        <p:nvSpPr>
          <p:cNvPr id="39" name="Google Shape;522;p35">
            <a:extLst>
              <a:ext uri="{FF2B5EF4-FFF2-40B4-BE49-F238E27FC236}">
                <a16:creationId xmlns:a16="http://schemas.microsoft.com/office/drawing/2014/main" id="{F5C27FFD-9524-46B2-AFF2-85FACE7C2CE0}"/>
              </a:ext>
            </a:extLst>
          </p:cNvPr>
          <p:cNvSpPr txBox="1">
            <a:spLocks/>
          </p:cNvSpPr>
          <p:nvPr/>
        </p:nvSpPr>
        <p:spPr>
          <a:xfrm>
            <a:off x="1275907" y="4610247"/>
            <a:ext cx="8920716" cy="1342442"/>
          </a:xfrm>
          <a:prstGeom prst="roundRect">
            <a:avLst>
              <a:gd name="adj" fmla="val 31550"/>
            </a:avLst>
          </a:prstGeom>
          <a:solidFill>
            <a:schemeClr val="bg1"/>
          </a:solidFill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Fredoka One"/>
              <a:buNone/>
              <a:defRPr sz="3000" b="0" i="0" u="none" strike="noStrike" cap="none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omfortaa"/>
                <a:ea typeface="Comfortaa"/>
                <a:cs typeface="Comfortaa"/>
                <a:sym typeface="Comfortaa"/>
              </a:defRPr>
            </a:lvl9pPr>
          </a:lstStyle>
          <a:p>
            <a:pPr lvl="0" algn="ctr">
              <a:buClr>
                <a:srgbClr val="768395"/>
              </a:buClr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Fredoka One"/>
              </a:rPr>
              <a:t>Em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Fredoka One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Fredoka One"/>
              </a:rPr>
              <a:t>đồng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Fredoka One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Fredoka One"/>
              </a:rPr>
              <a:t>tình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Fredoka One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Fredoka One"/>
              </a:rPr>
              <a:t>với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Fredoka One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Fredoka One"/>
              </a:rPr>
              <a:t>bạn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Fredoka One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Fredoka One"/>
              </a:rPr>
              <a:t>vì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  <a:sym typeface="Fredoka One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giữ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đúng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lời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hứa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rửa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bát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giúp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mẹ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mẹ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đi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kịp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giờ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làm</a:t>
            </a:r>
            <a:r>
              <a:rPr lang="en-US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pt-BR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  <a:sym typeface="Fredoka One"/>
            </a:endParaRPr>
          </a:p>
        </p:txBody>
      </p:sp>
      <p:pic>
        <p:nvPicPr>
          <p:cNvPr id="18" name="Picture 8" descr="Seed  premium icon">
            <a:hlinkClick r:id="rId7" action="ppaction://hlinksldjump"/>
            <a:extLst>
              <a:ext uri="{FF2B5EF4-FFF2-40B4-BE49-F238E27FC236}">
                <a16:creationId xmlns:a16="http://schemas.microsoft.com/office/drawing/2014/main" id="{3068FB9B-C327-49EB-B2E6-B45E7713DB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688" y="35673"/>
            <a:ext cx="1015115" cy="1015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8">
            <a:hlinkClick r:id="rId9" action="ppaction://hlinksldjump"/>
            <a:extLst>
              <a:ext uri="{FF2B5EF4-FFF2-40B4-BE49-F238E27FC236}">
                <a16:creationId xmlns:a16="http://schemas.microsoft.com/office/drawing/2014/main" id="{577DE3F0-0A40-417E-93FC-150FD5B498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193146">
            <a:off x="10807179" y="5767463"/>
            <a:ext cx="892965" cy="892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E95FCCD-2172-460E-B325-1ABF6BBBE52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71" y="1795019"/>
            <a:ext cx="8140995" cy="2750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7391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CCCC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任意多边形 4">
            <a:extLst>
              <a:ext uri="{FF2B5EF4-FFF2-40B4-BE49-F238E27FC236}">
                <a16:creationId xmlns:a16="http://schemas.microsoft.com/office/drawing/2014/main" id="{CC075B86-5079-4E13-BE1E-F5D4139601EA}"/>
              </a:ext>
            </a:extLst>
          </p:cNvPr>
          <p:cNvSpPr/>
          <p:nvPr/>
        </p:nvSpPr>
        <p:spPr>
          <a:xfrm>
            <a:off x="-9832" y="4039571"/>
            <a:ext cx="12221790" cy="2818431"/>
          </a:xfrm>
          <a:custGeom>
            <a:avLst/>
            <a:gdLst>
              <a:gd name="connsiteX0" fmla="*/ 0 w 3656743"/>
              <a:gd name="connsiteY0" fmla="*/ 0 h 2177165"/>
              <a:gd name="connsiteX1" fmla="*/ 15134 w 3656743"/>
              <a:gd name="connsiteY1" fmla="*/ 18303 h 2177165"/>
              <a:gd name="connsiteX2" fmla="*/ 1018428 w 3656743"/>
              <a:gd name="connsiteY2" fmla="*/ 1070677 h 2177165"/>
              <a:gd name="connsiteX3" fmla="*/ 2459193 w 3656743"/>
              <a:gd name="connsiteY3" fmla="*/ 1402460 h 2177165"/>
              <a:gd name="connsiteX4" fmla="*/ 3618494 w 3656743"/>
              <a:gd name="connsiteY4" fmla="*/ 2136001 h 2177165"/>
              <a:gd name="connsiteX5" fmla="*/ 3656743 w 3656743"/>
              <a:gd name="connsiteY5" fmla="*/ 2177165 h 2177165"/>
              <a:gd name="connsiteX6" fmla="*/ 0 w 3656743"/>
              <a:gd name="connsiteY6" fmla="*/ 2177165 h 2177165"/>
              <a:gd name="connsiteX0" fmla="*/ 0 w 3656743"/>
              <a:gd name="connsiteY0" fmla="*/ 0 h 2177165"/>
              <a:gd name="connsiteX1" fmla="*/ 15134 w 3656743"/>
              <a:gd name="connsiteY1" fmla="*/ 18303 h 2177165"/>
              <a:gd name="connsiteX2" fmla="*/ 1115745 w 3656743"/>
              <a:gd name="connsiteY2" fmla="*/ 981160 h 2177165"/>
              <a:gd name="connsiteX3" fmla="*/ 2459193 w 3656743"/>
              <a:gd name="connsiteY3" fmla="*/ 1402460 h 2177165"/>
              <a:gd name="connsiteX4" fmla="*/ 3618494 w 3656743"/>
              <a:gd name="connsiteY4" fmla="*/ 2136001 h 2177165"/>
              <a:gd name="connsiteX5" fmla="*/ 3656743 w 3656743"/>
              <a:gd name="connsiteY5" fmla="*/ 2177165 h 2177165"/>
              <a:gd name="connsiteX6" fmla="*/ 0 w 3656743"/>
              <a:gd name="connsiteY6" fmla="*/ 2177165 h 2177165"/>
              <a:gd name="connsiteX7" fmla="*/ 0 w 3656743"/>
              <a:gd name="connsiteY7" fmla="*/ 0 h 2177165"/>
              <a:gd name="connsiteX0" fmla="*/ 0 w 3656743"/>
              <a:gd name="connsiteY0" fmla="*/ 0 h 2177165"/>
              <a:gd name="connsiteX1" fmla="*/ 15134 w 3656743"/>
              <a:gd name="connsiteY1" fmla="*/ 18303 h 2177165"/>
              <a:gd name="connsiteX2" fmla="*/ 1115745 w 3656743"/>
              <a:gd name="connsiteY2" fmla="*/ 981160 h 2177165"/>
              <a:gd name="connsiteX3" fmla="*/ 2205580 w 3656743"/>
              <a:gd name="connsiteY3" fmla="*/ 961272 h 2177165"/>
              <a:gd name="connsiteX4" fmla="*/ 3618494 w 3656743"/>
              <a:gd name="connsiteY4" fmla="*/ 2136001 h 2177165"/>
              <a:gd name="connsiteX5" fmla="*/ 3656743 w 3656743"/>
              <a:gd name="connsiteY5" fmla="*/ 2177165 h 2177165"/>
              <a:gd name="connsiteX6" fmla="*/ 0 w 3656743"/>
              <a:gd name="connsiteY6" fmla="*/ 2177165 h 2177165"/>
              <a:gd name="connsiteX7" fmla="*/ 0 w 3656743"/>
              <a:gd name="connsiteY7" fmla="*/ 0 h 2177165"/>
              <a:gd name="connsiteX0" fmla="*/ 0 w 3659692"/>
              <a:gd name="connsiteY0" fmla="*/ 358944 h 2158862"/>
              <a:gd name="connsiteX1" fmla="*/ 18083 w 3659692"/>
              <a:gd name="connsiteY1" fmla="*/ 0 h 2158862"/>
              <a:gd name="connsiteX2" fmla="*/ 1118694 w 3659692"/>
              <a:gd name="connsiteY2" fmla="*/ 962857 h 2158862"/>
              <a:gd name="connsiteX3" fmla="*/ 2208529 w 3659692"/>
              <a:gd name="connsiteY3" fmla="*/ 942969 h 2158862"/>
              <a:gd name="connsiteX4" fmla="*/ 3621443 w 3659692"/>
              <a:gd name="connsiteY4" fmla="*/ 2117698 h 2158862"/>
              <a:gd name="connsiteX5" fmla="*/ 3659692 w 3659692"/>
              <a:gd name="connsiteY5" fmla="*/ 2158862 h 2158862"/>
              <a:gd name="connsiteX6" fmla="*/ 2949 w 3659692"/>
              <a:gd name="connsiteY6" fmla="*/ 2158862 h 2158862"/>
              <a:gd name="connsiteX7" fmla="*/ 0 w 3659692"/>
              <a:gd name="connsiteY7" fmla="*/ 358944 h 2158862"/>
              <a:gd name="connsiteX0" fmla="*/ 0 w 3659692"/>
              <a:gd name="connsiteY0" fmla="*/ 96789 h 1896707"/>
              <a:gd name="connsiteX1" fmla="*/ 307084 w 3659692"/>
              <a:gd name="connsiteY1" fmla="*/ 0 h 1896707"/>
              <a:gd name="connsiteX2" fmla="*/ 1118694 w 3659692"/>
              <a:gd name="connsiteY2" fmla="*/ 700702 h 1896707"/>
              <a:gd name="connsiteX3" fmla="*/ 2208529 w 3659692"/>
              <a:gd name="connsiteY3" fmla="*/ 680814 h 1896707"/>
              <a:gd name="connsiteX4" fmla="*/ 3621443 w 3659692"/>
              <a:gd name="connsiteY4" fmla="*/ 1855543 h 1896707"/>
              <a:gd name="connsiteX5" fmla="*/ 3659692 w 3659692"/>
              <a:gd name="connsiteY5" fmla="*/ 1896707 h 1896707"/>
              <a:gd name="connsiteX6" fmla="*/ 2949 w 3659692"/>
              <a:gd name="connsiteY6" fmla="*/ 1896707 h 1896707"/>
              <a:gd name="connsiteX7" fmla="*/ 0 w 3659692"/>
              <a:gd name="connsiteY7" fmla="*/ 96789 h 1896707"/>
              <a:gd name="connsiteX0" fmla="*/ 0 w 3659692"/>
              <a:gd name="connsiteY0" fmla="*/ 172775 h 1972693"/>
              <a:gd name="connsiteX1" fmla="*/ 307084 w 3659692"/>
              <a:gd name="connsiteY1" fmla="*/ 75986 h 1972693"/>
              <a:gd name="connsiteX2" fmla="*/ 1118694 w 3659692"/>
              <a:gd name="connsiteY2" fmla="*/ 776688 h 1972693"/>
              <a:gd name="connsiteX3" fmla="*/ 2208529 w 3659692"/>
              <a:gd name="connsiteY3" fmla="*/ 756800 h 1972693"/>
              <a:gd name="connsiteX4" fmla="*/ 3621443 w 3659692"/>
              <a:gd name="connsiteY4" fmla="*/ 1931529 h 1972693"/>
              <a:gd name="connsiteX5" fmla="*/ 3659692 w 3659692"/>
              <a:gd name="connsiteY5" fmla="*/ 1972693 h 1972693"/>
              <a:gd name="connsiteX6" fmla="*/ 2949 w 3659692"/>
              <a:gd name="connsiteY6" fmla="*/ 1972693 h 1972693"/>
              <a:gd name="connsiteX7" fmla="*/ 0 w 3659692"/>
              <a:gd name="connsiteY7" fmla="*/ 172775 h 1972693"/>
              <a:gd name="connsiteX0" fmla="*/ 0 w 3659692"/>
              <a:gd name="connsiteY0" fmla="*/ 172775 h 1972693"/>
              <a:gd name="connsiteX1" fmla="*/ 307084 w 3659692"/>
              <a:gd name="connsiteY1" fmla="*/ 75986 h 1972693"/>
              <a:gd name="connsiteX2" fmla="*/ 1118694 w 3659692"/>
              <a:gd name="connsiteY2" fmla="*/ 776688 h 1972693"/>
              <a:gd name="connsiteX3" fmla="*/ 2208529 w 3659692"/>
              <a:gd name="connsiteY3" fmla="*/ 756800 h 1972693"/>
              <a:gd name="connsiteX4" fmla="*/ 3621443 w 3659692"/>
              <a:gd name="connsiteY4" fmla="*/ 1931529 h 1972693"/>
              <a:gd name="connsiteX5" fmla="*/ 3659692 w 3659692"/>
              <a:gd name="connsiteY5" fmla="*/ 1972693 h 1972693"/>
              <a:gd name="connsiteX6" fmla="*/ 2949 w 3659692"/>
              <a:gd name="connsiteY6" fmla="*/ 1972693 h 1972693"/>
              <a:gd name="connsiteX7" fmla="*/ 0 w 3659692"/>
              <a:gd name="connsiteY7" fmla="*/ 172775 h 1972693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118694 w 3659692"/>
              <a:gd name="connsiteY2" fmla="*/ 636851 h 1832856"/>
              <a:gd name="connsiteX3" fmla="*/ 2208529 w 3659692"/>
              <a:gd name="connsiteY3" fmla="*/ 616963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561042 w 3659692"/>
              <a:gd name="connsiteY2" fmla="*/ 355514 h 1832856"/>
              <a:gd name="connsiteX3" fmla="*/ 2208529 w 3659692"/>
              <a:gd name="connsiteY3" fmla="*/ 616963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561042 w 3659692"/>
              <a:gd name="connsiteY2" fmla="*/ 355514 h 1832856"/>
              <a:gd name="connsiteX3" fmla="*/ 2438550 w 3659692"/>
              <a:gd name="connsiteY3" fmla="*/ 457112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805808 w 3659692"/>
              <a:gd name="connsiteY2" fmla="*/ 361908 h 1832856"/>
              <a:gd name="connsiteX3" fmla="*/ 2438550 w 3659692"/>
              <a:gd name="connsiteY3" fmla="*/ 457112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805808 w 3659692"/>
              <a:gd name="connsiteY2" fmla="*/ 361908 h 1832856"/>
              <a:gd name="connsiteX3" fmla="*/ 2438550 w 3659692"/>
              <a:gd name="connsiteY3" fmla="*/ 457112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805808 w 3659692"/>
              <a:gd name="connsiteY2" fmla="*/ 361908 h 1832856"/>
              <a:gd name="connsiteX3" fmla="*/ 2603693 w 3659692"/>
              <a:gd name="connsiteY3" fmla="*/ 489082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59692"/>
              <a:gd name="connsiteY0" fmla="*/ 32938 h 1832856"/>
              <a:gd name="connsiteX1" fmla="*/ 681605 w 3659692"/>
              <a:gd name="connsiteY1" fmla="*/ 147152 h 1832856"/>
              <a:gd name="connsiteX2" fmla="*/ 1805808 w 3659692"/>
              <a:gd name="connsiteY2" fmla="*/ 361908 h 1832856"/>
              <a:gd name="connsiteX3" fmla="*/ 2603693 w 3659692"/>
              <a:gd name="connsiteY3" fmla="*/ 489082 h 1832856"/>
              <a:gd name="connsiteX4" fmla="*/ 3621443 w 3659692"/>
              <a:gd name="connsiteY4" fmla="*/ 1791692 h 1832856"/>
              <a:gd name="connsiteX5" fmla="*/ 3659692 w 3659692"/>
              <a:gd name="connsiteY5" fmla="*/ 1832856 h 1832856"/>
              <a:gd name="connsiteX6" fmla="*/ 2949 w 3659692"/>
              <a:gd name="connsiteY6" fmla="*/ 1832856 h 1832856"/>
              <a:gd name="connsiteX7" fmla="*/ 0 w 3659692"/>
              <a:gd name="connsiteY7" fmla="*/ 32938 h 1832856"/>
              <a:gd name="connsiteX0" fmla="*/ 0 w 3665678"/>
              <a:gd name="connsiteY0" fmla="*/ 32938 h 1832856"/>
              <a:gd name="connsiteX1" fmla="*/ 681605 w 3665678"/>
              <a:gd name="connsiteY1" fmla="*/ 147152 h 1832856"/>
              <a:gd name="connsiteX2" fmla="*/ 1805808 w 3665678"/>
              <a:gd name="connsiteY2" fmla="*/ 361908 h 1832856"/>
              <a:gd name="connsiteX3" fmla="*/ 2603693 w 3665678"/>
              <a:gd name="connsiteY3" fmla="*/ 489082 h 1832856"/>
              <a:gd name="connsiteX4" fmla="*/ 3665678 w 3665678"/>
              <a:gd name="connsiteY4" fmla="*/ 800618 h 1832856"/>
              <a:gd name="connsiteX5" fmla="*/ 3659692 w 3665678"/>
              <a:gd name="connsiteY5" fmla="*/ 1832856 h 1832856"/>
              <a:gd name="connsiteX6" fmla="*/ 2949 w 3665678"/>
              <a:gd name="connsiteY6" fmla="*/ 1832856 h 1832856"/>
              <a:gd name="connsiteX7" fmla="*/ 0 w 3665678"/>
              <a:gd name="connsiteY7" fmla="*/ 32938 h 1832856"/>
              <a:gd name="connsiteX0" fmla="*/ 0 w 3665678"/>
              <a:gd name="connsiteY0" fmla="*/ 32938 h 1832856"/>
              <a:gd name="connsiteX1" fmla="*/ 681605 w 3665678"/>
              <a:gd name="connsiteY1" fmla="*/ 147152 h 1832856"/>
              <a:gd name="connsiteX2" fmla="*/ 1805808 w 3665678"/>
              <a:gd name="connsiteY2" fmla="*/ 361908 h 1832856"/>
              <a:gd name="connsiteX3" fmla="*/ 2633183 w 3665678"/>
              <a:gd name="connsiteY3" fmla="*/ 629751 h 1832856"/>
              <a:gd name="connsiteX4" fmla="*/ 3665678 w 3665678"/>
              <a:gd name="connsiteY4" fmla="*/ 800618 h 1832856"/>
              <a:gd name="connsiteX5" fmla="*/ 3659692 w 3665678"/>
              <a:gd name="connsiteY5" fmla="*/ 1832856 h 1832856"/>
              <a:gd name="connsiteX6" fmla="*/ 2949 w 3665678"/>
              <a:gd name="connsiteY6" fmla="*/ 1832856 h 1832856"/>
              <a:gd name="connsiteX7" fmla="*/ 0 w 3665678"/>
              <a:gd name="connsiteY7" fmla="*/ 32938 h 1832856"/>
              <a:gd name="connsiteX0" fmla="*/ 0 w 3665678"/>
              <a:gd name="connsiteY0" fmla="*/ 32938 h 1832856"/>
              <a:gd name="connsiteX1" fmla="*/ 681605 w 3665678"/>
              <a:gd name="connsiteY1" fmla="*/ 147152 h 1832856"/>
              <a:gd name="connsiteX2" fmla="*/ 1805808 w 3665678"/>
              <a:gd name="connsiteY2" fmla="*/ 361908 h 1832856"/>
              <a:gd name="connsiteX3" fmla="*/ 2633183 w 3665678"/>
              <a:gd name="connsiteY3" fmla="*/ 629751 h 1832856"/>
              <a:gd name="connsiteX4" fmla="*/ 3665678 w 3665678"/>
              <a:gd name="connsiteY4" fmla="*/ 800618 h 1832856"/>
              <a:gd name="connsiteX5" fmla="*/ 3659692 w 3665678"/>
              <a:gd name="connsiteY5" fmla="*/ 1832856 h 1832856"/>
              <a:gd name="connsiteX6" fmla="*/ 2949 w 3665678"/>
              <a:gd name="connsiteY6" fmla="*/ 1832856 h 1832856"/>
              <a:gd name="connsiteX7" fmla="*/ 0 w 3665678"/>
              <a:gd name="connsiteY7" fmla="*/ 32938 h 18328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665678" h="1832856">
                <a:moveTo>
                  <a:pt x="0" y="32938"/>
                </a:moveTo>
                <a:cubicBezTo>
                  <a:pt x="102361" y="675"/>
                  <a:pt x="555652" y="-57163"/>
                  <a:pt x="681605" y="147152"/>
                </a:cubicBezTo>
                <a:cubicBezTo>
                  <a:pt x="1212597" y="941147"/>
                  <a:pt x="1480545" y="281475"/>
                  <a:pt x="1805808" y="361908"/>
                </a:cubicBezTo>
                <a:cubicBezTo>
                  <a:pt x="2131071" y="442341"/>
                  <a:pt x="2380390" y="823473"/>
                  <a:pt x="2633183" y="629751"/>
                </a:cubicBezTo>
                <a:cubicBezTo>
                  <a:pt x="2954957" y="383168"/>
                  <a:pt x="3376498" y="518311"/>
                  <a:pt x="3665678" y="800618"/>
                </a:cubicBezTo>
                <a:cubicBezTo>
                  <a:pt x="3663683" y="1144697"/>
                  <a:pt x="3661687" y="1488777"/>
                  <a:pt x="3659692" y="1832856"/>
                </a:cubicBezTo>
                <a:lnTo>
                  <a:pt x="2949" y="1832856"/>
                </a:lnTo>
                <a:lnTo>
                  <a:pt x="0" y="32938"/>
                </a:lnTo>
                <a:close/>
              </a:path>
            </a:pathLst>
          </a:custGeom>
          <a:solidFill>
            <a:srgbClr val="67A3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3" name="图片 2" descr="图片包含 矢量图形, 文字&#10;&#10;已生成高可信度的说明">
            <a:extLst>
              <a:ext uri="{FF2B5EF4-FFF2-40B4-BE49-F238E27FC236}">
                <a16:creationId xmlns:a16="http://schemas.microsoft.com/office/drawing/2014/main" id="{2F89B03B-8E83-4F08-B63E-B94AD7073F0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462"/>
          <a:stretch/>
        </p:blipFill>
        <p:spPr>
          <a:xfrm>
            <a:off x="-505158" y="1269939"/>
            <a:ext cx="12191999" cy="553926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087249B-E50D-4A2B-96F1-1061577A0B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3014" y="975226"/>
            <a:ext cx="9492295" cy="307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9989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768395"/>
      </a:dk2>
      <a:lt2>
        <a:srgbClr val="F0F0F0"/>
      </a:lt2>
      <a:accent1>
        <a:srgbClr val="FF6D6D"/>
      </a:accent1>
      <a:accent2>
        <a:srgbClr val="FF8B8B"/>
      </a:accent2>
      <a:accent3>
        <a:srgbClr val="FF8180"/>
      </a:accent3>
      <a:accent4>
        <a:srgbClr val="FF9B9A"/>
      </a:accent4>
      <a:accent5>
        <a:srgbClr val="FFAAAA"/>
      </a:accent5>
      <a:accent6>
        <a:srgbClr val="FFAFAF"/>
      </a:accent6>
      <a:hlink>
        <a:srgbClr val="FF6D6D"/>
      </a:hlink>
      <a:folHlink>
        <a:srgbClr val="BFBFBF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ww.33ppt.com ​​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FF6D6D"/>
    </a:accent1>
    <a:accent2>
      <a:srgbClr val="FF8B8B"/>
    </a:accent2>
    <a:accent3>
      <a:srgbClr val="FF8180"/>
    </a:accent3>
    <a:accent4>
      <a:srgbClr val="FF9B9A"/>
    </a:accent4>
    <a:accent5>
      <a:srgbClr val="FFAAAA"/>
    </a:accent5>
    <a:accent6>
      <a:srgbClr val="FFAFAF"/>
    </a:accent6>
    <a:hlink>
      <a:srgbClr val="FF6D6D"/>
    </a:hlink>
    <a:folHlink>
      <a:srgbClr val="BFBFBF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FF6D6D"/>
    </a:accent1>
    <a:accent2>
      <a:srgbClr val="FF8B8B"/>
    </a:accent2>
    <a:accent3>
      <a:srgbClr val="FF8180"/>
    </a:accent3>
    <a:accent4>
      <a:srgbClr val="FF9B9A"/>
    </a:accent4>
    <a:accent5>
      <a:srgbClr val="FFAAAA"/>
    </a:accent5>
    <a:accent6>
      <a:srgbClr val="FFAFAF"/>
    </a:accent6>
    <a:hlink>
      <a:srgbClr val="FF6D6D"/>
    </a:hlink>
    <a:folHlink>
      <a:srgbClr val="BFBFBF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FF6D6D"/>
    </a:accent1>
    <a:accent2>
      <a:srgbClr val="FF8B8B"/>
    </a:accent2>
    <a:accent3>
      <a:srgbClr val="FF8180"/>
    </a:accent3>
    <a:accent4>
      <a:srgbClr val="FF9B9A"/>
    </a:accent4>
    <a:accent5>
      <a:srgbClr val="FFAAAA"/>
    </a:accent5>
    <a:accent6>
      <a:srgbClr val="FFAFAF"/>
    </a:accent6>
    <a:hlink>
      <a:srgbClr val="FF6D6D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FF6D6D"/>
    </a:accent1>
    <a:accent2>
      <a:srgbClr val="FF8B8B"/>
    </a:accent2>
    <a:accent3>
      <a:srgbClr val="FF8180"/>
    </a:accent3>
    <a:accent4>
      <a:srgbClr val="FF9B9A"/>
    </a:accent4>
    <a:accent5>
      <a:srgbClr val="FFAAAA"/>
    </a:accent5>
    <a:accent6>
      <a:srgbClr val="FFAFAF"/>
    </a:accent6>
    <a:hlink>
      <a:srgbClr val="FF6D6D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FF6D6D"/>
    </a:accent1>
    <a:accent2>
      <a:srgbClr val="FF8B8B"/>
    </a:accent2>
    <a:accent3>
      <a:srgbClr val="FF8180"/>
    </a:accent3>
    <a:accent4>
      <a:srgbClr val="FF9B9A"/>
    </a:accent4>
    <a:accent5>
      <a:srgbClr val="FFAAAA"/>
    </a:accent5>
    <a:accent6>
      <a:srgbClr val="FFAFAF"/>
    </a:accent6>
    <a:hlink>
      <a:srgbClr val="FF6D6D"/>
    </a:hlink>
    <a:folHlink>
      <a:srgbClr val="BFBFBF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FF6D6D"/>
    </a:accent1>
    <a:accent2>
      <a:srgbClr val="FF8B8B"/>
    </a:accent2>
    <a:accent3>
      <a:srgbClr val="FF8180"/>
    </a:accent3>
    <a:accent4>
      <a:srgbClr val="FF9B9A"/>
    </a:accent4>
    <a:accent5>
      <a:srgbClr val="FFAAAA"/>
    </a:accent5>
    <a:accent6>
      <a:srgbClr val="FFAFAF"/>
    </a:accent6>
    <a:hlink>
      <a:srgbClr val="FF6D6D"/>
    </a:hlink>
    <a:folHlink>
      <a:srgbClr val="BFBFBF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FF6D6D"/>
    </a:accent1>
    <a:accent2>
      <a:srgbClr val="FF8B8B"/>
    </a:accent2>
    <a:accent3>
      <a:srgbClr val="FF8180"/>
    </a:accent3>
    <a:accent4>
      <a:srgbClr val="FF9B9A"/>
    </a:accent4>
    <a:accent5>
      <a:srgbClr val="FFAAAA"/>
    </a:accent5>
    <a:accent6>
      <a:srgbClr val="FFAFAF"/>
    </a:accent6>
    <a:hlink>
      <a:srgbClr val="FF6D6D"/>
    </a:hlink>
    <a:folHlink>
      <a:srgbClr val="BFBFBF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FF6D6D"/>
    </a:accent1>
    <a:accent2>
      <a:srgbClr val="FF8B8B"/>
    </a:accent2>
    <a:accent3>
      <a:srgbClr val="FF8180"/>
    </a:accent3>
    <a:accent4>
      <a:srgbClr val="FF9B9A"/>
    </a:accent4>
    <a:accent5>
      <a:srgbClr val="FFAAAA"/>
    </a:accent5>
    <a:accent6>
      <a:srgbClr val="FFAFAF"/>
    </a:accent6>
    <a:hlink>
      <a:srgbClr val="FF6D6D"/>
    </a:hlink>
    <a:folHlink>
      <a:srgbClr val="BFBFBF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FF6D6D"/>
    </a:accent1>
    <a:accent2>
      <a:srgbClr val="FF8B8B"/>
    </a:accent2>
    <a:accent3>
      <a:srgbClr val="FF8180"/>
    </a:accent3>
    <a:accent4>
      <a:srgbClr val="FF9B9A"/>
    </a:accent4>
    <a:accent5>
      <a:srgbClr val="FFAAAA"/>
    </a:accent5>
    <a:accent6>
      <a:srgbClr val="FFAFAF"/>
    </a:accent6>
    <a:hlink>
      <a:srgbClr val="FF6D6D"/>
    </a:hlink>
    <a:folHlink>
      <a:srgbClr val="BFBFBF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FF6D6D"/>
    </a:accent1>
    <a:accent2>
      <a:srgbClr val="FF8B8B"/>
    </a:accent2>
    <a:accent3>
      <a:srgbClr val="FF8180"/>
    </a:accent3>
    <a:accent4>
      <a:srgbClr val="FF9B9A"/>
    </a:accent4>
    <a:accent5>
      <a:srgbClr val="FFAAAA"/>
    </a:accent5>
    <a:accent6>
      <a:srgbClr val="FFAFAF"/>
    </a:accent6>
    <a:hlink>
      <a:srgbClr val="FF6D6D"/>
    </a:hlink>
    <a:folHlink>
      <a:srgbClr val="BFBFBF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FF6D6D"/>
    </a:accent1>
    <a:accent2>
      <a:srgbClr val="FF8B8B"/>
    </a:accent2>
    <a:accent3>
      <a:srgbClr val="FF8180"/>
    </a:accent3>
    <a:accent4>
      <a:srgbClr val="FF9B9A"/>
    </a:accent4>
    <a:accent5>
      <a:srgbClr val="FFAAAA"/>
    </a:accent5>
    <a:accent6>
      <a:srgbClr val="FFAFAF"/>
    </a:accent6>
    <a:hlink>
      <a:srgbClr val="FF6D6D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499</Words>
  <Application>Microsoft Office PowerPoint</Application>
  <PresentationFormat>Widescreen</PresentationFormat>
  <Paragraphs>41</Paragraphs>
  <Slides>20</Slides>
  <Notes>12</Notes>
  <HiddenSlides>0</HiddenSlides>
  <MMClips>8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33" baseType="lpstr">
      <vt:lpstr>#9Slide03 SVNCintra</vt:lpstr>
      <vt:lpstr>#9Slide05 Angelline</vt:lpstr>
      <vt:lpstr>Bubblegum Sans</vt:lpstr>
      <vt:lpstr>等线</vt:lpstr>
      <vt:lpstr>等线 Light</vt:lpstr>
      <vt:lpstr>思源黑体 Light</vt:lpstr>
      <vt:lpstr>Arial</vt:lpstr>
      <vt:lpstr>Calibri</vt:lpstr>
      <vt:lpstr>Fredoka One</vt:lpstr>
      <vt:lpstr>Impact</vt:lpstr>
      <vt:lpstr>Times New Roman</vt:lpstr>
      <vt:lpstr>Office 主题​​</vt:lpstr>
      <vt:lpstr>www.33ppt.com 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9</cp:revision>
  <dcterms:created xsi:type="dcterms:W3CDTF">2022-09-16T10:55:57Z</dcterms:created>
  <dcterms:modified xsi:type="dcterms:W3CDTF">2022-09-16T11:38:31Z</dcterms:modified>
</cp:coreProperties>
</file>