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1" r:id="rId3"/>
  </p:sldMasterIdLst>
  <p:notesMasterIdLst>
    <p:notesMasterId r:id="rId26"/>
  </p:notesMasterIdLst>
  <p:sldIdLst>
    <p:sldId id="257" r:id="rId4"/>
    <p:sldId id="11688" r:id="rId5"/>
    <p:sldId id="11683" r:id="rId6"/>
    <p:sldId id="259" r:id="rId7"/>
    <p:sldId id="273" r:id="rId8"/>
    <p:sldId id="258" r:id="rId9"/>
    <p:sldId id="11652" r:id="rId10"/>
    <p:sldId id="11653" r:id="rId11"/>
    <p:sldId id="11684" r:id="rId12"/>
    <p:sldId id="7737" r:id="rId13"/>
    <p:sldId id="7743" r:id="rId14"/>
    <p:sldId id="7745" r:id="rId15"/>
    <p:sldId id="11650" r:id="rId16"/>
    <p:sldId id="11685" r:id="rId17"/>
    <p:sldId id="11655" r:id="rId18"/>
    <p:sldId id="11659" r:id="rId19"/>
    <p:sldId id="11686" r:id="rId20"/>
    <p:sldId id="11691" r:id="rId21"/>
    <p:sldId id="11689" r:id="rId22"/>
    <p:sldId id="11668" r:id="rId23"/>
    <p:sldId id="11682" r:id="rId24"/>
    <p:sldId id="50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5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7DA55-F9D7-4506-9F07-AADC3EF374AD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89979-1FFE-4920-B9C5-A45502DB2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8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930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209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06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10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03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172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04541F-AC1B-449E-B07E-471BD6FF4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D38C631-7B75-4F6C-9ABE-38C662630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1AE049-BD1F-47F0-8043-702AFF52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ECA11E-D13C-4AE1-B810-3E85306EC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141F4A-B613-41F6-87D7-0A888AD2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44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2EE746-BE3B-4F16-A33A-C2545728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407B68-CAF7-4EC9-9478-10B3C2DBC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5C54B1-FB29-4007-AB43-B85CAE951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D4AFA6-0B6B-4A1D-946C-A582335E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1E56D2-9D21-4C15-A017-99604BB6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94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BBDAC62-2D46-46BB-A145-B0F26A72D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71BFD3E-9B34-4A0F-8DEE-372830C34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2E2ED4-A11E-4AF5-A33F-CADA1748C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C0D60C-1D52-41C2-98C4-7C862FDD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B00652-BB64-4B26-BE63-5D3AB045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09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D51AEEF-2446-4278-8437-D77A3F3E49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7929AA8-40AC-404F-A45A-7F01BA1E97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40CDE5C6-CA93-418E-BFC6-E3A557739371}"/>
              </a:ext>
            </a:extLst>
          </p:cNvPr>
          <p:cNvSpPr/>
          <p:nvPr userDrawn="1"/>
        </p:nvSpPr>
        <p:spPr>
          <a:xfrm>
            <a:off x="412036" y="433232"/>
            <a:ext cx="11367927" cy="5991531"/>
          </a:xfrm>
          <a:prstGeom prst="roundRect">
            <a:avLst>
              <a:gd name="adj" fmla="val 10306"/>
            </a:avLst>
          </a:prstGeom>
          <a:solidFill>
            <a:schemeClr val="bg1"/>
          </a:solidFill>
          <a:ln w="57150">
            <a:solidFill>
              <a:srgbClr val="F3E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4DA9FD"/>
              </a:solidFill>
              <a:latin typeface="iekie tongquti" panose="02000500000000000000" pitchFamily="2" charset="-122"/>
              <a:ea typeface="字魂17号-萌趣果冻体" panose="02000000000000000000" pitchFamily="2" charset="-122"/>
              <a:sym typeface="iekie tongquti" panose="02000500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0B57E54-E518-4718-9596-7E170A5BF2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0" y="5363643"/>
            <a:ext cx="1458602" cy="149435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3956D18-40F5-422A-BEE2-D2824D00F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2196063" y="5631995"/>
            <a:ext cx="855258" cy="1226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DBB215B-AF1F-4079-8F55-062298536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3015970" y="5915832"/>
            <a:ext cx="894774" cy="942163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CCFAD6DC-CB6A-43E3-AF2E-4300429005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615" y="386680"/>
            <a:ext cx="533400" cy="571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C8AAE98-4216-4164-B22D-78E7E64C9D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5657325" y="5467350"/>
            <a:ext cx="970114" cy="139064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D5C1787-8021-485D-B7E8-EB68F004C9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477232" y="5915832"/>
            <a:ext cx="894774" cy="94216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C7041FF-6F9F-4387-BC9F-83D8FCEC1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37" b="71557"/>
          <a:stretch/>
        </p:blipFill>
        <p:spPr>
          <a:xfrm>
            <a:off x="8648138" y="4541819"/>
            <a:ext cx="1429312" cy="2362734"/>
          </a:xfrm>
          <a:prstGeom prst="rect">
            <a:avLst/>
          </a:prstGeom>
        </p:spPr>
      </p:pic>
      <p:pic>
        <p:nvPicPr>
          <p:cNvPr id="18" name="图形 17">
            <a:extLst>
              <a:ext uri="{FF2B5EF4-FFF2-40B4-BE49-F238E27FC236}">
                <a16:creationId xmlns:a16="http://schemas.microsoft.com/office/drawing/2014/main" id="{6C9004A5-FC99-4F8F-975F-869C6D2C0A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52394">
            <a:off x="7753762" y="5809328"/>
            <a:ext cx="876300" cy="1323975"/>
          </a:xfrm>
          <a:prstGeom prst="rect">
            <a:avLst/>
          </a:prstGeom>
        </p:spPr>
      </p:pic>
      <p:pic>
        <p:nvPicPr>
          <p:cNvPr id="19" name="图形 18">
            <a:extLst>
              <a:ext uri="{FF2B5EF4-FFF2-40B4-BE49-F238E27FC236}">
                <a16:creationId xmlns:a16="http://schemas.microsoft.com/office/drawing/2014/main" id="{5F54E7FD-9BAC-47AA-B1BD-B97D09447DF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19118" y="5677522"/>
            <a:ext cx="1025404" cy="1184977"/>
          </a:xfrm>
          <a:prstGeom prst="rect">
            <a:avLst/>
          </a:prstGeom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A2FC32BD-B366-4368-A0F6-E99CB12507C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82378" y="6116086"/>
            <a:ext cx="676275" cy="60007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1B0CA7B-5863-4EDD-B51D-C2E805848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1080209" y="672430"/>
            <a:ext cx="699754" cy="66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5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F8C25BB4-E566-40F6-A565-6FF0F2FE1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49183" y="2006476"/>
            <a:ext cx="3537068" cy="3537068"/>
          </a:xfrm>
          <a:custGeom>
            <a:avLst/>
            <a:gdLst>
              <a:gd name="connsiteX0" fmla="*/ 1768534 w 3537068"/>
              <a:gd name="connsiteY0" fmla="*/ 0 h 3537068"/>
              <a:gd name="connsiteX1" fmla="*/ 3537068 w 3537068"/>
              <a:gd name="connsiteY1" fmla="*/ 1768534 h 3537068"/>
              <a:gd name="connsiteX2" fmla="*/ 1768534 w 3537068"/>
              <a:gd name="connsiteY2" fmla="*/ 3537068 h 3537068"/>
              <a:gd name="connsiteX3" fmla="*/ 0 w 3537068"/>
              <a:gd name="connsiteY3" fmla="*/ 1768534 h 3537068"/>
              <a:gd name="connsiteX4" fmla="*/ 1768534 w 3537068"/>
              <a:gd name="connsiteY4" fmla="*/ 0 h 353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7068" h="3537068">
                <a:moveTo>
                  <a:pt x="1768534" y="0"/>
                </a:moveTo>
                <a:cubicBezTo>
                  <a:pt x="2745268" y="0"/>
                  <a:pt x="3537068" y="791800"/>
                  <a:pt x="3537068" y="1768534"/>
                </a:cubicBezTo>
                <a:cubicBezTo>
                  <a:pt x="3537068" y="2745268"/>
                  <a:pt x="2745268" y="3537068"/>
                  <a:pt x="1768534" y="3537068"/>
                </a:cubicBezTo>
                <a:cubicBezTo>
                  <a:pt x="791800" y="3537068"/>
                  <a:pt x="0" y="2745268"/>
                  <a:pt x="0" y="1768534"/>
                </a:cubicBezTo>
                <a:cubicBezTo>
                  <a:pt x="0" y="791800"/>
                  <a:pt x="791800" y="0"/>
                  <a:pt x="17685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02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>
            <a:extLst>
              <a:ext uri="{FF2B5EF4-FFF2-40B4-BE49-F238E27FC236}">
                <a16:creationId xmlns:a16="http://schemas.microsoft.com/office/drawing/2014/main" id="{B55CC739-4F02-429F-BDF5-3D3C1178FE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8427" y="3013455"/>
            <a:ext cx="5010159" cy="2644119"/>
          </a:xfrm>
          <a:custGeom>
            <a:avLst/>
            <a:gdLst>
              <a:gd name="connsiteX0" fmla="*/ 0 w 11520487"/>
              <a:gd name="connsiteY0" fmla="*/ 0 h 3900489"/>
              <a:gd name="connsiteX1" fmla="*/ 11520487 w 11520487"/>
              <a:gd name="connsiteY1" fmla="*/ 0 h 3900489"/>
              <a:gd name="connsiteX2" fmla="*/ 11520487 w 11520487"/>
              <a:gd name="connsiteY2" fmla="*/ 3900489 h 3900489"/>
              <a:gd name="connsiteX3" fmla="*/ 0 w 11520487"/>
              <a:gd name="connsiteY3" fmla="*/ 3900489 h 3900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0487" h="3900489">
                <a:moveTo>
                  <a:pt x="0" y="0"/>
                </a:moveTo>
                <a:lnTo>
                  <a:pt x="11520487" y="0"/>
                </a:lnTo>
                <a:lnTo>
                  <a:pt x="11520487" y="3900489"/>
                </a:lnTo>
                <a:lnTo>
                  <a:pt x="0" y="39004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17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4">
            <a:extLst>
              <a:ext uri="{FF2B5EF4-FFF2-40B4-BE49-F238E27FC236}">
                <a16:creationId xmlns:a16="http://schemas.microsoft.com/office/drawing/2014/main" id="{77E18961-1EB7-4938-BBA9-657C17E56F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75200" y="2566410"/>
            <a:ext cx="2590800" cy="2590800"/>
          </a:xfrm>
          <a:custGeom>
            <a:avLst/>
            <a:gdLst>
              <a:gd name="connsiteX0" fmla="*/ 1421721 w 2843442"/>
              <a:gd name="connsiteY0" fmla="*/ 0 h 2843442"/>
              <a:gd name="connsiteX1" fmla="*/ 2843442 w 2843442"/>
              <a:gd name="connsiteY1" fmla="*/ 1421721 h 2843442"/>
              <a:gd name="connsiteX2" fmla="*/ 1421721 w 2843442"/>
              <a:gd name="connsiteY2" fmla="*/ 2843442 h 2843442"/>
              <a:gd name="connsiteX3" fmla="*/ 0 w 2843442"/>
              <a:gd name="connsiteY3" fmla="*/ 1421721 h 2843442"/>
              <a:gd name="connsiteX4" fmla="*/ 1421721 w 2843442"/>
              <a:gd name="connsiteY4" fmla="*/ 0 h 284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442" h="2843442">
                <a:moveTo>
                  <a:pt x="1421721" y="0"/>
                </a:moveTo>
                <a:cubicBezTo>
                  <a:pt x="2206916" y="0"/>
                  <a:pt x="2843442" y="636526"/>
                  <a:pt x="2843442" y="1421721"/>
                </a:cubicBezTo>
                <a:cubicBezTo>
                  <a:pt x="2843442" y="2206916"/>
                  <a:pt x="2206916" y="2843442"/>
                  <a:pt x="1421721" y="2843442"/>
                </a:cubicBezTo>
                <a:cubicBezTo>
                  <a:pt x="636526" y="2843442"/>
                  <a:pt x="0" y="2206916"/>
                  <a:pt x="0" y="1421721"/>
                </a:cubicBezTo>
                <a:cubicBezTo>
                  <a:pt x="0" y="636526"/>
                  <a:pt x="636526" y="0"/>
                  <a:pt x="14217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37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4">
            <a:extLst>
              <a:ext uri="{FF2B5EF4-FFF2-40B4-BE49-F238E27FC236}">
                <a16:creationId xmlns:a16="http://schemas.microsoft.com/office/drawing/2014/main" id="{0DC83402-BD7B-4193-8B83-6F0A8CB0DD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21315" y="3004566"/>
            <a:ext cx="3083570" cy="3083570"/>
          </a:xfrm>
          <a:custGeom>
            <a:avLst/>
            <a:gdLst>
              <a:gd name="connsiteX0" fmla="*/ 1421721 w 2843442"/>
              <a:gd name="connsiteY0" fmla="*/ 0 h 2843442"/>
              <a:gd name="connsiteX1" fmla="*/ 2843442 w 2843442"/>
              <a:gd name="connsiteY1" fmla="*/ 1421721 h 2843442"/>
              <a:gd name="connsiteX2" fmla="*/ 1421721 w 2843442"/>
              <a:gd name="connsiteY2" fmla="*/ 2843442 h 2843442"/>
              <a:gd name="connsiteX3" fmla="*/ 0 w 2843442"/>
              <a:gd name="connsiteY3" fmla="*/ 1421721 h 2843442"/>
              <a:gd name="connsiteX4" fmla="*/ 1421721 w 2843442"/>
              <a:gd name="connsiteY4" fmla="*/ 0 h 284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442" h="2843442">
                <a:moveTo>
                  <a:pt x="1421721" y="0"/>
                </a:moveTo>
                <a:cubicBezTo>
                  <a:pt x="2206916" y="0"/>
                  <a:pt x="2843442" y="636526"/>
                  <a:pt x="2843442" y="1421721"/>
                </a:cubicBezTo>
                <a:cubicBezTo>
                  <a:pt x="2843442" y="2206916"/>
                  <a:pt x="2206916" y="2843442"/>
                  <a:pt x="1421721" y="2843442"/>
                </a:cubicBezTo>
                <a:cubicBezTo>
                  <a:pt x="636526" y="2843442"/>
                  <a:pt x="0" y="2206916"/>
                  <a:pt x="0" y="1421721"/>
                </a:cubicBezTo>
                <a:cubicBezTo>
                  <a:pt x="0" y="636526"/>
                  <a:pt x="636526" y="0"/>
                  <a:pt x="14217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5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24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in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678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6CC95-3036-45E8-B0A5-4C85BB297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44C463-7247-4591-8BC0-1E6222EE3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FD1B9E-B227-4133-A04C-3C99DE54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155F4C-141A-4C28-AEBB-385E9FB2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D7932F-B308-4E20-8623-C4832C4A4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57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6453D4-D652-4FFC-ABD2-2FCD38CDF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501D43-82FF-4431-8E4C-B017910D3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68E5E2-649C-436A-9007-FDE0BCEE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D4E8EB-1030-40A9-B1BB-5F80C31EC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39D19-3518-4756-9AED-461939F1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12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279B0-23CC-4486-B72D-FD4F884F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439849-BFF6-4D9D-AF47-5055758F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B1018A-4851-4170-9016-18D28677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E78C9D-2238-48F4-9515-7DECA9C2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8C024E-52F4-4803-871D-D18AFDE9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810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A1521E-798D-48D3-8ACA-F1CFCD7E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039E3F-9AF4-4762-BA35-53AB5CB8E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768562-E625-46C9-B355-31EDDC3D3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F7AE3F-8E6A-48EE-B511-A2038660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81746E-5A29-482A-AC3E-1B1D8DEC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4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15FA3-F5D6-4D33-BB9A-F5EE11B9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A1A634-7928-4708-A003-7B82F935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68C260-C4DD-4B56-B51D-98D5FED77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F43680-E0AC-4B2D-B141-26F88001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E030E8-43ED-4123-853C-34CD8CDF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770E82-4705-42E0-AC62-88496C60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35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327BD0-FD75-482D-BA27-2581B8505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A91085-E0BF-4DD8-A2BB-CEFB2944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3F5494-1D34-4A5C-BA8B-ECBD99F71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7BCC6E-8397-45C2-B938-68E53581E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6A1E601-4B85-4489-954E-C256B7411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FCBDDD-CD72-42BE-8713-7296CDA4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F6D207E-3F95-43E9-B730-67B1C285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17D35BA-531A-4E54-9E8C-EF79A7ABB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8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FC2D45-26AB-4F0C-B951-13D4B120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6778864-8769-4EC3-A23E-FEDBCC94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58D05D-21A3-458A-834E-B650BB3C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DBEC0DE-F2FB-4E36-93C8-83C44569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1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2FB294-8278-4978-BBFF-CB1840D6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000751-53F7-4659-BB2B-2DA80D60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3D095B-5F5E-4704-BE41-6F480E35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44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7986C-F434-479E-82D4-3D1DF3AC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7BF783-4BDB-4239-AE7A-F6BEE52E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EE9969-4219-43A3-BC43-A98DE5E1E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19378E-DE8C-4E31-8798-93926ADD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DAD7AA-6A3E-46A3-A08B-0FA038BA1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3D6886-C688-4A31-B149-1F3D29FD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76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396C97-5A29-427D-A8B8-2752B43D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8730AAE-F078-4219-B51B-CC51D2F808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785BC77-88ED-4496-AE30-27F31A68E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7753D2-70BD-4E97-BDEB-BA27F9B1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1F47F7-0689-4E63-8F21-DF13A391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A403E6-7E98-44D4-80BB-903B7F87D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79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762422-F21C-4955-81A8-EA68ED4C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26D6EF-C448-4BEC-9B6B-F9089E3CD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32656-1EAD-40AA-B37E-24C7D4D2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F51E4C-EDB6-49A6-903D-13866C07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B6164-3085-41AE-8F73-F3AD1840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4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7DB167-BE3D-4C88-A0B7-615BD6D3F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B0EA80-7827-486D-8FC5-1012CA1C1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320F6D-AF70-48BA-8A37-0EC7A4E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9D5AAA-DF9B-425E-86E0-79BEB84E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F76BC-EFB2-4014-B056-9762C9CF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18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87A06C-42A5-4F44-8C64-ED825B95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70B5E9-AEE8-45E8-918F-DC213D228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A2FFF5-735A-444E-937F-EF960CA4E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43C8B6-040F-4821-B509-D664553A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3AA010-DAD3-4AD4-9A7E-55263B3FB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64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65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4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8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80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14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53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6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9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55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17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EB0CA-CCB3-4A83-A8B4-53D70B4A0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D9B92D-D5EE-4393-8790-8E5D539F4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CF4ACF-0C94-46AF-9BBE-5A4B55F3F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8C690A-BA51-4B81-B210-4168D139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6AA6DC-F758-45D0-8D0D-07D5324AA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8B4304-1C2F-418C-9FEE-2234DAE5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95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37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49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91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95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D314C9-ADB3-4A38-9C88-38D3AE0F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7F5653-103C-4A99-BE76-6BF1EAC84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65C1EC-41F8-4442-882E-6945FD4ED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64ACDB-A5EE-4F76-992A-F309FAB42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1E894D3-2440-497A-A81E-C35D356A5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22BD0DC-F36F-4918-AD4C-C3C1F8F7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138A894-2BD6-493B-865F-056B4F4B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B56468-5554-4610-AD62-808020EE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41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3619B3-D7E0-4735-9F7C-99BD0063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435DD9A-8FE2-4E34-8BC3-09F9B13FD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3F0B455-270C-4EB2-952A-3932336F9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3295C8F-C613-45DD-8BE3-A7558743D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1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E99DF77-214C-44AC-976A-6BECDAC95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E39B0D9-3DD2-45D6-8B44-EB5A65312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8CE82F-C09F-4601-A183-9BC7E149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86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7EB5E4-3F2B-4D30-9A3D-FD9D3B64E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7D85CA-F65A-4DD0-9794-EF9DC0B78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0A0299F-2FB4-42D2-ABAB-911AE67CE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0AF519-849A-4CAB-B98F-4FAD6182D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82BE0FF-B8D8-42A2-88A4-D6256A963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508216-8D84-4B9F-8D30-98EEB0D76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5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131F9-D506-4CA3-ACF6-28C2ACB85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E5DB3AC-4AA7-4D42-8167-514AD7E25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F0E545-BB13-4581-B4D8-1446743E5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CCD744-FF2C-4FD8-876A-BA33860DF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4FD350-6A8E-4B50-99A6-AA0D41049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39AE10-5557-402C-9B25-E35E0ABC4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5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94D3ABD-EDD9-4D5B-B80D-8BE2CD7AB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334C85-C9DD-432F-8BFC-CF67B1B97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852BFE-A17F-4885-8327-78C8DCE42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50F57-0451-4E8A-B206-580E2F42E664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F6EF8D-10F5-418B-8114-AA4E27827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D337C4-8A41-4E1D-A051-F33256E4A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9E3ED-692E-4D20-B33C-E8DAD07D83B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15A791D-6FC2-4352-B321-C375127560A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125" y="161925"/>
            <a:ext cx="1333202" cy="133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3880B0-4CE2-4CDC-86A3-EA0A71E8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680290-19F3-4092-A806-598FC5C21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910791-C06F-4BB6-81F7-8EDBFED95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0A92A-FB55-4FB8-AEB7-F011D2F99037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042298-A8CC-45D1-9E2C-2D09E793F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BAC780-A67A-4E8B-B637-BE9FDA670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88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11" Type="http://schemas.openxmlformats.org/officeDocument/2006/relationships/image" Target="../media/image6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sv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1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5.png"/><Relationship Id="rId5" Type="http://schemas.openxmlformats.org/officeDocument/2006/relationships/image" Target="../media/image45.jpe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12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openxmlformats.org/officeDocument/2006/relationships/image" Target="../media/image19.svg"/><Relationship Id="rId10" Type="http://schemas.openxmlformats.org/officeDocument/2006/relationships/image" Target="../media/image33.jpeg"/><Relationship Id="rId4" Type="http://schemas.openxmlformats.org/officeDocument/2006/relationships/image" Target="../media/image31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sv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sv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sv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5.png"/><Relationship Id="rId17" Type="http://schemas.openxmlformats.org/officeDocument/2006/relationships/image" Target="../media/image46.png"/><Relationship Id="rId2" Type="http://schemas.openxmlformats.org/officeDocument/2006/relationships/audio" Target="../media/media3.mp3"/><Relationship Id="rId16" Type="http://schemas.openxmlformats.org/officeDocument/2006/relationships/image" Target="../media/image37.png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10" Type="http://schemas.openxmlformats.org/officeDocument/2006/relationships/image" Target="../media/image21.sv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5" Type="http://schemas.microsoft.com/office/2007/relationships/hdphoto" Target="../media/hdphoto2.wdp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sv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1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5.png"/><Relationship Id="rId5" Type="http://schemas.openxmlformats.org/officeDocument/2006/relationships/image" Target="../media/image30.jp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12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openxmlformats.org/officeDocument/2006/relationships/image" Target="../media/image19.svg"/><Relationship Id="rId10" Type="http://schemas.openxmlformats.org/officeDocument/2006/relationships/image" Target="../media/image33.jpeg"/><Relationship Id="rId4" Type="http://schemas.openxmlformats.org/officeDocument/2006/relationships/image" Target="../media/image31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3E54CDE-A3F9-473E-B66A-2132CFBCE3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7" b="33670"/>
          <a:stretch/>
        </p:blipFill>
        <p:spPr>
          <a:xfrm>
            <a:off x="1346781" y="0"/>
            <a:ext cx="9498438" cy="7095088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275C8628-6A92-4D28-A5BD-4227EDC355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0997" y="3517515"/>
            <a:ext cx="2854553" cy="3039214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F987C796-DE82-4117-96B5-4E6FCFC3A7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69392" y="4584652"/>
            <a:ext cx="2903698" cy="213922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71" y="5523982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984408" y="5781718"/>
            <a:ext cx="894774" cy="94216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A0E165DF-F7D0-42A5-AFD6-C6B858297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E9F491B7-28AB-42FF-83A5-93F7F70E23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00E1A7-B6D7-4F40-9A76-3BBE252B1EF9}"/>
              </a:ext>
            </a:extLst>
          </p:cNvPr>
          <p:cNvSpPr txBox="1"/>
          <p:nvPr/>
        </p:nvSpPr>
        <p:spPr>
          <a:xfrm>
            <a:off x="2407283" y="136299"/>
            <a:ext cx="8437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 …,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7CABB4-10E8-414C-B403-4CAD0423A6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9487" y="1358900"/>
            <a:ext cx="3274397" cy="10887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8D459C-99DD-4515-8F50-ECF99760948B}"/>
              </a:ext>
            </a:extLst>
          </p:cNvPr>
          <p:cNvSpPr txBox="1"/>
          <p:nvPr/>
        </p:nvSpPr>
        <p:spPr>
          <a:xfrm>
            <a:off x="3222609" y="2834727"/>
            <a:ext cx="6086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6 – </a:t>
            </a:r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3</a:t>
            </a:r>
          </a:p>
          <a:p>
            <a:pPr algn="ctr"/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Luyện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tập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Từ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ngữ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chỉ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hoạt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Pattaya" panose="00000500000000000000" pitchFamily="2" charset="-34"/>
                <a:cs typeface="Pattaya" panose="00000500000000000000" pitchFamily="2" charset="-34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; </a:t>
            </a:r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nêu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động</a:t>
            </a:r>
            <a:endParaRPr lang="en-US" sz="40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201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stationary, garden&#10;&#10;Description automatically generated">
            <a:extLst>
              <a:ext uri="{FF2B5EF4-FFF2-40B4-BE49-F238E27FC236}">
                <a16:creationId xmlns:a16="http://schemas.microsoft.com/office/drawing/2014/main" id="{2E7D2C6A-0CE4-48CF-99A0-EB1A9DE55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92C9A2-190A-401C-A7D8-61E8A166AC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t="19664" r="5556" b="5482"/>
          <a:stretch/>
        </p:blipFill>
        <p:spPr>
          <a:xfrm>
            <a:off x="2559841" y="1703423"/>
            <a:ext cx="7072313" cy="4114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12CFD4-4169-4AD0-B911-AAAB1F972B6F}"/>
              </a:ext>
            </a:extLst>
          </p:cNvPr>
          <p:cNvSpPr txBox="1"/>
          <p:nvPr/>
        </p:nvSpPr>
        <p:spPr>
          <a:xfrm>
            <a:off x="4823659" y="3105652"/>
            <a:ext cx="40105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42448"/>
                </a:solidFill>
                <a:effectLst>
                  <a:glow rad="127000">
                    <a:srgbClr val="F42448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CÙNG ĐI HÁI NẤM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3DB279-11C2-4BA7-BDBC-F4B663805AE0}"/>
              </a:ext>
            </a:extLst>
          </p:cNvPr>
          <p:cNvSpPr txBox="1"/>
          <p:nvPr/>
        </p:nvSpPr>
        <p:spPr>
          <a:xfrm>
            <a:off x="4419596" y="390047"/>
            <a:ext cx="3866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Trò</a:t>
            </a: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chơi</a:t>
            </a:r>
            <a:endParaRPr kumimoji="0" lang="en-US" sz="5400" b="0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1B6AA5"/>
              </a:solidFill>
              <a:effectLst>
                <a:glow rad="127000">
                  <a:srgbClr val="1B6AA5"/>
                </a:glow>
              </a:effectLst>
              <a:uLnTx/>
              <a:uFillTx/>
              <a:latin typeface="LNTH-Pleasantly Plump" pitchFamily="2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5" name="nhạc dễ thương gt trò chơi">
            <a:hlinkClick r:id="" action="ppaction://media"/>
            <a:extLst>
              <a:ext uri="{FF2B5EF4-FFF2-40B4-BE49-F238E27FC236}">
                <a16:creationId xmlns:a16="http://schemas.microsoft.com/office/drawing/2014/main" id="{468671E4-F051-4AF5-B089-6C531F7892C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00113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1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5" grpId="0"/>
      <p:bldP spid="15" grpId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7B74FF-63A0-4959-AF6D-F6D119DB7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209AAD-EDD3-4FAF-A224-442C85DC2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482" y="100263"/>
            <a:ext cx="6400800" cy="6400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B4B974-3350-4244-AA74-BE3800B6192A}"/>
              </a:ext>
            </a:extLst>
          </p:cNvPr>
          <p:cNvSpPr txBox="1"/>
          <p:nvPr/>
        </p:nvSpPr>
        <p:spPr>
          <a:xfrm>
            <a:off x="4339390" y="1342970"/>
            <a:ext cx="3513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F12C6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12C6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Calibri" panose="020F0502020204030204" pitchFamily="34" charset="0"/>
              </a:rPr>
              <a:t> thách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12C6C"/>
              </a:solidFill>
              <a:effectLst/>
              <a:uLnTx/>
              <a:uFillTx/>
              <a:latin typeface="SVN-Dessert Menu Script" panose="00000500000000000000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DCEF25-97F3-459A-81B8-C2AAD941CA5C}"/>
              </a:ext>
            </a:extLst>
          </p:cNvPr>
          <p:cNvSpPr txBox="1"/>
          <p:nvPr/>
        </p:nvSpPr>
        <p:spPr>
          <a:xfrm>
            <a:off x="3891867" y="2023390"/>
            <a:ext cx="44082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chưa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giỏ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tương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ứng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410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group of ladybugs on a leaf&#10;&#10;Description automatically generated with low confidence">
            <a:extLst>
              <a:ext uri="{FF2B5EF4-FFF2-40B4-BE49-F238E27FC236}">
                <a16:creationId xmlns:a16="http://schemas.microsoft.com/office/drawing/2014/main" id="{85B3D877-5B81-4B69-A0AE-96E03F34F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"/>
            <a:ext cx="12192000" cy="6857637"/>
          </a:xfrm>
          <a:prstGeom prst="rect">
            <a:avLst/>
          </a:prstGeom>
        </p:spPr>
      </p:pic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B045978-F81D-41B5-868C-0088021FC8C0}"/>
              </a:ext>
            </a:extLst>
          </p:cNvPr>
          <p:cNvGrpSpPr/>
          <p:nvPr/>
        </p:nvGrpSpPr>
        <p:grpSpPr>
          <a:xfrm>
            <a:off x="1824441" y="4092114"/>
            <a:ext cx="2926080" cy="2926080"/>
            <a:chOff x="1824441" y="4092114"/>
            <a:chExt cx="2926080" cy="2926080"/>
          </a:xfrm>
        </p:grpSpPr>
        <p:pic>
          <p:nvPicPr>
            <p:cNvPr id="113" name="Picture 112" descr="A picture containing basket, container&#10;&#10;Description automatically generated">
              <a:extLst>
                <a:ext uri="{FF2B5EF4-FFF2-40B4-BE49-F238E27FC236}">
                  <a16:creationId xmlns:a16="http://schemas.microsoft.com/office/drawing/2014/main" id="{C018719F-78BB-4DEE-AB88-84B3E6884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83367">
              <a:off x="1824441" y="4092114"/>
              <a:ext cx="2926080" cy="2926080"/>
            </a:xfrm>
            <a:prstGeom prst="rect">
              <a:avLst/>
            </a:prstGeom>
          </p:spPr>
        </p:pic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BF884804-0A5F-44DE-88D2-732F21A1A8C7}"/>
                </a:ext>
              </a:extLst>
            </p:cNvPr>
            <p:cNvGrpSpPr/>
            <p:nvPr/>
          </p:nvGrpSpPr>
          <p:grpSpPr>
            <a:xfrm>
              <a:off x="2049755" y="5505723"/>
              <a:ext cx="2469081" cy="1253073"/>
              <a:chOff x="2074243" y="5500437"/>
              <a:chExt cx="2469081" cy="1253073"/>
            </a:xfrm>
          </p:grpSpPr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CE88310D-2B17-42D2-9077-D6BB804B4EC4}"/>
                  </a:ext>
                </a:extLst>
              </p:cNvPr>
              <p:cNvSpPr/>
              <p:nvPr/>
            </p:nvSpPr>
            <p:spPr>
              <a:xfrm>
                <a:off x="2074243" y="5500437"/>
                <a:ext cx="2469081" cy="1253073"/>
              </a:xfrm>
              <a:prstGeom prst="roundRect">
                <a:avLst/>
              </a:prstGeom>
              <a:solidFill>
                <a:srgbClr val="006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02F3FE7-75F0-498F-9AD5-E1422DCD5174}"/>
                  </a:ext>
                </a:extLst>
              </p:cNvPr>
              <p:cNvSpPr txBox="1"/>
              <p:nvPr/>
            </p:nvSpPr>
            <p:spPr>
              <a:xfrm>
                <a:off x="2229310" y="5668019"/>
                <a:ext cx="215894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Từ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chỉ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hoạt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động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di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chuyển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39B87E9-8088-4719-8AC0-E9294EE8E283}"/>
              </a:ext>
            </a:extLst>
          </p:cNvPr>
          <p:cNvGrpSpPr/>
          <p:nvPr/>
        </p:nvGrpSpPr>
        <p:grpSpPr>
          <a:xfrm>
            <a:off x="7572552" y="3449180"/>
            <a:ext cx="3657600" cy="4088054"/>
            <a:chOff x="7572552" y="3449180"/>
            <a:chExt cx="3657600" cy="4088054"/>
          </a:xfrm>
        </p:grpSpPr>
        <p:pic>
          <p:nvPicPr>
            <p:cNvPr id="118" name="Picture 117" descr="A picture containing container&#10;&#10;Description automatically generated">
              <a:extLst>
                <a:ext uri="{FF2B5EF4-FFF2-40B4-BE49-F238E27FC236}">
                  <a16:creationId xmlns:a16="http://schemas.microsoft.com/office/drawing/2014/main" id="{3A0BBEEB-5483-4A6D-AEE6-572EE7CD5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2552" y="3449180"/>
              <a:ext cx="3657600" cy="4088054"/>
            </a:xfrm>
            <a:prstGeom prst="rect">
              <a:avLst/>
            </a:prstGeom>
          </p:spPr>
        </p:pic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086351D-E3B0-4B4A-A4C9-547F8D0B590A}"/>
                </a:ext>
              </a:extLst>
            </p:cNvPr>
            <p:cNvGrpSpPr/>
            <p:nvPr/>
          </p:nvGrpSpPr>
          <p:grpSpPr>
            <a:xfrm>
              <a:off x="8100318" y="5505723"/>
              <a:ext cx="2766155" cy="1218845"/>
              <a:chOff x="2263417" y="5216474"/>
              <a:chExt cx="1994618" cy="1218845"/>
            </a:xfrm>
          </p:grpSpPr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7DDD4662-03EE-4552-BB7D-3AA5DED3D7DB}"/>
                  </a:ext>
                </a:extLst>
              </p:cNvPr>
              <p:cNvSpPr/>
              <p:nvPr/>
            </p:nvSpPr>
            <p:spPr>
              <a:xfrm>
                <a:off x="2263417" y="5216474"/>
                <a:ext cx="1994618" cy="1169988"/>
              </a:xfrm>
              <a:prstGeom prst="roundRect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7515237-2A7C-403D-A6FD-5EF72FF3690C}"/>
                  </a:ext>
                </a:extLst>
              </p:cNvPr>
              <p:cNvSpPr txBox="1"/>
              <p:nvPr/>
            </p:nvSpPr>
            <p:spPr>
              <a:xfrm>
                <a:off x="2402641" y="5358101"/>
                <a:ext cx="1855394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Từ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chỉ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hoạt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động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nấu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ăn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B6901F1-BC86-4209-A9B6-76819C16DB20}"/>
              </a:ext>
            </a:extLst>
          </p:cNvPr>
          <p:cNvGrpSpPr/>
          <p:nvPr/>
        </p:nvGrpSpPr>
        <p:grpSpPr>
          <a:xfrm>
            <a:off x="6560820" y="2873794"/>
            <a:ext cx="2011680" cy="2011680"/>
            <a:chOff x="6560820" y="2873794"/>
            <a:chExt cx="2011680" cy="2011680"/>
          </a:xfrm>
        </p:grpSpPr>
        <p:pic>
          <p:nvPicPr>
            <p:cNvPr id="78" name="Picture 77" descr="Icon&#10;&#10;Description automatically generated">
              <a:extLst>
                <a:ext uri="{FF2B5EF4-FFF2-40B4-BE49-F238E27FC236}">
                  <a16:creationId xmlns:a16="http://schemas.microsoft.com/office/drawing/2014/main" id="{5FFF7B93-F887-4ED1-A37F-8710D706B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0820" y="2873794"/>
              <a:ext cx="2011680" cy="2011680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40C6712-D0B3-4C20-9C96-FEB9A163075B}"/>
                </a:ext>
              </a:extLst>
            </p:cNvPr>
            <p:cNvSpPr txBox="1"/>
            <p:nvPr/>
          </p:nvSpPr>
          <p:spPr>
            <a:xfrm>
              <a:off x="6985264" y="3117320"/>
              <a:ext cx="111505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ra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26017BE-1B9B-425B-B801-C9ECD15DE5A7}"/>
              </a:ext>
            </a:extLst>
          </p:cNvPr>
          <p:cNvGrpSpPr/>
          <p:nvPr/>
        </p:nvGrpSpPr>
        <p:grpSpPr>
          <a:xfrm>
            <a:off x="3811728" y="2873794"/>
            <a:ext cx="1920240" cy="1920240"/>
            <a:chOff x="3811728" y="2873794"/>
            <a:chExt cx="1920240" cy="1920240"/>
          </a:xfrm>
        </p:grpSpPr>
        <p:pic>
          <p:nvPicPr>
            <p:cNvPr id="81" name="Picture 80" descr="Icon&#10;&#10;Description automatically generated">
              <a:extLst>
                <a:ext uri="{FF2B5EF4-FFF2-40B4-BE49-F238E27FC236}">
                  <a16:creationId xmlns:a16="http://schemas.microsoft.com/office/drawing/2014/main" id="{89933E34-25A3-4F2A-8619-A949C0EE4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1728" y="2873794"/>
              <a:ext cx="1920240" cy="1920240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FFD1B04-4615-4460-9046-45D8DC020413}"/>
                </a:ext>
              </a:extLst>
            </p:cNvPr>
            <p:cNvSpPr txBox="1"/>
            <p:nvPr/>
          </p:nvSpPr>
          <p:spPr>
            <a:xfrm>
              <a:off x="4110219" y="3207520"/>
              <a:ext cx="13232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hầm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2695675-70BF-4ED8-B513-E477C6ADD448}"/>
              </a:ext>
            </a:extLst>
          </p:cNvPr>
          <p:cNvGrpSpPr/>
          <p:nvPr/>
        </p:nvGrpSpPr>
        <p:grpSpPr>
          <a:xfrm>
            <a:off x="8715718" y="2111480"/>
            <a:ext cx="2011680" cy="2011680"/>
            <a:chOff x="7566660" y="1437500"/>
            <a:chExt cx="2011680" cy="2011680"/>
          </a:xfrm>
        </p:grpSpPr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14922B63-057C-4C75-9F48-07FB73BE0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7BC01E8-5490-4032-9E4A-18204B4D7523}"/>
                </a:ext>
              </a:extLst>
            </p:cNvPr>
            <p:cNvSpPr txBox="1"/>
            <p:nvPr/>
          </p:nvSpPr>
          <p:spPr>
            <a:xfrm>
              <a:off x="7793776" y="1484921"/>
              <a:ext cx="15574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luộc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80F181E-6A7A-4F15-BAB2-E09AABB6A421}"/>
              </a:ext>
            </a:extLst>
          </p:cNvPr>
          <p:cNvGrpSpPr/>
          <p:nvPr/>
        </p:nvGrpSpPr>
        <p:grpSpPr>
          <a:xfrm>
            <a:off x="6907745" y="302978"/>
            <a:ext cx="1828800" cy="1828800"/>
            <a:chOff x="5135880" y="1437500"/>
            <a:chExt cx="1828800" cy="1828800"/>
          </a:xfrm>
        </p:grpSpPr>
        <p:pic>
          <p:nvPicPr>
            <p:cNvPr id="90" name="Picture 89" descr="Icon&#10;&#10;Description automatically generated">
              <a:extLst>
                <a:ext uri="{FF2B5EF4-FFF2-40B4-BE49-F238E27FC236}">
                  <a16:creationId xmlns:a16="http://schemas.microsoft.com/office/drawing/2014/main" id="{5A365B3A-1A84-4D99-9476-B532EDA63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5880" y="1437500"/>
              <a:ext cx="1828800" cy="1828800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E7E9044-E42F-45E4-8970-5732FAF8561A}"/>
                </a:ext>
              </a:extLst>
            </p:cNvPr>
            <p:cNvSpPr txBox="1"/>
            <p:nvPr/>
          </p:nvSpPr>
          <p:spPr>
            <a:xfrm>
              <a:off x="5319975" y="1652845"/>
              <a:ext cx="146061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đi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CC617EC-C3D5-47A9-A4AD-8F99C1C95810}"/>
              </a:ext>
            </a:extLst>
          </p:cNvPr>
          <p:cNvGrpSpPr/>
          <p:nvPr/>
        </p:nvGrpSpPr>
        <p:grpSpPr>
          <a:xfrm>
            <a:off x="1906307" y="2162105"/>
            <a:ext cx="1920240" cy="1920240"/>
            <a:chOff x="2613660" y="1437500"/>
            <a:chExt cx="1920240" cy="1920240"/>
          </a:xfrm>
        </p:grpSpPr>
        <p:pic>
          <p:nvPicPr>
            <p:cNvPr id="93" name="Picture 92" descr="Icon&#10;&#10;Description automatically generated">
              <a:extLst>
                <a:ext uri="{FF2B5EF4-FFF2-40B4-BE49-F238E27FC236}">
                  <a16:creationId xmlns:a16="http://schemas.microsoft.com/office/drawing/2014/main" id="{02610AC0-E236-436E-9982-052345FF2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3660" y="1437500"/>
              <a:ext cx="1920240" cy="1920240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2E1F6CC-1F5E-49FF-9C22-3D8A7AC043AC}"/>
                </a:ext>
              </a:extLst>
            </p:cNvPr>
            <p:cNvSpPr txBox="1"/>
            <p:nvPr/>
          </p:nvSpPr>
          <p:spPr>
            <a:xfrm>
              <a:off x="2869641" y="1698776"/>
              <a:ext cx="162214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vào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E13B926-17F2-4AA5-A55D-CFD6EFAB754A}"/>
              </a:ext>
            </a:extLst>
          </p:cNvPr>
          <p:cNvGrpSpPr/>
          <p:nvPr/>
        </p:nvGrpSpPr>
        <p:grpSpPr>
          <a:xfrm>
            <a:off x="0" y="1437500"/>
            <a:ext cx="2011680" cy="2011680"/>
            <a:chOff x="0" y="1437500"/>
            <a:chExt cx="2011680" cy="2011680"/>
          </a:xfrm>
        </p:grpSpPr>
        <p:pic>
          <p:nvPicPr>
            <p:cNvPr id="96" name="Picture 95" descr="Icon&#10;&#10;Description automatically generated">
              <a:extLst>
                <a:ext uri="{FF2B5EF4-FFF2-40B4-BE49-F238E27FC236}">
                  <a16:creationId xmlns:a16="http://schemas.microsoft.com/office/drawing/2014/main" id="{5614515F-2A64-4279-B7F8-E9FBC757A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37500"/>
              <a:ext cx="2011680" cy="2011680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49A98C2-4C3D-46A3-8B3A-56169B92DB1A}"/>
                </a:ext>
              </a:extLst>
            </p:cNvPr>
            <p:cNvSpPr txBox="1"/>
            <p:nvPr/>
          </p:nvSpPr>
          <p:spPr>
            <a:xfrm>
              <a:off x="220296" y="1649521"/>
              <a:ext cx="14657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kho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1A97F01-3A6B-41A1-BBD8-99E140DBE167}"/>
              </a:ext>
            </a:extLst>
          </p:cNvPr>
          <p:cNvGrpSpPr/>
          <p:nvPr/>
        </p:nvGrpSpPr>
        <p:grpSpPr>
          <a:xfrm>
            <a:off x="9448132" y="182289"/>
            <a:ext cx="1920240" cy="1920240"/>
            <a:chOff x="6275694" y="1206"/>
            <a:chExt cx="1920240" cy="1920240"/>
          </a:xfrm>
        </p:grpSpPr>
        <p:pic>
          <p:nvPicPr>
            <p:cNvPr id="102" name="Picture 101" descr="Icon&#10;&#10;Description automatically generated">
              <a:extLst>
                <a:ext uri="{FF2B5EF4-FFF2-40B4-BE49-F238E27FC236}">
                  <a16:creationId xmlns:a16="http://schemas.microsoft.com/office/drawing/2014/main" id="{A73F0D17-4581-4AB9-91F7-A0A9B779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694" y="1206"/>
              <a:ext cx="1920240" cy="1920240"/>
            </a:xfrm>
            <a:prstGeom prst="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FDA74FB-191D-453F-9153-B9549ECA0837}"/>
                </a:ext>
              </a:extLst>
            </p:cNvPr>
            <p:cNvSpPr txBox="1"/>
            <p:nvPr/>
          </p:nvSpPr>
          <p:spPr>
            <a:xfrm>
              <a:off x="6514966" y="321341"/>
              <a:ext cx="161298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nướng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EE4F369-9738-4CE6-977D-413CC82DF1CE}"/>
              </a:ext>
            </a:extLst>
          </p:cNvPr>
          <p:cNvGrpSpPr/>
          <p:nvPr/>
        </p:nvGrpSpPr>
        <p:grpSpPr>
          <a:xfrm>
            <a:off x="4615646" y="-99788"/>
            <a:ext cx="1920240" cy="1920240"/>
            <a:chOff x="3492454" y="1206"/>
            <a:chExt cx="1920240" cy="1920240"/>
          </a:xfrm>
        </p:grpSpPr>
        <p:pic>
          <p:nvPicPr>
            <p:cNvPr id="105" name="Picture 104" descr="Icon&#10;&#10;Description automatically generated">
              <a:extLst>
                <a:ext uri="{FF2B5EF4-FFF2-40B4-BE49-F238E27FC236}">
                  <a16:creationId xmlns:a16="http://schemas.microsoft.com/office/drawing/2014/main" id="{ABC7A0FB-BB80-48F0-8419-90C91395B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2454" y="1206"/>
              <a:ext cx="1920240" cy="1920240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9648C66-53BD-4C1F-A6AB-D595FF0389A0}"/>
                </a:ext>
              </a:extLst>
            </p:cNvPr>
            <p:cNvSpPr txBox="1"/>
            <p:nvPr/>
          </p:nvSpPr>
          <p:spPr>
            <a:xfrm>
              <a:off x="3736575" y="290350"/>
              <a:ext cx="161298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lên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7221F74-E129-40ED-8273-BDCBD63ED59E}"/>
              </a:ext>
            </a:extLst>
          </p:cNvPr>
          <p:cNvGrpSpPr/>
          <p:nvPr/>
        </p:nvGrpSpPr>
        <p:grpSpPr>
          <a:xfrm>
            <a:off x="2141196" y="97720"/>
            <a:ext cx="1828800" cy="1828800"/>
            <a:chOff x="800654" y="1206"/>
            <a:chExt cx="1828800" cy="1828800"/>
          </a:xfrm>
        </p:grpSpPr>
        <p:pic>
          <p:nvPicPr>
            <p:cNvPr id="108" name="Picture 107" descr="Icon&#10;&#10;Description automatically generated">
              <a:extLst>
                <a:ext uri="{FF2B5EF4-FFF2-40B4-BE49-F238E27FC236}">
                  <a16:creationId xmlns:a16="http://schemas.microsoft.com/office/drawing/2014/main" id="{FF79AEFE-1189-4A15-A757-CB65573C9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4" y="1206"/>
              <a:ext cx="1828800" cy="1828800"/>
            </a:xfrm>
            <a:prstGeom prst="rect">
              <a:avLst/>
            </a:prstGeom>
          </p:spPr>
        </p:pic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8200587-3976-45B0-9F8D-6DDDE45B952C}"/>
                </a:ext>
              </a:extLst>
            </p:cNvPr>
            <p:cNvSpPr txBox="1"/>
            <p:nvPr/>
          </p:nvSpPr>
          <p:spPr>
            <a:xfrm>
              <a:off x="1102350" y="321341"/>
              <a:ext cx="13057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xào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2C7C975-81D7-4072-9744-DB99B5ADCAC1}"/>
              </a:ext>
            </a:extLst>
          </p:cNvPr>
          <p:cNvGrpSpPr/>
          <p:nvPr/>
        </p:nvGrpSpPr>
        <p:grpSpPr>
          <a:xfrm>
            <a:off x="5229769" y="1696990"/>
            <a:ext cx="2011680" cy="2011680"/>
            <a:chOff x="7566660" y="1437500"/>
            <a:chExt cx="2011680" cy="2011680"/>
          </a:xfrm>
        </p:grpSpPr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7EC51DA8-B70D-4946-9892-DCB224499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8BDFF5-149A-4FC4-8371-054DCD13BE0E}"/>
                </a:ext>
              </a:extLst>
            </p:cNvPr>
            <p:cNvSpPr txBox="1"/>
            <p:nvPr/>
          </p:nvSpPr>
          <p:spPr>
            <a:xfrm>
              <a:off x="7871662" y="1837796"/>
              <a:ext cx="15574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xuống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58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75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75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75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75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75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75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58698 0.65671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9" y="32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0.62357 0.5055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72" y="2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17318 0.56204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281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05404 0.60972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3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0.00416 0.40533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30013 0.64976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13" y="32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1000" fill="hold"/>
                                        <p:tgtEl>
                                          <p:spTgt spid="8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85185E-6 L -0.06316 0.26991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1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34205 0.28356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14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1000" fill="hold"/>
                                        <p:tgtEl>
                                          <p:spTgt spid="8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0.36588 0.20069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94" y="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-0.21927 0.4294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214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145445" y="5785851"/>
            <a:ext cx="894774" cy="942163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EDF37934-560A-4010-ADC1-1BAE1644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6534" y="4712733"/>
            <a:ext cx="2903698" cy="2139229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5FACC8B0-3DC8-4E5A-9BC9-38B2603C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51803" y="4914256"/>
            <a:ext cx="3047457" cy="194544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3D7C21-4182-49A9-AA0A-EFF53FDA75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1CA5B8B-FBEB-4D88-A3A5-26023CD220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D6D8DE-BA32-4D50-BADF-DFAF7B8B58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r="68883" b="63339"/>
          <a:stretch/>
        </p:blipFill>
        <p:spPr>
          <a:xfrm>
            <a:off x="1029859" y="2158096"/>
            <a:ext cx="1634644" cy="19454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3418F9-5EEE-4AA9-B7F2-0DEE23AFF8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2877" y="683064"/>
            <a:ext cx="655986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22DBFA-F7DB-4DDF-B1FD-EBB0D14C0848}"/>
              </a:ext>
            </a:extLst>
          </p:cNvPr>
          <p:cNvSpPr txBox="1"/>
          <p:nvPr/>
        </p:nvSpPr>
        <p:spPr>
          <a:xfrm>
            <a:off x="1057275" y="527255"/>
            <a:ext cx="10424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2888E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i="0" dirty="0">
                <a:solidFill>
                  <a:srgbClr val="2888E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6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1E739-3AA9-45EC-B2CE-DAF59E728D4B}"/>
              </a:ext>
            </a:extLst>
          </p:cNvPr>
          <p:cNvSpPr txBox="1"/>
          <p:nvPr/>
        </p:nvSpPr>
        <p:spPr>
          <a:xfrm>
            <a:off x="1144092" y="2397948"/>
            <a:ext cx="104240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Chủ nhật, mẹ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chợ mua thức ăn. Nam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bếp giúp mẹ. Nam nhặt rau, còn mẹ rửa cá và thái thịt. Rồi mẹ bắt đầu nấu nướng, mẹ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cá,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rau,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thịt. Chẳng mấy chốc, gian bếp đã thơm lừng mùi thức ăn.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B05CC7-1352-47B6-A224-4AE740A8AE3E}"/>
              </a:ext>
            </a:extLst>
          </p:cNvPr>
          <p:cNvSpPr txBox="1"/>
          <p:nvPr/>
        </p:nvSpPr>
        <p:spPr>
          <a:xfrm>
            <a:off x="4983074" y="2397948"/>
            <a:ext cx="709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5B55FC-58F8-49EB-931C-33FBA9652D5B}"/>
              </a:ext>
            </a:extLst>
          </p:cNvPr>
          <p:cNvSpPr txBox="1"/>
          <p:nvPr/>
        </p:nvSpPr>
        <p:spPr>
          <a:xfrm>
            <a:off x="10139434" y="2397948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8901D-27DA-442F-B9C9-EDD53978C3F6}"/>
              </a:ext>
            </a:extLst>
          </p:cNvPr>
          <p:cNvSpPr txBox="1"/>
          <p:nvPr/>
        </p:nvSpPr>
        <p:spPr>
          <a:xfrm>
            <a:off x="7473362" y="3486893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2C850B-6D8A-4B7A-BD76-034F13E51CE4}"/>
              </a:ext>
            </a:extLst>
          </p:cNvPr>
          <p:cNvSpPr txBox="1"/>
          <p:nvPr/>
        </p:nvSpPr>
        <p:spPr>
          <a:xfrm>
            <a:off x="8638114" y="3505943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32BB27-F6B8-46B8-A7C4-60562250EE68}"/>
              </a:ext>
            </a:extLst>
          </p:cNvPr>
          <p:cNvSpPr txBox="1"/>
          <p:nvPr/>
        </p:nvSpPr>
        <p:spPr>
          <a:xfrm>
            <a:off x="10139434" y="3505943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4889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A0C9F036-4D57-42E1-934C-1C45254ABCEC}"/>
              </a:ext>
            </a:extLst>
          </p:cNvPr>
          <p:cNvSpPr/>
          <p:nvPr/>
        </p:nvSpPr>
        <p:spPr>
          <a:xfrm>
            <a:off x="1622358" y="963001"/>
            <a:ext cx="8947283" cy="5109028"/>
          </a:xfrm>
          <a:prstGeom prst="roundRect">
            <a:avLst>
              <a:gd name="adj" fmla="val 22758"/>
            </a:avLst>
          </a:prstGeom>
          <a:solidFill>
            <a:schemeClr val="bg1"/>
          </a:solidFill>
          <a:ln w="57150">
            <a:solidFill>
              <a:srgbClr val="F3E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4DA9FD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D346D-2051-4853-9D4B-D7BFB09A6F9A}"/>
              </a:ext>
            </a:extLst>
          </p:cNvPr>
          <p:cNvSpPr txBox="1"/>
          <p:nvPr/>
        </p:nvSpPr>
        <p:spPr>
          <a:xfrm>
            <a:off x="3124034" y="1333923"/>
            <a:ext cx="6224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HOẠT ĐỘNG NHÓM</a:t>
            </a:r>
          </a:p>
        </p:txBody>
      </p:sp>
      <p:pic>
        <p:nvPicPr>
          <p:cNvPr id="4102" name="Picture 6" descr="255 BEST &amp;quot;Thai Student&amp;quot; IMAGES, STOCK PHOTOS &amp;amp; VECTORS | Adobe Stock">
            <a:extLst>
              <a:ext uri="{FF2B5EF4-FFF2-40B4-BE49-F238E27FC236}">
                <a16:creationId xmlns:a16="http://schemas.microsoft.com/office/drawing/2014/main" id="{CCA10302-85B5-4A26-91C5-C92E26869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4" t="12890" r="9097" b="18844"/>
          <a:stretch/>
        </p:blipFill>
        <p:spPr bwMode="auto">
          <a:xfrm>
            <a:off x="3902309" y="2454935"/>
            <a:ext cx="4027387" cy="332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形 6">
            <a:extLst>
              <a:ext uri="{FF2B5EF4-FFF2-40B4-BE49-F238E27FC236}">
                <a16:creationId xmlns:a16="http://schemas.microsoft.com/office/drawing/2014/main" id="{B5990CDC-EACD-428E-AEBE-727ABB97DE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9200" y="4283629"/>
            <a:ext cx="2264774" cy="2411282"/>
          </a:xfrm>
          <a:prstGeom prst="rect">
            <a:avLst/>
          </a:prstGeom>
        </p:spPr>
      </p:pic>
      <p:pic>
        <p:nvPicPr>
          <p:cNvPr id="23" name="图形 1">
            <a:extLst>
              <a:ext uri="{FF2B5EF4-FFF2-40B4-BE49-F238E27FC236}">
                <a16:creationId xmlns:a16="http://schemas.microsoft.com/office/drawing/2014/main" id="{83C27FCC-97A9-4F56-9D79-CD08735120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80938" y="4657266"/>
            <a:ext cx="3047457" cy="1945447"/>
          </a:xfrm>
          <a:prstGeom prst="rect">
            <a:avLst/>
          </a:prstGeom>
        </p:spPr>
      </p:pic>
      <p:pic>
        <p:nvPicPr>
          <p:cNvPr id="25" name="图片 19">
            <a:extLst>
              <a:ext uri="{FF2B5EF4-FFF2-40B4-BE49-F238E27FC236}">
                <a16:creationId xmlns:a16="http://schemas.microsoft.com/office/drawing/2014/main" id="{F7A69013-97AA-4244-B598-22ACE0886C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7FCA1087-B7EB-4347-BDF3-FD812E80816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7" name="图片 24">
            <a:extLst>
              <a:ext uri="{FF2B5EF4-FFF2-40B4-BE49-F238E27FC236}">
                <a16:creationId xmlns:a16="http://schemas.microsoft.com/office/drawing/2014/main" id="{2A20B93F-B091-43BE-88D5-2D7024BFB3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607476" y="5720130"/>
            <a:ext cx="894774" cy="94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2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A0C9F036-4D57-42E1-934C-1C45254ABCEC}"/>
              </a:ext>
            </a:extLst>
          </p:cNvPr>
          <p:cNvSpPr/>
          <p:nvPr/>
        </p:nvSpPr>
        <p:spPr>
          <a:xfrm>
            <a:off x="1622358" y="963001"/>
            <a:ext cx="8947283" cy="5109028"/>
          </a:xfrm>
          <a:prstGeom prst="roundRect">
            <a:avLst>
              <a:gd name="adj" fmla="val 22758"/>
            </a:avLst>
          </a:prstGeom>
          <a:solidFill>
            <a:schemeClr val="bg1"/>
          </a:solidFill>
          <a:ln w="57150">
            <a:solidFill>
              <a:srgbClr val="F3E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4DA9FD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275C8628-6A92-4D28-A5BD-4227EDC35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417" y="4318341"/>
            <a:ext cx="2264774" cy="241128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pic>
        <p:nvPicPr>
          <p:cNvPr id="2" name="图形 1">
            <a:extLst>
              <a:ext uri="{FF2B5EF4-FFF2-40B4-BE49-F238E27FC236}">
                <a16:creationId xmlns:a16="http://schemas.microsoft.com/office/drawing/2014/main" id="{760BD82D-8651-4B41-A696-7051389FC2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45912" y="4645040"/>
            <a:ext cx="3047457" cy="19454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D346D-2051-4853-9D4B-D7BFB09A6F9A}"/>
              </a:ext>
            </a:extLst>
          </p:cNvPr>
          <p:cNvSpPr txBox="1"/>
          <p:nvPr/>
        </p:nvSpPr>
        <p:spPr>
          <a:xfrm>
            <a:off x="4824574" y="1409091"/>
            <a:ext cx="395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CHIA SẺ</a:t>
            </a:r>
          </a:p>
        </p:txBody>
      </p:sp>
      <p:pic>
        <p:nvPicPr>
          <p:cNvPr id="40" name="图片 21">
            <a:extLst>
              <a:ext uri="{FF2B5EF4-FFF2-40B4-BE49-F238E27FC236}">
                <a16:creationId xmlns:a16="http://schemas.microsoft.com/office/drawing/2014/main" id="{2F570575-2D55-40E5-91BE-F0B2EDEC2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41" name="图片 24">
            <a:extLst>
              <a:ext uri="{FF2B5EF4-FFF2-40B4-BE49-F238E27FC236}">
                <a16:creationId xmlns:a16="http://schemas.microsoft.com/office/drawing/2014/main" id="{E6DC480A-00E4-498C-B9A0-9E58F6F605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607476" y="5720130"/>
            <a:ext cx="894774" cy="942163"/>
          </a:xfrm>
          <a:prstGeom prst="rect">
            <a:avLst/>
          </a:prstGeom>
        </p:spPr>
      </p:pic>
      <p:pic>
        <p:nvPicPr>
          <p:cNvPr id="1026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E248EFD2-F1BF-40C7-BC55-E1C06AA4A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322510" y="2690452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0B7D93F6-3C44-430B-A047-CBE42CB2A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432473" y="2690452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51E83817-DB5A-463E-B2B0-B582FC1BA8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0D2368-1FFC-439D-8D6E-87F7EB170F9D}"/>
              </a:ext>
            </a:extLst>
          </p:cNvPr>
          <p:cNvGrpSpPr/>
          <p:nvPr/>
        </p:nvGrpSpPr>
        <p:grpSpPr>
          <a:xfrm>
            <a:off x="7611458" y="1417318"/>
            <a:ext cx="2369415" cy="2011680"/>
            <a:chOff x="7686151" y="1417318"/>
            <a:chExt cx="2369415" cy="2011680"/>
          </a:xfrm>
        </p:grpSpPr>
        <p:pic>
          <p:nvPicPr>
            <p:cNvPr id="5" name="Picture 4" descr="Shape&#10;&#10;Description automatically generated">
              <a:extLst>
                <a:ext uri="{FF2B5EF4-FFF2-40B4-BE49-F238E27FC236}">
                  <a16:creationId xmlns:a16="http://schemas.microsoft.com/office/drawing/2014/main" id="{8357A283-E31F-4C8B-97F8-34EA9FA6A0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4" t="6666" r="3092" b="69663"/>
            <a:stretch/>
          </p:blipFill>
          <p:spPr>
            <a:xfrm>
              <a:off x="7686151" y="1417318"/>
              <a:ext cx="2369415" cy="201168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913112-03AB-48E4-960B-F01EF8ACF78B}"/>
                </a:ext>
              </a:extLst>
            </p:cNvPr>
            <p:cNvSpPr txBox="1"/>
            <p:nvPr/>
          </p:nvSpPr>
          <p:spPr>
            <a:xfrm>
              <a:off x="7918392" y="1999355"/>
              <a:ext cx="190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xét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927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6AEE63-6D03-46AB-AA94-D809985CC801}"/>
              </a:ext>
            </a:extLst>
          </p:cNvPr>
          <p:cNvGrpSpPr/>
          <p:nvPr/>
        </p:nvGrpSpPr>
        <p:grpSpPr>
          <a:xfrm>
            <a:off x="1951651" y="1295400"/>
            <a:ext cx="2616000" cy="1828800"/>
            <a:chOff x="1936266" y="1295400"/>
            <a:chExt cx="2616000" cy="1828800"/>
          </a:xfrm>
        </p:grpSpPr>
        <p:pic>
          <p:nvPicPr>
            <p:cNvPr id="12" name="Picture 11" descr="Shape&#10;&#10;Description automatically generated">
              <a:extLst>
                <a:ext uri="{FF2B5EF4-FFF2-40B4-BE49-F238E27FC236}">
                  <a16:creationId xmlns:a16="http://schemas.microsoft.com/office/drawing/2014/main" id="{7F57189D-7E7D-4197-8D36-FE5029C60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1F4710-3861-439D-99FB-F056CB531876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bày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816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6AC489B-A4FE-49D1-A4E7-86FF9B9352E6}"/>
              </a:ext>
            </a:extLst>
          </p:cNvPr>
          <p:cNvSpPr txBox="1"/>
          <p:nvPr/>
        </p:nvSpPr>
        <p:spPr>
          <a:xfrm>
            <a:off x="752475" y="1355913"/>
            <a:ext cx="10876835" cy="2308324"/>
          </a:xfrm>
          <a:custGeom>
            <a:avLst/>
            <a:gdLst>
              <a:gd name="connsiteX0" fmla="*/ 0 w 10876835"/>
              <a:gd name="connsiteY0" fmla="*/ 0 h 2308324"/>
              <a:gd name="connsiteX1" fmla="*/ 10876835 w 10876835"/>
              <a:gd name="connsiteY1" fmla="*/ 0 h 2308324"/>
              <a:gd name="connsiteX2" fmla="*/ 10876835 w 10876835"/>
              <a:gd name="connsiteY2" fmla="*/ 2308324 h 2308324"/>
              <a:gd name="connsiteX3" fmla="*/ 0 w 10876835"/>
              <a:gd name="connsiteY3" fmla="*/ 2308324 h 2308324"/>
              <a:gd name="connsiteX4" fmla="*/ 0 w 10876835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76835" h="2308324" fill="none" extrusionOk="0">
                <a:moveTo>
                  <a:pt x="0" y="0"/>
                </a:moveTo>
                <a:cubicBezTo>
                  <a:pt x="1195984" y="41470"/>
                  <a:pt x="9685833" y="156431"/>
                  <a:pt x="10876835" y="0"/>
                </a:cubicBezTo>
                <a:cubicBezTo>
                  <a:pt x="10891485" y="317847"/>
                  <a:pt x="10840041" y="1861340"/>
                  <a:pt x="10876835" y="2308324"/>
                </a:cubicBezTo>
                <a:cubicBezTo>
                  <a:pt x="6985373" y="2290677"/>
                  <a:pt x="2894488" y="2343628"/>
                  <a:pt x="0" y="2308324"/>
                </a:cubicBezTo>
                <a:cubicBezTo>
                  <a:pt x="65784" y="1663610"/>
                  <a:pt x="-169487" y="414557"/>
                  <a:pt x="0" y="0"/>
                </a:cubicBezTo>
                <a:close/>
              </a:path>
              <a:path w="10876835" h="2308324" stroke="0" extrusionOk="0">
                <a:moveTo>
                  <a:pt x="0" y="0"/>
                </a:moveTo>
                <a:cubicBezTo>
                  <a:pt x="2515385" y="53968"/>
                  <a:pt x="7835638" y="-1137"/>
                  <a:pt x="10876835" y="0"/>
                </a:cubicBezTo>
                <a:cubicBezTo>
                  <a:pt x="10720142" y="1025072"/>
                  <a:pt x="11020902" y="1356443"/>
                  <a:pt x="10876835" y="2308324"/>
                </a:cubicBezTo>
                <a:cubicBezTo>
                  <a:pt x="6439008" y="2362866"/>
                  <a:pt x="1169470" y="2208545"/>
                  <a:pt x="0" y="2308324"/>
                </a:cubicBezTo>
                <a:cubicBezTo>
                  <a:pt x="90861" y="2004804"/>
                  <a:pt x="-96644" y="750177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Chủ nhật, mẹ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chợ mua thức ăn. Nam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bếp giúp mẹ. Nam nhặt rau, còn mẹ rửa cá và thái thịt. Rồi mẹ bắt đầu nấu nướng, mẹ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cá,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rau,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thịt. Chẳng mấy chốc, gian bếp đã thơm lừng mùi thức ăn.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9B74DB-6550-490A-B95A-9FCF1F7E3B66}"/>
              </a:ext>
            </a:extLst>
          </p:cNvPr>
          <p:cNvSpPr txBox="1"/>
          <p:nvPr/>
        </p:nvSpPr>
        <p:spPr>
          <a:xfrm>
            <a:off x="9913570" y="1263577"/>
            <a:ext cx="2497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3B334-45D8-4572-B66B-1D471C61D3AA}"/>
              </a:ext>
            </a:extLst>
          </p:cNvPr>
          <p:cNvSpPr txBox="1"/>
          <p:nvPr/>
        </p:nvSpPr>
        <p:spPr>
          <a:xfrm>
            <a:off x="4692607" y="1355912"/>
            <a:ext cx="1069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FB6D8C-BC04-4D5D-A132-3A3F7BD2F596}"/>
              </a:ext>
            </a:extLst>
          </p:cNvPr>
          <p:cNvSpPr txBox="1"/>
          <p:nvPr/>
        </p:nvSpPr>
        <p:spPr>
          <a:xfrm>
            <a:off x="4692607" y="1355912"/>
            <a:ext cx="709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EEC726-0782-4ED4-95E9-27BEA91C1613}"/>
              </a:ext>
            </a:extLst>
          </p:cNvPr>
          <p:cNvSpPr txBox="1"/>
          <p:nvPr/>
        </p:nvSpPr>
        <p:spPr>
          <a:xfrm>
            <a:off x="9822872" y="1355911"/>
            <a:ext cx="214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206623-2201-444C-8757-37DA1C60F56A}"/>
              </a:ext>
            </a:extLst>
          </p:cNvPr>
          <p:cNvSpPr txBox="1"/>
          <p:nvPr/>
        </p:nvSpPr>
        <p:spPr>
          <a:xfrm>
            <a:off x="6468251" y="2397368"/>
            <a:ext cx="7093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187FCC-814E-42EC-BDA5-374F87DEA2A4}"/>
              </a:ext>
            </a:extLst>
          </p:cNvPr>
          <p:cNvSpPr txBox="1"/>
          <p:nvPr/>
        </p:nvSpPr>
        <p:spPr>
          <a:xfrm>
            <a:off x="9872695" y="2443993"/>
            <a:ext cx="214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luộc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E2D9BF-E634-4EA3-8F73-6DC50AB018F2}"/>
              </a:ext>
            </a:extLst>
          </p:cNvPr>
          <p:cNvSpPr txBox="1"/>
          <p:nvPr/>
        </p:nvSpPr>
        <p:spPr>
          <a:xfrm>
            <a:off x="8013565" y="2355315"/>
            <a:ext cx="7093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3B0FA8-915C-4C90-8C20-0AACDFB1BA27}"/>
              </a:ext>
            </a:extLst>
          </p:cNvPr>
          <p:cNvSpPr txBox="1"/>
          <p:nvPr/>
        </p:nvSpPr>
        <p:spPr>
          <a:xfrm>
            <a:off x="9913570" y="2243479"/>
            <a:ext cx="7093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E8B463-F272-4969-A2B0-5BAB89A925BC}"/>
              </a:ext>
            </a:extLst>
          </p:cNvPr>
          <p:cNvSpPr txBox="1"/>
          <p:nvPr/>
        </p:nvSpPr>
        <p:spPr>
          <a:xfrm>
            <a:off x="8013565" y="2443992"/>
            <a:ext cx="985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F21FA8-89C4-40BA-8001-2E29FB1A4EDA}"/>
              </a:ext>
            </a:extLst>
          </p:cNvPr>
          <p:cNvSpPr txBox="1"/>
          <p:nvPr/>
        </p:nvSpPr>
        <p:spPr>
          <a:xfrm>
            <a:off x="6330076" y="2478425"/>
            <a:ext cx="985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64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145445" y="5785851"/>
            <a:ext cx="894774" cy="942163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EDF37934-560A-4010-ADC1-1BAE1644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6534" y="4712733"/>
            <a:ext cx="2903698" cy="2139229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5FACC8B0-3DC8-4E5A-9BC9-38B2603C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51803" y="4914256"/>
            <a:ext cx="3047457" cy="194544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3D7C21-4182-49A9-AA0A-EFF53FDA75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1CA5B8B-FBEB-4D88-A3A5-26023CD220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D6D8DE-BA32-4D50-BADF-DFAF7B8B58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r="68883" b="63339"/>
          <a:stretch/>
        </p:blipFill>
        <p:spPr>
          <a:xfrm>
            <a:off x="1029859" y="2158096"/>
            <a:ext cx="1634644" cy="1945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98B7DA5-FF14-4007-AE08-01868909DB6B}"/>
              </a:ext>
            </a:extLst>
          </p:cNvPr>
          <p:cNvGrpSpPr/>
          <p:nvPr/>
        </p:nvGrpSpPr>
        <p:grpSpPr>
          <a:xfrm>
            <a:off x="3451674" y="1283957"/>
            <a:ext cx="6586847" cy="3422738"/>
            <a:chOff x="1936266" y="1295400"/>
            <a:chExt cx="2616000" cy="1828800"/>
          </a:xfrm>
        </p:grpSpPr>
        <p:pic>
          <p:nvPicPr>
            <p:cNvPr id="19" name="Picture 18" descr="Shape&#10;&#10;Description automatically generated">
              <a:extLst>
                <a:ext uri="{FF2B5EF4-FFF2-40B4-BE49-F238E27FC236}">
                  <a16:creationId xmlns:a16="http://schemas.microsoft.com/office/drawing/2014/main" id="{A392B090-5465-425B-8DE7-5F2FD26AE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202E4D-BC52-4C98-8D8A-F7D78A89692E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49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Củng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cố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38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DF80BF2B-799B-4696-976B-2CC203E55F99}"/>
              </a:ext>
            </a:extLst>
          </p:cNvPr>
          <p:cNvSpPr/>
          <p:nvPr/>
        </p:nvSpPr>
        <p:spPr>
          <a:xfrm>
            <a:off x="371476" y="2433637"/>
            <a:ext cx="2981324" cy="1990725"/>
          </a:xfrm>
          <a:prstGeom prst="cloud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2EED9FBA-DF4E-4382-BF9C-C03F3A05A558}"/>
              </a:ext>
            </a:extLst>
          </p:cNvPr>
          <p:cNvSpPr/>
          <p:nvPr/>
        </p:nvSpPr>
        <p:spPr>
          <a:xfrm>
            <a:off x="3562350" y="227171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12B639-8589-4175-953E-76F19BB59885}"/>
              </a:ext>
            </a:extLst>
          </p:cNvPr>
          <p:cNvSpPr/>
          <p:nvPr/>
        </p:nvSpPr>
        <p:spPr>
          <a:xfrm>
            <a:off x="4000497" y="1714500"/>
            <a:ext cx="2247903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2CB556-77FD-4AF6-9FDB-0A42A535A405}"/>
              </a:ext>
            </a:extLst>
          </p:cNvPr>
          <p:cNvSpPr/>
          <p:nvPr/>
        </p:nvSpPr>
        <p:spPr>
          <a:xfrm>
            <a:off x="4000497" y="4610100"/>
            <a:ext cx="2362203" cy="1031078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F0123B-D763-4B7C-B97E-DAB7E6FA4B5C}"/>
              </a:ext>
            </a:extLst>
          </p:cNvPr>
          <p:cNvCxnSpPr>
            <a:stCxn id="5" idx="3"/>
          </p:cNvCxnSpPr>
          <p:nvPr/>
        </p:nvCxnSpPr>
        <p:spPr>
          <a:xfrm flipV="1">
            <a:off x="6248400" y="1600200"/>
            <a:ext cx="761998" cy="771525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60983E4-2D3C-4824-BBBC-E674BE5F43F9}"/>
              </a:ext>
            </a:extLst>
          </p:cNvPr>
          <p:cNvSpPr/>
          <p:nvPr/>
        </p:nvSpPr>
        <p:spPr>
          <a:xfrm>
            <a:off x="7010396" y="942975"/>
            <a:ext cx="3333754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di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B100FF5-4830-47E8-A474-6C11336B0C68}"/>
              </a:ext>
            </a:extLst>
          </p:cNvPr>
          <p:cNvCxnSpPr>
            <a:cxnSpLocks/>
          </p:cNvCxnSpPr>
          <p:nvPr/>
        </p:nvCxnSpPr>
        <p:spPr>
          <a:xfrm>
            <a:off x="6248400" y="2424113"/>
            <a:ext cx="761996" cy="623887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DA354FC5-9248-41AF-A331-7703B911C297}"/>
              </a:ext>
            </a:extLst>
          </p:cNvPr>
          <p:cNvSpPr/>
          <p:nvPr/>
        </p:nvSpPr>
        <p:spPr>
          <a:xfrm>
            <a:off x="7010396" y="2362200"/>
            <a:ext cx="3333754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6700B13-B070-4E1D-9D7B-D10FA9C3F576}"/>
              </a:ext>
            </a:extLst>
          </p:cNvPr>
          <p:cNvCxnSpPr>
            <a:cxnSpLocks/>
          </p:cNvCxnSpPr>
          <p:nvPr/>
        </p:nvCxnSpPr>
        <p:spPr>
          <a:xfrm flipV="1">
            <a:off x="6372222" y="5154213"/>
            <a:ext cx="971552" cy="1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22EA2B3-2C39-447B-BF9F-DFE1825507B0}"/>
              </a:ext>
            </a:extLst>
          </p:cNvPr>
          <p:cNvSpPr/>
          <p:nvPr/>
        </p:nvSpPr>
        <p:spPr>
          <a:xfrm>
            <a:off x="7362823" y="4424362"/>
            <a:ext cx="3333754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87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27" grpId="0" animBg="1"/>
      <p:bldP spid="30" grpId="0" animBg="1"/>
      <p:bldP spid="32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145445" y="5785851"/>
            <a:ext cx="894774" cy="942163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EDF37934-560A-4010-ADC1-1BAE1644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6534" y="4712733"/>
            <a:ext cx="2903698" cy="2139229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5FACC8B0-3DC8-4E5A-9BC9-38B2603C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51803" y="4914256"/>
            <a:ext cx="3047457" cy="194544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3D7C21-4182-49A9-AA0A-EFF53FDA75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1CA5B8B-FBEB-4D88-A3A5-26023CD220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D6D8DE-BA32-4D50-BADF-DFAF7B8B58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r="68883" b="63339"/>
          <a:stretch/>
        </p:blipFill>
        <p:spPr>
          <a:xfrm>
            <a:off x="1029859" y="2158096"/>
            <a:ext cx="1634644" cy="194544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F1AE60F-65DC-4843-BF43-8359EF0C5760}"/>
              </a:ext>
            </a:extLst>
          </p:cNvPr>
          <p:cNvGrpSpPr/>
          <p:nvPr/>
        </p:nvGrpSpPr>
        <p:grpSpPr>
          <a:xfrm>
            <a:off x="3451674" y="1283957"/>
            <a:ext cx="6586847" cy="3422738"/>
            <a:chOff x="1936266" y="1295400"/>
            <a:chExt cx="2616000" cy="1828800"/>
          </a:xfrm>
        </p:grpSpPr>
        <p:pic>
          <p:nvPicPr>
            <p:cNvPr id="14" name="Picture 13" descr="Shape&#10;&#10;Description automatically generated">
              <a:extLst>
                <a:ext uri="{FF2B5EF4-FFF2-40B4-BE49-F238E27FC236}">
                  <a16:creationId xmlns:a16="http://schemas.microsoft.com/office/drawing/2014/main" id="{78C0686D-7725-4346-8CC8-C25430176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422C43-B42E-42B5-811C-9BD37B053D71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71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Khởi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089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145445" y="5785851"/>
            <a:ext cx="894774" cy="942163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EDF37934-560A-4010-ADC1-1BAE1644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6534" y="4712733"/>
            <a:ext cx="2903698" cy="2139229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5FACC8B0-3DC8-4E5A-9BC9-38B2603C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51803" y="4914256"/>
            <a:ext cx="3047457" cy="194544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3D7C21-4182-49A9-AA0A-EFF53FDA75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1CA5B8B-FBEB-4D88-A3A5-26023CD220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D6D8DE-BA32-4D50-BADF-DFAF7B8B58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r="68883" b="63339"/>
          <a:stretch/>
        </p:blipFill>
        <p:spPr>
          <a:xfrm>
            <a:off x="1029859" y="2158096"/>
            <a:ext cx="1634644" cy="194544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D0D824B-8846-4504-94A2-7BC7A5B6DDBB}"/>
              </a:ext>
            </a:extLst>
          </p:cNvPr>
          <p:cNvGrpSpPr/>
          <p:nvPr/>
        </p:nvGrpSpPr>
        <p:grpSpPr>
          <a:xfrm>
            <a:off x="1933576" y="129986"/>
            <a:ext cx="8104946" cy="4576709"/>
            <a:chOff x="1936266" y="1295400"/>
            <a:chExt cx="2616000" cy="1828800"/>
          </a:xfrm>
        </p:grpSpPr>
        <p:pic>
          <p:nvPicPr>
            <p:cNvPr id="16" name="Picture 15" descr="Shape&#10;&#10;Description automatically generated">
              <a:extLst>
                <a:ext uri="{FF2B5EF4-FFF2-40B4-BE49-F238E27FC236}">
                  <a16:creationId xmlns:a16="http://schemas.microsoft.com/office/drawing/2014/main" id="{A024567E-8249-407E-B6AB-9BB8CEC427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B1272C-8B59-405E-B5DC-29FA28EBD4F3}"/>
                </a:ext>
              </a:extLst>
            </p:cNvPr>
            <p:cNvSpPr txBox="1"/>
            <p:nvPr/>
          </p:nvSpPr>
          <p:spPr>
            <a:xfrm>
              <a:off x="2056730" y="1727917"/>
              <a:ext cx="1975678" cy="774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</a:p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Ôn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cũ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4000" b="1" dirty="0" err="1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Chuẩn</a:t>
              </a:r>
              <a:r>
                <a:rPr lang="en-US" sz="4000" b="1" dirty="0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bị</a:t>
              </a:r>
              <a:r>
                <a:rPr lang="en-US" sz="4000" b="1" dirty="0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lang="en-US" sz="4000" b="1" dirty="0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A23AEA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mới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3E54CDE-A3F9-473E-B66A-2132CFBCE3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7" b="33670"/>
          <a:stretch/>
        </p:blipFill>
        <p:spPr>
          <a:xfrm>
            <a:off x="1346781" y="0"/>
            <a:ext cx="9498438" cy="7095088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275C8628-6A92-4D28-A5BD-4227EDC355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997" y="3517515"/>
            <a:ext cx="2854553" cy="3039214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F987C796-DE82-4117-96B5-4E6FCFC3A7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69392" y="4584652"/>
            <a:ext cx="2903698" cy="213922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71" y="5523982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984408" y="5781718"/>
            <a:ext cx="894774" cy="94216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A0E165DF-F7D0-42A5-AFD6-C6B85829753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E9F491B7-28AB-42FF-83A5-93F7F70E23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15" name="抽奖与退场流行婚礼晚会吉他鼓无鼓版本">
            <a:hlinkClick r:id="" action="ppaction://media"/>
            <a:extLst>
              <a:ext uri="{FF2B5EF4-FFF2-40B4-BE49-F238E27FC236}">
                <a16:creationId xmlns:a16="http://schemas.microsoft.com/office/drawing/2014/main" id="{06AC497B-B45E-4A92-99BA-7CB034A22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62254" y="0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D8009F-1D5E-4C7D-887D-A4CC94DECD0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37078" y="2005576"/>
            <a:ext cx="4895512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6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ữa sáng ngon lành">
            <a:hlinkClick r:id="" action="ppaction://media"/>
            <a:extLst>
              <a:ext uri="{FF2B5EF4-FFF2-40B4-BE49-F238E27FC236}">
                <a16:creationId xmlns:a16="http://schemas.microsoft.com/office/drawing/2014/main" id="{A30DF80C-D9CE-4CE3-A9F4-F5E8DFF4F8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5400000" flipV="1">
            <a:off x="2666999" y="-2667001"/>
            <a:ext cx="6858002" cy="1219199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6D3C3D1-4EAB-4649-800F-1688073D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12F0635-AF6B-42FC-B09C-4BCC3307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5C3BD6A-A1C6-4DDC-A0AD-03AF5E460B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6145445" y="5785851"/>
            <a:ext cx="894774" cy="942163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EDF37934-560A-4010-ADC1-1BAE1644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6534" y="4712733"/>
            <a:ext cx="2903698" cy="2139229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5FACC8B0-3DC8-4E5A-9BC9-38B2603C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51803" y="4914256"/>
            <a:ext cx="3047457" cy="194544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3D7C21-4182-49A9-AA0A-EFF53FDA75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10577846" y="3277521"/>
            <a:ext cx="699754" cy="665443"/>
          </a:xfrm>
          <a:prstGeom prst="rect">
            <a:avLst/>
          </a:prstGeom>
        </p:spPr>
      </p:pic>
      <p:pic>
        <p:nvPicPr>
          <p:cNvPr id="44" name="图形 43">
            <a:extLst>
              <a:ext uri="{FF2B5EF4-FFF2-40B4-BE49-F238E27FC236}">
                <a16:creationId xmlns:a16="http://schemas.microsoft.com/office/drawing/2014/main" id="{41CA5B8B-FBEB-4D88-A3A5-26023CD220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62759" y="584538"/>
            <a:ext cx="533400" cy="57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D6D8DE-BA32-4D50-BADF-DFAF7B8B58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r="68883" b="63339"/>
          <a:stretch/>
        </p:blipFill>
        <p:spPr>
          <a:xfrm>
            <a:off x="1029859" y="2158096"/>
            <a:ext cx="1634644" cy="19454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8ECA1E-158C-408A-B312-27C844A306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02894" y="683064"/>
            <a:ext cx="655986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5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22DBFA-F7DB-4DDF-B1FD-EBB0D14C0848}"/>
              </a:ext>
            </a:extLst>
          </p:cNvPr>
          <p:cNvSpPr txBox="1"/>
          <p:nvPr/>
        </p:nvSpPr>
        <p:spPr>
          <a:xfrm>
            <a:off x="1524001" y="455036"/>
            <a:ext cx="9582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1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những từ ngữ chỉ hoạt động kết hợp được với mỗi từ chỉ sự vật sau: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6BA7FE-3084-4217-BFB5-FEBE1E80A48B}"/>
              </a:ext>
            </a:extLst>
          </p:cNvPr>
          <p:cNvSpPr/>
          <p:nvPr/>
        </p:nvSpPr>
        <p:spPr>
          <a:xfrm>
            <a:off x="1192696" y="2545246"/>
            <a:ext cx="1709530" cy="7951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E642D8C-5061-441D-9B74-4E59858E4D45}"/>
              </a:ext>
            </a:extLst>
          </p:cNvPr>
          <p:cNvSpPr/>
          <p:nvPr/>
        </p:nvSpPr>
        <p:spPr>
          <a:xfrm>
            <a:off x="5088835" y="2545246"/>
            <a:ext cx="1709530" cy="7951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Thịt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CAB2129-6040-44C2-B2CC-4ABDA07CCABA}"/>
              </a:ext>
            </a:extLst>
          </p:cNvPr>
          <p:cNvSpPr/>
          <p:nvPr/>
        </p:nvSpPr>
        <p:spPr>
          <a:xfrm>
            <a:off x="8597348" y="2545246"/>
            <a:ext cx="1709530" cy="7951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3BE94B-73F1-4A4A-A423-57D00C276DFC}"/>
              </a:ext>
            </a:extLst>
          </p:cNvPr>
          <p:cNvGrpSpPr/>
          <p:nvPr/>
        </p:nvGrpSpPr>
        <p:grpSpPr>
          <a:xfrm>
            <a:off x="2495551" y="4107147"/>
            <a:ext cx="8314496" cy="858903"/>
            <a:chOff x="1466025" y="1120642"/>
            <a:chExt cx="3575897" cy="85890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6D0B2D5-88DB-474B-A063-64EDC24DB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575897" cy="85890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FA1D58-49E6-4ABC-AA9F-45DF863C4CEE}"/>
                </a:ext>
              </a:extLst>
            </p:cNvPr>
            <p:cNvSpPr txBox="1"/>
            <p:nvPr/>
          </p:nvSpPr>
          <p:spPr>
            <a:xfrm>
              <a:off x="1601209" y="1120642"/>
              <a:ext cx="343728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M: 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rửa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nhặt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luộc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,…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532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A0C9F036-4D57-42E1-934C-1C45254ABCEC}"/>
              </a:ext>
            </a:extLst>
          </p:cNvPr>
          <p:cNvSpPr/>
          <p:nvPr/>
        </p:nvSpPr>
        <p:spPr>
          <a:xfrm>
            <a:off x="1622358" y="963001"/>
            <a:ext cx="8947283" cy="5109028"/>
          </a:xfrm>
          <a:prstGeom prst="roundRect">
            <a:avLst>
              <a:gd name="adj" fmla="val 22758"/>
            </a:avLst>
          </a:prstGeom>
          <a:solidFill>
            <a:schemeClr val="bg1"/>
          </a:solidFill>
          <a:ln w="57150">
            <a:solidFill>
              <a:srgbClr val="F3E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4DA9FD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D346D-2051-4853-9D4B-D7BFB09A6F9A}"/>
              </a:ext>
            </a:extLst>
          </p:cNvPr>
          <p:cNvSpPr txBox="1"/>
          <p:nvPr/>
        </p:nvSpPr>
        <p:spPr>
          <a:xfrm>
            <a:off x="2639189" y="1343146"/>
            <a:ext cx="7092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2F64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DC7A34F8-6C0F-448A-BA5C-2FF4BAF9E0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20679" r="9083" b="6487"/>
          <a:stretch/>
        </p:blipFill>
        <p:spPr>
          <a:xfrm>
            <a:off x="4206670" y="2568333"/>
            <a:ext cx="3802258" cy="3401662"/>
          </a:xfrm>
          <a:prstGeom prst="rect">
            <a:avLst/>
          </a:prstGeom>
        </p:spPr>
      </p:pic>
      <p:pic>
        <p:nvPicPr>
          <p:cNvPr id="17" name="图形 6">
            <a:extLst>
              <a:ext uri="{FF2B5EF4-FFF2-40B4-BE49-F238E27FC236}">
                <a16:creationId xmlns:a16="http://schemas.microsoft.com/office/drawing/2014/main" id="{3BF5BAA9-7FCC-44AD-B1A9-D3B4C9B3A2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417" y="4318341"/>
            <a:ext cx="2264774" cy="2411282"/>
          </a:xfrm>
          <a:prstGeom prst="rect">
            <a:avLst/>
          </a:prstGeom>
        </p:spPr>
      </p:pic>
      <p:pic>
        <p:nvPicPr>
          <p:cNvPr id="19" name="图形 1">
            <a:extLst>
              <a:ext uri="{FF2B5EF4-FFF2-40B4-BE49-F238E27FC236}">
                <a16:creationId xmlns:a16="http://schemas.microsoft.com/office/drawing/2014/main" id="{C1E469EA-C115-4CB6-83C1-538E0187A0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45912" y="4645040"/>
            <a:ext cx="3047457" cy="194544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5A3F742-A929-41AC-98E6-3955FF3AC5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pic>
        <p:nvPicPr>
          <p:cNvPr id="21" name="图片 21">
            <a:extLst>
              <a:ext uri="{FF2B5EF4-FFF2-40B4-BE49-F238E27FC236}">
                <a16:creationId xmlns:a16="http://schemas.microsoft.com/office/drawing/2014/main" id="{E6D8FF30-E10A-4E08-AF9C-A57671A8BEF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22" name="图片 24">
            <a:extLst>
              <a:ext uri="{FF2B5EF4-FFF2-40B4-BE49-F238E27FC236}">
                <a16:creationId xmlns:a16="http://schemas.microsoft.com/office/drawing/2014/main" id="{393BD075-BD6D-48DF-8AFC-B2040AF32F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607476" y="5720130"/>
            <a:ext cx="894774" cy="94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A7E3D0-A50F-47B0-B115-3B9EDC4C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127FF4-11CD-4768-A3E5-929E07DC3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11947"/>
          <a:stretch/>
        </p:blipFill>
        <p:spPr>
          <a:xfrm rot="16200000">
            <a:off x="2666999" y="-2667001"/>
            <a:ext cx="6858002" cy="12191999"/>
          </a:xfrm>
          <a:prstGeom prst="rect">
            <a:avLst/>
          </a:prstGeom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A0C9F036-4D57-42E1-934C-1C45254ABCEC}"/>
              </a:ext>
            </a:extLst>
          </p:cNvPr>
          <p:cNvSpPr/>
          <p:nvPr/>
        </p:nvSpPr>
        <p:spPr>
          <a:xfrm>
            <a:off x="1622358" y="963001"/>
            <a:ext cx="8947283" cy="5109028"/>
          </a:xfrm>
          <a:prstGeom prst="roundRect">
            <a:avLst>
              <a:gd name="adj" fmla="val 22758"/>
            </a:avLst>
          </a:prstGeom>
          <a:solidFill>
            <a:schemeClr val="bg1"/>
          </a:solidFill>
          <a:ln w="57150">
            <a:solidFill>
              <a:srgbClr val="F3E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4DA9FD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275C8628-6A92-4D28-A5BD-4227EDC35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417" y="4318341"/>
            <a:ext cx="2264774" cy="241128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A64CE83-78BD-4A5B-A2B8-4EE1497357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7" r="81075" b="39287"/>
          <a:stretch/>
        </p:blipFill>
        <p:spPr>
          <a:xfrm>
            <a:off x="520746" y="1358900"/>
            <a:ext cx="894774" cy="850900"/>
          </a:xfrm>
          <a:prstGeom prst="rect">
            <a:avLst/>
          </a:prstGeom>
        </p:spPr>
      </p:pic>
      <p:pic>
        <p:nvPicPr>
          <p:cNvPr id="2" name="图形 1">
            <a:extLst>
              <a:ext uri="{FF2B5EF4-FFF2-40B4-BE49-F238E27FC236}">
                <a16:creationId xmlns:a16="http://schemas.microsoft.com/office/drawing/2014/main" id="{760BD82D-8651-4B41-A696-7051389FC2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45912" y="4645040"/>
            <a:ext cx="3047457" cy="19454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D346D-2051-4853-9D4B-D7BFB09A6F9A}"/>
              </a:ext>
            </a:extLst>
          </p:cNvPr>
          <p:cNvSpPr txBox="1"/>
          <p:nvPr/>
        </p:nvSpPr>
        <p:spPr>
          <a:xfrm>
            <a:off x="4821161" y="1058910"/>
            <a:ext cx="5159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CHIA SẺ</a:t>
            </a:r>
          </a:p>
        </p:txBody>
      </p:sp>
      <p:pic>
        <p:nvPicPr>
          <p:cNvPr id="40" name="图片 21">
            <a:extLst>
              <a:ext uri="{FF2B5EF4-FFF2-40B4-BE49-F238E27FC236}">
                <a16:creationId xmlns:a16="http://schemas.microsoft.com/office/drawing/2014/main" id="{2F570575-2D55-40E5-91BE-F0B2EDEC2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5" r="68033"/>
          <a:stretch/>
        </p:blipFill>
        <p:spPr>
          <a:xfrm>
            <a:off x="3451675" y="5562980"/>
            <a:ext cx="855258" cy="1226000"/>
          </a:xfrm>
          <a:prstGeom prst="rect">
            <a:avLst/>
          </a:prstGeom>
        </p:spPr>
      </p:pic>
      <p:pic>
        <p:nvPicPr>
          <p:cNvPr id="41" name="图片 24">
            <a:extLst>
              <a:ext uri="{FF2B5EF4-FFF2-40B4-BE49-F238E27FC236}">
                <a16:creationId xmlns:a16="http://schemas.microsoft.com/office/drawing/2014/main" id="{E6DC480A-00E4-498C-B9A0-9E58F6F605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7" t="-2375" r="-1812" b="67013"/>
          <a:stretch/>
        </p:blipFill>
        <p:spPr>
          <a:xfrm>
            <a:off x="7607476" y="5720130"/>
            <a:ext cx="894774" cy="942163"/>
          </a:xfrm>
          <a:prstGeom prst="rect">
            <a:avLst/>
          </a:prstGeom>
        </p:spPr>
      </p:pic>
      <p:pic>
        <p:nvPicPr>
          <p:cNvPr id="1026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E248EFD2-F1BF-40C7-BC55-E1C06AA4A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322510" y="2690452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0B7D93F6-3C44-430B-A047-CBE42CB2A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432473" y="2690452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51E83817-DB5A-463E-B2B0-B582FC1BA8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4" y="5652461"/>
            <a:ext cx="1180023" cy="120894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0D2368-1FFC-439D-8D6E-87F7EB170F9D}"/>
              </a:ext>
            </a:extLst>
          </p:cNvPr>
          <p:cNvGrpSpPr/>
          <p:nvPr/>
        </p:nvGrpSpPr>
        <p:grpSpPr>
          <a:xfrm>
            <a:off x="7611458" y="1417318"/>
            <a:ext cx="2369415" cy="2011680"/>
            <a:chOff x="7686151" y="1417318"/>
            <a:chExt cx="2369415" cy="2011680"/>
          </a:xfrm>
        </p:grpSpPr>
        <p:pic>
          <p:nvPicPr>
            <p:cNvPr id="5" name="Picture 4" descr="Shape&#10;&#10;Description automatically generated">
              <a:extLst>
                <a:ext uri="{FF2B5EF4-FFF2-40B4-BE49-F238E27FC236}">
                  <a16:creationId xmlns:a16="http://schemas.microsoft.com/office/drawing/2014/main" id="{8357A283-E31F-4C8B-97F8-34EA9FA6A0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4" t="6666" r="3092" b="69663"/>
            <a:stretch/>
          </p:blipFill>
          <p:spPr>
            <a:xfrm>
              <a:off x="7686151" y="1417318"/>
              <a:ext cx="2369415" cy="201168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913112-03AB-48E4-960B-F01EF8ACF78B}"/>
                </a:ext>
              </a:extLst>
            </p:cNvPr>
            <p:cNvSpPr txBox="1"/>
            <p:nvPr/>
          </p:nvSpPr>
          <p:spPr>
            <a:xfrm>
              <a:off x="7918392" y="1999355"/>
              <a:ext cx="190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xét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927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6AEE63-6D03-46AB-AA94-D809985CC801}"/>
              </a:ext>
            </a:extLst>
          </p:cNvPr>
          <p:cNvGrpSpPr/>
          <p:nvPr/>
        </p:nvGrpSpPr>
        <p:grpSpPr>
          <a:xfrm>
            <a:off x="1800256" y="1474409"/>
            <a:ext cx="2616000" cy="1828800"/>
            <a:chOff x="1936266" y="1295400"/>
            <a:chExt cx="2616000" cy="1828800"/>
          </a:xfrm>
        </p:grpSpPr>
        <p:pic>
          <p:nvPicPr>
            <p:cNvPr id="12" name="Picture 11" descr="Shape&#10;&#10;Description automatically generated">
              <a:extLst>
                <a:ext uri="{FF2B5EF4-FFF2-40B4-BE49-F238E27FC236}">
                  <a16:creationId xmlns:a16="http://schemas.microsoft.com/office/drawing/2014/main" id="{7F57189D-7E7D-4197-8D36-FE5029C60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1F4710-3861-439D-99FB-F056CB531876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bày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78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4E6DE52-A9DC-44A9-B7FB-4948B2522D96}"/>
              </a:ext>
            </a:extLst>
          </p:cNvPr>
          <p:cNvGrpSpPr/>
          <p:nvPr/>
        </p:nvGrpSpPr>
        <p:grpSpPr>
          <a:xfrm>
            <a:off x="1304926" y="1077629"/>
            <a:ext cx="8389040" cy="1938992"/>
            <a:chOff x="1466025" y="1120642"/>
            <a:chExt cx="3575897" cy="193899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BA7324-17D4-4883-9595-F76257476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575897" cy="85890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F6F514-DD7D-444F-B026-7F63DF516040}"/>
                </a:ext>
              </a:extLst>
            </p:cNvPr>
            <p:cNvSpPr txBox="1"/>
            <p:nvPr/>
          </p:nvSpPr>
          <p:spPr>
            <a:xfrm>
              <a:off x="1519648" y="1120642"/>
              <a:ext cx="35188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 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 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xào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trồng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,…</a:t>
              </a:r>
              <a:b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</a:b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396E8C-203B-4D1C-9260-08DE3EF2189C}"/>
              </a:ext>
            </a:extLst>
          </p:cNvPr>
          <p:cNvGrpSpPr/>
          <p:nvPr/>
        </p:nvGrpSpPr>
        <p:grpSpPr>
          <a:xfrm>
            <a:off x="1023730" y="2518803"/>
            <a:ext cx="10446027" cy="1938992"/>
            <a:chOff x="1466025" y="1120642"/>
            <a:chExt cx="3575897" cy="193899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62998D4-E3A6-471F-AA9D-A62331DBC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575897" cy="171526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A54B81-8D50-450A-94E0-1F35A25CCD77}"/>
                </a:ext>
              </a:extLst>
            </p:cNvPr>
            <p:cNvSpPr txBox="1"/>
            <p:nvPr/>
          </p:nvSpPr>
          <p:spPr>
            <a:xfrm>
              <a:off x="1519648" y="1120642"/>
              <a:ext cx="35188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 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 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luộc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rang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rán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hấp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thái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xay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băm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,…</a:t>
              </a:r>
              <a:b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</a:b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69C0D9-2ACD-4390-B8BF-2B48C1335673}"/>
              </a:ext>
            </a:extLst>
          </p:cNvPr>
          <p:cNvGrpSpPr/>
          <p:nvPr/>
        </p:nvGrpSpPr>
        <p:grpSpPr>
          <a:xfrm>
            <a:off x="1180376" y="4695472"/>
            <a:ext cx="10649674" cy="1323439"/>
            <a:chOff x="1198341" y="1120642"/>
            <a:chExt cx="4546380" cy="132343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529C4B5-04E4-4979-9D27-CCDFAB7C8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341" y="1120642"/>
              <a:ext cx="4510041" cy="8589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B92C79-31C7-44F2-9B26-CF551AE758FA}"/>
                </a:ext>
              </a:extLst>
            </p:cNvPr>
            <p:cNvSpPr txBox="1"/>
            <p:nvPr/>
          </p:nvSpPr>
          <p:spPr>
            <a:xfrm>
              <a:off x="1198341" y="1120642"/>
              <a:ext cx="454638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 </a:t>
              </a:r>
              <a:r>
                <a:rPr lang="pt-BR" sz="40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cá: </a:t>
              </a:r>
              <a:r>
                <a:rPr lang="pt-BR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rán cá, kho cá, lọc cá, hấp cá, nướng cá,…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09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22DBFA-F7DB-4DDF-B1FD-EBB0D14C0848}"/>
              </a:ext>
            </a:extLst>
          </p:cNvPr>
          <p:cNvSpPr txBox="1"/>
          <p:nvPr/>
        </p:nvSpPr>
        <p:spPr>
          <a:xfrm>
            <a:off x="1184273" y="412955"/>
            <a:ext cx="10000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2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 các từ chỉ hoạt động dưới đây vào 2 nhóm.</a:t>
            </a:r>
          </a:p>
        </p:txBody>
      </p:sp>
      <p:sp>
        <p:nvSpPr>
          <p:cNvPr id="5" name="Wave 4">
            <a:extLst>
              <a:ext uri="{FF2B5EF4-FFF2-40B4-BE49-F238E27FC236}">
                <a16:creationId xmlns:a16="http://schemas.microsoft.com/office/drawing/2014/main" id="{0A451809-920F-4947-85FC-648AC8DFEC18}"/>
              </a:ext>
            </a:extLst>
          </p:cNvPr>
          <p:cNvSpPr/>
          <p:nvPr/>
        </p:nvSpPr>
        <p:spPr>
          <a:xfrm>
            <a:off x="935665" y="1935126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Wave 6">
            <a:extLst>
              <a:ext uri="{FF2B5EF4-FFF2-40B4-BE49-F238E27FC236}">
                <a16:creationId xmlns:a16="http://schemas.microsoft.com/office/drawing/2014/main" id="{F43FB4F0-F087-410D-B59A-F0DB0B624A4B}"/>
              </a:ext>
            </a:extLst>
          </p:cNvPr>
          <p:cNvSpPr/>
          <p:nvPr/>
        </p:nvSpPr>
        <p:spPr>
          <a:xfrm>
            <a:off x="3055603" y="2030819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C14264E7-8A6B-4666-975D-1967934400A1}"/>
              </a:ext>
            </a:extLst>
          </p:cNvPr>
          <p:cNvSpPr/>
          <p:nvPr/>
        </p:nvSpPr>
        <p:spPr>
          <a:xfrm>
            <a:off x="5022626" y="2073349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Wave 8">
            <a:extLst>
              <a:ext uri="{FF2B5EF4-FFF2-40B4-BE49-F238E27FC236}">
                <a16:creationId xmlns:a16="http://schemas.microsoft.com/office/drawing/2014/main" id="{69E6E5E7-E607-40D8-B349-2F4EFE3A1112}"/>
              </a:ext>
            </a:extLst>
          </p:cNvPr>
          <p:cNvSpPr/>
          <p:nvPr/>
        </p:nvSpPr>
        <p:spPr>
          <a:xfrm>
            <a:off x="6872692" y="2078665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Wave 9">
            <a:extLst>
              <a:ext uri="{FF2B5EF4-FFF2-40B4-BE49-F238E27FC236}">
                <a16:creationId xmlns:a16="http://schemas.microsoft.com/office/drawing/2014/main" id="{8FE3E3E5-6432-4466-86BF-3B3B0A2D59E6}"/>
              </a:ext>
            </a:extLst>
          </p:cNvPr>
          <p:cNvSpPr/>
          <p:nvPr/>
        </p:nvSpPr>
        <p:spPr>
          <a:xfrm>
            <a:off x="8722758" y="2052084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hầm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Wave 10">
            <a:extLst>
              <a:ext uri="{FF2B5EF4-FFF2-40B4-BE49-F238E27FC236}">
                <a16:creationId xmlns:a16="http://schemas.microsoft.com/office/drawing/2014/main" id="{315EADA7-0E5A-4A19-B7E0-E051E6D3E7BA}"/>
              </a:ext>
            </a:extLst>
          </p:cNvPr>
          <p:cNvSpPr/>
          <p:nvPr/>
        </p:nvSpPr>
        <p:spPr>
          <a:xfrm>
            <a:off x="950357" y="3365205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Wave 12">
            <a:extLst>
              <a:ext uri="{FF2B5EF4-FFF2-40B4-BE49-F238E27FC236}">
                <a16:creationId xmlns:a16="http://schemas.microsoft.com/office/drawing/2014/main" id="{3800CEA4-D292-49B1-A6B4-64EF33F9FA8A}"/>
              </a:ext>
            </a:extLst>
          </p:cNvPr>
          <p:cNvSpPr/>
          <p:nvPr/>
        </p:nvSpPr>
        <p:spPr>
          <a:xfrm>
            <a:off x="3055602" y="3429000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</a:p>
        </p:txBody>
      </p:sp>
      <p:sp>
        <p:nvSpPr>
          <p:cNvPr id="14" name="Wave 13">
            <a:extLst>
              <a:ext uri="{FF2B5EF4-FFF2-40B4-BE49-F238E27FC236}">
                <a16:creationId xmlns:a16="http://schemas.microsoft.com/office/drawing/2014/main" id="{E4ED6E26-EA3C-4391-9E82-406F461C382C}"/>
              </a:ext>
            </a:extLst>
          </p:cNvPr>
          <p:cNvSpPr/>
          <p:nvPr/>
        </p:nvSpPr>
        <p:spPr>
          <a:xfrm>
            <a:off x="5160847" y="3503428"/>
            <a:ext cx="171184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Wave 14">
            <a:extLst>
              <a:ext uri="{FF2B5EF4-FFF2-40B4-BE49-F238E27FC236}">
                <a16:creationId xmlns:a16="http://schemas.microsoft.com/office/drawing/2014/main" id="{31353965-341F-4084-989E-F8E65D4BDE76}"/>
              </a:ext>
            </a:extLst>
          </p:cNvPr>
          <p:cNvSpPr/>
          <p:nvPr/>
        </p:nvSpPr>
        <p:spPr>
          <a:xfrm>
            <a:off x="7372423" y="3503428"/>
            <a:ext cx="1350335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luộc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Wave 15">
            <a:extLst>
              <a:ext uri="{FF2B5EF4-FFF2-40B4-BE49-F238E27FC236}">
                <a16:creationId xmlns:a16="http://schemas.microsoft.com/office/drawing/2014/main" id="{0992F17F-8B5C-4455-A6BC-EE20AB166BBC}"/>
              </a:ext>
            </a:extLst>
          </p:cNvPr>
          <p:cNvSpPr/>
          <p:nvPr/>
        </p:nvSpPr>
        <p:spPr>
          <a:xfrm>
            <a:off x="9520200" y="3535325"/>
            <a:ext cx="1569558" cy="903767"/>
          </a:xfrm>
          <a:prstGeom prst="wave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368C26-4052-4743-BE1E-DB795D331388}"/>
              </a:ext>
            </a:extLst>
          </p:cNvPr>
          <p:cNvSpPr/>
          <p:nvPr/>
        </p:nvSpPr>
        <p:spPr>
          <a:xfrm>
            <a:off x="265814" y="4699591"/>
            <a:ext cx="4646428" cy="21584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di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endParaRPr lang="en-US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291A9E-5E92-4913-8193-6CFCC739A44C}"/>
              </a:ext>
            </a:extLst>
          </p:cNvPr>
          <p:cNvSpPr/>
          <p:nvPr/>
        </p:nvSpPr>
        <p:spPr>
          <a:xfrm>
            <a:off x="6378276" y="4699591"/>
            <a:ext cx="4711481" cy="21584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endParaRPr lang="en-US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sz="32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684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6" grpId="0" animBg="1"/>
      <p:bldP spid="17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199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3DEFF"/>
      </a:accent1>
      <a:accent2>
        <a:srgbClr val="5299DB"/>
      </a:accent2>
      <a:accent3>
        <a:srgbClr val="A3DEFF"/>
      </a:accent3>
      <a:accent4>
        <a:srgbClr val="5299DB"/>
      </a:accent4>
      <a:accent5>
        <a:srgbClr val="A3DEFF"/>
      </a:accent5>
      <a:accent6>
        <a:srgbClr val="5299DB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568</Words>
  <Application>Microsoft Office PowerPoint</Application>
  <PresentationFormat>Widescreen</PresentationFormat>
  <Paragraphs>93</Paragraphs>
  <Slides>22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等线</vt:lpstr>
      <vt:lpstr>等线 Light</vt:lpstr>
      <vt:lpstr>Arial</vt:lpstr>
      <vt:lpstr>Arial-Rounded</vt:lpstr>
      <vt:lpstr>Calibri</vt:lpstr>
      <vt:lpstr>Coiny</vt:lpstr>
      <vt:lpstr>iekie tongquti</vt:lpstr>
      <vt:lpstr>LNTH-Pleasantly Plump</vt:lpstr>
      <vt:lpstr>Pattaya</vt:lpstr>
      <vt:lpstr>SVN-Cookies</vt:lpstr>
      <vt:lpstr>SVN-Dessert Menu Script</vt:lpstr>
      <vt:lpstr>Times New Roman</vt:lpstr>
      <vt:lpstr>华康方圆体W7</vt:lpstr>
      <vt:lpstr>字魂17号-萌趣果冻体</vt:lpstr>
      <vt:lpstr>Office 主题​​</vt:lpstr>
      <vt:lpstr>1_Office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37</cp:revision>
  <dcterms:created xsi:type="dcterms:W3CDTF">2022-06-14T08:15:55Z</dcterms:created>
  <dcterms:modified xsi:type="dcterms:W3CDTF">2022-06-20T01:06:56Z</dcterms:modified>
</cp:coreProperties>
</file>