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2" r:id="rId3"/>
    <p:sldMasterId id="2147483700" r:id="rId4"/>
  </p:sldMasterIdLst>
  <p:notesMasterIdLst>
    <p:notesMasterId r:id="rId29"/>
  </p:notesMasterIdLst>
  <p:sldIdLst>
    <p:sldId id="8696" r:id="rId5"/>
    <p:sldId id="8697" r:id="rId6"/>
    <p:sldId id="258" r:id="rId7"/>
    <p:sldId id="8698" r:id="rId8"/>
    <p:sldId id="8699" r:id="rId9"/>
    <p:sldId id="8700" r:id="rId10"/>
    <p:sldId id="8701" r:id="rId11"/>
    <p:sldId id="279" r:id="rId12"/>
    <p:sldId id="299" r:id="rId13"/>
    <p:sldId id="307" r:id="rId14"/>
    <p:sldId id="2636" r:id="rId15"/>
    <p:sldId id="285" r:id="rId16"/>
    <p:sldId id="286" r:id="rId17"/>
    <p:sldId id="287" r:id="rId18"/>
    <p:sldId id="290" r:id="rId19"/>
    <p:sldId id="318" r:id="rId20"/>
    <p:sldId id="319" r:id="rId21"/>
    <p:sldId id="320" r:id="rId22"/>
    <p:sldId id="321" r:id="rId23"/>
    <p:sldId id="2637" r:id="rId24"/>
    <p:sldId id="323" r:id="rId25"/>
    <p:sldId id="2638" r:id="rId26"/>
    <p:sldId id="8702" r:id="rId27"/>
    <p:sldId id="32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C0949-368C-4F8F-A78A-B7030712E71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0CC51-84C0-4947-967D-047DEE5E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54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205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562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93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063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5386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4264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4100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157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54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757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748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041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72727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027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33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401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354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6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1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9511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311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5070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831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056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384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634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0565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3274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49055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17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5292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8765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2103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D5DA250-FDFB-4409-97F9-042955C1A0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2" b="79960"/>
          <a:stretch/>
        </p:blipFill>
        <p:spPr>
          <a:xfrm>
            <a:off x="9646" y="0"/>
            <a:ext cx="12192000" cy="480349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A92EFED-4DE4-4465-81AC-FB44D462A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11"/>
          <a:stretch/>
        </p:blipFill>
        <p:spPr>
          <a:xfrm>
            <a:off x="0" y="323"/>
            <a:ext cx="12192000" cy="15969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00E27-DFEF-485A-A169-52B09084CE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2" b="50000"/>
          <a:stretch/>
        </p:blipFill>
        <p:spPr>
          <a:xfrm>
            <a:off x="0" y="4470400"/>
            <a:ext cx="12192000" cy="23876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9B1F2A-B8DB-4BED-A430-3032C0F10962}"/>
              </a:ext>
            </a:extLst>
          </p:cNvPr>
          <p:cNvSpPr/>
          <p:nvPr userDrawn="1"/>
        </p:nvSpPr>
        <p:spPr>
          <a:xfrm>
            <a:off x="354571" y="350520"/>
            <a:ext cx="11502150" cy="6093300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514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08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614436" y="2402025"/>
            <a:ext cx="4271050" cy="2700705"/>
          </a:xfrm>
          <a:custGeom>
            <a:avLst/>
            <a:gdLst>
              <a:gd name="connsiteX0" fmla="*/ 0 w 4271050"/>
              <a:gd name="connsiteY0" fmla="*/ 0 h 2700705"/>
              <a:gd name="connsiteX1" fmla="*/ 4271050 w 4271050"/>
              <a:gd name="connsiteY1" fmla="*/ 0 h 2700705"/>
              <a:gd name="connsiteX2" fmla="*/ 4271050 w 4271050"/>
              <a:gd name="connsiteY2" fmla="*/ 2700705 h 2700705"/>
              <a:gd name="connsiteX3" fmla="*/ 0 w 4271050"/>
              <a:gd name="connsiteY3" fmla="*/ 2700705 h 270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71050" h="2700705">
                <a:moveTo>
                  <a:pt x="0" y="0"/>
                </a:moveTo>
                <a:lnTo>
                  <a:pt x="4271050" y="0"/>
                </a:lnTo>
                <a:lnTo>
                  <a:pt x="4271050" y="2700705"/>
                </a:lnTo>
                <a:lnTo>
                  <a:pt x="0" y="27007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8345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110973" y="1849256"/>
            <a:ext cx="6054998" cy="3880214"/>
          </a:xfrm>
          <a:custGeom>
            <a:avLst/>
            <a:gdLst>
              <a:gd name="connsiteX0" fmla="*/ 176821 w 6054998"/>
              <a:gd name="connsiteY0" fmla="*/ 0 h 3880214"/>
              <a:gd name="connsiteX1" fmla="*/ 5878177 w 6054998"/>
              <a:gd name="connsiteY1" fmla="*/ 0 h 3880214"/>
              <a:gd name="connsiteX2" fmla="*/ 6054998 w 6054998"/>
              <a:gd name="connsiteY2" fmla="*/ 176821 h 3880214"/>
              <a:gd name="connsiteX3" fmla="*/ 6054998 w 6054998"/>
              <a:gd name="connsiteY3" fmla="*/ 3703393 h 3880214"/>
              <a:gd name="connsiteX4" fmla="*/ 5878177 w 6054998"/>
              <a:gd name="connsiteY4" fmla="*/ 3880214 h 3880214"/>
              <a:gd name="connsiteX5" fmla="*/ 176821 w 6054998"/>
              <a:gd name="connsiteY5" fmla="*/ 3880214 h 3880214"/>
              <a:gd name="connsiteX6" fmla="*/ 0 w 6054998"/>
              <a:gd name="connsiteY6" fmla="*/ 3703393 h 3880214"/>
              <a:gd name="connsiteX7" fmla="*/ 0 w 6054998"/>
              <a:gd name="connsiteY7" fmla="*/ 176821 h 3880214"/>
              <a:gd name="connsiteX8" fmla="*/ 176821 w 6054998"/>
              <a:gd name="connsiteY8" fmla="*/ 0 h 38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4998" h="3880214">
                <a:moveTo>
                  <a:pt x="176821" y="0"/>
                </a:moveTo>
                <a:lnTo>
                  <a:pt x="5878177" y="0"/>
                </a:lnTo>
                <a:cubicBezTo>
                  <a:pt x="5975833" y="0"/>
                  <a:pt x="6054998" y="79165"/>
                  <a:pt x="6054998" y="176821"/>
                </a:cubicBezTo>
                <a:lnTo>
                  <a:pt x="6054998" y="3703393"/>
                </a:lnTo>
                <a:cubicBezTo>
                  <a:pt x="6054998" y="3801049"/>
                  <a:pt x="5975833" y="3880214"/>
                  <a:pt x="5878177" y="3880214"/>
                </a:cubicBezTo>
                <a:lnTo>
                  <a:pt x="176821" y="3880214"/>
                </a:lnTo>
                <a:cubicBezTo>
                  <a:pt x="79165" y="3880214"/>
                  <a:pt x="0" y="3801049"/>
                  <a:pt x="0" y="3703393"/>
                </a:cubicBezTo>
                <a:lnTo>
                  <a:pt x="0" y="176821"/>
                </a:lnTo>
                <a:cubicBezTo>
                  <a:pt x="0" y="79165"/>
                  <a:pt x="79165" y="0"/>
                  <a:pt x="1768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842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58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5" y="342795"/>
            <a:ext cx="1521580" cy="35901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3"/>
            <a:ext cx="1899889" cy="27700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5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5" tIns="45723" rIns="91445" bIns="45723" anchor="ctr"/>
          <a:lstStyle/>
          <a:p>
            <a:pPr algn="ctr" defTabSz="914370">
              <a:defRPr/>
            </a:pPr>
            <a:endParaRPr lang="zh-CN" altLang="en-US" sz="1867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2022/7/22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7314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990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7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8474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27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30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60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1599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990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6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733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082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9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25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321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20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71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3"/>
            <a:ext cx="2400267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804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39168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image" Target="../media/image16.jpg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6.jp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92D02643-C061-424C-9763-5AF0B985813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0824" y="460248"/>
            <a:ext cx="1600664" cy="160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2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08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1CFC3C-29A1-42E8-93ED-E6892447FAC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95553" y="413960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CF3AF9-B3FF-4645-B39E-1B2A11260B9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947" y="-747106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6143CB-5F50-4F43-B99E-40B12874553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347" y="71015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5BD034-09ED-4101-B2E0-D450B322C22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33" y="897785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54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1CFC3C-29A1-42E8-93ED-E6892447FA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95553" y="413960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CF3AF9-B3FF-4645-B39E-1B2A11260B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947" y="-747106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6143CB-5F50-4F43-B99E-40B1287455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347" y="71015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55BD034-09ED-4101-B2E0-D450B322C2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33" y="897785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96684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7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3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0.png"/><Relationship Id="rId7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microsoft.com/office/2007/relationships/hdphoto" Target="../media/hdphoto2.wdp"/><Relationship Id="rId4" Type="http://schemas.openxmlformats.org/officeDocument/2006/relationships/image" Target="../media/image61.png"/><Relationship Id="rId9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microsoft.com/office/2007/relationships/hdphoto" Target="../media/hdphoto2.wdp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3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36.png"/><Relationship Id="rId11" Type="http://schemas.openxmlformats.org/officeDocument/2006/relationships/image" Target="../media/image19.png"/><Relationship Id="rId5" Type="http://schemas.openxmlformats.org/officeDocument/2006/relationships/image" Target="../media/image35.png"/><Relationship Id="rId15" Type="http://schemas.openxmlformats.org/officeDocument/2006/relationships/image" Target="../media/image64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20.png"/><Relationship Id="rId1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18" Type="http://schemas.openxmlformats.org/officeDocument/2006/relationships/slide" Target="slide7.xml"/><Relationship Id="rId3" Type="http://schemas.openxmlformats.org/officeDocument/2006/relationships/slideLayout" Target="../slideLayouts/slideLayout38.xml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slide" Target="slide4.xml"/><Relationship Id="rId17" Type="http://schemas.openxmlformats.org/officeDocument/2006/relationships/image" Target="../media/image31.png"/><Relationship Id="rId2" Type="http://schemas.openxmlformats.org/officeDocument/2006/relationships/audio" Target="../media/media1.mp3"/><Relationship Id="rId16" Type="http://schemas.openxmlformats.org/officeDocument/2006/relationships/slide" Target="slide6.xml"/><Relationship Id="rId20" Type="http://schemas.openxmlformats.org/officeDocument/2006/relationships/slide" Target="slide8.xml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11" Type="http://schemas.openxmlformats.org/officeDocument/2006/relationships/image" Target="../media/image23.png"/><Relationship Id="rId5" Type="http://schemas.openxmlformats.org/officeDocument/2006/relationships/image" Target="../media/image24.png"/><Relationship Id="rId15" Type="http://schemas.openxmlformats.org/officeDocument/2006/relationships/image" Target="../media/image30.png"/><Relationship Id="rId10" Type="http://schemas.openxmlformats.org/officeDocument/2006/relationships/slide" Target="slide11.xml"/><Relationship Id="rId19" Type="http://schemas.openxmlformats.org/officeDocument/2006/relationships/image" Target="../media/image3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8.png"/><Relationship Id="rId1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11.xml"/><Relationship Id="rId5" Type="http://schemas.openxmlformats.org/officeDocument/2006/relationships/image" Target="../media/image29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4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11" Type="http://schemas.openxmlformats.org/officeDocument/2006/relationships/image" Target="../media/image19.png"/><Relationship Id="rId5" Type="http://schemas.openxmlformats.org/officeDocument/2006/relationships/image" Target="../media/image35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20.pn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85BEA60-3443-4069-998A-301751946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0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D042734A-AF52-46E3-9ED3-8D3643FC4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E6416465-0800-409C-948E-A22486F45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F17F1-D778-48EF-BA0B-0D9DAE5E2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6064" y="2248787"/>
            <a:ext cx="6523285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1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A0D5236-1059-49C3-A197-84B0D287EEEB}"/>
              </a:ext>
            </a:extLst>
          </p:cNvPr>
          <p:cNvGrpSpPr/>
          <p:nvPr/>
        </p:nvGrpSpPr>
        <p:grpSpPr>
          <a:xfrm>
            <a:off x="56064" y="2107"/>
            <a:ext cx="12188238" cy="6941618"/>
            <a:chOff x="0" y="0"/>
            <a:chExt cx="9144000" cy="408998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5F61F5-E290-47C6-BB72-F122CADBEA0D}"/>
                </a:ext>
              </a:extLst>
            </p:cNvPr>
            <p:cNvGrpSpPr/>
            <p:nvPr/>
          </p:nvGrpSpPr>
          <p:grpSpPr>
            <a:xfrm>
              <a:off x="0" y="25406"/>
              <a:ext cx="9144000" cy="4064580"/>
              <a:chOff x="245011" y="1"/>
              <a:chExt cx="8711092" cy="4064580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D7EAFE9-B184-4D19-AE1F-67ED56157AC7}"/>
                  </a:ext>
                </a:extLst>
              </p:cNvPr>
              <p:cNvGrpSpPr/>
              <p:nvPr/>
            </p:nvGrpSpPr>
            <p:grpSpPr>
              <a:xfrm>
                <a:off x="245011" y="1"/>
                <a:ext cx="8711092" cy="4064580"/>
                <a:chOff x="253396" y="956237"/>
                <a:chExt cx="8711092" cy="4064580"/>
              </a:xfrm>
            </p:grpSpPr>
            <p:pic>
              <p:nvPicPr>
                <p:cNvPr id="10" name="Picture 2" descr="F:\1-原创素材\1_mm1102\PPT\PPT_014\materaials\pageimg_g16.png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045"/>
                <a:stretch/>
              </p:blipFill>
              <p:spPr bwMode="auto">
                <a:xfrm>
                  <a:off x="253396" y="956237"/>
                  <a:ext cx="8711092" cy="4064580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" name="Freeform: Shape 1">
                  <a:extLst>
                    <a:ext uri="{FF2B5EF4-FFF2-40B4-BE49-F238E27FC236}">
                      <a16:creationId xmlns:a16="http://schemas.microsoft.com/office/drawing/2014/main" id="{E73A1F02-3C34-44A9-A192-BD7103CD23ED}"/>
                    </a:ext>
                  </a:extLst>
                </p:cNvPr>
                <p:cNvSpPr/>
                <p:nvPr/>
              </p:nvSpPr>
              <p:spPr>
                <a:xfrm>
                  <a:off x="6940079" y="3346173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CDD43F8-3507-4830-BDFA-FFA8C71F90CD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4CBC9BE3-5F18-414C-88BE-3251D9F3BF8E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204" y="33930"/>
              <a:ext cx="3949878" cy="544149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15" y="0"/>
              <a:ext cx="1102698" cy="1022486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7354882-3B76-459B-A44B-9329202438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3441" y="743737"/>
            <a:ext cx="5188146" cy="10729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649BD6-13ED-498A-AD05-880F5D6F72AF}"/>
              </a:ext>
            </a:extLst>
          </p:cNvPr>
          <p:cNvSpPr txBox="1"/>
          <p:nvPr/>
        </p:nvSpPr>
        <p:spPr>
          <a:xfrm>
            <a:off x="1706393" y="1737494"/>
            <a:ext cx="47511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 nay em thức dậy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sáng tự bao giờ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 hè kì lạ chưa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ưa dậy sớm.</a:t>
            </a:r>
          </a:p>
          <a:p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FE894F-4B66-4156-B2E3-B39E066DA3CA}"/>
              </a:ext>
            </a:extLst>
          </p:cNvPr>
          <p:cNvSpPr txBox="1"/>
          <p:nvPr/>
        </p:nvSpPr>
        <p:spPr>
          <a:xfrm>
            <a:off x="1706393" y="4069112"/>
            <a:ext cx="47511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 cho cây chóng lớn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hoa lá thêm màu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mình chơi thật lâu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hè dài bất tận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2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9359A6-52FE-439B-B073-E3B7B68614E7}"/>
              </a:ext>
            </a:extLst>
          </p:cNvPr>
          <p:cNvSpPr txBox="1"/>
          <p:nvPr/>
        </p:nvSpPr>
        <p:spPr>
          <a:xfrm>
            <a:off x="6674357" y="2868689"/>
            <a:ext cx="47511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 chiều trôi thật chậm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mải rong chơi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Đủng đỉnh mãi chân trời</a:t>
            </a:r>
          </a:p>
          <a:p>
            <a:pPr algn="l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 vẫn chưa lặn xuống.</a:t>
            </a:r>
          </a:p>
        </p:txBody>
      </p:sp>
    </p:spTree>
    <p:extLst>
      <p:ext uri="{BB962C8B-B14F-4D97-AF65-F5344CB8AC3E}">
        <p14:creationId xmlns:p14="http://schemas.microsoft.com/office/powerpoint/2010/main" val="359575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044862" y="404630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Mùa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hè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lấp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lánh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Sĥ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way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κức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TǟƟ sáng Ǉự bao giờ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 Ǘ∆ kì lạ εưa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ǇrƟ Ŕa dậy sĥ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933444" y="365908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 εo cây εŗg lņ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33446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hΞ lá Όłm jàu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933446" y="474121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jì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εΠ κ</a:t>
            </a:r>
            <a:r>
              <a:rPr lang="pt-B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ật lâu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Ǘ∆ dài bất Ǉận.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BuĔ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εΗϛ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Ǉrċ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ật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ậm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ǇrƟ jải ǟ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εΠ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Đủng đỉ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jãi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ân ǇrƟ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 vẫn εưa lặn xuūg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FC7E-4537-4BFB-B580-BE08B9042345}"/>
              </a:ext>
            </a:extLst>
          </p:cNvPr>
          <p:cNvSpPr txBox="1"/>
          <p:nvPr/>
        </p:nvSpPr>
        <p:spPr>
          <a:xfrm>
            <a:off x="6862760" y="31551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Quỳnh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05002A0D-A151-4E17-B12A-FF721FB89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768" y="1"/>
            <a:ext cx="12093611" cy="66923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5317;p41"/>
          <p:cNvSpPr txBox="1">
            <a:spLocks/>
          </p:cNvSpPr>
          <p:nvPr/>
        </p:nvSpPr>
        <p:spPr>
          <a:xfrm>
            <a:off x="1200967" y="3296998"/>
            <a:ext cx="10211390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Gạch chân dưới tiếng/từ khó đọc, dễ viết sai.</a:t>
            </a:r>
          </a:p>
        </p:txBody>
      </p:sp>
      <p:sp>
        <p:nvSpPr>
          <p:cNvPr id="5" name="Google Shape;5317;p41"/>
          <p:cNvSpPr txBox="1">
            <a:spLocks/>
          </p:cNvSpPr>
          <p:nvPr/>
        </p:nvSpPr>
        <p:spPr>
          <a:xfrm>
            <a:off x="1223392" y="4292829"/>
            <a:ext cx="9586036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Em cần lưu ý điều gì khi trình bày bài viết.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23392" y="2272131"/>
            <a:ext cx="10067016" cy="783365"/>
            <a:chOff x="550985" y="288470"/>
            <a:chExt cx="10070123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550985" y="343910"/>
              <a:ext cx="10070123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thầm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yêu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7" y="5103616"/>
            <a:ext cx="1870291" cy="1867302"/>
          </a:xfrm>
          <a:prstGeom prst="rect">
            <a:avLst/>
          </a:prstGeom>
        </p:spPr>
      </p:pic>
      <p:pic>
        <p:nvPicPr>
          <p:cNvPr id="14" name="图片 20">
            <a:extLst>
              <a:ext uri="{FF2B5EF4-FFF2-40B4-BE49-F238E27FC236}">
                <a16:creationId xmlns:a16="http://schemas.microsoft.com/office/drawing/2014/main" id="{8A5AF773-24BD-4451-A296-686EF8C383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656" y="339443"/>
            <a:ext cx="1469810" cy="1362894"/>
          </a:xfrm>
          <a:prstGeom prst="rect">
            <a:avLst/>
          </a:prstGeom>
        </p:spPr>
      </p:pic>
      <p:pic>
        <p:nvPicPr>
          <p:cNvPr id="15" name="图片 21">
            <a:extLst>
              <a:ext uri="{FF2B5EF4-FFF2-40B4-BE49-F238E27FC236}">
                <a16:creationId xmlns:a16="http://schemas.microsoft.com/office/drawing/2014/main" id="{762CC9C6-6509-4705-964B-0FDAA5B86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0" y="805752"/>
            <a:ext cx="6064191" cy="8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3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7EE5EE-2CC5-4AB7-B86A-47CBECB6B6A6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A91455-10AD-406C-94A3-27C136C46474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7A5EA3F-BBD0-41E3-A6B2-108DBA2980D3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000423E9-F33C-47D1-9726-9A38F29512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2116DF7-1A49-4407-90C1-92B73C9A1921}"/>
                    </a:ext>
                  </a:extLst>
                </p:cNvPr>
                <p:cNvSpPr/>
                <p:nvPr/>
              </p:nvSpPr>
              <p:spPr>
                <a:xfrm>
                  <a:off x="6720345" y="3377704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1B0F41-DD37-4AE0-98B7-D2DD392CC86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869CB49-B784-4FF1-81E6-4F969EBCF7B6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6" name="图片 11">
              <a:extLst>
                <a:ext uri="{FF2B5EF4-FFF2-40B4-BE49-F238E27FC236}">
                  <a16:creationId xmlns:a16="http://schemas.microsoft.com/office/drawing/2014/main" id="{364551C8-CD33-4F88-BDF3-942A57CB3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16781" y="3716943"/>
            <a:ext cx="4158447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dậy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sớm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6" name="Rounded Rectangle 5"/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dậy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sớm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CC76E89-777A-430B-B0D7-79A72728E935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2486890-1CDF-417E-9B27-5321DA06BB00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5949194-DEE5-4F04-9C00-1AF3B4553A55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4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66744E6-AE4A-4AAE-960E-CDCE72E1A0B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5C7F612-089C-4CFD-B960-38ACD60DFCD9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D5DC403-58B6-4821-B9B8-AADB2FB78179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37111D5-1CA5-4D91-BEF3-35792E07C5B9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0" name="图片 11">
              <a:extLst>
                <a:ext uri="{FF2B5EF4-FFF2-40B4-BE49-F238E27FC236}">
                  <a16:creationId xmlns:a16="http://schemas.microsoft.com/office/drawing/2014/main" id="{42DAE768-D037-4C1A-8573-795B00119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55470" y="3867283"/>
            <a:ext cx="4515467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rong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606793" y="2563836"/>
            <a:ext cx="2079683" cy="810258"/>
            <a:chOff x="1245361" y="1756845"/>
            <a:chExt cx="2080325" cy="1012727"/>
          </a:xfrm>
        </p:grpSpPr>
        <p:sp>
          <p:nvSpPr>
            <p:cNvPr id="6" name="Rounded Rectangle 5"/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dậy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sớm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378874" y="2554329"/>
            <a:ext cx="2079683" cy="810258"/>
            <a:chOff x="1245361" y="1756845"/>
            <a:chExt cx="2080325" cy="1012727"/>
          </a:xfrm>
        </p:grpSpPr>
        <p:sp>
          <p:nvSpPr>
            <p:cNvPr id="17" name="Rounded Rectangle 16"/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rong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矩形: 圆角 5">
              <a:extLst>
                <a:ext uri="{FF2B5EF4-FFF2-40B4-BE49-F238E27FC236}">
                  <a16:creationId xmlns:a16="http://schemas.microsoft.com/office/drawing/2014/main" id="{0A3AFF10-7BD5-4EB0-82D2-ADC5B2CFEC0C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6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344B833-1FB5-4750-81BE-2A090CBBDE02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8DA6073-C73A-43AC-BD13-4946869D831A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D760EDE-FFA1-4303-90EE-7E5276CA5505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4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A699B6E0-7469-41CA-8AF2-E0980D05A7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26B434-445E-402D-A757-FA68440C32CC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1661B42-1482-4C43-8DD4-4CFF3648D809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8D583C3-332C-48A9-B264-E9619203CD6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0" name="图片 11">
              <a:extLst>
                <a:ext uri="{FF2B5EF4-FFF2-40B4-BE49-F238E27FC236}">
                  <a16:creationId xmlns:a16="http://schemas.microsoft.com/office/drawing/2014/main" id="{CC9F38FF-415B-41F9-BE71-7338ED55A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pic>
        <p:nvPicPr>
          <p:cNvPr id="27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5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4339"/>
          <a:stretch/>
        </p:blipFill>
        <p:spPr bwMode="auto">
          <a:xfrm>
            <a:off x="2340074" y="2586208"/>
            <a:ext cx="8152996" cy="255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/>
          <p:cNvCxnSpPr>
            <a:cxnSpLocks/>
          </p:cNvCxnSpPr>
          <p:nvPr/>
        </p:nvCxnSpPr>
        <p:spPr>
          <a:xfrm>
            <a:off x="2410320" y="2458040"/>
            <a:ext cx="123631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0" name="Rectangle 29"/>
          <p:cNvSpPr/>
          <p:nvPr/>
        </p:nvSpPr>
        <p:spPr>
          <a:xfrm>
            <a:off x="2219647" y="1922791"/>
            <a:ext cx="2243321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03"/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410320" y="2626802"/>
            <a:ext cx="625660" cy="610133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38" name="Google Shape;5317;p41"/>
          <p:cNvSpPr txBox="1">
            <a:spLocks/>
          </p:cNvSpPr>
          <p:nvPr/>
        </p:nvSpPr>
        <p:spPr>
          <a:xfrm>
            <a:off x="3595657" y="5406731"/>
            <a:ext cx="5817763" cy="6988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  <a:defRPr/>
            </a:pP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endParaRPr lang="vi-VN" sz="3199" kern="0" dirty="0">
              <a:solidFill>
                <a:srgbClr val="FD59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028478" y="2626802"/>
            <a:ext cx="625660" cy="61023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79D8E7-49AA-4B06-9FDC-05432AD5D0F2}"/>
              </a:ext>
            </a:extLst>
          </p:cNvPr>
          <p:cNvSpPr txBox="1"/>
          <p:nvPr/>
        </p:nvSpPr>
        <p:spPr>
          <a:xfrm>
            <a:off x="3240046" y="2908986"/>
            <a:ext cx="60946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Sĥ</a:t>
            </a: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way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κức</a:t>
            </a:r>
            <a:r>
              <a:rPr lang="en-US" sz="3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6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8" grpId="0" animBg="1"/>
      <p:bldP spid="41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30169D9-3C27-4961-92CA-0AAABB9D3E9F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0AF1F5-94FA-4294-8203-0532FED332B0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6F5B6DF-163B-448F-B804-6CA8B959403F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1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46244FA3-6BC0-450D-A122-7C2D5F0103A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09F12B8-3244-4AAF-9FF3-94D9718B5B6B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CB1BBE-B7EA-412D-8AC5-6A907E2F11F6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45B3BE8-7090-4F9E-8437-D02E7134FDDE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5" name="图片 11">
              <a:extLst>
                <a:ext uri="{FF2B5EF4-FFF2-40B4-BE49-F238E27FC236}">
                  <a16:creationId xmlns:a16="http://schemas.microsoft.com/office/drawing/2014/main" id="{6A62770A-A789-406B-B99E-D7137B381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2980993" y="269758"/>
            <a:ext cx="6230016" cy="783365"/>
            <a:chOff x="1775939" y="288470"/>
            <a:chExt cx="6231939" cy="783607"/>
          </a:xfrm>
        </p:grpSpPr>
        <p:sp>
          <p:nvSpPr>
            <p:cNvPr id="9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1775939" y="343910"/>
              <a:ext cx="6231939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" name="Google Shape;5317;p41"/>
            <p:cNvSpPr txBox="1">
              <a:spLocks/>
            </p:cNvSpPr>
            <p:nvPr/>
          </p:nvSpPr>
          <p:spPr>
            <a:xfrm>
              <a:off x="1867464" y="288470"/>
              <a:ext cx="6051341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tư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thế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ngồi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图片 27">
            <a:extLst>
              <a:ext uri="{FF2B5EF4-FFF2-40B4-BE49-F238E27FC236}">
                <a16:creationId xmlns:a16="http://schemas.microsoft.com/office/drawing/2014/main" id="{1348DD63-2DA1-4C5C-8F51-4E55938A2E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540432" y="2300730"/>
            <a:ext cx="9307159" cy="3683843"/>
            <a:chOff x="1335115" y="2009400"/>
            <a:chExt cx="9310032" cy="3684980"/>
          </a:xfrm>
        </p:grpSpPr>
        <p:sp>
          <p:nvSpPr>
            <p:cNvPr id="29" name="TextBox 28"/>
            <p:cNvSpPr txBox="1"/>
            <p:nvPr/>
          </p:nvSpPr>
          <p:spPr>
            <a:xfrm>
              <a:off x="1356338" y="2009400"/>
              <a:ext cx="4682597" cy="1191900"/>
            </a:xfrm>
            <a:prstGeom prst="roundRect">
              <a:avLst/>
            </a:prstGeom>
            <a:solidFill>
              <a:srgbClr val="76D9CA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defTabSz="914103">
                <a:defRPr/>
              </a:pP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cầm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viết</a:t>
              </a:r>
              <a:endParaRPr lang="en-US" sz="3199" kern="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defTabSz="914103">
                <a:defRPr/>
              </a:pP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giữ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trang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endParaRPr lang="en-US" sz="3199" kern="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335115" y="3263381"/>
              <a:ext cx="4703820" cy="1191900"/>
            </a:xfrm>
            <a:prstGeom prst="roundRect">
              <a:avLst/>
            </a:prstGeom>
            <a:solidFill>
              <a:srgbClr val="FC8E60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defTabSz="914103">
                <a:defRPr/>
              </a:pPr>
              <a:r>
                <a:rPr lang="vi-VN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Thẳng lưng</a:t>
              </a:r>
            </a:p>
            <a:p>
              <a:pPr defTabSz="914103">
                <a:defRPr/>
              </a:pPr>
              <a:r>
                <a:rPr lang="vi-VN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Chân đặt đúng vị trí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1335115" y="4517363"/>
              <a:ext cx="4703820" cy="1177017"/>
            </a:xfrm>
            <a:prstGeom prst="roundRect">
              <a:avLst/>
            </a:prstGeom>
            <a:solidFill>
              <a:srgbClr val="FFCF06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081">
                <a:defRPr/>
              </a:pP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Khoảng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cách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từ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mắt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đến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en-US" sz="3199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r>
                <a:rPr lang="en-US" sz="3199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25 – 30cm</a:t>
              </a:r>
            </a:p>
          </p:txBody>
        </p:sp>
        <p:pic>
          <p:nvPicPr>
            <p:cNvPr id="32" name="Picture 2" descr="https://khotunhua.com/upload/tiny/day-tre-ngoi-dung-tu-the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1178" y="2262489"/>
              <a:ext cx="3623969" cy="3431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6442736" y="3585705"/>
              <a:ext cx="972000" cy="5233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 defTabSz="914103">
                <a:buClr>
                  <a:srgbClr val="000000"/>
                </a:buClr>
                <a:defRPr/>
              </a:pP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Giữ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trái</a:t>
              </a:r>
              <a:endParaRPr lang="en-US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691514" y="3128316"/>
              <a:ext cx="972000" cy="5233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defTabSz="914103">
                <a:buClr>
                  <a:srgbClr val="000000"/>
                </a:buClr>
                <a:defRPr/>
              </a:pP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bằng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tay</a:t>
              </a:r>
              <a:r>
                <a:rPr lang="en-US" sz="14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1400" b="1" kern="0" dirty="0" err="1">
                  <a:solidFill>
                    <a:srgbClr val="002060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phải</a:t>
              </a:r>
              <a:endParaRPr lang="en-US" sz="1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7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25081" y="2625893"/>
            <a:ext cx="5609783" cy="2349579"/>
            <a:chOff x="1147864" y="2761593"/>
            <a:chExt cx="5611514" cy="2350304"/>
          </a:xfrm>
        </p:grpSpPr>
        <p:sp>
          <p:nvSpPr>
            <p:cNvPr id="4" name="Rounded Rectangle 3"/>
            <p:cNvSpPr/>
            <p:nvPr/>
          </p:nvSpPr>
          <p:spPr>
            <a:xfrm>
              <a:off x="1147864" y="2761593"/>
              <a:ext cx="5611514" cy="2350304"/>
            </a:xfrm>
            <a:prstGeom prst="roundRect">
              <a:avLst/>
            </a:prstGeom>
            <a:solidFill>
              <a:srgbClr val="ED7D31">
                <a:lumMod val="20000"/>
                <a:lumOff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914103">
                <a:lnSpc>
                  <a:spcPct val="120000"/>
                </a:lnSpc>
                <a:defRPr/>
              </a:pP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Tiêu</a:t>
              </a:r>
              <a:r>
                <a:rPr lang="en-US" sz="2799" b="1" kern="0" dirty="0">
                  <a:solidFill>
                    <a:srgbClr val="FF0000"/>
                  </a:solidFill>
                  <a:latin typeface="微软雅黑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chí</a:t>
              </a:r>
              <a:r>
                <a:rPr lang="en-US" sz="2799" b="1" kern="0" dirty="0">
                  <a:solidFill>
                    <a:srgbClr val="FF0000"/>
                  </a:solidFill>
                  <a:latin typeface="微软雅黑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đánh</a:t>
              </a:r>
              <a:r>
                <a:rPr lang="en-US" sz="2799" b="1" kern="0" dirty="0">
                  <a:solidFill>
                    <a:srgbClr val="FF0000"/>
                  </a:solidFill>
                  <a:latin typeface="微软雅黑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微软雅黑"/>
                </a:rPr>
                <a:t>giá</a:t>
              </a:r>
              <a:endParaRPr lang="en-US" sz="2799" b="1" kern="0" dirty="0">
                <a:solidFill>
                  <a:srgbClr val="FF0000"/>
                </a:solidFill>
                <a:latin typeface="微软雅黑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fi-FI" sz="2799" kern="0" dirty="0">
                  <a:solidFill>
                    <a:srgbClr val="142436"/>
                  </a:solidFill>
                  <a:latin typeface="微软雅黑"/>
                </a:rPr>
                <a:t>1. Sai không quá </a:t>
              </a:r>
              <a:r>
                <a:rPr lang="fi-FI" sz="2799" b="1" kern="0" dirty="0">
                  <a:solidFill>
                    <a:srgbClr val="142436"/>
                  </a:solidFill>
                  <a:latin typeface="微软雅黑"/>
                </a:rPr>
                <a:t>5 lỗi </a:t>
              </a: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2.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Chữ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viết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rõ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ràng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,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sạch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đẹp</a:t>
              </a:r>
              <a:endParaRPr lang="en-US" sz="2799" kern="0" dirty="0">
                <a:solidFill>
                  <a:srgbClr val="142436"/>
                </a:solidFill>
                <a:latin typeface="微软雅黑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3.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Trình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bày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đúng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hình</a:t>
              </a:r>
              <a:r>
                <a:rPr lang="en-US" sz="2799" kern="0" dirty="0">
                  <a:solidFill>
                    <a:srgbClr val="142436"/>
                  </a:solidFill>
                  <a:latin typeface="微软雅黑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微软雅黑"/>
                </a:rPr>
                <a:t>thức</a:t>
              </a:r>
              <a:endParaRPr lang="en-US" sz="2799" kern="0" dirty="0">
                <a:solidFill>
                  <a:srgbClr val="142436"/>
                </a:solidFill>
                <a:latin typeface="微软雅黑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6067544" y="4087611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499027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5420004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584972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  <p:sp>
          <p:nvSpPr>
            <p:cNvPr id="18" name="5-Point Star 17"/>
            <p:cNvSpPr/>
            <p:nvPr/>
          </p:nvSpPr>
          <p:spPr>
            <a:xfrm>
              <a:off x="5836466" y="4515175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等线" panose="020F0502020204030204"/>
                <a:sym typeface="Arial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175" y="4378934"/>
            <a:ext cx="2254215" cy="225061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978533" y="69664"/>
            <a:ext cx="6179861" cy="783365"/>
            <a:chOff x="572821" y="288470"/>
            <a:chExt cx="9735405" cy="783607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0FC02470-C26C-4027-8E2A-220B2FAEF488}"/>
                </a:ext>
              </a:extLst>
            </p:cNvPr>
            <p:cNvSpPr/>
            <p:nvPr/>
          </p:nvSpPr>
          <p:spPr bwMode="auto">
            <a:xfrm>
              <a:off x="2873170" y="343910"/>
              <a:ext cx="5134709" cy="63304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2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3" name="Google Shape;5317;p41"/>
            <p:cNvSpPr txBox="1">
              <a:spLocks/>
            </p:cNvSpPr>
            <p:nvPr/>
          </p:nvSpPr>
          <p:spPr>
            <a:xfrm>
              <a:off x="572821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Nghe</a:t>
              </a:r>
              <a:r>
                <a:rPr lang="en-US" sz="3599" dirty="0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- </a:t>
              </a: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599" dirty="0">
                <a:solidFill>
                  <a:srgbClr val="249EA0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101706" y="2390601"/>
            <a:ext cx="4411211" cy="2240263"/>
            <a:chOff x="7562960" y="2029855"/>
            <a:chExt cx="2844356" cy="2037887"/>
          </a:xfrm>
        </p:grpSpPr>
        <p:sp>
          <p:nvSpPr>
            <p:cNvPr id="19" name="ïsḻîdé">
              <a:extLst>
                <a:ext uri="{FF2B5EF4-FFF2-40B4-BE49-F238E27FC236}">
                  <a16:creationId xmlns:a16="http://schemas.microsoft.com/office/drawing/2014/main" id="{109DC4CC-6BAD-48BA-9314-6E0942235C6A}"/>
                </a:ext>
              </a:extLst>
            </p:cNvPr>
            <p:cNvSpPr/>
            <p:nvPr/>
          </p:nvSpPr>
          <p:spPr bwMode="auto">
            <a:xfrm>
              <a:off x="7671479" y="2075243"/>
              <a:ext cx="2615461" cy="1947112"/>
            </a:xfrm>
            <a:custGeom>
              <a:avLst/>
              <a:gdLst>
                <a:gd name="T0" fmla="*/ 1263 w 1300"/>
                <a:gd name="T1" fmla="*/ 334 h 892"/>
                <a:gd name="T2" fmla="*/ 1095 w 1300"/>
                <a:gd name="T3" fmla="*/ 267 h 892"/>
                <a:gd name="T4" fmla="*/ 1070 w 1300"/>
                <a:gd name="T5" fmla="*/ 268 h 892"/>
                <a:gd name="T6" fmla="*/ 1000 w 1300"/>
                <a:gd name="T7" fmla="*/ 123 h 892"/>
                <a:gd name="T8" fmla="*/ 880 w 1300"/>
                <a:gd name="T9" fmla="*/ 82 h 892"/>
                <a:gd name="T10" fmla="*/ 782 w 1300"/>
                <a:gd name="T11" fmla="*/ 100 h 892"/>
                <a:gd name="T12" fmla="*/ 573 w 1300"/>
                <a:gd name="T13" fmla="*/ 0 h 892"/>
                <a:gd name="T14" fmla="*/ 561 w 1300"/>
                <a:gd name="T15" fmla="*/ 1 h 892"/>
                <a:gd name="T16" fmla="*/ 346 w 1300"/>
                <a:gd name="T17" fmla="*/ 165 h 892"/>
                <a:gd name="T18" fmla="*/ 307 w 1300"/>
                <a:gd name="T19" fmla="*/ 161 h 892"/>
                <a:gd name="T20" fmla="*/ 183 w 1300"/>
                <a:gd name="T21" fmla="*/ 245 h 892"/>
                <a:gd name="T22" fmla="*/ 168 w 1300"/>
                <a:gd name="T23" fmla="*/ 244 h 892"/>
                <a:gd name="T24" fmla="*/ 38 w 1300"/>
                <a:gd name="T25" fmla="*/ 320 h 892"/>
                <a:gd name="T26" fmla="*/ 33 w 1300"/>
                <a:gd name="T27" fmla="*/ 496 h 892"/>
                <a:gd name="T28" fmla="*/ 214 w 1300"/>
                <a:gd name="T29" fmla="*/ 587 h 892"/>
                <a:gd name="T30" fmla="*/ 283 w 1300"/>
                <a:gd name="T31" fmla="*/ 580 h 892"/>
                <a:gd name="T32" fmla="*/ 405 w 1300"/>
                <a:gd name="T33" fmla="*/ 685 h 892"/>
                <a:gd name="T34" fmla="*/ 437 w 1300"/>
                <a:gd name="T35" fmla="*/ 687 h 892"/>
                <a:gd name="T36" fmla="*/ 576 w 1300"/>
                <a:gd name="T37" fmla="*/ 627 h 892"/>
                <a:gd name="T38" fmla="*/ 792 w 1300"/>
                <a:gd name="T39" fmla="*/ 752 h 892"/>
                <a:gd name="T40" fmla="*/ 702 w 1300"/>
                <a:gd name="T41" fmla="*/ 892 h 892"/>
                <a:gd name="T42" fmla="*/ 983 w 1300"/>
                <a:gd name="T43" fmla="*/ 619 h 892"/>
                <a:gd name="T44" fmla="*/ 985 w 1300"/>
                <a:gd name="T45" fmla="*/ 616 h 892"/>
                <a:gd name="T46" fmla="*/ 1039 w 1300"/>
                <a:gd name="T47" fmla="*/ 623 h 892"/>
                <a:gd name="T48" fmla="*/ 1149 w 1300"/>
                <a:gd name="T49" fmla="*/ 570 h 892"/>
                <a:gd name="T50" fmla="*/ 1270 w 1300"/>
                <a:gd name="T51" fmla="*/ 489 h 892"/>
                <a:gd name="T52" fmla="*/ 1263 w 1300"/>
                <a:gd name="T53" fmla="*/ 33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0" h="892">
                  <a:moveTo>
                    <a:pt x="1263" y="334"/>
                  </a:moveTo>
                  <a:cubicBezTo>
                    <a:pt x="1215" y="275"/>
                    <a:pt x="1137" y="267"/>
                    <a:pt x="1095" y="267"/>
                  </a:cubicBezTo>
                  <a:cubicBezTo>
                    <a:pt x="1085" y="267"/>
                    <a:pt x="1077" y="267"/>
                    <a:pt x="1070" y="268"/>
                  </a:cubicBezTo>
                  <a:cubicBezTo>
                    <a:pt x="1074" y="242"/>
                    <a:pt x="1073" y="183"/>
                    <a:pt x="1000" y="123"/>
                  </a:cubicBezTo>
                  <a:cubicBezTo>
                    <a:pt x="968" y="96"/>
                    <a:pt x="927" y="82"/>
                    <a:pt x="880" y="82"/>
                  </a:cubicBezTo>
                  <a:cubicBezTo>
                    <a:pt x="836" y="82"/>
                    <a:pt x="799" y="94"/>
                    <a:pt x="782" y="100"/>
                  </a:cubicBezTo>
                  <a:cubicBezTo>
                    <a:pt x="768" y="75"/>
                    <a:pt x="714" y="0"/>
                    <a:pt x="573" y="0"/>
                  </a:cubicBezTo>
                  <a:cubicBezTo>
                    <a:pt x="569" y="0"/>
                    <a:pt x="565" y="0"/>
                    <a:pt x="561" y="1"/>
                  </a:cubicBezTo>
                  <a:cubicBezTo>
                    <a:pt x="391" y="6"/>
                    <a:pt x="353" y="129"/>
                    <a:pt x="346" y="165"/>
                  </a:cubicBezTo>
                  <a:cubicBezTo>
                    <a:pt x="332" y="162"/>
                    <a:pt x="319" y="161"/>
                    <a:pt x="307" y="161"/>
                  </a:cubicBezTo>
                  <a:cubicBezTo>
                    <a:pt x="220" y="161"/>
                    <a:pt x="191" y="222"/>
                    <a:pt x="183" y="245"/>
                  </a:cubicBezTo>
                  <a:cubicBezTo>
                    <a:pt x="178" y="244"/>
                    <a:pt x="173" y="244"/>
                    <a:pt x="168" y="244"/>
                  </a:cubicBezTo>
                  <a:cubicBezTo>
                    <a:pt x="118" y="244"/>
                    <a:pt x="68" y="273"/>
                    <a:pt x="38" y="320"/>
                  </a:cubicBezTo>
                  <a:cubicBezTo>
                    <a:pt x="2" y="376"/>
                    <a:pt x="0" y="442"/>
                    <a:pt x="33" y="496"/>
                  </a:cubicBezTo>
                  <a:cubicBezTo>
                    <a:pt x="78" y="571"/>
                    <a:pt x="157" y="587"/>
                    <a:pt x="214" y="587"/>
                  </a:cubicBezTo>
                  <a:cubicBezTo>
                    <a:pt x="245" y="587"/>
                    <a:pt x="270" y="582"/>
                    <a:pt x="283" y="580"/>
                  </a:cubicBezTo>
                  <a:cubicBezTo>
                    <a:pt x="288" y="605"/>
                    <a:pt x="310" y="669"/>
                    <a:pt x="405" y="685"/>
                  </a:cubicBezTo>
                  <a:cubicBezTo>
                    <a:pt x="416" y="686"/>
                    <a:pt x="426" y="687"/>
                    <a:pt x="437" y="687"/>
                  </a:cubicBezTo>
                  <a:cubicBezTo>
                    <a:pt x="508" y="687"/>
                    <a:pt x="555" y="649"/>
                    <a:pt x="576" y="627"/>
                  </a:cubicBezTo>
                  <a:cubicBezTo>
                    <a:pt x="586" y="650"/>
                    <a:pt x="654" y="737"/>
                    <a:pt x="792" y="752"/>
                  </a:cubicBezTo>
                  <a:cubicBezTo>
                    <a:pt x="780" y="798"/>
                    <a:pt x="763" y="849"/>
                    <a:pt x="702" y="892"/>
                  </a:cubicBezTo>
                  <a:cubicBezTo>
                    <a:pt x="702" y="892"/>
                    <a:pt x="864" y="847"/>
                    <a:pt x="983" y="619"/>
                  </a:cubicBezTo>
                  <a:cubicBezTo>
                    <a:pt x="984" y="618"/>
                    <a:pt x="984" y="617"/>
                    <a:pt x="985" y="616"/>
                  </a:cubicBezTo>
                  <a:cubicBezTo>
                    <a:pt x="1004" y="621"/>
                    <a:pt x="1022" y="623"/>
                    <a:pt x="1039" y="623"/>
                  </a:cubicBezTo>
                  <a:cubicBezTo>
                    <a:pt x="1107" y="623"/>
                    <a:pt x="1139" y="584"/>
                    <a:pt x="1149" y="570"/>
                  </a:cubicBezTo>
                  <a:cubicBezTo>
                    <a:pt x="1197" y="569"/>
                    <a:pt x="1243" y="538"/>
                    <a:pt x="1270" y="489"/>
                  </a:cubicBezTo>
                  <a:cubicBezTo>
                    <a:pt x="1300" y="435"/>
                    <a:pt x="1297" y="375"/>
                    <a:pt x="1263" y="334"/>
                  </a:cubicBezTo>
                </a:path>
              </a:pathLst>
            </a:custGeom>
            <a:solidFill>
              <a:srgbClr val="FFF4D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12" tIns="45706" rIns="91412" bIns="45706" anchor="b" anchorCtr="1" compatLnSpc="1">
              <a:prstTxWarp prst="textNoShape">
                <a:avLst/>
              </a:prstTxWarp>
              <a:normAutofit/>
            </a:bodyPr>
            <a:lstStyle/>
            <a:p>
              <a:pPr algn="ctr" defTabSz="1218804"/>
              <a:endParaRPr lang="zh-CN" altLang="en-US" sz="1799" b="1" dirty="0">
                <a:solidFill>
                  <a:srgbClr val="778495"/>
                </a:solidFill>
                <a:latin typeface="微软雅黑"/>
              </a:endParaRPr>
            </a:p>
          </p:txBody>
        </p:sp>
        <p:sp>
          <p:nvSpPr>
            <p:cNvPr id="21" name="iŝ1iḍe">
              <a:extLst>
                <a:ext uri="{FF2B5EF4-FFF2-40B4-BE49-F238E27FC236}">
                  <a16:creationId xmlns:a16="http://schemas.microsoft.com/office/drawing/2014/main" id="{3A3F8FD7-742B-4003-8799-D47998585EE3}"/>
                </a:ext>
              </a:extLst>
            </p:cNvPr>
            <p:cNvSpPr/>
            <p:nvPr/>
          </p:nvSpPr>
          <p:spPr bwMode="auto">
            <a:xfrm>
              <a:off x="7562960" y="2029855"/>
              <a:ext cx="2844356" cy="2037887"/>
            </a:xfrm>
            <a:custGeom>
              <a:avLst/>
              <a:gdLst>
                <a:gd name="T0" fmla="*/ 1413 w 1454"/>
                <a:gd name="T1" fmla="*/ 410 h 1042"/>
                <a:gd name="T2" fmla="*/ 1224 w 1454"/>
                <a:gd name="T3" fmla="*/ 327 h 1042"/>
                <a:gd name="T4" fmla="*/ 1197 w 1454"/>
                <a:gd name="T5" fmla="*/ 328 h 1042"/>
                <a:gd name="T6" fmla="*/ 1119 w 1454"/>
                <a:gd name="T7" fmla="*/ 150 h 1042"/>
                <a:gd name="T8" fmla="*/ 984 w 1454"/>
                <a:gd name="T9" fmla="*/ 101 h 1042"/>
                <a:gd name="T10" fmla="*/ 875 w 1454"/>
                <a:gd name="T11" fmla="*/ 122 h 1042"/>
                <a:gd name="T12" fmla="*/ 641 w 1454"/>
                <a:gd name="T13" fmla="*/ 0 h 1042"/>
                <a:gd name="T14" fmla="*/ 627 w 1454"/>
                <a:gd name="T15" fmla="*/ 0 h 1042"/>
                <a:gd name="T16" fmla="*/ 386 w 1454"/>
                <a:gd name="T17" fmla="*/ 202 h 1042"/>
                <a:gd name="T18" fmla="*/ 343 w 1454"/>
                <a:gd name="T19" fmla="*/ 198 h 1042"/>
                <a:gd name="T20" fmla="*/ 205 w 1454"/>
                <a:gd name="T21" fmla="*/ 300 h 1042"/>
                <a:gd name="T22" fmla="*/ 188 w 1454"/>
                <a:gd name="T23" fmla="*/ 299 h 1042"/>
                <a:gd name="T24" fmla="*/ 42 w 1454"/>
                <a:gd name="T25" fmla="*/ 393 h 1042"/>
                <a:gd name="T26" fmla="*/ 37 w 1454"/>
                <a:gd name="T27" fmla="*/ 610 h 1042"/>
                <a:gd name="T28" fmla="*/ 240 w 1454"/>
                <a:gd name="T29" fmla="*/ 721 h 1042"/>
                <a:gd name="T30" fmla="*/ 317 w 1454"/>
                <a:gd name="T31" fmla="*/ 712 h 1042"/>
                <a:gd name="T32" fmla="*/ 453 w 1454"/>
                <a:gd name="T33" fmla="*/ 841 h 1042"/>
                <a:gd name="T34" fmla="*/ 489 w 1454"/>
                <a:gd name="T35" fmla="*/ 844 h 1042"/>
                <a:gd name="T36" fmla="*/ 644 w 1454"/>
                <a:gd name="T37" fmla="*/ 770 h 1042"/>
                <a:gd name="T38" fmla="*/ 791 w 1454"/>
                <a:gd name="T39" fmla="*/ 873 h 1042"/>
                <a:gd name="T40" fmla="*/ 673 w 1454"/>
                <a:gd name="T41" fmla="*/ 1042 h 1042"/>
                <a:gd name="T42" fmla="*/ 1099 w 1454"/>
                <a:gd name="T43" fmla="*/ 761 h 1042"/>
                <a:gd name="T44" fmla="*/ 1102 w 1454"/>
                <a:gd name="T45" fmla="*/ 757 h 1042"/>
                <a:gd name="T46" fmla="*/ 1162 w 1454"/>
                <a:gd name="T47" fmla="*/ 766 h 1042"/>
                <a:gd name="T48" fmla="*/ 1285 w 1454"/>
                <a:gd name="T49" fmla="*/ 700 h 1042"/>
                <a:gd name="T50" fmla="*/ 1420 w 1454"/>
                <a:gd name="T51" fmla="*/ 601 h 1042"/>
                <a:gd name="T52" fmla="*/ 1413 w 1454"/>
                <a:gd name="T53" fmla="*/ 41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4" h="1042">
                  <a:moveTo>
                    <a:pt x="1413" y="410"/>
                  </a:moveTo>
                  <a:cubicBezTo>
                    <a:pt x="1359" y="338"/>
                    <a:pt x="1272" y="327"/>
                    <a:pt x="1224" y="327"/>
                  </a:cubicBezTo>
                  <a:cubicBezTo>
                    <a:pt x="1214" y="327"/>
                    <a:pt x="1204" y="328"/>
                    <a:pt x="1197" y="328"/>
                  </a:cubicBezTo>
                  <a:cubicBezTo>
                    <a:pt x="1201" y="297"/>
                    <a:pt x="1200" y="224"/>
                    <a:pt x="1119" y="150"/>
                  </a:cubicBezTo>
                  <a:cubicBezTo>
                    <a:pt x="1082" y="117"/>
                    <a:pt x="1037" y="101"/>
                    <a:pt x="984" y="101"/>
                  </a:cubicBezTo>
                  <a:cubicBezTo>
                    <a:pt x="935" y="101"/>
                    <a:pt x="893" y="115"/>
                    <a:pt x="875" y="122"/>
                  </a:cubicBezTo>
                  <a:cubicBezTo>
                    <a:pt x="859" y="91"/>
                    <a:pt x="799" y="0"/>
                    <a:pt x="641" y="0"/>
                  </a:cubicBezTo>
                  <a:cubicBezTo>
                    <a:pt x="637" y="0"/>
                    <a:pt x="632" y="0"/>
                    <a:pt x="627" y="0"/>
                  </a:cubicBezTo>
                  <a:cubicBezTo>
                    <a:pt x="437" y="6"/>
                    <a:pt x="395" y="158"/>
                    <a:pt x="386" y="202"/>
                  </a:cubicBezTo>
                  <a:cubicBezTo>
                    <a:pt x="371" y="199"/>
                    <a:pt x="357" y="198"/>
                    <a:pt x="343" y="198"/>
                  </a:cubicBezTo>
                  <a:cubicBezTo>
                    <a:pt x="246" y="198"/>
                    <a:pt x="214" y="273"/>
                    <a:pt x="205" y="300"/>
                  </a:cubicBezTo>
                  <a:cubicBezTo>
                    <a:pt x="200" y="300"/>
                    <a:pt x="194" y="299"/>
                    <a:pt x="188" y="299"/>
                  </a:cubicBezTo>
                  <a:cubicBezTo>
                    <a:pt x="132" y="299"/>
                    <a:pt x="76" y="335"/>
                    <a:pt x="42" y="393"/>
                  </a:cubicBezTo>
                  <a:cubicBezTo>
                    <a:pt x="2" y="461"/>
                    <a:pt x="0" y="542"/>
                    <a:pt x="37" y="610"/>
                  </a:cubicBezTo>
                  <a:cubicBezTo>
                    <a:pt x="88" y="702"/>
                    <a:pt x="175" y="721"/>
                    <a:pt x="240" y="721"/>
                  </a:cubicBezTo>
                  <a:cubicBezTo>
                    <a:pt x="274" y="721"/>
                    <a:pt x="302" y="716"/>
                    <a:pt x="317" y="712"/>
                  </a:cubicBezTo>
                  <a:cubicBezTo>
                    <a:pt x="322" y="744"/>
                    <a:pt x="347" y="823"/>
                    <a:pt x="453" y="841"/>
                  </a:cubicBezTo>
                  <a:cubicBezTo>
                    <a:pt x="465" y="843"/>
                    <a:pt x="477" y="844"/>
                    <a:pt x="489" y="844"/>
                  </a:cubicBezTo>
                  <a:cubicBezTo>
                    <a:pt x="568" y="844"/>
                    <a:pt x="621" y="797"/>
                    <a:pt x="644" y="770"/>
                  </a:cubicBezTo>
                  <a:cubicBezTo>
                    <a:pt x="655" y="799"/>
                    <a:pt x="689" y="847"/>
                    <a:pt x="791" y="873"/>
                  </a:cubicBezTo>
                  <a:cubicBezTo>
                    <a:pt x="778" y="928"/>
                    <a:pt x="746" y="1003"/>
                    <a:pt x="673" y="1042"/>
                  </a:cubicBezTo>
                  <a:cubicBezTo>
                    <a:pt x="673" y="1042"/>
                    <a:pt x="966" y="1042"/>
                    <a:pt x="1099" y="761"/>
                  </a:cubicBezTo>
                  <a:cubicBezTo>
                    <a:pt x="1100" y="760"/>
                    <a:pt x="1101" y="758"/>
                    <a:pt x="1102" y="757"/>
                  </a:cubicBezTo>
                  <a:cubicBezTo>
                    <a:pt x="1123" y="763"/>
                    <a:pt x="1143" y="766"/>
                    <a:pt x="1162" y="766"/>
                  </a:cubicBezTo>
                  <a:cubicBezTo>
                    <a:pt x="1238" y="766"/>
                    <a:pt x="1274" y="717"/>
                    <a:pt x="1285" y="700"/>
                  </a:cubicBezTo>
                  <a:cubicBezTo>
                    <a:pt x="1339" y="699"/>
                    <a:pt x="1390" y="661"/>
                    <a:pt x="1420" y="601"/>
                  </a:cubicBezTo>
                  <a:cubicBezTo>
                    <a:pt x="1454" y="534"/>
                    <a:pt x="1451" y="461"/>
                    <a:pt x="1413" y="410"/>
                  </a:cubicBezTo>
                </a:path>
              </a:pathLst>
            </a:custGeom>
            <a:noFill/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3"/>
              <a:endParaRPr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7672080" y="2877605"/>
            <a:ext cx="3252071" cy="119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03">
              <a:defRPr/>
            </a:pP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微软雅黑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lang="en-US" sz="2399" b="1" kern="0" dirty="0">
              <a:solidFill>
                <a:prstClr val="black">
                  <a:lumMod val="50000"/>
                </a:prstClr>
              </a:solidFill>
              <a:latin typeface="微软雅黑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4E19E9E-1874-422C-B6F2-A938C5C69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441" y="743737"/>
            <a:ext cx="5188146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4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speedometer&#10;&#10;Description automatically generated with low confidence">
            <a:extLst>
              <a:ext uri="{FF2B5EF4-FFF2-40B4-BE49-F238E27FC236}">
                <a16:creationId xmlns:a16="http://schemas.microsoft.com/office/drawing/2014/main" id="{9084D665-3DD0-4505-9E9A-3C0D14922E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21" y="1525221"/>
            <a:ext cx="999669" cy="10746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D6B978-5DF9-415E-BB21-0FDABD08164D}"/>
              </a:ext>
            </a:extLst>
          </p:cNvPr>
          <p:cNvSpPr txBox="1"/>
          <p:nvPr/>
        </p:nvSpPr>
        <p:spPr>
          <a:xfrm>
            <a:off x="3286474" y="1738993"/>
            <a:ext cx="4612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Ghép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phù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chung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trung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5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8A88C3-0BE2-437A-8659-FFCB94909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505" y="2247220"/>
            <a:ext cx="3483414" cy="3312659"/>
          </a:xfrm>
          <a:prstGeom prst="rect">
            <a:avLst/>
          </a:prstGeom>
        </p:spPr>
      </p:pic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1445079" y="257109"/>
            <a:ext cx="9037864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1218804"/>
            <a:endParaRPr lang="en-US" altLang="zh-CN" sz="1400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460492" y="257991"/>
            <a:ext cx="11095345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9C90DA0-342A-46AB-900F-CF996209E675}"/>
              </a:ext>
            </a:extLst>
          </p:cNvPr>
          <p:cNvGrpSpPr/>
          <p:nvPr/>
        </p:nvGrpSpPr>
        <p:grpSpPr>
          <a:xfrm>
            <a:off x="718457" y="1600200"/>
            <a:ext cx="1568590" cy="1200150"/>
            <a:chOff x="3635896" y="4064235"/>
            <a:chExt cx="1370339" cy="1596913"/>
          </a:xfrm>
        </p:grpSpPr>
        <p:sp>
          <p:nvSpPr>
            <p:cNvPr id="36" name="矩形: 圆角 5">
              <a:extLst>
                <a:ext uri="{FF2B5EF4-FFF2-40B4-BE49-F238E27FC236}">
                  <a16:creationId xmlns:a16="http://schemas.microsoft.com/office/drawing/2014/main" id="{6533CBE7-D659-4128-B824-DDB1A96C5964}"/>
                </a:ext>
              </a:extLst>
            </p:cNvPr>
            <p:cNvSpPr/>
            <p:nvPr/>
          </p:nvSpPr>
          <p:spPr>
            <a:xfrm>
              <a:off x="3635896" y="4064235"/>
              <a:ext cx="1370339" cy="1596913"/>
            </a:xfrm>
            <a:prstGeom prst="cloud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8435E79-A0F8-4C50-91CD-E2F4E8F48F4C}"/>
                </a:ext>
              </a:extLst>
            </p:cNvPr>
            <p:cNvSpPr/>
            <p:nvPr/>
          </p:nvSpPr>
          <p:spPr>
            <a:xfrm>
              <a:off x="3852523" y="4500614"/>
              <a:ext cx="937084" cy="724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804"/>
              <a:r>
                <a:rPr lang="en-US" sz="3466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endParaRPr lang="en-US" sz="3466" dirty="0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1657BE-399F-427E-A312-5CF0B838083E}"/>
              </a:ext>
            </a:extLst>
          </p:cNvPr>
          <p:cNvGrpSpPr/>
          <p:nvPr/>
        </p:nvGrpSpPr>
        <p:grpSpPr>
          <a:xfrm>
            <a:off x="816428" y="3394455"/>
            <a:ext cx="1568590" cy="1200150"/>
            <a:chOff x="3635896" y="4064235"/>
            <a:chExt cx="1370339" cy="1596913"/>
          </a:xfrm>
        </p:grpSpPr>
        <p:sp>
          <p:nvSpPr>
            <p:cNvPr id="28" name="矩形: 圆角 5">
              <a:extLst>
                <a:ext uri="{FF2B5EF4-FFF2-40B4-BE49-F238E27FC236}">
                  <a16:creationId xmlns:a16="http://schemas.microsoft.com/office/drawing/2014/main" id="{3C5839AF-3D0F-4CA1-AB33-EF75EA585EB5}"/>
                </a:ext>
              </a:extLst>
            </p:cNvPr>
            <p:cNvSpPr/>
            <p:nvPr/>
          </p:nvSpPr>
          <p:spPr>
            <a:xfrm>
              <a:off x="3635896" y="4064235"/>
              <a:ext cx="1370339" cy="1596913"/>
            </a:xfrm>
            <a:prstGeom prst="cloud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1F4B600-2960-4C1E-8595-328945D320BC}"/>
                </a:ext>
              </a:extLst>
            </p:cNvPr>
            <p:cNvSpPr/>
            <p:nvPr/>
          </p:nvSpPr>
          <p:spPr>
            <a:xfrm>
              <a:off x="3852523" y="4500614"/>
              <a:ext cx="876933" cy="832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804"/>
              <a:r>
                <a:rPr lang="en-US" sz="3466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thủy</a:t>
              </a:r>
              <a:endParaRPr lang="en-US" sz="3466" dirty="0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76064DD-EF59-427E-92DF-7499FACB6C09}"/>
              </a:ext>
            </a:extLst>
          </p:cNvPr>
          <p:cNvGrpSpPr/>
          <p:nvPr/>
        </p:nvGrpSpPr>
        <p:grpSpPr>
          <a:xfrm>
            <a:off x="2441120" y="4962152"/>
            <a:ext cx="1568590" cy="1200150"/>
            <a:chOff x="3635896" y="4064235"/>
            <a:chExt cx="1370339" cy="1596913"/>
          </a:xfrm>
        </p:grpSpPr>
        <p:sp>
          <p:nvSpPr>
            <p:cNvPr id="45" name="矩形: 圆角 5">
              <a:extLst>
                <a:ext uri="{FF2B5EF4-FFF2-40B4-BE49-F238E27FC236}">
                  <a16:creationId xmlns:a16="http://schemas.microsoft.com/office/drawing/2014/main" id="{2ED64400-C231-407C-A512-DD1199716417}"/>
                </a:ext>
              </a:extLst>
            </p:cNvPr>
            <p:cNvSpPr/>
            <p:nvPr/>
          </p:nvSpPr>
          <p:spPr>
            <a:xfrm>
              <a:off x="3635896" y="4064235"/>
              <a:ext cx="1370339" cy="1596913"/>
            </a:xfrm>
            <a:prstGeom prst="cloud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45291D2-4F0A-4574-87AE-3DFD5954B2B1}"/>
                </a:ext>
              </a:extLst>
            </p:cNvPr>
            <p:cNvSpPr/>
            <p:nvPr/>
          </p:nvSpPr>
          <p:spPr>
            <a:xfrm>
              <a:off x="3852523" y="4500614"/>
              <a:ext cx="864328" cy="832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804"/>
              <a:r>
                <a:rPr lang="en-US" sz="3466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bình</a:t>
              </a:r>
              <a:endParaRPr lang="en-US" sz="3466" dirty="0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5B0E05-4D46-42DC-9C38-E6BB80FDA7CD}"/>
              </a:ext>
            </a:extLst>
          </p:cNvPr>
          <p:cNvGrpSpPr/>
          <p:nvPr/>
        </p:nvGrpSpPr>
        <p:grpSpPr>
          <a:xfrm>
            <a:off x="8531677" y="4782538"/>
            <a:ext cx="1568590" cy="1200150"/>
            <a:chOff x="3635896" y="4064235"/>
            <a:chExt cx="1370339" cy="1596913"/>
          </a:xfrm>
        </p:grpSpPr>
        <p:sp>
          <p:nvSpPr>
            <p:cNvPr id="48" name="矩形: 圆角 5">
              <a:extLst>
                <a:ext uri="{FF2B5EF4-FFF2-40B4-BE49-F238E27FC236}">
                  <a16:creationId xmlns:a16="http://schemas.microsoft.com/office/drawing/2014/main" id="{FCBA054C-9222-4A39-BF4C-D18EFCF05FE7}"/>
                </a:ext>
              </a:extLst>
            </p:cNvPr>
            <p:cNvSpPr/>
            <p:nvPr/>
          </p:nvSpPr>
          <p:spPr>
            <a:xfrm>
              <a:off x="3635896" y="4064235"/>
              <a:ext cx="1370339" cy="1596913"/>
            </a:xfrm>
            <a:prstGeom prst="cloud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4782EF9-26AD-420E-A1F6-62C2A975B7DB}"/>
                </a:ext>
              </a:extLst>
            </p:cNvPr>
            <p:cNvSpPr/>
            <p:nvPr/>
          </p:nvSpPr>
          <p:spPr>
            <a:xfrm>
              <a:off x="3852523" y="4500614"/>
              <a:ext cx="893737" cy="832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804"/>
              <a:r>
                <a:rPr lang="en-US" sz="3466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endParaRPr lang="en-US" sz="3466" dirty="0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739DB5-0EEF-41E5-A37F-4303F494FF74}"/>
              </a:ext>
            </a:extLst>
          </p:cNvPr>
          <p:cNvGrpSpPr/>
          <p:nvPr/>
        </p:nvGrpSpPr>
        <p:grpSpPr>
          <a:xfrm>
            <a:off x="8833756" y="2800350"/>
            <a:ext cx="1568590" cy="1200150"/>
            <a:chOff x="3635896" y="4064235"/>
            <a:chExt cx="1370339" cy="1596913"/>
          </a:xfrm>
        </p:grpSpPr>
        <p:sp>
          <p:nvSpPr>
            <p:cNvPr id="51" name="矩形: 圆角 5">
              <a:extLst>
                <a:ext uri="{FF2B5EF4-FFF2-40B4-BE49-F238E27FC236}">
                  <a16:creationId xmlns:a16="http://schemas.microsoft.com/office/drawing/2014/main" id="{07CC60A2-B9CC-4699-A6ED-8B94952DF0A1}"/>
                </a:ext>
              </a:extLst>
            </p:cNvPr>
            <p:cNvSpPr/>
            <p:nvPr/>
          </p:nvSpPr>
          <p:spPr>
            <a:xfrm>
              <a:off x="3635896" y="4064235"/>
              <a:ext cx="1370339" cy="1596913"/>
            </a:xfrm>
            <a:prstGeom prst="cloud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C97F5B5-A740-47A4-9359-059D300E3722}"/>
                </a:ext>
              </a:extLst>
            </p:cNvPr>
            <p:cNvSpPr/>
            <p:nvPr/>
          </p:nvSpPr>
          <p:spPr>
            <a:xfrm>
              <a:off x="3852523" y="4500614"/>
              <a:ext cx="782545" cy="832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8804"/>
              <a:r>
                <a:rPr lang="en-US" sz="3466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tâm</a:t>
              </a:r>
              <a:endParaRPr lang="en-US" sz="3466" dirty="0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53641DB-D9C0-4B00-876B-6EB74D656DA4}"/>
              </a:ext>
            </a:extLst>
          </p:cNvPr>
          <p:cNvGrpSpPr/>
          <p:nvPr/>
        </p:nvGrpSpPr>
        <p:grpSpPr>
          <a:xfrm>
            <a:off x="8531882" y="1145224"/>
            <a:ext cx="1568590" cy="1200150"/>
            <a:chOff x="3635896" y="4064235"/>
            <a:chExt cx="1370339" cy="1596913"/>
          </a:xfrm>
        </p:grpSpPr>
        <p:sp>
          <p:nvSpPr>
            <p:cNvPr id="54" name="矩形: 圆角 5">
              <a:extLst>
                <a:ext uri="{FF2B5EF4-FFF2-40B4-BE49-F238E27FC236}">
                  <a16:creationId xmlns:a16="http://schemas.microsoft.com/office/drawing/2014/main" id="{228B1B18-F15C-4383-84F9-7277AB5929CE}"/>
                </a:ext>
              </a:extLst>
            </p:cNvPr>
            <p:cNvSpPr/>
            <p:nvPr/>
          </p:nvSpPr>
          <p:spPr>
            <a:xfrm>
              <a:off x="3635896" y="4064235"/>
              <a:ext cx="1370339" cy="1596913"/>
            </a:xfrm>
            <a:prstGeom prst="cloud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45746EC-B0D1-49E4-A462-4C6C1D18AE35}"/>
                </a:ext>
              </a:extLst>
            </p:cNvPr>
            <p:cNvSpPr/>
            <p:nvPr/>
          </p:nvSpPr>
          <p:spPr>
            <a:xfrm>
              <a:off x="3964274" y="4500614"/>
              <a:ext cx="559041" cy="832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218804"/>
              <a:r>
                <a:rPr lang="en-US" sz="3466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cư</a:t>
              </a:r>
              <a:endParaRPr lang="en-US" sz="3466" dirty="0">
                <a:solidFill>
                  <a:srgbClr val="000000"/>
                </a:solidFill>
                <a:latin typeface="微软雅黑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6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33333E-6 L 2.70833E-6 -3.33333E-6 C 0.01758 0.01505 0.04323 0.03797 0.06211 0.04908 C 0.09323 0.06852 0.17773 0.10648 0.20924 0.1169 C 0.22864 0.12338 0.24935 0.12477 0.26901 0.1294 C 0.28906 0.13426 0.30872 0.14005 0.32864 0.14491 C 0.34401 0.14838 0.35937 0.15139 0.37461 0.1551 C 0.41315 0.16528 0.38112 0.15695 0.39817 0.16551 C 0.40416 0.16829 0.41054 0.17014 0.41627 0.17292 C 0.41953 0.17477 0.42174 0.17732 0.42448 0.17917 C 0.42773 0.18172 0.43164 0.18311 0.43411 0.18588 C 0.43945 0.18959 0.44557 0.19561 0.4483 0.20093 C 0.45013 0.20486 0.4513 0.20857 0.45273 0.2125 C 0.45273 0.21366 0.45273 0.21412 0.45273 0.21551 " pathEditMode="relative" rAng="0" ptsTypes="AAAAAAAAAAAAAA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30" y="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24 0.0081 L 0.06224 0.0081 C 0.15807 -0.01505 0.05729 0.00671 0.14622 -0.00533 C 0.24531 -0.01852 0.14948 -0.01042 0.20313 -0.01459 C 0.21745 -0.01389 0.22435 -0.01783 0.23542 -0.00926 C 0.24635 -0.0007 0.2349 -0.00371 0.25273 0.00671 C 0.25339 0.00717 0.25417 0.00787 0.25495 0.0081 C 0.25638 0.00833 0.25794 0.0081 0.25951 0.0081 " pathEditMode="relative" ptsTypes="AAAAAAAA">
                                      <p:cBhvr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95 -0.00972 L 0.05795 -0.00972 C 0.06537 -0.01435 0.07292 -0.01829 0.08034 -0.02315 C 0.12852 -0.05509 0.07344 -0.02292 0.12917 -0.05648 C 0.13711 -0.06134 0.14519 -0.06481 0.15313 -0.06991 C 0.16224 -0.07569 0.17097 -0.0831 0.18008 -0.08866 C 0.20521 -0.10347 0.23021 -0.11967 0.25586 -0.13125 C 0.26146 -0.1338 0.29297 -0.14653 0.30456 -0.15532 C 0.30677 -0.15694 0.30847 -0.15995 0.31055 -0.16204 C 0.31381 -0.16481 0.31706 -0.16736 0.32032 -0.16991 C 0.32279 -0.17569 0.32279 -0.17546 0.32487 -0.18194 C 0.32539 -0.1838 0.32591 -0.18542 0.32631 -0.18727 C 0.32709 -0.19028 0.32748 -0.19398 0.32865 -0.19676 C 0.3293 -0.19838 0.3306 -0.1993 0.33164 -0.20069 C 0.33594 -0.2162 0.32943 -0.19444 0.33607 -0.21134 C 0.33711 -0.21366 0.33841 -0.21921 0.33841 -0.21921 " pathEditMode="relative" ptsTypes="AAAAAAAAAAAAAAAA">
                                      <p:cBhvr>
                                        <p:cTn id="6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01 0.05486 L -0.04401 0.05486 C -0.04883 0.06041 -0.05325 0.06736 -0.05833 0.07199 C -0.07044 0.08333 -0.12721 0.1243 -0.13489 0.13079 C -0.16862 0.15903 -0.1733 0.16528 -0.20612 0.18541 C -0.2207 0.19444 -0.23593 0.20092 -0.25039 0.21088 C -0.29036 0.23819 -0.24922 0.21111 -0.2901 0.23495 C -0.31732 0.25069 -0.29661 0.24143 -0.3164 0.24954 C -0.31784 0.25092 -0.31966 0.25139 -0.32083 0.25347 C -0.3237 0.25833 -0.32838 0.26944 -0.32838 0.26944 C -0.3289 0.27176 -0.32942 0.27384 -0.32982 0.27616 C -0.33164 0.28588 -0.33073 0.28403 -0.33281 0.29213 C -0.33385 0.29583 -0.3358 0.30301 -0.3358 0.30301 " pathEditMode="relative" ptsTypes="AAAAAAAAAAAAA">
                                      <p:cBhvr>
                                        <p:cTn id="7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9 0.02292 L -0.0569 0.02292 C -0.0595 0.02361 -0.06211 0.02408 -0.06445 0.02547 C -0.06653 0.02662 -0.06836 0.0294 -0.07044 0.03079 C -0.07344 0.03287 -0.07643 0.03449 -0.07942 0.03611 C -0.08398 0.03843 -0.08854 0.04051 -0.09297 0.04283 C -0.097 0.04491 -0.10091 0.04769 -0.10495 0.04954 C -0.11745 0.05486 -0.11002 0.05 -0.11927 0.05348 C -0.13476 0.05926 -0.12174 0.05648 -0.13646 0.0588 C -0.13971 0.06065 -0.14284 0.06297 -0.14622 0.06412 C -0.14896 0.06505 -0.15169 0.06482 -0.15442 0.06551 C -0.1582 0.06621 -0.16198 0.0669 -0.16575 0.06806 C -0.16797 0.06875 -0.17018 0.07014 -0.17252 0.07084 C -0.17773 0.07246 -0.18763 0.07292 -0.19192 0.07338 C -0.19401 0.07385 -0.19596 0.07454 -0.19791 0.07477 C -0.20143 0.07523 -0.20495 0.07547 -0.20846 0.07616 C -0.20976 0.07639 -0.21094 0.07709 -0.21224 0.07732 C -0.21393 0.07801 -0.21575 0.07824 -0.21745 0.07871 C -0.22265 0.08241 -0.21992 0.08102 -0.22565 0.08287 " pathEditMode="relative" ptsTypes="AAAAAAAAAAAAAAAAAAA">
                                      <p:cBhvr>
                                        <p:cTn id="7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34 -0.03958 L -0.05234 -0.03958 C -0.05937 -0.05208 -0.06614 -0.06504 -0.07343 -0.07708 C -0.08164 -0.09051 -0.09101 -0.10162 -0.09896 -0.11574 C -0.12851 -0.16828 -0.09739 -0.11551 -0.11692 -0.14375 C -0.12005 -0.14814 -0.12265 -0.15393 -0.12591 -0.15833 C -0.12825 -0.16157 -0.13099 -0.16342 -0.13346 -0.16643 C -0.13672 -0.1706 -0.13958 -0.17592 -0.1431 -0.17963 C -0.14713 -0.18402 -0.16901 -0.19676 -0.1694 -0.19699 C -0.17096 -0.19791 -0.17239 -0.19907 -0.17396 -0.19976 L -0.17995 -0.20231 L -0.18359 -0.20625 " pathEditMode="relative" ptsTypes="AAAAAAAAAAAA">
                                      <p:cBhvr>
                                        <p:cTn id="8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E37D1A-896C-4DD5-9E65-988A5E2E2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oogle Shape;85;p1">
            <a:hlinkClick r:id="rId3" action="ppaction://hlinksldjump"/>
            <a:extLst>
              <a:ext uri="{FF2B5EF4-FFF2-40B4-BE49-F238E27FC236}">
                <a16:creationId xmlns:a16="http://schemas.microsoft.com/office/drawing/2014/main" id="{603D5EBF-972D-4BE1-AB53-3538730364A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3329" t="19446"/>
          <a:stretch/>
        </p:blipFill>
        <p:spPr>
          <a:xfrm>
            <a:off x="9318761" y="2718149"/>
            <a:ext cx="2873239" cy="38137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08F890-CF01-43C3-A96C-76433AE73F45}"/>
              </a:ext>
            </a:extLst>
          </p:cNvPr>
          <p:cNvSpPr/>
          <p:nvPr/>
        </p:nvSpPr>
        <p:spPr>
          <a:xfrm>
            <a:off x="4152899" y="5854699"/>
            <a:ext cx="3826179" cy="6771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Google Shape;304;p20">
            <a:extLst>
              <a:ext uri="{FF2B5EF4-FFF2-40B4-BE49-F238E27FC236}">
                <a16:creationId xmlns:a16="http://schemas.microsoft.com/office/drawing/2014/main" id="{B2CE6B02-F0C6-47AF-8B8B-4A1E9DA4F107}"/>
              </a:ext>
            </a:extLst>
          </p:cNvPr>
          <p:cNvSpPr txBox="1">
            <a:spLocks/>
          </p:cNvSpPr>
          <p:nvPr/>
        </p:nvSpPr>
        <p:spPr>
          <a:xfrm>
            <a:off x="2835745" y="6168247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cs typeface="Calibri" panose="020F0502020204030204" pitchFamily="34" charset="0"/>
                <a:sym typeface="Odibee Sans"/>
              </a:rPr>
              <a:t>T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cs typeface="Calibri" panose="020F0502020204030204" pitchFamily="34" charset="0"/>
                <a:sym typeface="Odibee Sans"/>
              </a:rPr>
              <a:t>Ư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cs typeface="Calibri" panose="020F0502020204030204" pitchFamily="34" charset="0"/>
                <a:sym typeface="Odibee Sans"/>
              </a:rPr>
              <a:t>ỚI HOA</a:t>
            </a:r>
          </a:p>
        </p:txBody>
      </p:sp>
    </p:spTree>
    <p:extLst>
      <p:ext uri="{BB962C8B-B14F-4D97-AF65-F5344CB8AC3E}">
        <p14:creationId xmlns:p14="http://schemas.microsoft.com/office/powerpoint/2010/main" val="994289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D6B978-5DF9-415E-BB21-0FDABD08164D}"/>
              </a:ext>
            </a:extLst>
          </p:cNvPr>
          <p:cNvSpPr txBox="1"/>
          <p:nvPr/>
        </p:nvSpPr>
        <p:spPr>
          <a:xfrm>
            <a:off x="2458730" y="2236476"/>
            <a:ext cx="5457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0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B24229-D5E8-4128-AD3D-3EC853DA817C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8B2610-482A-4826-B658-78B9632BD4A7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610E9C1-0173-47F7-8C6E-BB1014AAA4FA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3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2AF41C9A-CEC4-4BF2-8959-7015270344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6E54E19-2FF6-4431-B036-EFE9BAEBB612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D41C70-3DEA-4D4D-92B7-3268C88A222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1C83F-12E8-4E35-9B55-B037DC2CDA81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0FD90064-BA93-4230-97FE-92E1F761A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531445" y="243536"/>
            <a:ext cx="10255140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1218804"/>
            <a:endParaRPr lang="en-US" altLang="zh-CN" sz="1400" dirty="0">
              <a:solidFill>
                <a:srgbClr val="000000"/>
              </a:solidFill>
              <a:latin typeface="微软雅黑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846868" y="307662"/>
            <a:ext cx="9332169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</a:pPr>
            <a:r>
              <a:rPr lang="vi-VN" sz="33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Chọn ch hoặc tr thay cho </a:t>
            </a:r>
            <a:r>
              <a:rPr lang="en-US" sz="3399" dirty="0" err="1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3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99" dirty="0" err="1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endParaRPr lang="vi-VN" sz="3399" dirty="0">
              <a:solidFill>
                <a:srgbClr val="EA461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9057095" y="315235"/>
            <a:ext cx="580539" cy="58454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ABDEC24-3A7C-4AAB-A627-E782F99DF467}"/>
              </a:ext>
            </a:extLst>
          </p:cNvPr>
          <p:cNvSpPr txBox="1"/>
          <p:nvPr/>
        </p:nvSpPr>
        <p:spPr>
          <a:xfrm>
            <a:off x="910819" y="2870480"/>
            <a:ext cx="446789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mây vừa kéo đến</a:t>
            </a:r>
          </a:p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ăng sao 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ốn cả rồi</a:t>
            </a:r>
          </a:p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nóng lòng 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 đợi</a:t>
            </a:r>
          </a:p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 đi nào, mưa ơi!</a:t>
            </a:r>
            <a:b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endParaRPr lang="en-US" sz="36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37D0B0-F337-421C-AE5E-6770551607DB}"/>
              </a:ext>
            </a:extLst>
          </p:cNvPr>
          <p:cNvSpPr txBox="1"/>
          <p:nvPr/>
        </p:nvSpPr>
        <p:spPr>
          <a:xfrm>
            <a:off x="6545926" y="2870480"/>
            <a:ext cx="519084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bỗng lòe 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ói mắt</a:t>
            </a:r>
          </a:p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Soi sáng khắp ruộng vườn</a:t>
            </a:r>
          </a:p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Ơ! Ông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 bật lửa</a:t>
            </a:r>
          </a:p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 lúa vừa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ổ bông.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/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Đỗ Xuân Thanh)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E38318-1FD7-429C-A97B-2DBF91564D8B}"/>
              </a:ext>
            </a:extLst>
          </p:cNvPr>
          <p:cNvSpPr txBox="1"/>
          <p:nvPr/>
        </p:nvSpPr>
        <p:spPr>
          <a:xfrm>
            <a:off x="937373" y="3419854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ECA4EA-518B-4AFA-9153-AC4E51CF72F9}"/>
              </a:ext>
            </a:extLst>
          </p:cNvPr>
          <p:cNvSpPr txBox="1"/>
          <p:nvPr/>
        </p:nvSpPr>
        <p:spPr>
          <a:xfrm>
            <a:off x="2975795" y="3429000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5310BB-57BC-41D6-8038-D18D1CE2E3E4}"/>
              </a:ext>
            </a:extLst>
          </p:cNvPr>
          <p:cNvSpPr txBox="1"/>
          <p:nvPr/>
        </p:nvSpPr>
        <p:spPr>
          <a:xfrm>
            <a:off x="3755660" y="3934091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0E7C16-69BF-486A-8DAE-C2703251EA54}"/>
              </a:ext>
            </a:extLst>
          </p:cNvPr>
          <p:cNvSpPr txBox="1"/>
          <p:nvPr/>
        </p:nvSpPr>
        <p:spPr>
          <a:xfrm>
            <a:off x="9502762" y="2842416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55D0B2-30DC-4358-843E-08CBE215FB5A}"/>
              </a:ext>
            </a:extLst>
          </p:cNvPr>
          <p:cNvSpPr txBox="1"/>
          <p:nvPr/>
        </p:nvSpPr>
        <p:spPr>
          <a:xfrm>
            <a:off x="8113149" y="3970952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27B8F4-A7FC-4C3B-ADE1-7B60562B1A5C}"/>
              </a:ext>
            </a:extLst>
          </p:cNvPr>
          <p:cNvSpPr txBox="1"/>
          <p:nvPr/>
        </p:nvSpPr>
        <p:spPr>
          <a:xfrm>
            <a:off x="9167394" y="4498533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5197304-2B47-4CDE-B45C-8F371CC407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828939" y="3455012"/>
            <a:ext cx="578194" cy="58218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9888172-3E54-417B-96B9-37819E8EC97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2973855" y="3516990"/>
            <a:ext cx="535677" cy="53937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FA30C36-903E-42E0-B2A9-8BF5F7F187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3769444" y="3970952"/>
            <a:ext cx="580539" cy="58454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19D537D-4E99-4143-A84E-AD62D0E767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9479823" y="2895946"/>
            <a:ext cx="578194" cy="58218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05E2830-2F30-4BDD-8D39-68728FFED7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7963060" y="3998240"/>
            <a:ext cx="578194" cy="58218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FB4414E-DD17-49E8-B289-F23F893181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8963730" y="4518048"/>
            <a:ext cx="578194" cy="58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3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1" grpId="0"/>
      <p:bldP spid="2" grpId="0"/>
      <p:bldP spid="34" grpId="0"/>
      <p:bldP spid="35" grpId="0"/>
      <p:bldP spid="36" grpId="0"/>
      <p:bldP spid="37" grpId="0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B24229-D5E8-4128-AD3D-3EC853DA817C}"/>
              </a:ext>
            </a:extLst>
          </p:cNvPr>
          <p:cNvGrpSpPr/>
          <p:nvPr/>
        </p:nvGrpSpPr>
        <p:grpSpPr>
          <a:xfrm>
            <a:off x="119077" y="1128014"/>
            <a:ext cx="11953847" cy="5621182"/>
            <a:chOff x="0" y="-127203"/>
            <a:chExt cx="8968152" cy="42171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58B2610-482A-4826-B658-78B9632BD4A7}"/>
                </a:ext>
              </a:extLst>
            </p:cNvPr>
            <p:cNvGrpSpPr/>
            <p:nvPr/>
          </p:nvGrpSpPr>
          <p:grpSpPr>
            <a:xfrm>
              <a:off x="0" y="49488"/>
              <a:ext cx="8968152" cy="4040497"/>
              <a:chOff x="245011" y="24083"/>
              <a:chExt cx="8543569" cy="4040497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610E9C1-0173-47F7-8C6E-BB1014AAA4FA}"/>
                  </a:ext>
                </a:extLst>
              </p:cNvPr>
              <p:cNvGrpSpPr/>
              <p:nvPr/>
            </p:nvGrpSpPr>
            <p:grpSpPr>
              <a:xfrm>
                <a:off x="245011" y="24083"/>
                <a:ext cx="8543569" cy="4040497"/>
                <a:chOff x="253396" y="980319"/>
                <a:chExt cx="8543569" cy="4040497"/>
              </a:xfrm>
            </p:grpSpPr>
            <p:pic>
              <p:nvPicPr>
                <p:cNvPr id="30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2AF41C9A-CEC4-4BF2-8959-7015270344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9" t="19525"/>
                <a:stretch/>
              </p:blipFill>
              <p:spPr bwMode="auto">
                <a:xfrm>
                  <a:off x="253396" y="980319"/>
                  <a:ext cx="8543569" cy="4040497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6E54E19-2FF6-4431-B036-EFE9BAEBB612}"/>
                    </a:ext>
                  </a:extLst>
                </p:cNvPr>
                <p:cNvSpPr/>
                <p:nvPr/>
              </p:nvSpPr>
              <p:spPr>
                <a:xfrm>
                  <a:off x="6720345" y="3353352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6D41C70-3DEA-4D4D-92B7-3268C88A222C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11C83F-12E8-4E35-9B55-B037DC2CDA81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19" name="图片 11">
              <a:extLst>
                <a:ext uri="{FF2B5EF4-FFF2-40B4-BE49-F238E27FC236}">
                  <a16:creationId xmlns:a16="http://schemas.microsoft.com/office/drawing/2014/main" id="{0FD90064-BA93-4230-97FE-92E1F761A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27203"/>
              <a:ext cx="1102698" cy="1022486"/>
            </a:xfrm>
            <a:prstGeom prst="rect">
              <a:avLst/>
            </a:prstGeom>
          </p:spPr>
        </p:pic>
      </p:grpSp>
      <p:sp>
        <p:nvSpPr>
          <p:cNvPr id="9" name="îṥḷíďê">
            <a:extLst>
              <a:ext uri="{FF2B5EF4-FFF2-40B4-BE49-F238E27FC236}">
                <a16:creationId xmlns:a16="http://schemas.microsoft.com/office/drawing/2014/main" id="{0FC02470-C26C-4027-8E2A-220B2FAEF488}"/>
              </a:ext>
            </a:extLst>
          </p:cNvPr>
          <p:cNvSpPr/>
          <p:nvPr/>
        </p:nvSpPr>
        <p:spPr bwMode="auto">
          <a:xfrm>
            <a:off x="531445" y="243536"/>
            <a:ext cx="10255140" cy="727942"/>
          </a:xfrm>
          <a:prstGeom prst="roundRect">
            <a:avLst>
              <a:gd name="adj" fmla="val 12595"/>
            </a:avLst>
          </a:prstGeom>
          <a:solidFill>
            <a:schemeClr val="bg1"/>
          </a:solidFill>
          <a:ln w="28575" cap="rnd" cmpd="thickThin">
            <a:solidFill>
              <a:srgbClr val="7A4E48"/>
            </a:solidFill>
            <a:prstDash val="sysDash"/>
            <a:round/>
            <a:headEnd/>
            <a:tailEnd/>
          </a:ln>
        </p:spPr>
        <p:txBody>
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sp>
        <p:nvSpPr>
          <p:cNvPr id="3" name="Google Shape;5317;p41"/>
          <p:cNvSpPr txBox="1">
            <a:spLocks/>
          </p:cNvSpPr>
          <p:nvPr/>
        </p:nvSpPr>
        <p:spPr>
          <a:xfrm>
            <a:off x="846868" y="307662"/>
            <a:ext cx="9332169" cy="7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1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a. Chọn </a:t>
            </a:r>
            <a:r>
              <a:rPr kumimoji="0" lang="en-US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v</a:t>
            </a:r>
            <a:r>
              <a:rPr kumimoji="0" lang="vi-VN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hoặc </a:t>
            </a:r>
            <a:r>
              <a:rPr kumimoji="0" lang="en-US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d</a:t>
            </a:r>
            <a:r>
              <a:rPr kumimoji="0" lang="vi-VN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thay cho </a:t>
            </a:r>
            <a:r>
              <a:rPr kumimoji="0" lang="en-US" sz="3399" b="1" i="0" u="none" strike="noStrike" kern="1200" cap="none" spc="0" normalizeH="0" baseline="0" noProof="0" dirty="0" err="1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bông</a:t>
            </a:r>
            <a:r>
              <a:rPr kumimoji="0" lang="en-US" sz="3399" b="1" i="0" u="none" strike="noStrike" kern="120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399" b="1" i="0" u="none" strike="noStrike" kern="1200" cap="none" spc="0" normalizeH="0" baseline="0" noProof="0" dirty="0" err="1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hoa</a:t>
            </a:r>
            <a:endParaRPr kumimoji="0" lang="vi-VN" sz="3399" b="1" i="0" u="none" strike="noStrike" kern="1200" cap="none" spc="0" normalizeH="0" baseline="0" noProof="0" dirty="0">
              <a:ln>
                <a:noFill/>
              </a:ln>
              <a:solidFill>
                <a:srgbClr val="EA4618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9057095" y="315235"/>
            <a:ext cx="580539" cy="58454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ABDEC24-3A7C-4AAB-A627-E782F99DF467}"/>
              </a:ext>
            </a:extLst>
          </p:cNvPr>
          <p:cNvSpPr txBox="1"/>
          <p:nvPr/>
        </p:nvSpPr>
        <p:spPr>
          <a:xfrm>
            <a:off x="910818" y="2870480"/>
            <a:ext cx="106289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tàu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 ga, vừa chạy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ừa “tu tu” một hồi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ài. Sân ga bỗng chốc nhộn nhịp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 náo nhiệt hẳn lên. Phía cửa ga, nhiều cánh tay giơ lên 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ẫy gọi người thân.</a:t>
            </a:r>
          </a:p>
          <a:p>
            <a:pPr lvl="0" algn="r"/>
            <a:r>
              <a:rPr lang="vi-VN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(Trung Nguyên)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B5CDF-C133-416E-B987-F2CA192091FA}"/>
              </a:ext>
            </a:extLst>
          </p:cNvPr>
          <p:cNvSpPr txBox="1"/>
          <p:nvPr/>
        </p:nvSpPr>
        <p:spPr>
          <a:xfrm>
            <a:off x="2648290" y="2870480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66E40D-BE0F-488C-81C1-FC86B722BB78}"/>
              </a:ext>
            </a:extLst>
          </p:cNvPr>
          <p:cNvSpPr txBox="1"/>
          <p:nvPr/>
        </p:nvSpPr>
        <p:spPr>
          <a:xfrm>
            <a:off x="9728677" y="2870480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C499FFE-9E40-4403-81BB-4574EE53D3FE}"/>
              </a:ext>
            </a:extLst>
          </p:cNvPr>
          <p:cNvSpPr txBox="1"/>
          <p:nvPr/>
        </p:nvSpPr>
        <p:spPr>
          <a:xfrm>
            <a:off x="5806981" y="3429000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59E6BC2-81F6-4790-8202-97890C54430D}"/>
              </a:ext>
            </a:extLst>
          </p:cNvPr>
          <p:cNvSpPr txBox="1"/>
          <p:nvPr/>
        </p:nvSpPr>
        <p:spPr>
          <a:xfrm>
            <a:off x="6856847" y="3959441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05429CD-88AB-465D-A2E6-E1B5D22DC5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2542766" y="2953846"/>
            <a:ext cx="476312" cy="47959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1B17BC4-EDE4-4253-A0F6-B2F5FF70C93C}"/>
              </a:ext>
            </a:extLst>
          </p:cNvPr>
          <p:cNvSpPr txBox="1"/>
          <p:nvPr/>
        </p:nvSpPr>
        <p:spPr>
          <a:xfrm>
            <a:off x="6096000" y="2870480"/>
            <a:ext cx="67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95F49C9-81C5-4477-A24C-521E153878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5956364" y="2953846"/>
            <a:ext cx="476312" cy="47959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1E0C9A3-2C42-446A-8274-088590CE61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9692576" y="2947091"/>
            <a:ext cx="476312" cy="47959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2E37837-9CDE-459B-A911-DA4226C04C9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5699607" y="3505582"/>
            <a:ext cx="476312" cy="47959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319A9E35-6A7B-4804-ADD6-685E723C31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6772275" y="4064410"/>
            <a:ext cx="476312" cy="4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3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0" grpId="0"/>
      <p:bldP spid="21" grpId="0"/>
      <p:bldP spid="41" grpId="0"/>
      <p:bldP spid="42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D6B978-5DF9-415E-BB21-0FDABD08164D}"/>
              </a:ext>
            </a:extLst>
          </p:cNvPr>
          <p:cNvSpPr txBox="1"/>
          <p:nvPr/>
        </p:nvSpPr>
        <p:spPr>
          <a:xfrm>
            <a:off x="2399463" y="1185301"/>
            <a:ext cx="5457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ABA36C-FC11-4157-90F6-F827B92CD596}"/>
              </a:ext>
            </a:extLst>
          </p:cNvPr>
          <p:cNvSpPr txBox="1"/>
          <p:nvPr/>
        </p:nvSpPr>
        <p:spPr>
          <a:xfrm>
            <a:off x="2582333" y="2101794"/>
            <a:ext cx="54578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them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3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1033A74-089E-4C8B-BA80-1394862F42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4" y="1269302"/>
            <a:ext cx="11623261" cy="335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3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0749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2316" y="4292465"/>
            <a:ext cx="1000125" cy="215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88081" y="4316855"/>
            <a:ext cx="1030287" cy="2182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64370" y="3904137"/>
            <a:ext cx="1700213" cy="23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18616" y="4292465"/>
            <a:ext cx="1000125" cy="208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>
            <a:hlinkClick r:id="rId10" action="ppaction://hlinksldjump"/>
          </p:cNvPr>
          <p:cNvPicPr preferRelativeResize="0"/>
          <p:nvPr/>
        </p:nvPicPr>
        <p:blipFill rotWithShape="1">
          <a:blip r:embed="rId11">
            <a:alphaModFix/>
          </a:blip>
          <a:srcRect l="43329" t="19446"/>
          <a:stretch/>
        </p:blipFill>
        <p:spPr>
          <a:xfrm>
            <a:off x="8675791" y="2132856"/>
            <a:ext cx="2357024" cy="33503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2" name="Google Shape;102;p2">
            <a:hlinkClick r:id="rId12" action="ppaction://hlinksldjump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93401" y="4278423"/>
            <a:ext cx="1000125" cy="215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>
            <a:hlinkClick r:id="rId14" action="ppaction://hlinksldjump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188082" y="4316856"/>
            <a:ext cx="1030287" cy="2182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>
            <a:hlinkClick r:id="rId16" action="ppaction://hlinksldjump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464371" y="3904138"/>
            <a:ext cx="1700213" cy="23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>
            <a:hlinkClick r:id="rId18" action="ppaction://hlinksldjump"/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318616" y="4278423"/>
            <a:ext cx="1000125" cy="208438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>
            <a:off x="5423564" y="42778"/>
            <a:ext cx="5164422" cy="2090078"/>
          </a:xfrm>
          <a:prstGeom prst="cloudCallout">
            <a:avLst>
              <a:gd name="adj1" fmla="val 20213"/>
              <a:gd name="adj2" fmla="val 90850"/>
            </a:avLst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Mình tưới chậu hoa nào đây? 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Arrow: Right 1">
            <a:hlinkClick r:id="rId20" action="ppaction://hlinksldjump"/>
            <a:extLst>
              <a:ext uri="{FF2B5EF4-FFF2-40B4-BE49-F238E27FC236}">
                <a16:creationId xmlns:a16="http://schemas.microsoft.com/office/drawing/2014/main" id="{1F883479-FD76-4EFC-8965-65C5401401F4}"/>
              </a:ext>
            </a:extLst>
          </p:cNvPr>
          <p:cNvSpPr/>
          <p:nvPr/>
        </p:nvSpPr>
        <p:spPr>
          <a:xfrm>
            <a:off x="11277600" y="6299200"/>
            <a:ext cx="725714" cy="53805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B420756-3920-4D01-93A1-8E0341C505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148114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5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07407E-6 L -0.61302 0.094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51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5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302 0.09445 L -0.42356 0.133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" dur="5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356 0.13357 L -0.19544 0.0965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5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544 0.09653 L 0.0168 0.1155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74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55A78FB7-D93D-4DFE-AF75-ACF2AE36472D}"/>
              </a:ext>
            </a:extLst>
          </p:cNvPr>
          <p:cNvSpPr/>
          <p:nvPr/>
        </p:nvSpPr>
        <p:spPr>
          <a:xfrm>
            <a:off x="930305" y="658930"/>
            <a:ext cx="10768210" cy="520881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Google Shape;102;p2">
            <a:hlinkClick r:id="rId4" action="ppaction://hlinksldjump"/>
            <a:extLst>
              <a:ext uri="{FF2B5EF4-FFF2-40B4-BE49-F238E27FC236}">
                <a16:creationId xmlns:a16="http://schemas.microsoft.com/office/drawing/2014/main" id="{316A3DE9-81F2-4670-9943-8D8FAFD70F8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485" y="4789037"/>
            <a:ext cx="1000125" cy="2157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08;p2">
            <a:extLst>
              <a:ext uri="{FF2B5EF4-FFF2-40B4-BE49-F238E27FC236}">
                <a16:creationId xmlns:a16="http://schemas.microsoft.com/office/drawing/2014/main" id="{8FA75121-05AC-4AA0-9CE0-417D8D112850}"/>
              </a:ext>
            </a:extLst>
          </p:cNvPr>
          <p:cNvSpPr/>
          <p:nvPr/>
        </p:nvSpPr>
        <p:spPr>
          <a:xfrm>
            <a:off x="1317610" y="1508721"/>
            <a:ext cx="7782753" cy="2090078"/>
          </a:xfrm>
          <a:prstGeom prst="cloudCallout">
            <a:avLst>
              <a:gd name="adj1" fmla="val 38379"/>
              <a:gd name="adj2" fmla="val 61684"/>
            </a:avLst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lại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đoạn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“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hè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lấp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lánh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”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1;p2">
            <a:hlinkClick r:id="rId6" action="ppaction://hlinksldjump"/>
            <a:extLst>
              <a:ext uri="{FF2B5EF4-FFF2-40B4-BE49-F238E27FC236}">
                <a16:creationId xmlns:a16="http://schemas.microsoft.com/office/drawing/2014/main" id="{FC3D2717-FA86-4551-9489-38834099780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43329" t="19446"/>
          <a:stretch/>
        </p:blipFill>
        <p:spPr>
          <a:xfrm>
            <a:off x="7746442" y="2358727"/>
            <a:ext cx="2357024" cy="33503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152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74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55A78FB7-D93D-4DFE-AF75-ACF2AE36472D}"/>
              </a:ext>
            </a:extLst>
          </p:cNvPr>
          <p:cNvSpPr/>
          <p:nvPr/>
        </p:nvSpPr>
        <p:spPr>
          <a:xfrm>
            <a:off x="930305" y="658930"/>
            <a:ext cx="10768210" cy="520881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08;p2">
            <a:extLst>
              <a:ext uri="{FF2B5EF4-FFF2-40B4-BE49-F238E27FC236}">
                <a16:creationId xmlns:a16="http://schemas.microsoft.com/office/drawing/2014/main" id="{8FA75121-05AC-4AA0-9CE0-417D8D112850}"/>
              </a:ext>
            </a:extLst>
          </p:cNvPr>
          <p:cNvSpPr/>
          <p:nvPr/>
        </p:nvSpPr>
        <p:spPr>
          <a:xfrm>
            <a:off x="2309009" y="1508721"/>
            <a:ext cx="6791354" cy="2090078"/>
          </a:xfrm>
          <a:prstGeom prst="cloudCallout">
            <a:avLst>
              <a:gd name="adj1" fmla="val 38379"/>
              <a:gd name="adj2" fmla="val 61684"/>
            </a:avLst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Em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lại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đoạn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2,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đoạn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3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bài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“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hè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lấp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lánh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”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HP001" panose="020B0603050302020204" pitchFamily="34" charset="0"/>
              <a:cs typeface="Calibri"/>
              <a:sym typeface="Calibri"/>
            </a:endParaRPr>
          </a:p>
        </p:txBody>
      </p:sp>
      <p:pic>
        <p:nvPicPr>
          <p:cNvPr id="16" name="Google Shape;101;p2">
            <a:hlinkClick r:id="rId4" action="ppaction://hlinksldjump"/>
            <a:extLst>
              <a:ext uri="{FF2B5EF4-FFF2-40B4-BE49-F238E27FC236}">
                <a16:creationId xmlns:a16="http://schemas.microsoft.com/office/drawing/2014/main" id="{FC3D2717-FA86-4551-9489-38834099780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3329" t="19446"/>
          <a:stretch/>
        </p:blipFill>
        <p:spPr>
          <a:xfrm>
            <a:off x="7746442" y="2358727"/>
            <a:ext cx="2357024" cy="33503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7" name="Google Shape;103;p2">
            <a:hlinkClick r:id="rId6" action="ppaction://hlinksldjump"/>
            <a:extLst>
              <a:ext uri="{FF2B5EF4-FFF2-40B4-BE49-F238E27FC236}">
                <a16:creationId xmlns:a16="http://schemas.microsoft.com/office/drawing/2014/main" id="{AE474292-A4F5-4F63-90AE-48932D97A2A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9771" y="4557486"/>
            <a:ext cx="1341068" cy="2321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43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74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55A78FB7-D93D-4DFE-AF75-ACF2AE36472D}"/>
              </a:ext>
            </a:extLst>
          </p:cNvPr>
          <p:cNvSpPr/>
          <p:nvPr/>
        </p:nvSpPr>
        <p:spPr>
          <a:xfrm>
            <a:off x="930305" y="658930"/>
            <a:ext cx="10768210" cy="520881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08;p2">
            <a:extLst>
              <a:ext uri="{FF2B5EF4-FFF2-40B4-BE49-F238E27FC236}">
                <a16:creationId xmlns:a16="http://schemas.microsoft.com/office/drawing/2014/main" id="{8FA75121-05AC-4AA0-9CE0-417D8D112850}"/>
              </a:ext>
            </a:extLst>
          </p:cNvPr>
          <p:cNvSpPr/>
          <p:nvPr/>
        </p:nvSpPr>
        <p:spPr>
          <a:xfrm>
            <a:off x="1461053" y="1148923"/>
            <a:ext cx="8273474" cy="2090078"/>
          </a:xfrm>
          <a:prstGeom prst="cloudCallout">
            <a:avLst>
              <a:gd name="adj1" fmla="val 38379"/>
              <a:gd name="adj2" fmla="val 61684"/>
            </a:avLst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hãy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nêu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nội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dung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bài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đọc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“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Mùa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hè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lấp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lánh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”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01;p2">
            <a:hlinkClick r:id="rId4" action="ppaction://hlinksldjump"/>
            <a:extLst>
              <a:ext uri="{FF2B5EF4-FFF2-40B4-BE49-F238E27FC236}">
                <a16:creationId xmlns:a16="http://schemas.microsoft.com/office/drawing/2014/main" id="{FC3D2717-FA86-4551-9489-38834099780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3329" t="19446"/>
          <a:stretch/>
        </p:blipFill>
        <p:spPr>
          <a:xfrm>
            <a:off x="7746442" y="2358727"/>
            <a:ext cx="2357024" cy="33503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7" name="Google Shape;104;p2">
            <a:hlinkClick r:id="rId6" action="ppaction://hlinksldjump"/>
            <a:extLst>
              <a:ext uri="{FF2B5EF4-FFF2-40B4-BE49-F238E27FC236}">
                <a16:creationId xmlns:a16="http://schemas.microsoft.com/office/drawing/2014/main" id="{0EF200E7-218A-4798-87B6-268BF30C4A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9856" y="4484576"/>
            <a:ext cx="1700213" cy="2352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758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74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55A78FB7-D93D-4DFE-AF75-ACF2AE36472D}"/>
              </a:ext>
            </a:extLst>
          </p:cNvPr>
          <p:cNvSpPr/>
          <p:nvPr/>
        </p:nvSpPr>
        <p:spPr>
          <a:xfrm>
            <a:off x="930305" y="658930"/>
            <a:ext cx="10768210" cy="520881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Google Shape;108;p2">
            <a:extLst>
              <a:ext uri="{FF2B5EF4-FFF2-40B4-BE49-F238E27FC236}">
                <a16:creationId xmlns:a16="http://schemas.microsoft.com/office/drawing/2014/main" id="{8FA75121-05AC-4AA0-9CE0-417D8D112850}"/>
              </a:ext>
            </a:extLst>
          </p:cNvPr>
          <p:cNvSpPr/>
          <p:nvPr/>
        </p:nvSpPr>
        <p:spPr>
          <a:xfrm>
            <a:off x="2309009" y="1508721"/>
            <a:ext cx="6791354" cy="2090078"/>
          </a:xfrm>
          <a:prstGeom prst="cloudCallout">
            <a:avLst>
              <a:gd name="adj1" fmla="val 38379"/>
              <a:gd name="adj2" fmla="val 61684"/>
            </a:avLst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Em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thích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nhất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mùa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nào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?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Vì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sao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HP001" panose="020B0603050302020204" pitchFamily="34" charset="0"/>
                <a:cs typeface="Calibri"/>
                <a:sym typeface="Calibri"/>
              </a:rPr>
              <a:t>?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HP001" panose="020B0603050302020204" pitchFamily="34" charset="0"/>
              <a:cs typeface="Calibri"/>
              <a:sym typeface="Calibri"/>
            </a:endParaRPr>
          </a:p>
        </p:txBody>
      </p:sp>
      <p:pic>
        <p:nvPicPr>
          <p:cNvPr id="16" name="Google Shape;101;p2">
            <a:hlinkClick r:id="rId4" action="ppaction://hlinksldjump"/>
            <a:extLst>
              <a:ext uri="{FF2B5EF4-FFF2-40B4-BE49-F238E27FC236}">
                <a16:creationId xmlns:a16="http://schemas.microsoft.com/office/drawing/2014/main" id="{FC3D2717-FA86-4551-9489-38834099780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3329" t="19446"/>
          <a:stretch/>
        </p:blipFill>
        <p:spPr>
          <a:xfrm>
            <a:off x="7746442" y="2358727"/>
            <a:ext cx="2357024" cy="33503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" name="Google Shape;105;p2">
            <a:hlinkClick r:id="rId6" action="ppaction://hlinksldjump"/>
            <a:extLst>
              <a:ext uri="{FF2B5EF4-FFF2-40B4-BE49-F238E27FC236}">
                <a16:creationId xmlns:a16="http://schemas.microsoft.com/office/drawing/2014/main" id="{3F88AF93-92A0-45EE-B51B-A488DD1517B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3485" y="4666883"/>
            <a:ext cx="1000125" cy="2084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815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Google Shape;304;p20">
            <a:extLst>
              <a:ext uri="{FF2B5EF4-FFF2-40B4-BE49-F238E27FC236}">
                <a16:creationId xmlns:a16="http://schemas.microsoft.com/office/drawing/2014/main" id="{7E5CAE0B-0626-403E-BC87-1A3629B5289D}"/>
              </a:ext>
            </a:extLst>
          </p:cNvPr>
          <p:cNvSpPr txBox="1">
            <a:spLocks/>
          </p:cNvSpPr>
          <p:nvPr/>
        </p:nvSpPr>
        <p:spPr>
          <a:xfrm>
            <a:off x="3120588" y="1811489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8804"/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>
                <a:latin typeface="Calibri" panose="020F0502020204030204" pitchFamily="34" charset="0"/>
                <a:cs typeface="Calibri" panose="020F0502020204030204" pitchFamily="34" charset="0"/>
              </a:rPr>
              <a:t>… năm…</a:t>
            </a:r>
            <a:endParaRPr lang="en-US" sz="3199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B3833800-785F-4162-B2DE-389DAFB60E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27" y="2163592"/>
            <a:ext cx="2572989" cy="1005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FC46C4-E5CC-4722-8ECE-C404ED924F9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22164" y="2892505"/>
            <a:ext cx="654767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62D8D4F6-AF69-4645-B466-E6F5A3D325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115" y="2031475"/>
            <a:ext cx="973502" cy="1055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22F6AC-40E4-4F04-956A-5BA6D6A619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1569" y="2031475"/>
            <a:ext cx="4194412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千图网海量PPT模板www.58pic.com​​">
  <a:themeElements>
    <a:clrScheme name="自定义 217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8B692"/>
      </a:accent1>
      <a:accent2>
        <a:srgbClr val="38B692"/>
      </a:accent2>
      <a:accent3>
        <a:srgbClr val="38B692"/>
      </a:accent3>
      <a:accent4>
        <a:srgbClr val="38B692"/>
      </a:accent4>
      <a:accent5>
        <a:srgbClr val="38B692"/>
      </a:accent5>
      <a:accent6>
        <a:srgbClr val="38B692"/>
      </a:accent6>
      <a:hlink>
        <a:srgbClr val="0563C1"/>
      </a:hlink>
      <a:folHlink>
        <a:srgbClr val="954F72"/>
      </a:folHlink>
    </a:clrScheme>
    <a:fontScheme name="rdbvzni0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582</Words>
  <Application>Microsoft Office PowerPoint</Application>
  <PresentationFormat>Widescreen</PresentationFormat>
  <Paragraphs>103</Paragraphs>
  <Slides>24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等线</vt:lpstr>
      <vt:lpstr>Gloria Hallelujah</vt:lpstr>
      <vt:lpstr>微软雅黑</vt:lpstr>
      <vt:lpstr>Odibee Sans</vt:lpstr>
      <vt:lpstr>字魂59号-创粗黑</vt:lpstr>
      <vt:lpstr>字魂70号-灵悦黑体</vt:lpstr>
      <vt:lpstr>Arial</vt:lpstr>
      <vt:lpstr>Arial-Rounded</vt:lpstr>
      <vt:lpstr>Calibri</vt:lpstr>
      <vt:lpstr>Coiny</vt:lpstr>
      <vt:lpstr>HP001 4 hàng</vt:lpstr>
      <vt:lpstr>第一PPT，www.1ppt.com</vt:lpstr>
      <vt:lpstr>千图网海量PPT模板www.58pic.com​​</vt:lpstr>
      <vt:lpstr>1_千图网海量PPT模板www.58pic.com​​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20</cp:revision>
  <dcterms:created xsi:type="dcterms:W3CDTF">2022-06-15T08:05:13Z</dcterms:created>
  <dcterms:modified xsi:type="dcterms:W3CDTF">2022-07-22T07:47:53Z</dcterms:modified>
</cp:coreProperties>
</file>