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58097" y="1914117"/>
            <a:ext cx="8458200" cy="1828800"/>
            <a:chOff x="258097" y="1914117"/>
            <a:chExt cx="8458200" cy="1828800"/>
          </a:xfrm>
        </p:grpSpPr>
        <p:sp>
          <p:nvSpPr>
            <p:cNvPr id="12" name="Rounded Rectangle 11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TIÕT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HäC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§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ÇU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TI£N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0"/>
            <a:ext cx="9144000" cy="2188522"/>
            <a:chOff x="0" y="0"/>
            <a:chExt cx="9144000" cy="2188522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1828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Cloud 5"/>
            <p:cNvSpPr/>
            <p:nvPr/>
          </p:nvSpPr>
          <p:spPr>
            <a:xfrm rot="1034735">
              <a:off x="166596" y="249878"/>
              <a:ext cx="3007788" cy="1938644"/>
            </a:xfrm>
            <a:prstGeom prst="cloud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Rectangle 7"/>
            <p:cNvSpPr/>
            <p:nvPr/>
          </p:nvSpPr>
          <p:spPr>
            <a:xfrm rot="789568">
              <a:off x="533486" y="753070"/>
              <a:ext cx="219483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Chủ</a:t>
              </a:r>
              <a:r>
                <a:rPr lang="en-US" sz="4000" b="1" cap="none" spc="0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 </a:t>
              </a:r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đề</a:t>
              </a:r>
              <a:endParaRPr lang="en-US" sz="40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43000" y="533400"/>
            <a:ext cx="9316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 smtClean="0"/>
              <a:t>1</a:t>
            </a:r>
            <a:endParaRPr lang="vi-VN" sz="11500" b="1" dirty="0"/>
          </a:p>
        </p:txBody>
      </p:sp>
      <p:sp>
        <p:nvSpPr>
          <p:cNvPr id="11" name="Rectangle 10"/>
          <p:cNvSpPr/>
          <p:nvPr/>
        </p:nvSpPr>
        <p:spPr>
          <a:xfrm>
            <a:off x="3205183" y="533400"/>
            <a:ext cx="57102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C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¸C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Sè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Tõ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 0 §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ÕN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H" pitchFamily="34" charset="0"/>
              </a:rPr>
              <a:t> 10</a:t>
            </a:r>
            <a:endParaRPr lang="vi-VN" sz="4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383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7" t="43542" r="60824" b="29356"/>
          <a:stretch/>
        </p:blipFill>
        <p:spPr bwMode="auto">
          <a:xfrm>
            <a:off x="304800" y="320040"/>
            <a:ext cx="1854926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9" t="48003" r="32416" b="29497"/>
          <a:stretch/>
        </p:blipFill>
        <p:spPr bwMode="auto">
          <a:xfrm>
            <a:off x="1699710" y="3817621"/>
            <a:ext cx="2010207" cy="288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0055" y="3289607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.VnAvant" pitchFamily="34" charset="0"/>
              </a:rPr>
              <a:t>Nam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8" t="43542" r="47174" b="29553"/>
          <a:stretch/>
        </p:blipFill>
        <p:spPr bwMode="auto">
          <a:xfrm>
            <a:off x="2590800" y="304800"/>
            <a:ext cx="2953615" cy="30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63191" y="3289606"/>
            <a:ext cx="739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.VnAvant" pitchFamily="34" charset="0"/>
              </a:rPr>
              <a:t>Mai</a:t>
            </a:r>
            <a:endParaRPr lang="vi-VN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3332172"/>
            <a:ext cx="1269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.VnAvant" pitchFamily="34" charset="0"/>
              </a:rPr>
              <a:t>R« -</a:t>
            </a:r>
            <a:r>
              <a:rPr lang="en-US" sz="2400" b="1" dirty="0" err="1" smtClean="0">
                <a:solidFill>
                  <a:srgbClr val="0070C0"/>
                </a:solidFill>
                <a:latin typeface=".VnAvant" pitchFamily="34" charset="0"/>
              </a:rPr>
              <a:t>bèt</a:t>
            </a:r>
            <a:endParaRPr lang="vi-VN" sz="2400" b="1" dirty="0">
              <a:solidFill>
                <a:srgbClr val="0070C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2" t="43542" r="40142" b="28750"/>
          <a:stretch/>
        </p:blipFill>
        <p:spPr bwMode="auto">
          <a:xfrm>
            <a:off x="6553201" y="320041"/>
            <a:ext cx="1780944" cy="343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74020" y="3768742"/>
            <a:ext cx="757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.VnAvant" pitchFamily="34" charset="0"/>
              </a:rPr>
              <a:t>ViÖt</a:t>
            </a:r>
            <a:endParaRPr lang="vi-VN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2496" y="5030777"/>
            <a:ext cx="535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.VnAvant" pitchFamily="34" charset="0"/>
              </a:rPr>
              <a:t>Mi</a:t>
            </a:r>
            <a:endParaRPr lang="vi-VN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0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grpSp>
        <p:nvGrpSpPr>
          <p:cNvPr id="4" name="Group 3"/>
          <p:cNvGrpSpPr/>
          <p:nvPr/>
        </p:nvGrpSpPr>
        <p:grpSpPr>
          <a:xfrm>
            <a:off x="533400" y="152400"/>
            <a:ext cx="8077200" cy="6400800"/>
            <a:chOff x="2000371" y="1209367"/>
            <a:chExt cx="6131398" cy="398206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29" t="44994" r="53378" b="25704"/>
            <a:stretch/>
          </p:blipFill>
          <p:spPr bwMode="auto">
            <a:xfrm>
              <a:off x="2000371" y="3048000"/>
              <a:ext cx="2952629" cy="214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652" t="19859" r="28917" b="25705"/>
            <a:stretch/>
          </p:blipFill>
          <p:spPr bwMode="auto">
            <a:xfrm>
              <a:off x="4953000" y="1209367"/>
              <a:ext cx="3178769" cy="39820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Rectangle 4"/>
          <p:cNvSpPr/>
          <p:nvPr/>
        </p:nvSpPr>
        <p:spPr>
          <a:xfrm rot="21097950">
            <a:off x="358794" y="2657804"/>
            <a:ext cx="3756813" cy="813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037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3</cp:revision>
  <dcterms:created xsi:type="dcterms:W3CDTF">2006-08-16T00:00:00Z</dcterms:created>
  <dcterms:modified xsi:type="dcterms:W3CDTF">2020-07-30T06:58:37Z</dcterms:modified>
</cp:coreProperties>
</file>