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4" r:id="rId2"/>
  </p:sldMasterIdLst>
  <p:notesMasterIdLst>
    <p:notesMasterId r:id="rId25"/>
  </p:notesMasterIdLst>
  <p:sldIdLst>
    <p:sldId id="263" r:id="rId3"/>
    <p:sldId id="299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300" r:id="rId12"/>
    <p:sldId id="287" r:id="rId13"/>
    <p:sldId id="264" r:id="rId14"/>
    <p:sldId id="270" r:id="rId15"/>
    <p:sldId id="294" r:id="rId16"/>
    <p:sldId id="288" r:id="rId17"/>
    <p:sldId id="291" r:id="rId18"/>
    <p:sldId id="271" r:id="rId19"/>
    <p:sldId id="295" r:id="rId20"/>
    <p:sldId id="297" r:id="rId21"/>
    <p:sldId id="298" r:id="rId22"/>
    <p:sldId id="272" r:id="rId23"/>
    <p:sldId id="293" r:id="rId24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26C"/>
    <a:srgbClr val="0000CC"/>
    <a:srgbClr val="FFB9BE"/>
    <a:srgbClr val="00456B"/>
    <a:srgbClr val="60A8AF"/>
    <a:srgbClr val="FFC73E"/>
    <a:srgbClr val="727272"/>
    <a:srgbClr val="A0CBD0"/>
    <a:srgbClr val="FAD3D4"/>
    <a:srgbClr val="B3E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6424" autoAdjust="0"/>
  </p:normalViewPr>
  <p:slideViewPr>
    <p:cSldViewPr snapToGrid="0" showGuides="1">
      <p:cViewPr>
        <p:scale>
          <a:sx n="66" d="100"/>
          <a:sy n="66" d="100"/>
        </p:scale>
        <p:origin x="1224" y="461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F09A9-601B-407D-BB72-5AD9D6B75078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188E57-AF26-4FA1-B576-B58FC88565B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7812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88E57-AF26-4FA1-B576-B58FC88565B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603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88E57-AF26-4FA1-B576-B58FC88565B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7440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88E57-AF26-4FA1-B576-B58FC88565B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0632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88E57-AF26-4FA1-B576-B58FC88565B6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262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88E57-AF26-4FA1-B576-B58FC88565B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4512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88E57-AF26-4FA1-B576-B58FC88565B6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9775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88E57-AF26-4FA1-B576-B58FC88565B6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1097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4824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BA01-640E-454E-8E40-EB5C67FBC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E60700-5EEB-48B8-BF0A-A0EAE4531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1BBE6-B0C0-4319-80D8-E869CCDB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6C811E-E986-4557-A88E-642FF825E1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91182A-966F-4C55-9C5C-26DCFF1F73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CEC5BF-8F1C-4F31-AA06-A54543E1A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775AFC-D1B0-4ACC-966C-69EF122AD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D432B1-1F59-4CB1-9099-3CED5A170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76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5958B-897B-4BF7-BAC6-39E483445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E51B27-7BDC-40B5-98A5-339EB554D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CBBDAC-281F-458A-99AE-708AB6DDD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61B311-6D42-4E85-8006-CC452856C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2813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8C4BB7-DA49-4807-B294-06C536D95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CF8137-0AF4-4D74-96F4-B782E9803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94D8D5-BFEC-4C22-B3BE-EEF099C96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205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DC796-E9C8-4378-B65D-70FE6B1F8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E0026-0451-41FF-BFB0-493E22ED7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C6E902-15ED-4AB1-A8E8-077CE1A111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E50A46-2380-4365-8650-CB329E3DA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499D4D-F6AB-4A3C-8E4C-C03D87383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0630A3-99BF-4421-ABAD-F56523B0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266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74291-35CE-46F7-A141-088D9AAE7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806512-0D0E-4151-AB8E-B7D824EE16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A26BD-8B2F-4F83-92EB-FDBB7FBDF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D20613-C09E-4976-90D1-ED4936E36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D63A6A-4C85-4D1C-9009-E5D996DF0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7CD7D9-9E6C-44B3-8A95-0BBD30852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8126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B05CD-90C5-43E8-ABF7-D21074F37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B6F11C-F635-44FF-B9EC-687C57807C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B18F82-7554-4F3F-8812-B4268137D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DA424E-7215-4280-8D0C-399179688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3AEC3-5E54-4B5A-964F-FFDDE19AC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880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EBFDD7-08ED-49FA-A643-F1DB769958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8876FE-4610-4F12-9FF1-34003D0B08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487D3-4E3D-45BB-B39D-D25A133A5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11244-B4C5-4F29-A673-AB061BBD8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6A616-FDAA-4558-8A32-1D50A43F2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113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1921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08F19D0-F4B1-4C67-8B9B-2D43605F14E0}"/>
              </a:ext>
            </a:extLst>
          </p:cNvPr>
          <p:cNvSpPr/>
          <p:nvPr userDrawn="1"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rgbClr val="A0C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DB69652-717E-4E82-B343-89A08A675C12}"/>
              </a:ext>
            </a:extLst>
          </p:cNvPr>
          <p:cNvSpPr/>
          <p:nvPr userDrawn="1"/>
        </p:nvSpPr>
        <p:spPr>
          <a:xfrm>
            <a:off x="6096000" y="3428998"/>
            <a:ext cx="6096000" cy="3429002"/>
          </a:xfrm>
          <a:prstGeom prst="rect">
            <a:avLst/>
          </a:prstGeom>
          <a:solidFill>
            <a:srgbClr val="FAD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9773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1ABA3BE-18E6-4010-9492-4FBFC48D5492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A0C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7C3314B-EF1D-4293-876E-FCBFD460FA97}"/>
              </a:ext>
            </a:extLst>
          </p:cNvPr>
          <p:cNvSpPr/>
          <p:nvPr userDrawn="1"/>
        </p:nvSpPr>
        <p:spPr>
          <a:xfrm>
            <a:off x="0" y="0"/>
            <a:ext cx="12192000" cy="3429001"/>
          </a:xfrm>
          <a:prstGeom prst="rect">
            <a:avLst/>
          </a:prstGeom>
          <a:solidFill>
            <a:srgbClr val="FAD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3C3015F2-B8FA-4BFE-8BFA-054E3A312611}"/>
              </a:ext>
            </a:extLst>
          </p:cNvPr>
          <p:cNvSpPr/>
          <p:nvPr userDrawn="1"/>
        </p:nvSpPr>
        <p:spPr>
          <a:xfrm>
            <a:off x="270113" y="191067"/>
            <a:ext cx="11721068" cy="6480628"/>
          </a:xfrm>
          <a:prstGeom prst="roundRect">
            <a:avLst>
              <a:gd name="adj" fmla="val 3785"/>
            </a:avLst>
          </a:prstGeom>
          <a:solidFill>
            <a:schemeClr val="bg1"/>
          </a:solidFill>
          <a:ln w="19304">
            <a:solidFill>
              <a:srgbClr val="727272"/>
            </a:solidFill>
          </a:ln>
          <a:effectLst>
            <a:outerShdw blurRad="1397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1996CCC-4024-4AD3-950C-6384B5FBAA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5" t="28208" r="52504" b="33610"/>
          <a:stretch/>
        </p:blipFill>
        <p:spPr>
          <a:xfrm>
            <a:off x="-454808" y="596900"/>
            <a:ext cx="3405971" cy="55626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71955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3406D85-5E05-4ED4-9A9F-CED228D8EF20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A0C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AA9DC88-92C9-4AAF-9D8B-C247ACBE7C8A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AD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7304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85970-6B69-4FDD-8570-D45455331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984EAF-C678-4115-993C-9028A97F7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45C74-7AF3-4CA8-976F-E110CC5A0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D5974-E81B-4FCB-BAC7-E1AEC1D7E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BBEA6A-71F0-4073-A897-3CDF9E475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517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D4CD5-FBBE-4A6B-8D63-D5A24AA06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6F9BC-EF80-4A29-B7DF-F27E458CB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C1AD2-CD60-4AA2-8AA7-1D880969A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D7D410-F8E0-479C-8DBE-041BA7197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E3D09-431F-404C-AF84-EA178E8FF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966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E04AD-419F-4501-B616-B56013997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3FBCF6-78FC-47B1-A873-AA73FACF4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AE637-26D1-45C1-84A3-F3CCC43A3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C823D-592D-4406-9066-690F6F344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8B85E-F3A4-4D2C-971C-1B46C398E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88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CB3F9-1A37-43E0-9AE4-00B5E4389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55933-CB36-4B2A-AFCA-B36E743185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F35279-1F3F-4713-91E1-2EE19C361C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FD7854-050B-4E97-9718-3FC152889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24088-B0E7-4590-8691-F9923076113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93ACA3-70BA-4F08-B78A-08E6ADB5E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EE5965-4DFC-46A6-9915-CFDABBB09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D87F5-9F2B-4078-A444-1C5EB0781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38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60721" y="-1019194"/>
            <a:ext cx="2442816" cy="24308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B81AD49D-B2DC-4867-8A54-E358534D6D4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8958" y="3176337"/>
            <a:ext cx="2954457" cy="295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54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DD87E8-A12F-4C4A-A993-729F0864D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BBF7BE-39F7-4287-A177-83D5238ED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6CF74-A109-4CA7-8C68-E536AD624C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24088-B0E7-4590-8691-F9923076113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6D7C6-E2A4-4088-A83E-9314F93153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980FF-68DC-4E61-A8EC-09876249AE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D87F5-9F2B-4078-A444-1C5EB0781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40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3.png"/><Relationship Id="rId18" Type="http://schemas.openxmlformats.org/officeDocument/2006/relationships/image" Target="../media/image32.sv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12" Type="http://schemas.openxmlformats.org/officeDocument/2006/relationships/image" Target="../media/image5.emf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11.svg"/><Relationship Id="rId5" Type="http://schemas.openxmlformats.org/officeDocument/2006/relationships/image" Target="../media/image13.svg"/><Relationship Id="rId15" Type="http://schemas.openxmlformats.org/officeDocument/2006/relationships/image" Target="../media/image34.png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openxmlformats.org/officeDocument/2006/relationships/image" Target="../media/image9.svg"/><Relationship Id="rId14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3.svg"/><Relationship Id="rId3" Type="http://schemas.openxmlformats.org/officeDocument/2006/relationships/image" Target="../media/image36.png"/><Relationship Id="rId7" Type="http://schemas.openxmlformats.org/officeDocument/2006/relationships/image" Target="../media/image3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svg"/><Relationship Id="rId11" Type="http://schemas.openxmlformats.org/officeDocument/2006/relationships/image" Target="../media/image28.svg"/><Relationship Id="rId5" Type="http://schemas.openxmlformats.org/officeDocument/2006/relationships/image" Target="../media/image37.png"/><Relationship Id="rId10" Type="http://schemas.openxmlformats.org/officeDocument/2006/relationships/image" Target="../media/image33.png"/><Relationship Id="rId4" Type="http://schemas.openxmlformats.org/officeDocument/2006/relationships/image" Target="../media/image34.svg"/><Relationship Id="rId9" Type="http://schemas.openxmlformats.org/officeDocument/2006/relationships/image" Target="../media/image38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svg"/><Relationship Id="rId5" Type="http://schemas.openxmlformats.org/officeDocument/2006/relationships/image" Target="../media/image32.png"/><Relationship Id="rId4" Type="http://schemas.openxmlformats.org/officeDocument/2006/relationships/image" Target="../media/image4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svg"/><Relationship Id="rId5" Type="http://schemas.openxmlformats.org/officeDocument/2006/relationships/image" Target="../media/image32.png"/><Relationship Id="rId4" Type="http://schemas.openxmlformats.org/officeDocument/2006/relationships/image" Target="../media/image40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slide" Target="slide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1.svg"/><Relationship Id="rId3" Type="http://schemas.openxmlformats.org/officeDocument/2006/relationships/image" Target="../media/image36.png"/><Relationship Id="rId7" Type="http://schemas.openxmlformats.org/officeDocument/2006/relationships/image" Target="../media/image3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svg"/><Relationship Id="rId11" Type="http://schemas.openxmlformats.org/officeDocument/2006/relationships/image" Target="../media/image28.svg"/><Relationship Id="rId5" Type="http://schemas.openxmlformats.org/officeDocument/2006/relationships/image" Target="../media/image37.png"/><Relationship Id="rId10" Type="http://schemas.openxmlformats.org/officeDocument/2006/relationships/image" Target="../media/image33.png"/><Relationship Id="rId4" Type="http://schemas.openxmlformats.org/officeDocument/2006/relationships/image" Target="../media/image34.svg"/><Relationship Id="rId9" Type="http://schemas.openxmlformats.org/officeDocument/2006/relationships/image" Target="../media/image38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6.xml"/><Relationship Id="rId18" Type="http://schemas.microsoft.com/office/2007/relationships/hdphoto" Target="../media/hdphoto1.wdp"/><Relationship Id="rId3" Type="http://schemas.openxmlformats.org/officeDocument/2006/relationships/image" Target="../media/image11.png"/><Relationship Id="rId21" Type="http://schemas.openxmlformats.org/officeDocument/2006/relationships/image" Target="../media/image22.png"/><Relationship Id="rId7" Type="http://schemas.openxmlformats.org/officeDocument/2006/relationships/image" Target="../media/image15.png"/><Relationship Id="rId12" Type="http://schemas.openxmlformats.org/officeDocument/2006/relationships/slide" Target="slide5.xml"/><Relationship Id="rId17" Type="http://schemas.openxmlformats.org/officeDocument/2006/relationships/image" Target="../media/image19.png"/><Relationship Id="rId2" Type="http://schemas.openxmlformats.org/officeDocument/2006/relationships/image" Target="../media/image10.png"/><Relationship Id="rId16" Type="http://schemas.openxmlformats.org/officeDocument/2006/relationships/slide" Target="slide9.xml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slide" Target="slide4.xml"/><Relationship Id="rId5" Type="http://schemas.openxmlformats.org/officeDocument/2006/relationships/image" Target="../media/image13.png"/><Relationship Id="rId15" Type="http://schemas.openxmlformats.org/officeDocument/2006/relationships/slide" Target="slide8.xml"/><Relationship Id="rId10" Type="http://schemas.openxmlformats.org/officeDocument/2006/relationships/image" Target="../media/image18.png"/><Relationship Id="rId19" Type="http://schemas.openxmlformats.org/officeDocument/2006/relationships/image" Target="../media/image20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slide" Target="slide7.xml"/><Relationship Id="rId22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2.wav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audio" Target="../media/audio3.wav"/><Relationship Id="rId9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3.wav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4.png"/><Relationship Id="rId4" Type="http://schemas.openxmlformats.org/officeDocument/2006/relationships/audio" Target="../media/audio2.wav"/><Relationship Id="rId9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3.wav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4.png"/><Relationship Id="rId4" Type="http://schemas.openxmlformats.org/officeDocument/2006/relationships/audio" Target="../media/audio2.wav"/><Relationship Id="rId9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CE36C7F1-6C00-4850-BBD3-E2708CA8A36A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A0C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0BB73022-E843-4B58-8CAE-72943EF2BA4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AD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6DD138FA-3C37-42AF-8AF2-84E223662A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5" t="13963" r="15432" b="9410"/>
          <a:stretch/>
        </p:blipFill>
        <p:spPr>
          <a:xfrm rot="5400000">
            <a:off x="2515440" y="-2202731"/>
            <a:ext cx="7034120" cy="11163542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E0EC271-F6FA-400A-98A1-C5D063F69E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000"/>
          <a:stretch/>
        </p:blipFill>
        <p:spPr>
          <a:xfrm>
            <a:off x="1346200" y="873514"/>
            <a:ext cx="4749800" cy="2802443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F1C18E1B-3E2C-401E-A30C-B8E4B40EDF25}"/>
              </a:ext>
            </a:extLst>
          </p:cNvPr>
          <p:cNvSpPr/>
          <p:nvPr/>
        </p:nvSpPr>
        <p:spPr>
          <a:xfrm>
            <a:off x="5118008" y="5470090"/>
            <a:ext cx="1955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方正雅士黑 简" panose="02000500000000000000" pitchFamily="2" charset="-122"/>
                <a:ea typeface="方正雅士黑 简" panose="02000500000000000000" pitchFamily="2" charset="-122"/>
              </a:rPr>
              <a:t>汇报人：优品</a:t>
            </a:r>
            <a:r>
              <a:rPr lang="en-US" altLang="zh-CN" dirty="0">
                <a:solidFill>
                  <a:schemeClr val="bg1"/>
                </a:solidFill>
                <a:latin typeface="方正雅士黑 简" panose="02000500000000000000" pitchFamily="2" charset="-122"/>
                <a:ea typeface="方正雅士黑 简" panose="02000500000000000000" pitchFamily="2" charset="-122"/>
              </a:rPr>
              <a:t>PPT</a:t>
            </a:r>
            <a:endParaRPr lang="zh-CN" altLang="en-US" dirty="0">
              <a:solidFill>
                <a:schemeClr val="bg1"/>
              </a:solidFill>
              <a:latin typeface="方正雅士黑 简" panose="02000500000000000000" pitchFamily="2" charset="-122"/>
              <a:ea typeface="方正雅士黑 简" panose="02000500000000000000" pitchFamily="2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EA40FC9A-B7C0-426E-9DB1-8176B1F1EC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000"/>
          <a:stretch/>
        </p:blipFill>
        <p:spPr>
          <a:xfrm flipH="1">
            <a:off x="6586220" y="880537"/>
            <a:ext cx="4749800" cy="28024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63150" y="2367427"/>
            <a:ext cx="288963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>
                <a:solidFill>
                  <a:srgbClr val="FF626C"/>
                </a:solidFill>
                <a:latin typeface="UVN Banh Mi" pitchFamily="2" charset="0"/>
              </a:rPr>
              <a:t>TOÁN</a:t>
            </a:r>
          </a:p>
        </p:txBody>
      </p:sp>
    </p:spTree>
    <p:extLst>
      <p:ext uri="{BB962C8B-B14F-4D97-AF65-F5344CB8AC3E}">
        <p14:creationId xmlns:p14="http://schemas.microsoft.com/office/powerpoint/2010/main" val="28339510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4231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CE36C7F1-6C00-4850-BBD3-E2708CA8A36A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A0C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0BB73022-E843-4B58-8CAE-72943EF2BA47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AD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6DD138FA-3C37-42AF-8AF2-84E223662A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5" t="13963" r="15432" b="9410"/>
          <a:stretch/>
        </p:blipFill>
        <p:spPr>
          <a:xfrm rot="5400000">
            <a:off x="2515440" y="-2202731"/>
            <a:ext cx="7034120" cy="11163542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E0EC271-F6FA-400A-98A1-C5D063F69E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000"/>
          <a:stretch/>
        </p:blipFill>
        <p:spPr>
          <a:xfrm>
            <a:off x="1388685" y="880536"/>
            <a:ext cx="4749800" cy="2802443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F1C18E1B-3E2C-401E-A30C-B8E4B40EDF25}"/>
              </a:ext>
            </a:extLst>
          </p:cNvPr>
          <p:cNvSpPr/>
          <p:nvPr/>
        </p:nvSpPr>
        <p:spPr>
          <a:xfrm>
            <a:off x="5118008" y="5470090"/>
            <a:ext cx="1955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方正雅士黑 简" panose="02000500000000000000" pitchFamily="2" charset="-122"/>
                <a:ea typeface="方正雅士黑 简" panose="02000500000000000000" pitchFamily="2" charset="-122"/>
              </a:rPr>
              <a:t>汇报人：优品</a:t>
            </a:r>
            <a:r>
              <a:rPr lang="en-US" altLang="zh-CN" dirty="0">
                <a:solidFill>
                  <a:schemeClr val="bg1"/>
                </a:solidFill>
                <a:latin typeface="方正雅士黑 简" panose="02000500000000000000" pitchFamily="2" charset="-122"/>
                <a:ea typeface="方正雅士黑 简" panose="02000500000000000000" pitchFamily="2" charset="-122"/>
              </a:rPr>
              <a:t>PPT</a:t>
            </a:r>
            <a:endParaRPr lang="zh-CN" altLang="en-US" dirty="0">
              <a:solidFill>
                <a:schemeClr val="bg1"/>
              </a:solidFill>
              <a:latin typeface="方正雅士黑 简" panose="02000500000000000000" pitchFamily="2" charset="-122"/>
              <a:ea typeface="方正雅士黑 简" panose="02000500000000000000" pitchFamily="2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EA40FC9A-B7C0-426E-9DB1-8176B1F1EC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000"/>
          <a:stretch/>
        </p:blipFill>
        <p:spPr>
          <a:xfrm flipH="1">
            <a:off x="6586220" y="880537"/>
            <a:ext cx="4749800" cy="28024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34889" y="2594033"/>
            <a:ext cx="681244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6600" b="1" dirty="0">
                <a:solidFill>
                  <a:srgbClr val="FF626C"/>
                </a:solidFill>
                <a:latin typeface="UVN Banh Mi" pitchFamily="2" charset="0"/>
              </a:rPr>
              <a:t>LUYỆN TẬP</a:t>
            </a:r>
            <a:r>
              <a:rPr lang="en-US" sz="6600" b="1" dirty="0">
                <a:solidFill>
                  <a:srgbClr val="FF626C"/>
                </a:solidFill>
                <a:latin typeface="UVN Banh Mi" pitchFamily="2" charset="0"/>
              </a:rPr>
              <a:t> CHUNG</a:t>
            </a:r>
          </a:p>
        </p:txBody>
      </p:sp>
    </p:spTree>
    <p:extLst>
      <p:ext uri="{BB962C8B-B14F-4D97-AF65-F5344CB8AC3E}">
        <p14:creationId xmlns:p14="http://schemas.microsoft.com/office/powerpoint/2010/main" val="790035797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4E9DDF95-C13C-4C2F-98FA-BA6DF0A643F6}"/>
              </a:ext>
            </a:extLst>
          </p:cNvPr>
          <p:cNvSpPr/>
          <p:nvPr/>
        </p:nvSpPr>
        <p:spPr>
          <a:xfrm>
            <a:off x="0" y="0"/>
            <a:ext cx="3645927" cy="6858000"/>
          </a:xfrm>
          <a:prstGeom prst="rect">
            <a:avLst/>
          </a:prstGeom>
          <a:solidFill>
            <a:srgbClr val="A0C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AAD9E68-964B-476D-BD2F-D973751F83F0}"/>
              </a:ext>
            </a:extLst>
          </p:cNvPr>
          <p:cNvSpPr/>
          <p:nvPr/>
        </p:nvSpPr>
        <p:spPr>
          <a:xfrm>
            <a:off x="3645927" y="0"/>
            <a:ext cx="8546073" cy="6858000"/>
          </a:xfrm>
          <a:prstGeom prst="rect">
            <a:avLst/>
          </a:prstGeom>
          <a:solidFill>
            <a:srgbClr val="FAD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2392C822-3930-40D4-A6E1-218B19530898}"/>
              </a:ext>
            </a:extLst>
          </p:cNvPr>
          <p:cNvSpPr/>
          <p:nvPr/>
        </p:nvSpPr>
        <p:spPr>
          <a:xfrm>
            <a:off x="3645927" y="191067"/>
            <a:ext cx="8336523" cy="6480628"/>
          </a:xfrm>
          <a:prstGeom prst="roundRect">
            <a:avLst>
              <a:gd name="adj" fmla="val 3785"/>
            </a:avLst>
          </a:prstGeom>
          <a:solidFill>
            <a:schemeClr val="bg1"/>
          </a:solidFill>
          <a:ln w="20320">
            <a:solidFill>
              <a:srgbClr val="8E8E8E"/>
            </a:solidFill>
          </a:ln>
          <a:effectLst>
            <a:outerShdw blurRad="1397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1B50A14D-2544-4414-8AEB-25EF28F270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5" t="28208" r="52504" b="33610"/>
          <a:stretch/>
        </p:blipFill>
        <p:spPr>
          <a:xfrm>
            <a:off x="2921006" y="596900"/>
            <a:ext cx="3405971" cy="5562600"/>
          </a:xfrm>
          <a:prstGeom prst="rect">
            <a:avLst/>
          </a:prstGeom>
          <a:effectLst/>
        </p:spPr>
      </p:pic>
      <p:pic>
        <p:nvPicPr>
          <p:cNvPr id="8" name="图形 7">
            <a:extLst>
              <a:ext uri="{FF2B5EF4-FFF2-40B4-BE49-F238E27FC236}">
                <a16:creationId xmlns:a16="http://schemas.microsoft.com/office/drawing/2014/main" id="{D494B95E-A927-4EA7-9787-3E90F7E4E5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7384" t="2999" r="26979" b="5167"/>
          <a:stretch>
            <a:fillRect/>
          </a:stretch>
        </p:blipFill>
        <p:spPr>
          <a:xfrm>
            <a:off x="5470367" y="1346815"/>
            <a:ext cx="339868" cy="603266"/>
          </a:xfrm>
          <a:custGeom>
            <a:avLst/>
            <a:gdLst/>
            <a:ahLst/>
            <a:cxnLst/>
            <a:rect l="l" t="t" r="r" b="b"/>
            <a:pathLst>
              <a:path w="1035286" h="1837632">
                <a:moveTo>
                  <a:pt x="619939" y="0"/>
                </a:moveTo>
                <a:lnTo>
                  <a:pt x="1035286" y="0"/>
                </a:lnTo>
                <a:lnTo>
                  <a:pt x="1035286" y="1837632"/>
                </a:lnTo>
                <a:lnTo>
                  <a:pt x="527503" y="1837632"/>
                </a:lnTo>
                <a:lnTo>
                  <a:pt x="527503" y="633496"/>
                </a:lnTo>
                <a:cubicBezTo>
                  <a:pt x="445337" y="695942"/>
                  <a:pt x="365842" y="746474"/>
                  <a:pt x="289017" y="785092"/>
                </a:cubicBezTo>
                <a:cubicBezTo>
                  <a:pt x="212192" y="823710"/>
                  <a:pt x="115853" y="860684"/>
                  <a:pt x="0" y="896015"/>
                </a:cubicBezTo>
                <a:lnTo>
                  <a:pt x="0" y="484366"/>
                </a:lnTo>
                <a:cubicBezTo>
                  <a:pt x="170904" y="429315"/>
                  <a:pt x="303602" y="363172"/>
                  <a:pt x="398092" y="285936"/>
                </a:cubicBezTo>
                <a:cubicBezTo>
                  <a:pt x="492582" y="208701"/>
                  <a:pt x="566531" y="113389"/>
                  <a:pt x="619939" y="0"/>
                </a:cubicBezTo>
                <a:close/>
              </a:path>
            </a:pathLst>
          </a:cu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D1C1BB29-F170-45EC-818B-DA8705E35F08}"/>
              </a:ext>
            </a:extLst>
          </p:cNvPr>
          <p:cNvGrpSpPr/>
          <p:nvPr/>
        </p:nvGrpSpPr>
        <p:grpSpPr>
          <a:xfrm>
            <a:off x="86834" y="5037066"/>
            <a:ext cx="2477468" cy="1851336"/>
            <a:chOff x="1773535" y="2559857"/>
            <a:chExt cx="3998758" cy="2988154"/>
          </a:xfrm>
        </p:grpSpPr>
        <p:pic>
          <p:nvPicPr>
            <p:cNvPr id="17" name="图形 16">
              <a:extLst>
                <a:ext uri="{FF2B5EF4-FFF2-40B4-BE49-F238E27FC236}">
                  <a16:creationId xmlns:a16="http://schemas.microsoft.com/office/drawing/2014/main" id="{99829B22-C63C-4AB3-BB77-2CDC56870E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773535" y="2578217"/>
              <a:ext cx="1811141" cy="2297714"/>
            </a:xfrm>
            <a:prstGeom prst="rect">
              <a:avLst/>
            </a:prstGeom>
          </p:spPr>
        </p:pic>
        <p:pic>
          <p:nvPicPr>
            <p:cNvPr id="18" name="图形 17">
              <a:extLst>
                <a:ext uri="{FF2B5EF4-FFF2-40B4-BE49-F238E27FC236}">
                  <a16:creationId xmlns:a16="http://schemas.microsoft.com/office/drawing/2014/main" id="{FF855D05-759E-4C40-969E-B65F53837ED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2335933" y="2588013"/>
              <a:ext cx="2959999" cy="2959998"/>
            </a:xfrm>
            <a:prstGeom prst="rect">
              <a:avLst/>
            </a:prstGeom>
          </p:spPr>
        </p:pic>
        <p:pic>
          <p:nvPicPr>
            <p:cNvPr id="19" name="图形 18">
              <a:extLst>
                <a:ext uri="{FF2B5EF4-FFF2-40B4-BE49-F238E27FC236}">
                  <a16:creationId xmlns:a16="http://schemas.microsoft.com/office/drawing/2014/main" id="{CB2CB223-0D50-4A4D-A4CF-609A789E9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3961149" y="2559857"/>
              <a:ext cx="1811144" cy="2297714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48B8E1E2-7D75-4C1B-908C-7C9A5858BDA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6738"/>
          <a:stretch/>
        </p:blipFill>
        <p:spPr>
          <a:xfrm rot="19728995">
            <a:off x="1252901" y="4423808"/>
            <a:ext cx="1770851" cy="1207572"/>
          </a:xfrm>
          <a:prstGeom prst="rect">
            <a:avLst/>
          </a:prstGeom>
        </p:spPr>
      </p:pic>
      <p:pic>
        <p:nvPicPr>
          <p:cNvPr id="22" name="图形 21">
            <a:extLst>
              <a:ext uri="{FF2B5EF4-FFF2-40B4-BE49-F238E27FC236}">
                <a16:creationId xmlns:a16="http://schemas.microsoft.com/office/drawing/2014/main" id="{DCFDDBF6-077C-45A4-8601-63A0D34CDFB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754311" y="1287769"/>
            <a:ext cx="268506" cy="268506"/>
          </a:xfrm>
          <a:prstGeom prst="rect">
            <a:avLst/>
          </a:prstGeom>
        </p:spPr>
      </p:pic>
      <p:pic>
        <p:nvPicPr>
          <p:cNvPr id="32" name="图形 31">
            <a:extLst>
              <a:ext uri="{FF2B5EF4-FFF2-40B4-BE49-F238E27FC236}">
                <a16:creationId xmlns:a16="http://schemas.microsoft.com/office/drawing/2014/main" id="{B6D2BE5F-76FC-42B4-A6C6-5E8CADBE3F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426504" y="2426647"/>
            <a:ext cx="534174" cy="731169"/>
          </a:xfrm>
          <a:prstGeom prst="rect">
            <a:avLst/>
          </a:prstGeom>
        </p:spPr>
      </p:pic>
      <p:pic>
        <p:nvPicPr>
          <p:cNvPr id="33" name="图形 32">
            <a:extLst>
              <a:ext uri="{FF2B5EF4-FFF2-40B4-BE49-F238E27FC236}">
                <a16:creationId xmlns:a16="http://schemas.microsoft.com/office/drawing/2014/main" id="{992BBF98-659D-488A-B7C7-DAC0CD175D1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 l="19172" t="1040" r="22017" b="5670"/>
          <a:stretch>
            <a:fillRect/>
          </a:stretch>
        </p:blipFill>
        <p:spPr>
          <a:xfrm>
            <a:off x="5498794" y="3599253"/>
            <a:ext cx="444837" cy="585321"/>
          </a:xfrm>
          <a:custGeom>
            <a:avLst/>
            <a:gdLst/>
            <a:ahLst/>
            <a:cxnLst/>
            <a:rect l="l" t="t" r="r" b="b"/>
            <a:pathLst>
              <a:path w="1036328" h="1297335">
                <a:moveTo>
                  <a:pt x="507467" y="0"/>
                </a:moveTo>
                <a:cubicBezTo>
                  <a:pt x="671202" y="0"/>
                  <a:pt x="789583" y="30522"/>
                  <a:pt x="862608" y="91567"/>
                </a:cubicBezTo>
                <a:cubicBezTo>
                  <a:pt x="935633" y="152611"/>
                  <a:pt x="972145" y="229345"/>
                  <a:pt x="972145" y="321767"/>
                </a:cubicBezTo>
                <a:cubicBezTo>
                  <a:pt x="972145" y="375965"/>
                  <a:pt x="957312" y="425029"/>
                  <a:pt x="927646" y="468958"/>
                </a:cubicBezTo>
                <a:cubicBezTo>
                  <a:pt x="897979" y="512887"/>
                  <a:pt x="853194" y="551396"/>
                  <a:pt x="793291" y="584486"/>
                </a:cubicBezTo>
                <a:cubicBezTo>
                  <a:pt x="841784" y="596466"/>
                  <a:pt x="878867" y="610444"/>
                  <a:pt x="904540" y="626418"/>
                </a:cubicBezTo>
                <a:cubicBezTo>
                  <a:pt x="946187" y="652091"/>
                  <a:pt x="978564" y="685894"/>
                  <a:pt x="1001669" y="727826"/>
                </a:cubicBezTo>
                <a:cubicBezTo>
                  <a:pt x="1024775" y="769758"/>
                  <a:pt x="1036328" y="819820"/>
                  <a:pt x="1036328" y="878012"/>
                </a:cubicBezTo>
                <a:cubicBezTo>
                  <a:pt x="1036328" y="951037"/>
                  <a:pt x="1017215" y="1021067"/>
                  <a:pt x="978991" y="1088102"/>
                </a:cubicBezTo>
                <a:cubicBezTo>
                  <a:pt x="940767" y="1155136"/>
                  <a:pt x="885713" y="1206767"/>
                  <a:pt x="813829" y="1242994"/>
                </a:cubicBezTo>
                <a:cubicBezTo>
                  <a:pt x="741945" y="1279222"/>
                  <a:pt x="647526" y="1297335"/>
                  <a:pt x="530572" y="1297335"/>
                </a:cubicBezTo>
                <a:cubicBezTo>
                  <a:pt x="416471" y="1297335"/>
                  <a:pt x="326473" y="1283928"/>
                  <a:pt x="260580" y="1257114"/>
                </a:cubicBezTo>
                <a:cubicBezTo>
                  <a:pt x="194686" y="1230301"/>
                  <a:pt x="140488" y="1191078"/>
                  <a:pt x="97985" y="1139447"/>
                </a:cubicBezTo>
                <a:cubicBezTo>
                  <a:pt x="55482" y="1087816"/>
                  <a:pt x="22820" y="1022921"/>
                  <a:pt x="0" y="944761"/>
                </a:cubicBezTo>
                <a:lnTo>
                  <a:pt x="348295" y="898550"/>
                </a:lnTo>
                <a:cubicBezTo>
                  <a:pt x="361987" y="968723"/>
                  <a:pt x="383239" y="1017359"/>
                  <a:pt x="412049" y="1044458"/>
                </a:cubicBezTo>
                <a:cubicBezTo>
                  <a:pt x="440860" y="1071557"/>
                  <a:pt x="477515" y="1085106"/>
                  <a:pt x="522015" y="1085106"/>
                </a:cubicBezTo>
                <a:cubicBezTo>
                  <a:pt x="568796" y="1085106"/>
                  <a:pt x="607734" y="1067991"/>
                  <a:pt x="638826" y="1033761"/>
                </a:cubicBezTo>
                <a:cubicBezTo>
                  <a:pt x="669919" y="999530"/>
                  <a:pt x="685465" y="953890"/>
                  <a:pt x="685465" y="896839"/>
                </a:cubicBezTo>
                <a:cubicBezTo>
                  <a:pt x="685465" y="838647"/>
                  <a:pt x="670489" y="793577"/>
                  <a:pt x="640538" y="761628"/>
                </a:cubicBezTo>
                <a:cubicBezTo>
                  <a:pt x="610586" y="729680"/>
                  <a:pt x="569937" y="713706"/>
                  <a:pt x="518592" y="713706"/>
                </a:cubicBezTo>
                <a:cubicBezTo>
                  <a:pt x="491207" y="713706"/>
                  <a:pt x="453554" y="720552"/>
                  <a:pt x="405631" y="734244"/>
                </a:cubicBezTo>
                <a:lnTo>
                  <a:pt x="423602" y="485217"/>
                </a:lnTo>
                <a:cubicBezTo>
                  <a:pt x="442999" y="488070"/>
                  <a:pt x="458118" y="489496"/>
                  <a:pt x="468957" y="489496"/>
                </a:cubicBezTo>
                <a:cubicBezTo>
                  <a:pt x="514598" y="489496"/>
                  <a:pt x="552679" y="474948"/>
                  <a:pt x="583202" y="445852"/>
                </a:cubicBezTo>
                <a:cubicBezTo>
                  <a:pt x="613724" y="416756"/>
                  <a:pt x="628985" y="382241"/>
                  <a:pt x="628985" y="342305"/>
                </a:cubicBezTo>
                <a:cubicBezTo>
                  <a:pt x="628985" y="304081"/>
                  <a:pt x="617575" y="273559"/>
                  <a:pt x="594754" y="250739"/>
                </a:cubicBezTo>
                <a:cubicBezTo>
                  <a:pt x="571934" y="227918"/>
                  <a:pt x="540556" y="216508"/>
                  <a:pt x="500621" y="216508"/>
                </a:cubicBezTo>
                <a:cubicBezTo>
                  <a:pt x="459544" y="216508"/>
                  <a:pt x="426169" y="228917"/>
                  <a:pt x="400497" y="253734"/>
                </a:cubicBezTo>
                <a:cubicBezTo>
                  <a:pt x="374824" y="278551"/>
                  <a:pt x="357423" y="322052"/>
                  <a:pt x="348295" y="384237"/>
                </a:cubicBezTo>
                <a:lnTo>
                  <a:pt x="18827" y="325190"/>
                </a:lnTo>
                <a:cubicBezTo>
                  <a:pt x="46211" y="220216"/>
                  <a:pt x="98841" y="139775"/>
                  <a:pt x="176715" y="83865"/>
                </a:cubicBezTo>
                <a:cubicBezTo>
                  <a:pt x="254589" y="27955"/>
                  <a:pt x="364840" y="0"/>
                  <a:pt x="507467" y="0"/>
                </a:cubicBezTo>
                <a:close/>
              </a:path>
            </a:pathLst>
          </a:custGeom>
        </p:spPr>
      </p:pic>
      <p:pic>
        <p:nvPicPr>
          <p:cNvPr id="34" name="图形 33">
            <a:extLst>
              <a:ext uri="{FF2B5EF4-FFF2-40B4-BE49-F238E27FC236}">
                <a16:creationId xmlns:a16="http://schemas.microsoft.com/office/drawing/2014/main" id="{0011A79B-9548-434D-B6E0-32F708DD9F2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 l="2082" t="8841" r="12030" b="12361"/>
          <a:stretch>
            <a:fillRect/>
          </a:stretch>
        </p:blipFill>
        <p:spPr>
          <a:xfrm>
            <a:off x="5470367" y="4761906"/>
            <a:ext cx="469096" cy="545998"/>
          </a:xfrm>
          <a:custGeom>
            <a:avLst/>
            <a:gdLst/>
            <a:ahLst/>
            <a:cxnLst/>
            <a:rect l="l" t="t" r="r" b="b"/>
            <a:pathLst>
              <a:path w="1096230" h="1275941">
                <a:moveTo>
                  <a:pt x="634975" y="0"/>
                </a:moveTo>
                <a:lnTo>
                  <a:pt x="938770" y="0"/>
                </a:lnTo>
                <a:lnTo>
                  <a:pt x="938770" y="771042"/>
                </a:lnTo>
                <a:lnTo>
                  <a:pt x="1096230" y="771042"/>
                </a:lnTo>
                <a:lnTo>
                  <a:pt x="1096230" y="1041463"/>
                </a:lnTo>
                <a:lnTo>
                  <a:pt x="938770" y="1041463"/>
                </a:lnTo>
                <a:lnTo>
                  <a:pt x="938770" y="1275941"/>
                </a:lnTo>
                <a:lnTo>
                  <a:pt x="634975" y="1275941"/>
                </a:lnTo>
                <a:lnTo>
                  <a:pt x="634975" y="1041463"/>
                </a:lnTo>
                <a:lnTo>
                  <a:pt x="0" y="1041463"/>
                </a:lnTo>
                <a:lnTo>
                  <a:pt x="0" y="754782"/>
                </a:lnTo>
                <a:lnTo>
                  <a:pt x="634975" y="0"/>
                </a:lnTo>
                <a:close/>
                <a:moveTo>
                  <a:pt x="634975" y="376228"/>
                </a:moveTo>
                <a:lnTo>
                  <a:pt x="299463" y="771042"/>
                </a:lnTo>
                <a:lnTo>
                  <a:pt x="634975" y="771042"/>
                </a:lnTo>
                <a:lnTo>
                  <a:pt x="634975" y="376228"/>
                </a:lnTo>
                <a:close/>
              </a:path>
            </a:pathLst>
          </a:custGeom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BA3BC38C-CE99-4627-830C-7466BFD18C2D}"/>
              </a:ext>
            </a:extLst>
          </p:cNvPr>
          <p:cNvCxnSpPr/>
          <p:nvPr/>
        </p:nvCxnSpPr>
        <p:spPr>
          <a:xfrm>
            <a:off x="5321012" y="2140994"/>
            <a:ext cx="521163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9E2BABD0-86DB-421D-A28F-71C0844E62A9}"/>
              </a:ext>
            </a:extLst>
          </p:cNvPr>
          <p:cNvCxnSpPr/>
          <p:nvPr/>
        </p:nvCxnSpPr>
        <p:spPr>
          <a:xfrm>
            <a:off x="5321012" y="3261565"/>
            <a:ext cx="521163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B0A191FF-1FCC-468D-B9E2-404E5CCC2DE9}"/>
              </a:ext>
            </a:extLst>
          </p:cNvPr>
          <p:cNvCxnSpPr/>
          <p:nvPr/>
        </p:nvCxnSpPr>
        <p:spPr>
          <a:xfrm>
            <a:off x="5321012" y="4382136"/>
            <a:ext cx="521163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E2149C08-9738-4CFE-9A92-8F833511F00E}"/>
              </a:ext>
            </a:extLst>
          </p:cNvPr>
          <p:cNvCxnSpPr/>
          <p:nvPr/>
        </p:nvCxnSpPr>
        <p:spPr>
          <a:xfrm>
            <a:off x="5321012" y="5502707"/>
            <a:ext cx="521163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图形 7">
            <a:extLst>
              <a:ext uri="{FF2B5EF4-FFF2-40B4-BE49-F238E27FC236}">
                <a16:creationId xmlns:a16="http://schemas.microsoft.com/office/drawing/2014/main" id="{D494B95E-A927-4EA7-9787-3E90F7E4E5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7384" t="2999" r="26979" b="5167"/>
          <a:stretch>
            <a:fillRect/>
          </a:stretch>
        </p:blipFill>
        <p:spPr>
          <a:xfrm>
            <a:off x="2307696" y="5136063"/>
            <a:ext cx="764687" cy="1023437"/>
          </a:xfrm>
          <a:custGeom>
            <a:avLst/>
            <a:gdLst/>
            <a:ahLst/>
            <a:cxnLst/>
            <a:rect l="l" t="t" r="r" b="b"/>
            <a:pathLst>
              <a:path w="1035286" h="1837632">
                <a:moveTo>
                  <a:pt x="619939" y="0"/>
                </a:moveTo>
                <a:lnTo>
                  <a:pt x="1035286" y="0"/>
                </a:lnTo>
                <a:lnTo>
                  <a:pt x="1035286" y="1837632"/>
                </a:lnTo>
                <a:lnTo>
                  <a:pt x="527503" y="1837632"/>
                </a:lnTo>
                <a:lnTo>
                  <a:pt x="527503" y="633496"/>
                </a:lnTo>
                <a:cubicBezTo>
                  <a:pt x="445337" y="695942"/>
                  <a:pt x="365842" y="746474"/>
                  <a:pt x="289017" y="785092"/>
                </a:cubicBezTo>
                <a:cubicBezTo>
                  <a:pt x="212192" y="823710"/>
                  <a:pt x="115853" y="860684"/>
                  <a:pt x="0" y="896015"/>
                </a:cubicBezTo>
                <a:lnTo>
                  <a:pt x="0" y="484366"/>
                </a:lnTo>
                <a:cubicBezTo>
                  <a:pt x="170904" y="429315"/>
                  <a:pt x="303602" y="363172"/>
                  <a:pt x="398092" y="285936"/>
                </a:cubicBezTo>
                <a:cubicBezTo>
                  <a:pt x="492582" y="208701"/>
                  <a:pt x="566531" y="113389"/>
                  <a:pt x="619939" y="0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CD45150-1347-411B-9639-91FA1CCDAEF1}"/>
              </a:ext>
            </a:extLst>
          </p:cNvPr>
          <p:cNvSpPr txBox="1"/>
          <p:nvPr/>
        </p:nvSpPr>
        <p:spPr>
          <a:xfrm>
            <a:off x="6865034" y="1550096"/>
            <a:ext cx="2912012" cy="542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G" dirty="0"/>
          </a:p>
        </p:txBody>
      </p:sp>
      <p:sp>
        <p:nvSpPr>
          <p:cNvPr id="23" name="文本框 23">
            <a:extLst>
              <a:ext uri="{FF2B5EF4-FFF2-40B4-BE49-F238E27FC236}">
                <a16:creationId xmlns:a16="http://schemas.microsoft.com/office/drawing/2014/main" id="{ED43943C-1CF5-4B88-A9BB-9E1C367649D5}"/>
              </a:ext>
            </a:extLst>
          </p:cNvPr>
          <p:cNvSpPr txBox="1"/>
          <p:nvPr/>
        </p:nvSpPr>
        <p:spPr>
          <a:xfrm>
            <a:off x="6446369" y="2370956"/>
            <a:ext cx="47750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Củng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cố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vi-VN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nhân nhẩm một số thập phân với 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10,100,1000,…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và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vi-VN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0,1; 0,01; 0,001,......</a:t>
            </a:r>
            <a:endParaRPr lang="en-US" altLang="zh-CN" sz="20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4C2BFACC-F321-4655-AC79-934D75F3D552}"/>
              </a:ext>
            </a:extLst>
          </p:cNvPr>
          <p:cNvSpPr txBox="1"/>
          <p:nvPr/>
        </p:nvSpPr>
        <p:spPr>
          <a:xfrm>
            <a:off x="6514010" y="4734482"/>
            <a:ext cx="4707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Vận dụng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vi-VN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giải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đúng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vi-VN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bài toán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có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lời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văn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.</a:t>
            </a:r>
          </a:p>
        </p:txBody>
      </p:sp>
      <p:sp>
        <p:nvSpPr>
          <p:cNvPr id="25" name="文本框 23">
            <a:extLst>
              <a:ext uri="{FF2B5EF4-FFF2-40B4-BE49-F238E27FC236}">
                <a16:creationId xmlns:a16="http://schemas.microsoft.com/office/drawing/2014/main" id="{FB6523EF-37F5-41FC-8280-989D8FB4B95D}"/>
              </a:ext>
            </a:extLst>
          </p:cNvPr>
          <p:cNvSpPr txBox="1"/>
          <p:nvPr/>
        </p:nvSpPr>
        <p:spPr>
          <a:xfrm>
            <a:off x="6491298" y="1287769"/>
            <a:ext cx="4214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Củng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cố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các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phép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tính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cộng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,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trừ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,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nhân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với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các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số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thập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phân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.</a:t>
            </a:r>
          </a:p>
        </p:txBody>
      </p:sp>
      <p:sp>
        <p:nvSpPr>
          <p:cNvPr id="26" name="文本框 23">
            <a:extLst>
              <a:ext uri="{FF2B5EF4-FFF2-40B4-BE49-F238E27FC236}">
                <a16:creationId xmlns:a16="http://schemas.microsoft.com/office/drawing/2014/main" id="{98FE8283-3024-4409-8553-C8FE2ADA6D05}"/>
              </a:ext>
            </a:extLst>
          </p:cNvPr>
          <p:cNvSpPr txBox="1"/>
          <p:nvPr/>
        </p:nvSpPr>
        <p:spPr>
          <a:xfrm>
            <a:off x="6413094" y="3429000"/>
            <a:ext cx="52116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Củng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cố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tính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chất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nhân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một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tổng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với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một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số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và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biết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vận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dụng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tính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chất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này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để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tính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thuận</a:t>
            </a:r>
            <a:r>
              <a:rPr lang="en-US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tiện</a:t>
            </a:r>
            <a:r>
              <a:rPr lang="vi-VN" altLang="zh-CN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.</a:t>
            </a:r>
            <a:endParaRPr lang="en-US" altLang="zh-CN" sz="20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95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形 51">
            <a:extLst>
              <a:ext uri="{FF2B5EF4-FFF2-40B4-BE49-F238E27FC236}">
                <a16:creationId xmlns:a16="http://schemas.microsoft.com/office/drawing/2014/main" id="{8D33FEF6-9F37-4458-AA3E-4C458A179B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 flipV="1">
            <a:off x="59107" y="4827095"/>
            <a:ext cx="1870413" cy="1956409"/>
          </a:xfrm>
          <a:prstGeom prst="rect">
            <a:avLst/>
          </a:prstGeom>
        </p:spPr>
      </p:pic>
      <p:pic>
        <p:nvPicPr>
          <p:cNvPr id="53" name="图形 52">
            <a:extLst>
              <a:ext uri="{FF2B5EF4-FFF2-40B4-BE49-F238E27FC236}">
                <a16:creationId xmlns:a16="http://schemas.microsoft.com/office/drawing/2014/main" id="{2B0BF704-574C-4B05-806E-D359C2544A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051181" y="40578"/>
            <a:ext cx="2065140" cy="163037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1B58B04-61DF-4368-9E5B-1A9430F9013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5" t="13963" r="15432" b="9410"/>
          <a:stretch/>
        </p:blipFill>
        <p:spPr>
          <a:xfrm rot="5400000">
            <a:off x="2925434" y="-1362528"/>
            <a:ext cx="6195993" cy="9583056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838B7507-BC27-4394-A9B9-4F3FCB597C1B}"/>
              </a:ext>
            </a:extLst>
          </p:cNvPr>
          <p:cNvGrpSpPr/>
          <p:nvPr/>
        </p:nvGrpSpPr>
        <p:grpSpPr>
          <a:xfrm>
            <a:off x="4926015" y="4766828"/>
            <a:ext cx="2339970" cy="482600"/>
            <a:chOff x="4926015" y="4766828"/>
            <a:chExt cx="2339970" cy="482600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76128341-D5BE-4727-98FA-EEEF15553AE5}"/>
                </a:ext>
              </a:extLst>
            </p:cNvPr>
            <p:cNvSpPr/>
            <p:nvPr/>
          </p:nvSpPr>
          <p:spPr>
            <a:xfrm>
              <a:off x="4926015" y="4766828"/>
              <a:ext cx="1169985" cy="482600"/>
            </a:xfrm>
            <a:prstGeom prst="rect">
              <a:avLst/>
            </a:prstGeom>
            <a:solidFill>
              <a:srgbClr val="FF62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solidFill>
                  <a:srgbClr val="00416B"/>
                </a:solidFill>
                <a:latin typeface="方正雅士黑 简" panose="02000500000000000000" pitchFamily="2" charset="-122"/>
                <a:ea typeface="方正雅士黑 简" panose="02000500000000000000" pitchFamily="2" charset="-122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EB775F2C-CA06-4532-900A-BFA261DBEEB0}"/>
                </a:ext>
              </a:extLst>
            </p:cNvPr>
            <p:cNvSpPr/>
            <p:nvPr/>
          </p:nvSpPr>
          <p:spPr>
            <a:xfrm>
              <a:off x="6096000" y="4766828"/>
              <a:ext cx="1169985" cy="482600"/>
            </a:xfrm>
            <a:prstGeom prst="rect">
              <a:avLst/>
            </a:prstGeom>
            <a:solidFill>
              <a:srgbClr val="60A8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solidFill>
                  <a:srgbClr val="00416B"/>
                </a:solidFill>
                <a:latin typeface="方正雅士黑 简" panose="02000500000000000000" pitchFamily="2" charset="-122"/>
                <a:ea typeface="方正雅士黑 简" panose="02000500000000000000" pitchFamily="2" charset="-122"/>
              </a:endParaRPr>
            </a:p>
          </p:txBody>
        </p:sp>
      </p:grpSp>
      <p:pic>
        <p:nvPicPr>
          <p:cNvPr id="37" name="图形 36">
            <a:extLst>
              <a:ext uri="{FF2B5EF4-FFF2-40B4-BE49-F238E27FC236}">
                <a16:creationId xmlns:a16="http://schemas.microsoft.com/office/drawing/2014/main" id="{1922C27C-412F-48EA-86A1-63AB411C8C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l="25200" t="18077" r="27996" b="22696"/>
          <a:stretch>
            <a:fillRect/>
          </a:stretch>
        </p:blipFill>
        <p:spPr>
          <a:xfrm>
            <a:off x="5077152" y="1770899"/>
            <a:ext cx="1025136" cy="1297252"/>
          </a:xfrm>
          <a:custGeom>
            <a:avLst/>
            <a:gdLst/>
            <a:ahLst/>
            <a:cxnLst/>
            <a:rect l="l" t="t" r="r" b="b"/>
            <a:pathLst>
              <a:path w="1476514" h="1868444">
                <a:moveTo>
                  <a:pt x="750582" y="0"/>
                </a:moveTo>
                <a:cubicBezTo>
                  <a:pt x="872187" y="0"/>
                  <a:pt x="972018" y="14995"/>
                  <a:pt x="1050075" y="44986"/>
                </a:cubicBezTo>
                <a:cubicBezTo>
                  <a:pt x="1128132" y="74976"/>
                  <a:pt x="1191811" y="114005"/>
                  <a:pt x="1241110" y="162072"/>
                </a:cubicBezTo>
                <a:cubicBezTo>
                  <a:pt x="1290409" y="210138"/>
                  <a:pt x="1329233" y="260670"/>
                  <a:pt x="1357580" y="313667"/>
                </a:cubicBezTo>
                <a:cubicBezTo>
                  <a:pt x="1385927" y="366664"/>
                  <a:pt x="1408728" y="428493"/>
                  <a:pt x="1425982" y="499156"/>
                </a:cubicBezTo>
                <a:cubicBezTo>
                  <a:pt x="1459670" y="633907"/>
                  <a:pt x="1476514" y="774410"/>
                  <a:pt x="1476514" y="920665"/>
                </a:cubicBezTo>
                <a:cubicBezTo>
                  <a:pt x="1476514" y="1248505"/>
                  <a:pt x="1421053" y="1488429"/>
                  <a:pt x="1310129" y="1640435"/>
                </a:cubicBezTo>
                <a:cubicBezTo>
                  <a:pt x="1199206" y="1792441"/>
                  <a:pt x="1008171" y="1868444"/>
                  <a:pt x="737025" y="1868444"/>
                </a:cubicBezTo>
                <a:cubicBezTo>
                  <a:pt x="585018" y="1868444"/>
                  <a:pt x="462181" y="1844205"/>
                  <a:pt x="368512" y="1795728"/>
                </a:cubicBezTo>
                <a:cubicBezTo>
                  <a:pt x="274844" y="1747250"/>
                  <a:pt x="198019" y="1676177"/>
                  <a:pt x="138038" y="1582508"/>
                </a:cubicBezTo>
                <a:cubicBezTo>
                  <a:pt x="94490" y="1515954"/>
                  <a:pt x="60597" y="1424956"/>
                  <a:pt x="36358" y="1309513"/>
                </a:cubicBezTo>
                <a:cubicBezTo>
                  <a:pt x="12119" y="1194071"/>
                  <a:pt x="0" y="1066509"/>
                  <a:pt x="0" y="926827"/>
                </a:cubicBezTo>
                <a:cubicBezTo>
                  <a:pt x="0" y="583375"/>
                  <a:pt x="61829" y="343041"/>
                  <a:pt x="185488" y="205825"/>
                </a:cubicBezTo>
                <a:cubicBezTo>
                  <a:pt x="309148" y="68608"/>
                  <a:pt x="497512" y="0"/>
                  <a:pt x="750582" y="0"/>
                </a:cubicBezTo>
                <a:close/>
                <a:moveTo>
                  <a:pt x="733327" y="334003"/>
                </a:moveTo>
                <a:cubicBezTo>
                  <a:pt x="650340" y="334003"/>
                  <a:pt x="590359" y="376113"/>
                  <a:pt x="553385" y="460332"/>
                </a:cubicBezTo>
                <a:cubicBezTo>
                  <a:pt x="516410" y="544552"/>
                  <a:pt x="497923" y="700461"/>
                  <a:pt x="497923" y="928060"/>
                </a:cubicBezTo>
                <a:cubicBezTo>
                  <a:pt x="497923" y="1158123"/>
                  <a:pt x="518259" y="1315265"/>
                  <a:pt x="558931" y="1399485"/>
                </a:cubicBezTo>
                <a:cubicBezTo>
                  <a:pt x="599603" y="1483704"/>
                  <a:pt x="658556" y="1525814"/>
                  <a:pt x="735792" y="1525814"/>
                </a:cubicBezTo>
                <a:cubicBezTo>
                  <a:pt x="786735" y="1525814"/>
                  <a:pt x="830899" y="1507943"/>
                  <a:pt x="868284" y="1472201"/>
                </a:cubicBezTo>
                <a:cubicBezTo>
                  <a:pt x="905669" y="1436459"/>
                  <a:pt x="933195" y="1379970"/>
                  <a:pt x="950860" y="1302735"/>
                </a:cubicBezTo>
                <a:cubicBezTo>
                  <a:pt x="968526" y="1225499"/>
                  <a:pt x="977359" y="1105126"/>
                  <a:pt x="977359" y="941617"/>
                </a:cubicBezTo>
                <a:cubicBezTo>
                  <a:pt x="977359" y="701694"/>
                  <a:pt x="957023" y="540444"/>
                  <a:pt x="916351" y="457868"/>
                </a:cubicBezTo>
                <a:cubicBezTo>
                  <a:pt x="875679" y="375291"/>
                  <a:pt x="814671" y="334003"/>
                  <a:pt x="733327" y="334003"/>
                </a:cubicBezTo>
                <a:close/>
              </a:path>
            </a:pathLst>
          </a:custGeom>
        </p:spPr>
      </p:pic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E636E03A-FE62-4C2C-A59C-E8FD958F8D13}"/>
              </a:ext>
            </a:extLst>
          </p:cNvPr>
          <p:cNvCxnSpPr>
            <a:cxnSpLocks/>
          </p:cNvCxnSpPr>
          <p:nvPr/>
        </p:nvCxnSpPr>
        <p:spPr>
          <a:xfrm>
            <a:off x="411695" y="2518913"/>
            <a:ext cx="983411" cy="0"/>
          </a:xfrm>
          <a:prstGeom prst="line">
            <a:avLst/>
          </a:prstGeom>
          <a:ln w="381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95F08B9C-16B6-4569-B702-38B1AF5AF488}"/>
              </a:ext>
            </a:extLst>
          </p:cNvPr>
          <p:cNvCxnSpPr>
            <a:cxnSpLocks/>
          </p:cNvCxnSpPr>
          <p:nvPr/>
        </p:nvCxnSpPr>
        <p:spPr>
          <a:xfrm>
            <a:off x="1101913" y="2271473"/>
            <a:ext cx="379561" cy="0"/>
          </a:xfrm>
          <a:prstGeom prst="line">
            <a:avLst/>
          </a:prstGeom>
          <a:ln w="381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图形 53">
            <a:extLst>
              <a:ext uri="{FF2B5EF4-FFF2-40B4-BE49-F238E27FC236}">
                <a16:creationId xmlns:a16="http://schemas.microsoft.com/office/drawing/2014/main" id="{13D02E48-3DEE-4265-A5E9-DA6886F9CFD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830955" y="763694"/>
            <a:ext cx="268506" cy="268506"/>
          </a:xfrm>
          <a:prstGeom prst="rect">
            <a:avLst/>
          </a:prstGeom>
        </p:spPr>
      </p:pic>
      <p:pic>
        <p:nvPicPr>
          <p:cNvPr id="55" name="图形 54">
            <a:extLst>
              <a:ext uri="{FF2B5EF4-FFF2-40B4-BE49-F238E27FC236}">
                <a16:creationId xmlns:a16="http://schemas.microsoft.com/office/drawing/2014/main" id="{D8F8FC5F-39E0-413A-A0E1-834248523C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1086082" y="6011689"/>
            <a:ext cx="246232" cy="246232"/>
          </a:xfrm>
          <a:prstGeom prst="rect">
            <a:avLst/>
          </a:prstGeom>
        </p:spPr>
      </p:pic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19633C08-5B20-4E2F-8F2E-815875B31679}"/>
              </a:ext>
            </a:extLst>
          </p:cNvPr>
          <p:cNvCxnSpPr>
            <a:cxnSpLocks/>
          </p:cNvCxnSpPr>
          <p:nvPr/>
        </p:nvCxnSpPr>
        <p:spPr>
          <a:xfrm>
            <a:off x="10736186" y="4572796"/>
            <a:ext cx="983411" cy="0"/>
          </a:xfrm>
          <a:prstGeom prst="line">
            <a:avLst/>
          </a:prstGeom>
          <a:ln w="381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E7261DA9-E5D1-475F-A769-B1177D9364B2}"/>
              </a:ext>
            </a:extLst>
          </p:cNvPr>
          <p:cNvCxnSpPr>
            <a:cxnSpLocks/>
          </p:cNvCxnSpPr>
          <p:nvPr/>
        </p:nvCxnSpPr>
        <p:spPr>
          <a:xfrm>
            <a:off x="11426404" y="4325356"/>
            <a:ext cx="379561" cy="0"/>
          </a:xfrm>
          <a:prstGeom prst="line">
            <a:avLst/>
          </a:prstGeom>
          <a:ln w="381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8AD69468-B53A-4849-A0EA-E60DD2D66E1D}"/>
              </a:ext>
            </a:extLst>
          </p:cNvPr>
          <p:cNvGrpSpPr/>
          <p:nvPr/>
        </p:nvGrpSpPr>
        <p:grpSpPr>
          <a:xfrm>
            <a:off x="4310626" y="1648268"/>
            <a:ext cx="758330" cy="1509396"/>
            <a:chOff x="4355021" y="1468708"/>
            <a:chExt cx="758330" cy="1509396"/>
          </a:xfrm>
        </p:grpSpPr>
        <p:sp>
          <p:nvSpPr>
            <p:cNvPr id="58" name="星形: 五角 57">
              <a:extLst>
                <a:ext uri="{FF2B5EF4-FFF2-40B4-BE49-F238E27FC236}">
                  <a16:creationId xmlns:a16="http://schemas.microsoft.com/office/drawing/2014/main" id="{954F6521-7C96-4022-A877-6F6F92D8C137}"/>
                </a:ext>
              </a:extLst>
            </p:cNvPr>
            <p:cNvSpPr/>
            <p:nvPr/>
          </p:nvSpPr>
          <p:spPr>
            <a:xfrm>
              <a:off x="4652433" y="2517186"/>
              <a:ext cx="460918" cy="460918"/>
            </a:xfrm>
            <a:prstGeom prst="star5">
              <a:avLst/>
            </a:prstGeom>
            <a:solidFill>
              <a:srgbClr val="FF62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0" name="星形: 五角 59">
              <a:extLst>
                <a:ext uri="{FF2B5EF4-FFF2-40B4-BE49-F238E27FC236}">
                  <a16:creationId xmlns:a16="http://schemas.microsoft.com/office/drawing/2014/main" id="{68CACEF3-4258-4B14-9C2B-D2CB02B9AC7E}"/>
                </a:ext>
              </a:extLst>
            </p:cNvPr>
            <p:cNvSpPr/>
            <p:nvPr/>
          </p:nvSpPr>
          <p:spPr>
            <a:xfrm>
              <a:off x="4355021" y="2208794"/>
              <a:ext cx="320445" cy="320445"/>
            </a:xfrm>
            <a:prstGeom prst="star5">
              <a:avLst/>
            </a:prstGeom>
            <a:solidFill>
              <a:srgbClr val="60A8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星形: 五角 60">
              <a:extLst>
                <a:ext uri="{FF2B5EF4-FFF2-40B4-BE49-F238E27FC236}">
                  <a16:creationId xmlns:a16="http://schemas.microsoft.com/office/drawing/2014/main" id="{94563166-AC75-47DA-83AB-8F7760639102}"/>
                </a:ext>
              </a:extLst>
            </p:cNvPr>
            <p:cNvSpPr/>
            <p:nvPr/>
          </p:nvSpPr>
          <p:spPr>
            <a:xfrm>
              <a:off x="4431095" y="1794975"/>
              <a:ext cx="228299" cy="228299"/>
            </a:xfrm>
            <a:prstGeom prst="star5">
              <a:avLst/>
            </a:prstGeom>
            <a:solidFill>
              <a:srgbClr val="FFC7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星形: 五角 61">
              <a:extLst>
                <a:ext uri="{FF2B5EF4-FFF2-40B4-BE49-F238E27FC236}">
                  <a16:creationId xmlns:a16="http://schemas.microsoft.com/office/drawing/2014/main" id="{08C48CBA-C2D1-46B1-9CC5-8F9D9CD271DD}"/>
                </a:ext>
              </a:extLst>
            </p:cNvPr>
            <p:cNvSpPr/>
            <p:nvPr/>
          </p:nvSpPr>
          <p:spPr>
            <a:xfrm>
              <a:off x="4771591" y="1468708"/>
              <a:ext cx="160111" cy="160111"/>
            </a:xfrm>
            <a:prstGeom prst="star5">
              <a:avLst/>
            </a:prstGeom>
            <a:solidFill>
              <a:srgbClr val="0045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733A3385-D462-478D-A653-6745B30FBDE3}"/>
              </a:ext>
            </a:extLst>
          </p:cNvPr>
          <p:cNvGrpSpPr/>
          <p:nvPr/>
        </p:nvGrpSpPr>
        <p:grpSpPr>
          <a:xfrm flipH="1">
            <a:off x="7123046" y="1648268"/>
            <a:ext cx="758330" cy="1509396"/>
            <a:chOff x="4355021" y="1468708"/>
            <a:chExt cx="758330" cy="1509396"/>
          </a:xfrm>
        </p:grpSpPr>
        <p:sp>
          <p:nvSpPr>
            <p:cNvPr id="76" name="星形: 五角 75">
              <a:extLst>
                <a:ext uri="{FF2B5EF4-FFF2-40B4-BE49-F238E27FC236}">
                  <a16:creationId xmlns:a16="http://schemas.microsoft.com/office/drawing/2014/main" id="{2D1F972A-604C-4581-9AE8-0CD88F41C244}"/>
                </a:ext>
              </a:extLst>
            </p:cNvPr>
            <p:cNvSpPr/>
            <p:nvPr/>
          </p:nvSpPr>
          <p:spPr>
            <a:xfrm>
              <a:off x="4652433" y="2517186"/>
              <a:ext cx="460918" cy="460918"/>
            </a:xfrm>
            <a:prstGeom prst="star5">
              <a:avLst/>
            </a:prstGeom>
            <a:solidFill>
              <a:srgbClr val="FF62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7" name="星形: 五角 76">
              <a:extLst>
                <a:ext uri="{FF2B5EF4-FFF2-40B4-BE49-F238E27FC236}">
                  <a16:creationId xmlns:a16="http://schemas.microsoft.com/office/drawing/2014/main" id="{1E62B4AF-C5E3-4C40-9B39-B6B2CC30AB7D}"/>
                </a:ext>
              </a:extLst>
            </p:cNvPr>
            <p:cNvSpPr/>
            <p:nvPr/>
          </p:nvSpPr>
          <p:spPr>
            <a:xfrm>
              <a:off x="4355021" y="2208794"/>
              <a:ext cx="320445" cy="320445"/>
            </a:xfrm>
            <a:prstGeom prst="star5">
              <a:avLst/>
            </a:prstGeom>
            <a:solidFill>
              <a:srgbClr val="60A8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星形: 五角 77">
              <a:extLst>
                <a:ext uri="{FF2B5EF4-FFF2-40B4-BE49-F238E27FC236}">
                  <a16:creationId xmlns:a16="http://schemas.microsoft.com/office/drawing/2014/main" id="{96ACDF28-8D51-4EAA-BCA8-C9B791D850D7}"/>
                </a:ext>
              </a:extLst>
            </p:cNvPr>
            <p:cNvSpPr/>
            <p:nvPr/>
          </p:nvSpPr>
          <p:spPr>
            <a:xfrm>
              <a:off x="4431095" y="1794975"/>
              <a:ext cx="228299" cy="228299"/>
            </a:xfrm>
            <a:prstGeom prst="star5">
              <a:avLst/>
            </a:prstGeom>
            <a:solidFill>
              <a:srgbClr val="FFC7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星形: 五角 78">
              <a:extLst>
                <a:ext uri="{FF2B5EF4-FFF2-40B4-BE49-F238E27FC236}">
                  <a16:creationId xmlns:a16="http://schemas.microsoft.com/office/drawing/2014/main" id="{3B7B9B4F-2F72-4E18-8E56-918C8D8A059E}"/>
                </a:ext>
              </a:extLst>
            </p:cNvPr>
            <p:cNvSpPr/>
            <p:nvPr/>
          </p:nvSpPr>
          <p:spPr>
            <a:xfrm>
              <a:off x="4771591" y="1468708"/>
              <a:ext cx="160111" cy="160111"/>
            </a:xfrm>
            <a:prstGeom prst="star5">
              <a:avLst/>
            </a:prstGeom>
            <a:solidFill>
              <a:srgbClr val="0045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4310626" y="3679809"/>
            <a:ext cx="34387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VN Banh Mi" pitchFamily="2" charset="0"/>
              </a:rPr>
              <a:t> </a:t>
            </a:r>
            <a:r>
              <a:rPr lang="en-US" sz="4800" dirty="0">
                <a:solidFill>
                  <a:srgbClr val="FF62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</a:p>
        </p:txBody>
      </p:sp>
      <p:pic>
        <p:nvPicPr>
          <p:cNvPr id="29" name="图形 24">
            <a:extLst>
              <a:ext uri="{FF2B5EF4-FFF2-40B4-BE49-F238E27FC236}">
                <a16:creationId xmlns:a16="http://schemas.microsoft.com/office/drawing/2014/main" id="{1E1F995C-70AF-4D62-83CE-CC88AA18EB2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7384" t="2999" r="26979" b="5167"/>
          <a:stretch>
            <a:fillRect/>
          </a:stretch>
        </p:blipFill>
        <p:spPr>
          <a:xfrm>
            <a:off x="6220433" y="1715302"/>
            <a:ext cx="718794" cy="1275860"/>
          </a:xfrm>
          <a:custGeom>
            <a:avLst/>
            <a:gdLst/>
            <a:ahLst/>
            <a:cxnLst/>
            <a:rect l="l" t="t" r="r" b="b"/>
            <a:pathLst>
              <a:path w="1035286" h="1837632">
                <a:moveTo>
                  <a:pt x="619939" y="0"/>
                </a:moveTo>
                <a:lnTo>
                  <a:pt x="1035286" y="0"/>
                </a:lnTo>
                <a:lnTo>
                  <a:pt x="1035286" y="1837632"/>
                </a:lnTo>
                <a:lnTo>
                  <a:pt x="527503" y="1837632"/>
                </a:lnTo>
                <a:lnTo>
                  <a:pt x="527503" y="633496"/>
                </a:lnTo>
                <a:cubicBezTo>
                  <a:pt x="445337" y="695942"/>
                  <a:pt x="365842" y="746474"/>
                  <a:pt x="289017" y="785092"/>
                </a:cubicBezTo>
                <a:cubicBezTo>
                  <a:pt x="212192" y="823710"/>
                  <a:pt x="115853" y="860684"/>
                  <a:pt x="0" y="896015"/>
                </a:cubicBezTo>
                <a:lnTo>
                  <a:pt x="0" y="484366"/>
                </a:lnTo>
                <a:cubicBezTo>
                  <a:pt x="170904" y="429315"/>
                  <a:pt x="303602" y="363172"/>
                  <a:pt x="398092" y="285936"/>
                </a:cubicBezTo>
                <a:cubicBezTo>
                  <a:pt x="492582" y="208701"/>
                  <a:pt x="566531" y="113389"/>
                  <a:pt x="61993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6746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with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7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8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7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9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3" fill="hold" nodeType="with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22" dur="1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23" dur="1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7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9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6B07C2-FC0A-4FED-B5BD-440E94F4C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041" y="1142804"/>
            <a:ext cx="3886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1. </a:t>
            </a:r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Đặt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rồi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endParaRPr lang="en-US" altLang="en-AG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880E9B-4857-410A-A3E7-1C7711437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9468" y="2404384"/>
            <a:ext cx="3886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AG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a) 375,86 + 29,05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89691E-E4AB-4093-B449-386235C7A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2630" y="2404384"/>
            <a:ext cx="3886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AG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c) 48,16 x 3,4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9822B9-5565-4D0E-8991-133E2D292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1241" y="2404384"/>
            <a:ext cx="3886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AG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b) 80,475 – 26,827</a:t>
            </a:r>
          </a:p>
        </p:txBody>
      </p:sp>
    </p:spTree>
    <p:extLst>
      <p:ext uri="{BB962C8B-B14F-4D97-AF65-F5344CB8AC3E}">
        <p14:creationId xmlns:p14="http://schemas.microsoft.com/office/powerpoint/2010/main" val="155044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944955-9E48-4F7F-9A5A-375A4EF295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0963" y="847383"/>
            <a:ext cx="3886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1. </a:t>
            </a:r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Đặt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rồi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endParaRPr lang="en-US" altLang="en-AG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04D217-67FF-4E85-BDF4-92293B657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479" y="1652089"/>
            <a:ext cx="11721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375,86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C5709A-75F9-42D8-BA51-9412DCBB6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1013" y="2195185"/>
            <a:ext cx="9925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29,05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5D720B-72C8-4C48-8D69-609599BF2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8835" y="1964499"/>
            <a:ext cx="3866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B413DBF-A0D9-4FD2-A11B-EDB3E076C42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41721" y="2734817"/>
            <a:ext cx="1285875" cy="0"/>
          </a:xfrm>
          <a:prstGeom prst="lin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19">
            <a:extLst>
              <a:ext uri="{FF2B5EF4-FFF2-40B4-BE49-F238E27FC236}">
                <a16:creationId xmlns:a16="http://schemas.microsoft.com/office/drawing/2014/main" id="{B3113E09-6354-4D54-8897-6BD4D00F0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2331" y="2754594"/>
            <a:ext cx="3898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C8D7DE2A-BA4E-4807-A4C3-371C26388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9775" y="2736942"/>
            <a:ext cx="3898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85ECA4-2D10-4ACE-B759-A33D48441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021" y="2747884"/>
            <a:ext cx="3898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8426FF4E-2532-447F-855B-7FCECA9C2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5039" y="2707791"/>
            <a:ext cx="298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F4B6FD0F-E24F-4379-A62D-19AE537BE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4987" y="2721751"/>
            <a:ext cx="3898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55B4796A-B262-4614-8014-7B639D226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9724" y="2734817"/>
            <a:ext cx="3898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D01A74-096E-4B98-B739-E2E43F886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104" y="1671965"/>
            <a:ext cx="11721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80,475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EB5FF3-E008-4940-88D6-ADC32B473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0228" y="2261244"/>
            <a:ext cx="11721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26,827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6ECCCD-21F5-40F5-A545-74DB54FD3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3959" y="1946777"/>
            <a:ext cx="364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F8FF851-D1E9-4379-9413-D2EA185B8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5336" y="1999634"/>
            <a:ext cx="3048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-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6EA7126-FAFD-46B6-9674-D2BA2EC0546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445342" y="3911813"/>
            <a:ext cx="1674826" cy="0"/>
          </a:xfrm>
          <a:prstGeom prst="lin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A779904-E889-4453-A01F-C26F87113B9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834293" y="2707791"/>
            <a:ext cx="1285875" cy="0"/>
          </a:xfrm>
          <a:prstGeom prst="lin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03E561A-0D88-428E-8D50-F602D361C1F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53348" y="2794838"/>
            <a:ext cx="1285875" cy="0"/>
          </a:xfrm>
          <a:prstGeom prst="lin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2BF150C-0D2A-4FF9-A495-6F6277BEA492}"/>
              </a:ext>
            </a:extLst>
          </p:cNvPr>
          <p:cNvSpPr txBox="1"/>
          <p:nvPr/>
        </p:nvSpPr>
        <p:spPr>
          <a:xfrm>
            <a:off x="5384468" y="2945048"/>
            <a:ext cx="397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BC0673-8E84-4DF1-9E07-56FC6F1E82D0}"/>
              </a:ext>
            </a:extLst>
          </p:cNvPr>
          <p:cNvSpPr txBox="1"/>
          <p:nvPr/>
        </p:nvSpPr>
        <p:spPr>
          <a:xfrm>
            <a:off x="5183961" y="2945048"/>
            <a:ext cx="397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534884-CBEC-449E-A9BC-E9DE180A859F}"/>
              </a:ext>
            </a:extLst>
          </p:cNvPr>
          <p:cNvSpPr txBox="1"/>
          <p:nvPr/>
        </p:nvSpPr>
        <p:spPr>
          <a:xfrm>
            <a:off x="5018632" y="2945048"/>
            <a:ext cx="325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6415827-7440-4489-883C-D288071B3D8D}"/>
              </a:ext>
            </a:extLst>
          </p:cNvPr>
          <p:cNvSpPr txBox="1"/>
          <p:nvPr/>
        </p:nvSpPr>
        <p:spPr>
          <a:xfrm>
            <a:off x="4709024" y="2948621"/>
            <a:ext cx="397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C11667C-22C7-4010-B990-9EB49EC5BD6C}"/>
              </a:ext>
            </a:extLst>
          </p:cNvPr>
          <p:cNvSpPr txBox="1"/>
          <p:nvPr/>
        </p:nvSpPr>
        <p:spPr>
          <a:xfrm>
            <a:off x="4531518" y="2948621"/>
            <a:ext cx="351812" cy="540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39B76A8-A832-4361-AF6E-BF0388133CC7}"/>
              </a:ext>
            </a:extLst>
          </p:cNvPr>
          <p:cNvSpPr txBox="1"/>
          <p:nvPr/>
        </p:nvSpPr>
        <p:spPr>
          <a:xfrm>
            <a:off x="4909779" y="2921180"/>
            <a:ext cx="397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5C8ADC8-30D8-4D3B-9E83-D2EF70AF1195}"/>
              </a:ext>
            </a:extLst>
          </p:cNvPr>
          <p:cNvSpPr txBox="1"/>
          <p:nvPr/>
        </p:nvSpPr>
        <p:spPr>
          <a:xfrm>
            <a:off x="8996937" y="1593679"/>
            <a:ext cx="1123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48,16</a:t>
            </a:r>
            <a:endParaRPr lang="en-AG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85F541-074B-44B2-8EC2-F9151A01D1C3}"/>
              </a:ext>
            </a:extLst>
          </p:cNvPr>
          <p:cNvSpPr txBox="1"/>
          <p:nvPr/>
        </p:nvSpPr>
        <p:spPr>
          <a:xfrm>
            <a:off x="9317757" y="2093083"/>
            <a:ext cx="802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3,4</a:t>
            </a:r>
            <a:endParaRPr lang="en-AG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9E349DE-66D2-446E-844F-4B3F51017208}"/>
              </a:ext>
            </a:extLst>
          </p:cNvPr>
          <p:cNvSpPr txBox="1"/>
          <p:nvPr/>
        </p:nvSpPr>
        <p:spPr>
          <a:xfrm>
            <a:off x="9558552" y="2757501"/>
            <a:ext cx="397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4894AC0-9369-4F0A-A67C-3EB3EFA9C7B3}"/>
              </a:ext>
            </a:extLst>
          </p:cNvPr>
          <p:cNvSpPr txBox="1"/>
          <p:nvPr/>
        </p:nvSpPr>
        <p:spPr>
          <a:xfrm>
            <a:off x="9340247" y="2751230"/>
            <a:ext cx="397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33A9032-4ED1-4164-89DF-C40B30418066}"/>
              </a:ext>
            </a:extLst>
          </p:cNvPr>
          <p:cNvSpPr txBox="1"/>
          <p:nvPr/>
        </p:nvSpPr>
        <p:spPr>
          <a:xfrm>
            <a:off x="9062536" y="2759678"/>
            <a:ext cx="397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43A26F2-0362-49DE-9EE4-7283C42A54FA}"/>
              </a:ext>
            </a:extLst>
          </p:cNvPr>
          <p:cNvSpPr txBox="1"/>
          <p:nvPr/>
        </p:nvSpPr>
        <p:spPr>
          <a:xfrm>
            <a:off x="8651437" y="2754594"/>
            <a:ext cx="639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F0381D4-395C-4FF3-902E-24DEEE16B08E}"/>
              </a:ext>
            </a:extLst>
          </p:cNvPr>
          <p:cNvSpPr txBox="1"/>
          <p:nvPr/>
        </p:nvSpPr>
        <p:spPr>
          <a:xfrm>
            <a:off x="9326765" y="3274450"/>
            <a:ext cx="397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3E542A5-70F3-47CD-9B7F-E77BBE831F8B}"/>
              </a:ext>
            </a:extLst>
          </p:cNvPr>
          <p:cNvSpPr txBox="1"/>
          <p:nvPr/>
        </p:nvSpPr>
        <p:spPr>
          <a:xfrm>
            <a:off x="9089464" y="3270226"/>
            <a:ext cx="397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6C57E6-007E-435E-A8E7-CFD93EE03358}"/>
              </a:ext>
            </a:extLst>
          </p:cNvPr>
          <p:cNvSpPr txBox="1"/>
          <p:nvPr/>
        </p:nvSpPr>
        <p:spPr>
          <a:xfrm>
            <a:off x="8819314" y="3272729"/>
            <a:ext cx="397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5D9BBA8-C92B-4A90-A3A4-EC0EDE9458DE}"/>
              </a:ext>
            </a:extLst>
          </p:cNvPr>
          <p:cNvSpPr txBox="1"/>
          <p:nvPr/>
        </p:nvSpPr>
        <p:spPr>
          <a:xfrm>
            <a:off x="8427164" y="3280744"/>
            <a:ext cx="789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802B327-332B-4E8F-B130-4C152BDD2E11}"/>
              </a:ext>
            </a:extLst>
          </p:cNvPr>
          <p:cNvSpPr txBox="1"/>
          <p:nvPr/>
        </p:nvSpPr>
        <p:spPr>
          <a:xfrm>
            <a:off x="9520024" y="3911813"/>
            <a:ext cx="397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925DC3F-F78A-4A05-BC7B-073525B53B41}"/>
              </a:ext>
            </a:extLst>
          </p:cNvPr>
          <p:cNvSpPr txBox="1"/>
          <p:nvPr/>
        </p:nvSpPr>
        <p:spPr>
          <a:xfrm>
            <a:off x="9278291" y="3911812"/>
            <a:ext cx="397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E8786A-4288-47BA-A2DA-82567E081714}"/>
              </a:ext>
            </a:extLst>
          </p:cNvPr>
          <p:cNvSpPr txBox="1"/>
          <p:nvPr/>
        </p:nvSpPr>
        <p:spPr>
          <a:xfrm>
            <a:off x="9062535" y="3907128"/>
            <a:ext cx="397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9F827AA-AA85-411A-A040-32B5648F0D4A}"/>
              </a:ext>
            </a:extLst>
          </p:cNvPr>
          <p:cNvSpPr txBox="1"/>
          <p:nvPr/>
        </p:nvSpPr>
        <p:spPr>
          <a:xfrm>
            <a:off x="8813208" y="3902444"/>
            <a:ext cx="397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341ABD7-A640-4939-8559-A10A095FF8F9}"/>
              </a:ext>
            </a:extLst>
          </p:cNvPr>
          <p:cNvSpPr txBox="1"/>
          <p:nvPr/>
        </p:nvSpPr>
        <p:spPr>
          <a:xfrm>
            <a:off x="8588882" y="3893062"/>
            <a:ext cx="397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59EE057-E69D-454F-9EBE-8F726D8A5318}"/>
              </a:ext>
            </a:extLst>
          </p:cNvPr>
          <p:cNvSpPr txBox="1"/>
          <p:nvPr/>
        </p:nvSpPr>
        <p:spPr>
          <a:xfrm>
            <a:off x="8351466" y="3893062"/>
            <a:ext cx="397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D632C60-B096-4982-B3CF-368911601B68}"/>
              </a:ext>
            </a:extLst>
          </p:cNvPr>
          <p:cNvSpPr txBox="1"/>
          <p:nvPr/>
        </p:nvSpPr>
        <p:spPr>
          <a:xfrm>
            <a:off x="8971475" y="3893062"/>
            <a:ext cx="397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AG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95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17" grpId="0"/>
      <p:bldP spid="18" grpId="0"/>
      <p:bldP spid="19" grpId="0"/>
      <p:bldP spid="20" grpId="0"/>
      <p:bldP spid="9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C11670-DAA1-4508-A47A-1D0857428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1597" y="627037"/>
            <a:ext cx="35470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2.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nhẩm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360CCD-015B-4E20-9E93-BDFB35213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1707" y="1469575"/>
            <a:ext cx="3124200" cy="130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a) 78,29 x 10  =</a:t>
            </a:r>
          </a:p>
          <a:p>
            <a:pPr>
              <a:lnSpc>
                <a:spcPct val="150000"/>
              </a:lnSpc>
            </a:pP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  78,29 x 0,1 =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924B0A-3C8A-4884-8479-26ED2CB3B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3900" y="3600740"/>
            <a:ext cx="3124200" cy="130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0,68 x 10     =</a:t>
            </a:r>
          </a:p>
          <a:p>
            <a:pPr>
              <a:lnSpc>
                <a:spcPct val="150000"/>
              </a:lnSpc>
            </a:pP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0,68 x 0,1   =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48CE6C-4B25-4D7D-B5C4-0F4F9FDEE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6056" y="1562548"/>
            <a:ext cx="3124200" cy="130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b) 265,307 x 100   =</a:t>
            </a:r>
          </a:p>
          <a:p>
            <a:pPr>
              <a:lnSpc>
                <a:spcPct val="150000"/>
              </a:lnSpc>
            </a:pP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265,307 x 0,01   =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312C09-353A-4504-ADEE-F0009EB3F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6566" y="1638641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782,9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4240B1-CCEC-4C33-97C3-275AB80BD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6566" y="2256801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7,829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D97E21-3E0E-40B2-8CEA-30D2C9F74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1743" y="1693096"/>
            <a:ext cx="16628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26530,7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372B42-B17A-4CEE-83C3-27E4B887E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9751" y="2346864"/>
            <a:ext cx="19465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2,65307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BDADB3-8498-4B9A-883C-7224EDAC0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6165" y="4376722"/>
            <a:ext cx="10969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0,068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70E9F1-4D0A-49E7-A4B5-2C1B8B406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9356" y="3719673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6,8</a:t>
            </a:r>
          </a:p>
        </p:txBody>
      </p:sp>
    </p:spTree>
    <p:extLst>
      <p:ext uri="{BB962C8B-B14F-4D97-AF65-F5344CB8AC3E}">
        <p14:creationId xmlns:p14="http://schemas.microsoft.com/office/powerpoint/2010/main" val="112224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9" grpId="0"/>
      <p:bldP spid="10" grpId="0"/>
      <p:bldP spid="12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>
            <a:extLst>
              <a:ext uri="{FF2B5EF4-FFF2-40B4-BE49-F238E27FC236}">
                <a16:creationId xmlns:a16="http://schemas.microsoft.com/office/drawing/2014/main" id="{97F35CCF-B1AD-40AD-9D77-E1886CA3C847}"/>
              </a:ext>
            </a:extLst>
          </p:cNvPr>
          <p:cNvSpPr/>
          <p:nvPr/>
        </p:nvSpPr>
        <p:spPr>
          <a:xfrm>
            <a:off x="11325281" y="5957455"/>
            <a:ext cx="1193212" cy="1193212"/>
          </a:xfrm>
          <a:prstGeom prst="ellipse">
            <a:avLst/>
          </a:prstGeom>
          <a:solidFill>
            <a:srgbClr val="A0CBD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63C006F1-C17E-4B5D-A667-14B1AFD009FE}"/>
              </a:ext>
            </a:extLst>
          </p:cNvPr>
          <p:cNvCxnSpPr>
            <a:cxnSpLocks/>
          </p:cNvCxnSpPr>
          <p:nvPr/>
        </p:nvCxnSpPr>
        <p:spPr>
          <a:xfrm>
            <a:off x="7791452" y="683005"/>
            <a:ext cx="57149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形 14">
            <a:extLst>
              <a:ext uri="{FF2B5EF4-FFF2-40B4-BE49-F238E27FC236}">
                <a16:creationId xmlns:a16="http://schemas.microsoft.com/office/drawing/2014/main" id="{D0B6809A-9193-440B-AB59-9B5857A764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314825" y="597280"/>
            <a:ext cx="171450" cy="171450"/>
          </a:xfrm>
          <a:prstGeom prst="rect">
            <a:avLst/>
          </a:prstGeom>
        </p:spPr>
      </p:pic>
      <p:pic>
        <p:nvPicPr>
          <p:cNvPr id="16" name="图形 15">
            <a:extLst>
              <a:ext uri="{FF2B5EF4-FFF2-40B4-BE49-F238E27FC236}">
                <a16:creationId xmlns:a16="http://schemas.microsoft.com/office/drawing/2014/main" id="{1508760C-4270-4AAF-AD1C-A51CD87667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705727" y="597280"/>
            <a:ext cx="171450" cy="171450"/>
          </a:xfrm>
          <a:prstGeom prst="rect">
            <a:avLst/>
          </a:prstGeom>
        </p:spPr>
      </p:pic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D59B9B17-AB83-41D0-BA0B-C09A6571714C}"/>
              </a:ext>
            </a:extLst>
          </p:cNvPr>
          <p:cNvCxnSpPr>
            <a:cxnSpLocks/>
          </p:cNvCxnSpPr>
          <p:nvPr/>
        </p:nvCxnSpPr>
        <p:spPr>
          <a:xfrm>
            <a:off x="3829052" y="683005"/>
            <a:ext cx="57149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形 10">
            <a:extLst>
              <a:ext uri="{FF2B5EF4-FFF2-40B4-BE49-F238E27FC236}">
                <a16:creationId xmlns:a16="http://schemas.microsoft.com/office/drawing/2014/main" id="{DC2978AE-F650-4F98-B221-17A2FCD5F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1192576" y="5633038"/>
            <a:ext cx="871735" cy="1193212"/>
          </a:xfrm>
          <a:prstGeom prst="rect">
            <a:avLst/>
          </a:prstGeom>
        </p:spPr>
      </p:pic>
      <p:cxnSp>
        <p:nvCxnSpPr>
          <p:cNvPr id="122" name="直接连接符 121">
            <a:extLst>
              <a:ext uri="{FF2B5EF4-FFF2-40B4-BE49-F238E27FC236}">
                <a16:creationId xmlns:a16="http://schemas.microsoft.com/office/drawing/2014/main" id="{1199BE79-0C53-46C3-B83B-4686696E773D}"/>
              </a:ext>
            </a:extLst>
          </p:cNvPr>
          <p:cNvCxnSpPr/>
          <p:nvPr/>
        </p:nvCxnSpPr>
        <p:spPr>
          <a:xfrm>
            <a:off x="1653526" y="3392959"/>
            <a:ext cx="9121543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椭圆 122">
            <a:extLst>
              <a:ext uri="{FF2B5EF4-FFF2-40B4-BE49-F238E27FC236}">
                <a16:creationId xmlns:a16="http://schemas.microsoft.com/office/drawing/2014/main" id="{11DF1D05-3BCD-4754-BC54-0F603C8C997E}"/>
              </a:ext>
            </a:extLst>
          </p:cNvPr>
          <p:cNvSpPr/>
          <p:nvPr/>
        </p:nvSpPr>
        <p:spPr>
          <a:xfrm>
            <a:off x="2231069" y="3259912"/>
            <a:ext cx="266093" cy="266093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E9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4" name="椭圆 123">
            <a:extLst>
              <a:ext uri="{FF2B5EF4-FFF2-40B4-BE49-F238E27FC236}">
                <a16:creationId xmlns:a16="http://schemas.microsoft.com/office/drawing/2014/main" id="{A9322EDE-F2D9-4D6C-9856-130026E26BC0}"/>
              </a:ext>
            </a:extLst>
          </p:cNvPr>
          <p:cNvSpPr/>
          <p:nvPr/>
        </p:nvSpPr>
        <p:spPr>
          <a:xfrm>
            <a:off x="5758814" y="3259911"/>
            <a:ext cx="266093" cy="266093"/>
          </a:xfrm>
          <a:prstGeom prst="ellipse">
            <a:avLst/>
          </a:prstGeom>
          <a:solidFill>
            <a:schemeClr val="bg1"/>
          </a:solidFill>
          <a:ln w="57150">
            <a:solidFill>
              <a:srgbClr val="A0CB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5" name="椭圆 124">
            <a:extLst>
              <a:ext uri="{FF2B5EF4-FFF2-40B4-BE49-F238E27FC236}">
                <a16:creationId xmlns:a16="http://schemas.microsoft.com/office/drawing/2014/main" id="{0D7D128A-7B36-4F72-BB65-31AEF78B7EA0}"/>
              </a:ext>
            </a:extLst>
          </p:cNvPr>
          <p:cNvSpPr/>
          <p:nvPr/>
        </p:nvSpPr>
        <p:spPr>
          <a:xfrm>
            <a:off x="9205737" y="3299931"/>
            <a:ext cx="266093" cy="266093"/>
          </a:xfrm>
          <a:prstGeom prst="ellipse">
            <a:avLst/>
          </a:prstGeom>
          <a:solidFill>
            <a:schemeClr val="bg1"/>
          </a:solidFill>
          <a:ln w="57150">
            <a:solidFill>
              <a:srgbClr val="FAD3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Text Box 3"/>
          <p:cNvSpPr txBox="1">
            <a:spLocks noChangeArrowheads="1"/>
          </p:cNvSpPr>
          <p:nvPr/>
        </p:nvSpPr>
        <p:spPr bwMode="auto">
          <a:xfrm>
            <a:off x="808428" y="244673"/>
            <a:ext cx="1106128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vi-VN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Bài 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3. Mua 5kg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đường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phải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trả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110 000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đồng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.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Hỏi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mua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3,5kg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đường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cùng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loại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phải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trả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ít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hơn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bao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nhiêu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tiền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3" name="Text Box 19"/>
          <p:cNvSpPr txBox="1">
            <a:spLocks noChangeArrowheads="1"/>
          </p:cNvSpPr>
          <p:nvPr/>
        </p:nvSpPr>
        <p:spPr bwMode="auto">
          <a:xfrm>
            <a:off x="784890" y="2457667"/>
            <a:ext cx="166360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1"/>
                </a:solidFill>
              </a:rPr>
              <a:t>5kg:</a:t>
            </a:r>
          </a:p>
        </p:txBody>
      </p:sp>
      <p:sp>
        <p:nvSpPr>
          <p:cNvPr id="78" name="Text Box 24"/>
          <p:cNvSpPr txBox="1">
            <a:spLocks noChangeArrowheads="1"/>
          </p:cNvSpPr>
          <p:nvPr/>
        </p:nvSpPr>
        <p:spPr bwMode="auto">
          <a:xfrm>
            <a:off x="1651411" y="2492464"/>
            <a:ext cx="254138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altLang="en-US" sz="28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110 000 </a:t>
            </a:r>
            <a:r>
              <a:rPr lang="en-US" altLang="en-US" sz="2800" b="1" dirty="0" err="1">
                <a:solidFill>
                  <a:schemeClr val="accent1"/>
                </a:solidFill>
                <a:cs typeface="Times New Roman" panose="02020603050405020304" pitchFamily="18" charset="0"/>
              </a:rPr>
              <a:t>đồng</a:t>
            </a:r>
            <a:endParaRPr lang="en-US" altLang="en-US" sz="2800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118" name="Text Box 28"/>
          <p:cNvSpPr txBox="1">
            <a:spLocks noChangeArrowheads="1"/>
          </p:cNvSpPr>
          <p:nvPr/>
        </p:nvSpPr>
        <p:spPr bwMode="auto">
          <a:xfrm>
            <a:off x="4314825" y="3988516"/>
            <a:ext cx="17387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altLang="en-US" sz="28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.....</a:t>
            </a:r>
            <a:r>
              <a:rPr lang="en-US" altLang="en-US" sz="2800" b="1" dirty="0" err="1">
                <a:solidFill>
                  <a:schemeClr val="accent1"/>
                </a:solidFill>
                <a:cs typeface="Times New Roman" panose="02020603050405020304" pitchFamily="18" charset="0"/>
              </a:rPr>
              <a:t>đồng</a:t>
            </a:r>
            <a:r>
              <a:rPr lang="vi-VN" altLang="en-US" sz="28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?</a:t>
            </a:r>
            <a:endParaRPr lang="en-US" altLang="en-US" sz="2800" b="1" dirty="0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132" name="Text Box 25"/>
          <p:cNvSpPr txBox="1">
            <a:spLocks noChangeArrowheads="1"/>
          </p:cNvSpPr>
          <p:nvPr/>
        </p:nvSpPr>
        <p:spPr bwMode="auto">
          <a:xfrm>
            <a:off x="2209498" y="3240490"/>
            <a:ext cx="22767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….. </a:t>
            </a:r>
            <a:r>
              <a:rPr lang="en-US" altLang="en-US" sz="2800" b="1" dirty="0" err="1">
                <a:solidFill>
                  <a:schemeClr val="accent1"/>
                </a:solidFill>
                <a:cs typeface="Times New Roman" panose="02020603050405020304" pitchFamily="18" charset="0"/>
              </a:rPr>
              <a:t>đồng</a:t>
            </a:r>
            <a:r>
              <a:rPr lang="en-US" altLang="en-US" sz="28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?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40A96A-7CC4-4E21-BE05-4C12531AAC57}"/>
              </a:ext>
            </a:extLst>
          </p:cNvPr>
          <p:cNvCxnSpPr/>
          <p:nvPr/>
        </p:nvCxnSpPr>
        <p:spPr>
          <a:xfrm>
            <a:off x="6024907" y="2223423"/>
            <a:ext cx="0" cy="291918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33">
            <a:extLst>
              <a:ext uri="{FF2B5EF4-FFF2-40B4-BE49-F238E27FC236}">
                <a16:creationId xmlns:a16="http://schemas.microsoft.com/office/drawing/2014/main" id="{87CFA9A2-BA85-4A8B-90C1-A2A1C046C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5727" y="1448447"/>
            <a:ext cx="1981200" cy="523875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u="sng" dirty="0" err="1">
                <a:solidFill>
                  <a:srgbClr val="FF626C"/>
                </a:solidFill>
              </a:rPr>
              <a:t>Bài</a:t>
            </a:r>
            <a:r>
              <a:rPr lang="en-US" altLang="en-US" sz="2800" b="1" u="sng" dirty="0">
                <a:solidFill>
                  <a:srgbClr val="FF626C"/>
                </a:solidFill>
              </a:rPr>
              <a:t> </a:t>
            </a:r>
            <a:r>
              <a:rPr lang="en-US" altLang="en-US" sz="2800" b="1" u="sng" dirty="0" err="1">
                <a:solidFill>
                  <a:srgbClr val="FF626C"/>
                </a:solidFill>
              </a:rPr>
              <a:t>giải</a:t>
            </a:r>
            <a:endParaRPr lang="en-US" altLang="en-US" sz="2800" b="1" u="sng" dirty="0">
              <a:solidFill>
                <a:srgbClr val="FF626C"/>
              </a:solidFill>
            </a:endParaRPr>
          </a:p>
        </p:txBody>
      </p:sp>
      <p:sp>
        <p:nvSpPr>
          <p:cNvPr id="36" name="Text Box 31">
            <a:extLst>
              <a:ext uri="{FF2B5EF4-FFF2-40B4-BE49-F238E27FC236}">
                <a16:creationId xmlns:a16="http://schemas.microsoft.com/office/drawing/2014/main" id="{9495E9BB-0B96-48A1-A756-04BD9EAFA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643" y="2121465"/>
            <a:ext cx="5257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cs typeface="Times New Roman" panose="02020603050405020304" pitchFamily="18" charset="0"/>
              </a:rPr>
              <a:t>Mua 1kg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trả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tiền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cs typeface="Times New Roman" panose="02020603050405020304" pitchFamily="18" charset="0"/>
              </a:rPr>
              <a:t>là</a:t>
            </a:r>
            <a:r>
              <a:rPr lang="en-US" altLang="en-US" sz="2800" b="1" dirty="0"/>
              <a:t>:</a:t>
            </a:r>
          </a:p>
        </p:txBody>
      </p:sp>
      <p:sp>
        <p:nvSpPr>
          <p:cNvPr id="37" name="Rectangle 5">
            <a:extLst>
              <a:ext uri="{FF2B5EF4-FFF2-40B4-BE49-F238E27FC236}">
                <a16:creationId xmlns:a16="http://schemas.microsoft.com/office/drawing/2014/main" id="{08553FF7-35E1-438B-AA7C-26FB8ECB4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2230" y="2776711"/>
            <a:ext cx="564208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/>
              <a:t>110 000 : 5 = 22 000 (</a:t>
            </a:r>
            <a:r>
              <a:rPr lang="en-US" altLang="en-US" sz="2800" b="1" dirty="0" err="1"/>
              <a:t>đồng</a:t>
            </a:r>
            <a:r>
              <a:rPr lang="en-US" altLang="en-US" sz="2800" b="1" dirty="0"/>
              <a:t>)</a:t>
            </a:r>
          </a:p>
        </p:txBody>
      </p:sp>
      <p:sp>
        <p:nvSpPr>
          <p:cNvPr id="38" name="Rectangle 6">
            <a:extLst>
              <a:ext uri="{FF2B5EF4-FFF2-40B4-BE49-F238E27FC236}">
                <a16:creationId xmlns:a16="http://schemas.microsoft.com/office/drawing/2014/main" id="{6FE6687E-F67F-4475-AB46-60FF30F3B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3807" y="3397276"/>
            <a:ext cx="5334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cs typeface="Times New Roman" panose="02020603050405020304" pitchFamily="18" charset="0"/>
              </a:rPr>
              <a:t>Mua 3,5 kg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trả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tiền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cs typeface="Times New Roman" panose="02020603050405020304" pitchFamily="18" charset="0"/>
              </a:rPr>
              <a:t>là</a:t>
            </a:r>
            <a:r>
              <a:rPr lang="en-US" altLang="en-US" sz="2800" b="1" dirty="0"/>
              <a:t>:</a:t>
            </a:r>
          </a:p>
        </p:txBody>
      </p:sp>
      <p:sp>
        <p:nvSpPr>
          <p:cNvPr id="40" name="Rectangle 8">
            <a:extLst>
              <a:ext uri="{FF2B5EF4-FFF2-40B4-BE49-F238E27FC236}">
                <a16:creationId xmlns:a16="http://schemas.microsoft.com/office/drawing/2014/main" id="{5A2B8254-A982-430F-B482-73B822C43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3503" y="3970860"/>
            <a:ext cx="46217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/>
              <a:t>22 000 x 3,5 = 77 0000 (</a:t>
            </a:r>
            <a:r>
              <a:rPr lang="en-US" altLang="en-US" sz="2800" b="1" dirty="0" err="1"/>
              <a:t>đồng</a:t>
            </a:r>
            <a:r>
              <a:rPr lang="en-US" altLang="en-US" sz="2800" b="1" dirty="0"/>
              <a:t>)</a:t>
            </a:r>
          </a:p>
        </p:txBody>
      </p:sp>
      <p:sp>
        <p:nvSpPr>
          <p:cNvPr id="41" name="Text Box 33">
            <a:extLst>
              <a:ext uri="{FF2B5EF4-FFF2-40B4-BE49-F238E27FC236}">
                <a16:creationId xmlns:a16="http://schemas.microsoft.com/office/drawing/2014/main" id="{52E2E20E-F742-4EA2-AB2B-CAEC6F39D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3515" y="1737000"/>
            <a:ext cx="1981200" cy="523875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accent1"/>
                </a:solidFill>
              </a:rPr>
              <a:t>Tóm</a:t>
            </a:r>
            <a:r>
              <a:rPr lang="en-US" altLang="en-US" sz="2800" b="1" dirty="0">
                <a:solidFill>
                  <a:schemeClr val="accent1"/>
                </a:solidFill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</a:rPr>
              <a:t>tắt</a:t>
            </a:r>
            <a:r>
              <a:rPr lang="en-US" altLang="en-US" sz="2800" b="1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28" name="Text Box 19">
            <a:extLst>
              <a:ext uri="{FF2B5EF4-FFF2-40B4-BE49-F238E27FC236}">
                <a16:creationId xmlns:a16="http://schemas.microsoft.com/office/drawing/2014/main" id="{426E8BF6-5361-42B5-976D-3328C1AB8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482" y="3222834"/>
            <a:ext cx="17085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1"/>
                </a:solidFill>
              </a:rPr>
              <a:t> 3,5 kg:</a:t>
            </a:r>
          </a:p>
        </p:txBody>
      </p:sp>
      <p:sp>
        <p:nvSpPr>
          <p:cNvPr id="29" name="Text Box 19">
            <a:extLst>
              <a:ext uri="{FF2B5EF4-FFF2-40B4-BE49-F238E27FC236}">
                <a16:creationId xmlns:a16="http://schemas.microsoft.com/office/drawing/2014/main" id="{79391AA7-7C7C-4D99-A663-B1FA15D88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252" y="3970860"/>
            <a:ext cx="443697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1"/>
                </a:solidFill>
              </a:rPr>
              <a:t>Mua 3,5kg </a:t>
            </a:r>
            <a:r>
              <a:rPr lang="en-US" altLang="en-US" sz="2800" b="1" dirty="0" err="1">
                <a:solidFill>
                  <a:schemeClr val="accent1"/>
                </a:solidFill>
              </a:rPr>
              <a:t>trả</a:t>
            </a:r>
            <a:r>
              <a:rPr lang="en-US" altLang="en-US" sz="2800" b="1" dirty="0">
                <a:solidFill>
                  <a:schemeClr val="accent1"/>
                </a:solidFill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</a:rPr>
              <a:t>ít</a:t>
            </a:r>
            <a:r>
              <a:rPr lang="en-US" altLang="en-US" sz="2800" b="1" dirty="0">
                <a:solidFill>
                  <a:schemeClr val="accent1"/>
                </a:solidFill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</a:rPr>
              <a:t>hơn</a:t>
            </a:r>
            <a:r>
              <a:rPr lang="en-US" altLang="en-US" sz="2800" b="1" dirty="0">
                <a:solidFill>
                  <a:schemeClr val="accent1"/>
                </a:solidFill>
              </a:rPr>
              <a:t>: </a:t>
            </a:r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3482204D-CEB8-45E1-A58C-E0116B102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0511" y="4628195"/>
            <a:ext cx="61077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cs typeface="Times New Roman" panose="02020603050405020304" pitchFamily="18" charset="0"/>
              </a:rPr>
              <a:t>Mua 3,5 kg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trả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ít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hơn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tiền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cs typeface="Times New Roman" panose="02020603050405020304" pitchFamily="18" charset="0"/>
              </a:rPr>
              <a:t>là</a:t>
            </a:r>
            <a:r>
              <a:rPr lang="en-US" altLang="en-US" sz="2800" b="1" dirty="0"/>
              <a:t>:</a:t>
            </a:r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8B93F1FC-576B-4B5F-82CD-9DFAA4315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0797" y="5206095"/>
            <a:ext cx="540987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/>
              <a:t>110 000 – 77 0000 = 33 000 (</a:t>
            </a:r>
            <a:r>
              <a:rPr lang="en-US" altLang="en-US" sz="2800" b="1" dirty="0" err="1"/>
              <a:t>đồng</a:t>
            </a:r>
            <a:r>
              <a:rPr lang="en-US" altLang="en-US" sz="2800" b="1" dirty="0"/>
              <a:t>) </a:t>
            </a:r>
          </a:p>
        </p:txBody>
      </p:sp>
      <p:sp>
        <p:nvSpPr>
          <p:cNvPr id="30" name="Rectangle 8">
            <a:extLst>
              <a:ext uri="{FF2B5EF4-FFF2-40B4-BE49-F238E27FC236}">
                <a16:creationId xmlns:a16="http://schemas.microsoft.com/office/drawing/2014/main" id="{53AC32CE-44E0-44BE-BCFE-AD5B30399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9415" y="5993140"/>
            <a:ext cx="319029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 err="1"/>
              <a:t>Đáp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số</a:t>
            </a:r>
            <a:r>
              <a:rPr lang="en-US" altLang="en-US" sz="2800" b="1" dirty="0"/>
              <a:t>: 33000 </a:t>
            </a:r>
            <a:r>
              <a:rPr lang="en-US" altLang="en-US" sz="2800" b="1" dirty="0" err="1"/>
              <a:t>đồng</a:t>
            </a:r>
            <a:endParaRPr lang="en-US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7524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24" grpId="0" animBg="1"/>
      <p:bldP spid="125" grpId="0" animBg="1"/>
      <p:bldP spid="73" grpId="0"/>
      <p:bldP spid="78" grpId="0"/>
      <p:bldP spid="118" grpId="0"/>
      <p:bldP spid="132" grpId="0"/>
      <p:bldP spid="35" grpId="0" animBg="1"/>
      <p:bldP spid="36" grpId="0"/>
      <p:bldP spid="37" grpId="0"/>
      <p:bldP spid="38" grpId="0"/>
      <p:bldP spid="40" grpId="0"/>
      <p:bldP spid="41" grpId="0" animBg="1"/>
      <p:bldP spid="28" grpId="0"/>
      <p:bldP spid="29" grpId="0"/>
      <p:bldP spid="26" grpId="0"/>
      <p:bldP spid="27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>
            <a:extLst>
              <a:ext uri="{FF2B5EF4-FFF2-40B4-BE49-F238E27FC236}">
                <a16:creationId xmlns:a16="http://schemas.microsoft.com/office/drawing/2014/main" id="{97F35CCF-B1AD-40AD-9D77-E1886CA3C847}"/>
              </a:ext>
            </a:extLst>
          </p:cNvPr>
          <p:cNvSpPr/>
          <p:nvPr/>
        </p:nvSpPr>
        <p:spPr>
          <a:xfrm>
            <a:off x="11325281" y="5957455"/>
            <a:ext cx="1193212" cy="1193212"/>
          </a:xfrm>
          <a:prstGeom prst="ellipse">
            <a:avLst/>
          </a:prstGeom>
          <a:solidFill>
            <a:srgbClr val="A0CBD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63C006F1-C17E-4B5D-A667-14B1AFD009FE}"/>
              </a:ext>
            </a:extLst>
          </p:cNvPr>
          <p:cNvCxnSpPr>
            <a:cxnSpLocks/>
          </p:cNvCxnSpPr>
          <p:nvPr/>
        </p:nvCxnSpPr>
        <p:spPr>
          <a:xfrm>
            <a:off x="7791452" y="683005"/>
            <a:ext cx="57149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形 14">
            <a:extLst>
              <a:ext uri="{FF2B5EF4-FFF2-40B4-BE49-F238E27FC236}">
                <a16:creationId xmlns:a16="http://schemas.microsoft.com/office/drawing/2014/main" id="{D0B6809A-9193-440B-AB59-9B5857A764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314825" y="597280"/>
            <a:ext cx="171450" cy="171450"/>
          </a:xfrm>
          <a:prstGeom prst="rect">
            <a:avLst/>
          </a:prstGeom>
        </p:spPr>
      </p:pic>
      <p:pic>
        <p:nvPicPr>
          <p:cNvPr id="16" name="图形 15">
            <a:extLst>
              <a:ext uri="{FF2B5EF4-FFF2-40B4-BE49-F238E27FC236}">
                <a16:creationId xmlns:a16="http://schemas.microsoft.com/office/drawing/2014/main" id="{1508760C-4270-4AAF-AD1C-A51CD87667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705727" y="597280"/>
            <a:ext cx="171450" cy="171450"/>
          </a:xfrm>
          <a:prstGeom prst="rect">
            <a:avLst/>
          </a:prstGeom>
        </p:spPr>
      </p:pic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D59B9B17-AB83-41D0-BA0B-C09A6571714C}"/>
              </a:ext>
            </a:extLst>
          </p:cNvPr>
          <p:cNvCxnSpPr>
            <a:cxnSpLocks/>
          </p:cNvCxnSpPr>
          <p:nvPr/>
        </p:nvCxnSpPr>
        <p:spPr>
          <a:xfrm>
            <a:off x="3829052" y="683005"/>
            <a:ext cx="57149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形 10">
            <a:extLst>
              <a:ext uri="{FF2B5EF4-FFF2-40B4-BE49-F238E27FC236}">
                <a16:creationId xmlns:a16="http://schemas.microsoft.com/office/drawing/2014/main" id="{DC2978AE-F650-4F98-B221-17A2FCD5F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1192576" y="5633038"/>
            <a:ext cx="871735" cy="1193212"/>
          </a:xfrm>
          <a:prstGeom prst="rect">
            <a:avLst/>
          </a:prstGeom>
        </p:spPr>
      </p:pic>
      <p:cxnSp>
        <p:nvCxnSpPr>
          <p:cNvPr id="122" name="直接连接符 121">
            <a:extLst>
              <a:ext uri="{FF2B5EF4-FFF2-40B4-BE49-F238E27FC236}">
                <a16:creationId xmlns:a16="http://schemas.microsoft.com/office/drawing/2014/main" id="{1199BE79-0C53-46C3-B83B-4686696E773D}"/>
              </a:ext>
            </a:extLst>
          </p:cNvPr>
          <p:cNvCxnSpPr/>
          <p:nvPr/>
        </p:nvCxnSpPr>
        <p:spPr>
          <a:xfrm>
            <a:off x="1653526" y="3392959"/>
            <a:ext cx="9121543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椭圆 122">
            <a:extLst>
              <a:ext uri="{FF2B5EF4-FFF2-40B4-BE49-F238E27FC236}">
                <a16:creationId xmlns:a16="http://schemas.microsoft.com/office/drawing/2014/main" id="{11DF1D05-3BCD-4754-BC54-0F603C8C997E}"/>
              </a:ext>
            </a:extLst>
          </p:cNvPr>
          <p:cNvSpPr/>
          <p:nvPr/>
        </p:nvSpPr>
        <p:spPr>
          <a:xfrm>
            <a:off x="2231069" y="3259912"/>
            <a:ext cx="266093" cy="266093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E9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4" name="椭圆 123">
            <a:extLst>
              <a:ext uri="{FF2B5EF4-FFF2-40B4-BE49-F238E27FC236}">
                <a16:creationId xmlns:a16="http://schemas.microsoft.com/office/drawing/2014/main" id="{A9322EDE-F2D9-4D6C-9856-130026E26BC0}"/>
              </a:ext>
            </a:extLst>
          </p:cNvPr>
          <p:cNvSpPr/>
          <p:nvPr/>
        </p:nvSpPr>
        <p:spPr>
          <a:xfrm>
            <a:off x="5758814" y="3259911"/>
            <a:ext cx="266093" cy="266093"/>
          </a:xfrm>
          <a:prstGeom prst="ellipse">
            <a:avLst/>
          </a:prstGeom>
          <a:solidFill>
            <a:schemeClr val="bg1"/>
          </a:solidFill>
          <a:ln w="57150">
            <a:solidFill>
              <a:srgbClr val="A0CB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5" name="椭圆 124">
            <a:extLst>
              <a:ext uri="{FF2B5EF4-FFF2-40B4-BE49-F238E27FC236}">
                <a16:creationId xmlns:a16="http://schemas.microsoft.com/office/drawing/2014/main" id="{0D7D128A-7B36-4F72-BB65-31AEF78B7EA0}"/>
              </a:ext>
            </a:extLst>
          </p:cNvPr>
          <p:cNvSpPr/>
          <p:nvPr/>
        </p:nvSpPr>
        <p:spPr>
          <a:xfrm>
            <a:off x="9205737" y="3299931"/>
            <a:ext cx="266093" cy="266093"/>
          </a:xfrm>
          <a:prstGeom prst="ellipse">
            <a:avLst/>
          </a:prstGeom>
          <a:solidFill>
            <a:schemeClr val="bg1"/>
          </a:solidFill>
          <a:ln w="57150">
            <a:solidFill>
              <a:srgbClr val="FAD3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Text Box 3"/>
          <p:cNvSpPr txBox="1">
            <a:spLocks noChangeArrowheads="1"/>
          </p:cNvSpPr>
          <p:nvPr/>
        </p:nvSpPr>
        <p:spPr bwMode="auto">
          <a:xfrm>
            <a:off x="808428" y="244673"/>
            <a:ext cx="1106128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vi-VN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Bài 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3. Mua 5kg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đường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phải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trả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110 000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đồng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.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Hỏi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mua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3,5kg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đường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cùng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loại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phải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trả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ít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hơn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bao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nhiêu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626C"/>
                </a:solidFill>
                <a:cs typeface="Times New Roman" panose="02020603050405020304" pitchFamily="18" charset="0"/>
              </a:rPr>
              <a:t>tiền</a:t>
            </a:r>
            <a:r>
              <a:rPr lang="en-US" altLang="en-US" sz="3200" b="1" dirty="0">
                <a:solidFill>
                  <a:srgbClr val="FF626C"/>
                </a:solidFill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5" name="Text Box 33">
            <a:extLst>
              <a:ext uri="{FF2B5EF4-FFF2-40B4-BE49-F238E27FC236}">
                <a16:creationId xmlns:a16="http://schemas.microsoft.com/office/drawing/2014/main" id="{87CFA9A2-BA85-4A8B-90C1-A2A1C046C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6235" y="1495568"/>
            <a:ext cx="3486849" cy="52322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u="sng" dirty="0" err="1">
                <a:solidFill>
                  <a:srgbClr val="FF626C"/>
                </a:solidFill>
              </a:rPr>
              <a:t>Bài</a:t>
            </a:r>
            <a:r>
              <a:rPr lang="en-US" altLang="en-US" sz="2800" b="1" u="sng" dirty="0">
                <a:solidFill>
                  <a:srgbClr val="FF626C"/>
                </a:solidFill>
              </a:rPr>
              <a:t> </a:t>
            </a:r>
            <a:r>
              <a:rPr lang="en-US" altLang="en-US" sz="2800" b="1" u="sng" dirty="0" err="1">
                <a:solidFill>
                  <a:srgbClr val="FF626C"/>
                </a:solidFill>
              </a:rPr>
              <a:t>giải</a:t>
            </a:r>
            <a:r>
              <a:rPr lang="en-US" altLang="en-US" sz="2800" b="1" u="sng" dirty="0">
                <a:solidFill>
                  <a:srgbClr val="FF626C"/>
                </a:solidFill>
              </a:rPr>
              <a:t> </a:t>
            </a:r>
            <a:r>
              <a:rPr lang="en-US" altLang="en-US" sz="2800" b="1" dirty="0">
                <a:solidFill>
                  <a:srgbClr val="FF626C"/>
                </a:solidFill>
              </a:rPr>
              <a:t>(</a:t>
            </a:r>
            <a:r>
              <a:rPr lang="en-US" altLang="en-US" sz="2800" b="1" dirty="0" err="1">
                <a:solidFill>
                  <a:srgbClr val="FF626C"/>
                </a:solidFill>
              </a:rPr>
              <a:t>Cách</a:t>
            </a:r>
            <a:r>
              <a:rPr lang="en-US" altLang="en-US" sz="2800" b="1" dirty="0">
                <a:solidFill>
                  <a:srgbClr val="FF626C"/>
                </a:solidFill>
              </a:rPr>
              <a:t> 2)</a:t>
            </a:r>
          </a:p>
        </p:txBody>
      </p:sp>
      <p:sp>
        <p:nvSpPr>
          <p:cNvPr id="36" name="Text Box 31">
            <a:extLst>
              <a:ext uri="{FF2B5EF4-FFF2-40B4-BE49-F238E27FC236}">
                <a16:creationId xmlns:a16="http://schemas.microsoft.com/office/drawing/2014/main" id="{9495E9BB-0B96-48A1-A756-04BD9EAFA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0224" y="2309308"/>
            <a:ext cx="5257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cs typeface="Times New Roman" panose="02020603050405020304" pitchFamily="18" charset="0"/>
              </a:rPr>
              <a:t>Mua 1kg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trả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tiền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cs typeface="Times New Roman" panose="02020603050405020304" pitchFamily="18" charset="0"/>
              </a:rPr>
              <a:t>là</a:t>
            </a:r>
            <a:r>
              <a:rPr lang="en-US" altLang="en-US" sz="2800" b="1" dirty="0"/>
              <a:t>:</a:t>
            </a:r>
          </a:p>
        </p:txBody>
      </p:sp>
      <p:sp>
        <p:nvSpPr>
          <p:cNvPr id="37" name="Rectangle 5">
            <a:extLst>
              <a:ext uri="{FF2B5EF4-FFF2-40B4-BE49-F238E27FC236}">
                <a16:creationId xmlns:a16="http://schemas.microsoft.com/office/drawing/2014/main" id="{08553FF7-35E1-438B-AA7C-26FB8ECB4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1430" y="2862537"/>
            <a:ext cx="564208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/>
              <a:t>110 000 : 5 = 22 000 (</a:t>
            </a:r>
            <a:r>
              <a:rPr lang="en-US" altLang="en-US" sz="2800" b="1" dirty="0" err="1"/>
              <a:t>đồng</a:t>
            </a:r>
            <a:r>
              <a:rPr lang="en-US" altLang="en-US" sz="2800" b="1" dirty="0"/>
              <a:t>)</a:t>
            </a:r>
          </a:p>
        </p:txBody>
      </p:sp>
      <p:sp>
        <p:nvSpPr>
          <p:cNvPr id="38" name="Rectangle 6">
            <a:extLst>
              <a:ext uri="{FF2B5EF4-FFF2-40B4-BE49-F238E27FC236}">
                <a16:creationId xmlns:a16="http://schemas.microsoft.com/office/drawing/2014/main" id="{6FE6687E-F67F-4475-AB46-60FF30F3B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872" y="3456304"/>
            <a:ext cx="571050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cs typeface="Times New Roman" panose="02020603050405020304" pitchFamily="18" charset="0"/>
              </a:rPr>
              <a:t> 3,5 kg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ít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hơn</a:t>
            </a:r>
            <a:r>
              <a:rPr lang="en-US" altLang="en-US" sz="2800" b="1" dirty="0">
                <a:cs typeface="Times New Roman" panose="02020603050405020304" pitchFamily="18" charset="0"/>
              </a:rPr>
              <a:t> 5 kg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cs typeface="Times New Roman" panose="02020603050405020304" pitchFamily="18" charset="0"/>
              </a:rPr>
              <a:t>là</a:t>
            </a:r>
            <a:r>
              <a:rPr lang="en-US" altLang="en-US" sz="2800" b="1" dirty="0"/>
              <a:t>:</a:t>
            </a:r>
          </a:p>
        </p:txBody>
      </p:sp>
      <p:sp>
        <p:nvSpPr>
          <p:cNvPr id="40" name="Rectangle 8">
            <a:extLst>
              <a:ext uri="{FF2B5EF4-FFF2-40B4-BE49-F238E27FC236}">
                <a16:creationId xmlns:a16="http://schemas.microsoft.com/office/drawing/2014/main" id="{5A2B8254-A982-430F-B482-73B822C43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2576" y="3956565"/>
            <a:ext cx="26564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/>
              <a:t>5 - 3,5 = 1,5 (kg)</a:t>
            </a:r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3482204D-CEB8-45E1-A58C-E0116B102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872" y="4499285"/>
            <a:ext cx="61077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>
                <a:cs typeface="Times New Roman" panose="02020603050405020304" pitchFamily="18" charset="0"/>
              </a:rPr>
              <a:t>Mua 3,5 kg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trả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ít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hơn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tiền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cs typeface="Times New Roman" panose="02020603050405020304" pitchFamily="18" charset="0"/>
              </a:rPr>
              <a:t>là</a:t>
            </a:r>
            <a:r>
              <a:rPr lang="en-US" altLang="en-US" sz="2800" b="1" dirty="0"/>
              <a:t>:</a:t>
            </a:r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8B93F1FC-576B-4B5F-82CD-9DFAA4315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0306" y="5085849"/>
            <a:ext cx="471154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/>
              <a:t>22 0000 x 1,5 = 33 000 (</a:t>
            </a:r>
            <a:r>
              <a:rPr lang="en-US" altLang="en-US" sz="2800" b="1" dirty="0" err="1"/>
              <a:t>đồng</a:t>
            </a:r>
            <a:r>
              <a:rPr lang="en-US" altLang="en-US" sz="2800" b="1" dirty="0"/>
              <a:t>) </a:t>
            </a:r>
          </a:p>
        </p:txBody>
      </p:sp>
      <p:sp>
        <p:nvSpPr>
          <p:cNvPr id="30" name="Rectangle 8">
            <a:extLst>
              <a:ext uri="{FF2B5EF4-FFF2-40B4-BE49-F238E27FC236}">
                <a16:creationId xmlns:a16="http://schemas.microsoft.com/office/drawing/2014/main" id="{53AC32CE-44E0-44BE-BCFE-AD5B30399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4128" y="5684779"/>
            <a:ext cx="319029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 err="1"/>
              <a:t>Đáp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số</a:t>
            </a:r>
            <a:r>
              <a:rPr lang="en-US" altLang="en-US" sz="2800" b="1" dirty="0"/>
              <a:t>: 33000 </a:t>
            </a:r>
            <a:r>
              <a:rPr lang="en-US" altLang="en-US" sz="2800" b="1" dirty="0" err="1"/>
              <a:t>đồng</a:t>
            </a:r>
            <a:endParaRPr lang="en-US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9676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24" grpId="0" animBg="1"/>
      <p:bldP spid="125" grpId="0" animBg="1"/>
      <p:bldP spid="35" grpId="0" animBg="1"/>
      <p:bldP spid="36" grpId="0"/>
      <p:bldP spid="37" grpId="0"/>
      <p:bldP spid="38" grpId="0"/>
      <p:bldP spid="40" grpId="0"/>
      <p:bldP spid="26" grpId="0"/>
      <p:bldP spid="27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5">
            <a:extLst>
              <a:ext uri="{FF2B5EF4-FFF2-40B4-BE49-F238E27FC236}">
                <a16:creationId xmlns:a16="http://schemas.microsoft.com/office/drawing/2014/main" id="{AA8E6A26-02A4-4124-A1A3-37376C1B96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32061"/>
              </p:ext>
            </p:extLst>
          </p:nvPr>
        </p:nvGraphicFramePr>
        <p:xfrm>
          <a:off x="1502228" y="1722714"/>
          <a:ext cx="10120184" cy="1948770"/>
        </p:xfrm>
        <a:graphic>
          <a:graphicData uri="http://schemas.openxmlformats.org/drawingml/2006/table">
            <a:tbl>
              <a:tblPr/>
              <a:tblGrid>
                <a:gridCol w="992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2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2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41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024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761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E20E8"/>
                          </a:solidFill>
                          <a:effectLst/>
                          <a:latin typeface="VNI-Times" pitchFamily="2" charset="0"/>
                        </a:rPr>
                        <a:t>a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E20E8"/>
                          </a:solidFill>
                          <a:effectLst/>
                          <a:latin typeface="VNI-Times" pitchFamily="2" charset="0"/>
                        </a:rPr>
                        <a:t>b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2E20E8"/>
                          </a:solidFill>
                          <a:effectLst/>
                          <a:latin typeface="VNI-Times" pitchFamily="2" charset="0"/>
                        </a:rPr>
                        <a:t>c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E20E8"/>
                          </a:solidFill>
                          <a:effectLst/>
                          <a:latin typeface="VNI-Times" pitchFamily="2" charset="0"/>
                        </a:rPr>
                        <a:t>(a + b) x c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E20E8"/>
                          </a:solidFill>
                          <a:effectLst/>
                          <a:latin typeface="VNI-Times" pitchFamily="2" charset="0"/>
                        </a:rPr>
                        <a:t>a x c + b x c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3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E20E8"/>
                          </a:solidFill>
                          <a:effectLst/>
                          <a:latin typeface="VNI-Times" pitchFamily="2" charset="0"/>
                        </a:rPr>
                        <a:t>2,4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E20E8"/>
                          </a:solidFill>
                          <a:effectLst/>
                          <a:latin typeface="VNI-Times" pitchFamily="2" charset="0"/>
                        </a:rPr>
                        <a:t>3,8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E20E8"/>
                          </a:solidFill>
                          <a:effectLst/>
                          <a:latin typeface="VNI-Times" pitchFamily="2" charset="0"/>
                        </a:rPr>
                        <a:t>1,2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2E20E8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2E20E8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3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E20E8"/>
                          </a:solidFill>
                          <a:effectLst/>
                          <a:latin typeface="VNI-Times" pitchFamily="2" charset="0"/>
                        </a:rPr>
                        <a:t>6,5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E20E8"/>
                          </a:solidFill>
                          <a:effectLst/>
                          <a:latin typeface="VNI-Times" pitchFamily="2" charset="0"/>
                        </a:rPr>
                        <a:t>2,7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E20E8"/>
                          </a:solidFill>
                          <a:effectLst/>
                          <a:latin typeface="VNI-Times" pitchFamily="2" charset="0"/>
                        </a:rPr>
                        <a:t>0,8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rgbClr val="2E20E8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2E20E8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xt Box 3">
            <a:extLst>
              <a:ext uri="{FF2B5EF4-FFF2-40B4-BE49-F238E27FC236}">
                <a16:creationId xmlns:a16="http://schemas.microsoft.com/office/drawing/2014/main" id="{AA1F3509-D5EB-43F0-A23E-0379A47F9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0343" y="721180"/>
            <a:ext cx="100076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altLang="en-AG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</a:t>
            </a:r>
            <a:r>
              <a:rPr lang="vi-VN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a).</a:t>
            </a:r>
            <a:r>
              <a:rPr lang="en-US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rồi</a:t>
            </a:r>
            <a:r>
              <a:rPr lang="en-US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so </a:t>
            </a:r>
            <a:r>
              <a:rPr lang="en-US" altLang="en-AG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sánh</a:t>
            </a:r>
            <a:r>
              <a:rPr lang="en-US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giá</a:t>
            </a:r>
            <a:r>
              <a:rPr lang="en-US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trị</a:t>
            </a:r>
            <a:r>
              <a:rPr lang="en-US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(a + b) x c </a:t>
            </a:r>
            <a:r>
              <a:rPr lang="en-US" altLang="en-AG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a x c + b x c)</a:t>
            </a:r>
            <a:r>
              <a:rPr lang="vi-VN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endParaRPr lang="en-US" altLang="en-AG" sz="2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597F94-7259-4B15-9D9B-46D40EEC9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991" y="5309435"/>
            <a:ext cx="56520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vi-VN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   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(a + b) x c = a x c + b x c</a:t>
            </a:r>
            <a:endParaRPr lang="en-US" altLang="en-AG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 Box 52">
            <a:extLst>
              <a:ext uri="{FF2B5EF4-FFF2-40B4-BE49-F238E27FC236}">
                <a16:creationId xmlns:a16="http://schemas.microsoft.com/office/drawing/2014/main" id="{B0CE0048-54F7-4D0F-BC19-4ADE5A6BE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0124" y="3694112"/>
            <a:ext cx="8915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AG" sz="2600" b="1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en-AG" sz="26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b="1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xét</a:t>
            </a:r>
            <a:r>
              <a:rPr lang="en-US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AG" sz="2600" dirty="0" err="1">
                <a:solidFill>
                  <a:srgbClr val="2E20E8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AG" sz="2600" dirty="0">
                <a:solidFill>
                  <a:srgbClr val="2E20E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dirty="0" err="1">
                <a:solidFill>
                  <a:srgbClr val="2E20E8"/>
                </a:solidFill>
                <a:latin typeface="Times New Roman" panose="02020603050405020304" pitchFamily="18" charset="0"/>
              </a:rPr>
              <a:t>chất</a:t>
            </a:r>
            <a:r>
              <a:rPr lang="en-US" altLang="en-AG" sz="2600" dirty="0">
                <a:solidFill>
                  <a:srgbClr val="2E20E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dirty="0" err="1">
                <a:solidFill>
                  <a:srgbClr val="2E20E8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AG" sz="2600" dirty="0">
                <a:solidFill>
                  <a:srgbClr val="2E20E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dirty="0" err="1">
                <a:solidFill>
                  <a:srgbClr val="2E20E8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AG" sz="2600" dirty="0">
                <a:solidFill>
                  <a:srgbClr val="2E20E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dirty="0" err="1">
                <a:solidFill>
                  <a:srgbClr val="2E20E8"/>
                </a:solidFill>
                <a:latin typeface="Times New Roman" panose="02020603050405020304" pitchFamily="18" charset="0"/>
              </a:rPr>
              <a:t>tổng</a:t>
            </a:r>
            <a:r>
              <a:rPr lang="en-US" altLang="en-AG" sz="2600" dirty="0">
                <a:solidFill>
                  <a:srgbClr val="2E20E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dirty="0" err="1">
                <a:solidFill>
                  <a:srgbClr val="2E20E8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AG" sz="2600" dirty="0">
                <a:solidFill>
                  <a:srgbClr val="2E20E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dirty="0" err="1">
                <a:solidFill>
                  <a:srgbClr val="2E20E8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AG" sz="2600" dirty="0">
                <a:solidFill>
                  <a:srgbClr val="2E20E8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dirty="0" err="1">
                <a:solidFill>
                  <a:srgbClr val="2E20E8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AG" sz="2600" dirty="0">
                <a:solidFill>
                  <a:srgbClr val="2E20E8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736FF8-5B6B-4C01-976F-012C96240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0124" y="4287157"/>
            <a:ext cx="101829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vi-VN" altLang="en-AG" b="1" dirty="0">
                <a:latin typeface="Times New Roman" panose="02020603050405020304" pitchFamily="18" charset="0"/>
              </a:rPr>
              <a:t>*</a:t>
            </a:r>
            <a:r>
              <a:rPr lang="en-US" altLang="en-AG" b="1" dirty="0">
                <a:latin typeface="Times New Roman" panose="02020603050405020304" pitchFamily="18" charset="0"/>
              </a:rPr>
              <a:t>Khi </a:t>
            </a:r>
            <a:r>
              <a:rPr lang="en-US" altLang="en-AG" b="1" dirty="0" err="1">
                <a:latin typeface="Times New Roman" panose="02020603050405020304" pitchFamily="18" charset="0"/>
              </a:rPr>
              <a:t>nhân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một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tổng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hai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số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với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số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thứ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ba</a:t>
            </a:r>
            <a:r>
              <a:rPr lang="en-US" altLang="en-AG" b="1" dirty="0">
                <a:latin typeface="Times New Roman" panose="02020603050405020304" pitchFamily="18" charset="0"/>
              </a:rPr>
              <a:t> ta </a:t>
            </a:r>
            <a:r>
              <a:rPr lang="en-US" altLang="en-AG" b="1" dirty="0" err="1">
                <a:latin typeface="Times New Roman" panose="02020603050405020304" pitchFamily="18" charset="0"/>
              </a:rPr>
              <a:t>có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thể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nhân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lần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lượt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từng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số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hạng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của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tổng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với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số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đó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rồi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cộng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các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kết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quả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lại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với</a:t>
            </a:r>
            <a:r>
              <a:rPr lang="en-US" altLang="en-AG" b="1" dirty="0">
                <a:latin typeface="Times New Roman" panose="02020603050405020304" pitchFamily="18" charset="0"/>
              </a:rPr>
              <a:t> </a:t>
            </a:r>
            <a:r>
              <a:rPr lang="en-US" altLang="en-AG" b="1" dirty="0" err="1">
                <a:latin typeface="Times New Roman" panose="02020603050405020304" pitchFamily="18" charset="0"/>
              </a:rPr>
              <a:t>nhau</a:t>
            </a:r>
            <a:r>
              <a:rPr lang="en-US" altLang="en-AG" b="1" dirty="0"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7" name="Text Box 48">
            <a:extLst>
              <a:ext uri="{FF2B5EF4-FFF2-40B4-BE49-F238E27FC236}">
                <a16:creationId xmlns:a16="http://schemas.microsoft.com/office/drawing/2014/main" id="{877C584B-0C99-4BA0-8A9A-DF64F82ED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185" y="2493793"/>
            <a:ext cx="30476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AG" b="1" dirty="0">
                <a:solidFill>
                  <a:srgbClr val="2E20E8"/>
                </a:solidFill>
                <a:latin typeface="Times New Roman" panose="02020603050405020304" pitchFamily="18" charset="0"/>
              </a:rPr>
              <a:t>(2,4 + 3,8) x 1,2 =</a:t>
            </a:r>
            <a:r>
              <a:rPr lang="en-US" altLang="en-AG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7,44</a:t>
            </a:r>
          </a:p>
        </p:txBody>
      </p:sp>
      <p:sp>
        <p:nvSpPr>
          <p:cNvPr id="8" name="Text Box 46">
            <a:extLst>
              <a:ext uri="{FF2B5EF4-FFF2-40B4-BE49-F238E27FC236}">
                <a16:creationId xmlns:a16="http://schemas.microsoft.com/office/drawing/2014/main" id="{45A00E4A-1F7B-422E-8A49-67B510C16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0756" y="2502552"/>
            <a:ext cx="37914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AG" b="1" dirty="0">
                <a:solidFill>
                  <a:srgbClr val="2E20E8"/>
                </a:solidFill>
                <a:latin typeface="Times New Roman" panose="02020603050405020304" pitchFamily="18" charset="0"/>
              </a:rPr>
              <a:t>2,4 x 1,2 +  3,8 x 1,2 ) = </a:t>
            </a:r>
            <a:r>
              <a:rPr lang="en-US" altLang="en-AG" b="1" dirty="0">
                <a:solidFill>
                  <a:srgbClr val="FF0000"/>
                </a:solidFill>
                <a:latin typeface="Times New Roman" panose="02020603050405020304" pitchFamily="18" charset="0"/>
              </a:rPr>
              <a:t>7,44</a:t>
            </a:r>
          </a:p>
        </p:txBody>
      </p:sp>
      <p:sp>
        <p:nvSpPr>
          <p:cNvPr id="9" name="Text Box 47">
            <a:extLst>
              <a:ext uri="{FF2B5EF4-FFF2-40B4-BE49-F238E27FC236}">
                <a16:creationId xmlns:a16="http://schemas.microsoft.com/office/drawing/2014/main" id="{718DEF37-012E-4452-A727-6DA45738E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240" y="3187191"/>
            <a:ext cx="32015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AG" b="1" dirty="0">
                <a:solidFill>
                  <a:srgbClr val="2E20E8"/>
                </a:solidFill>
                <a:latin typeface="Times New Roman" panose="02020603050405020304" pitchFamily="18" charset="0"/>
              </a:rPr>
              <a:t>(6,5 + 2,7 ) x 0,8  = </a:t>
            </a:r>
            <a:r>
              <a:rPr lang="en-US" altLang="en-AG" b="1" dirty="0">
                <a:solidFill>
                  <a:srgbClr val="FF0000"/>
                </a:solidFill>
                <a:latin typeface="Times New Roman" panose="02020603050405020304" pitchFamily="18" charset="0"/>
              </a:rPr>
              <a:t>7,36</a:t>
            </a:r>
          </a:p>
        </p:txBody>
      </p:sp>
      <p:sp>
        <p:nvSpPr>
          <p:cNvPr id="10" name="Text Box 49">
            <a:extLst>
              <a:ext uri="{FF2B5EF4-FFF2-40B4-BE49-F238E27FC236}">
                <a16:creationId xmlns:a16="http://schemas.microsoft.com/office/drawing/2014/main" id="{19A08FC2-DCFA-4FE9-A7EA-ED4999081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0525" y="3187191"/>
            <a:ext cx="36118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AG" b="1" dirty="0">
                <a:solidFill>
                  <a:srgbClr val="2E20E8"/>
                </a:solidFill>
                <a:latin typeface="Times New Roman" panose="02020603050405020304" pitchFamily="18" charset="0"/>
              </a:rPr>
              <a:t>6,5 x 0,8 + 2,7 x 0,8  =</a:t>
            </a:r>
            <a:r>
              <a:rPr lang="en-US" altLang="en-AG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7,36</a:t>
            </a:r>
          </a:p>
        </p:txBody>
      </p:sp>
    </p:spTree>
    <p:extLst>
      <p:ext uri="{BB962C8B-B14F-4D97-AF65-F5344CB8AC3E}">
        <p14:creationId xmlns:p14="http://schemas.microsoft.com/office/powerpoint/2010/main" val="3371046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FA2652-CA45-4A4F-901E-5CBE41A2ECC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658" y="1262743"/>
            <a:ext cx="4332514" cy="43325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6E1755-6DCA-4C3F-9893-F446F70098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658" y="1850572"/>
            <a:ext cx="4149378" cy="284117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FE24B5A-86C6-4A28-86F1-B2F22548750A}"/>
              </a:ext>
            </a:extLst>
          </p:cNvPr>
          <p:cNvSpPr/>
          <p:nvPr/>
        </p:nvSpPr>
        <p:spPr>
          <a:xfrm>
            <a:off x="757166" y="339413"/>
            <a:ext cx="106776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ĐEO KHẨU TRANG CHỐNG CORONA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34A51B6B-17CB-4CA6-9934-376086987BE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9" t="-292" r="-5252" b="292"/>
          <a:stretch/>
        </p:blipFill>
        <p:spPr>
          <a:xfrm>
            <a:off x="9308613" y="2406432"/>
            <a:ext cx="1774212" cy="331239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2532792-FA33-4593-9EE4-F454E827E5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37"/>
          <a:stretch/>
        </p:blipFill>
        <p:spPr>
          <a:xfrm>
            <a:off x="7528878" y="2406432"/>
            <a:ext cx="1774212" cy="33123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9E22309-963D-422D-A90B-EA37AB45F8A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036" y="3526971"/>
            <a:ext cx="931077" cy="37208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1CB4689-4874-4E06-984E-572747ADCAB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223" y="3746942"/>
            <a:ext cx="931077" cy="372085"/>
          </a:xfrm>
          <a:prstGeom prst="rect">
            <a:avLst/>
          </a:prstGeom>
        </p:spPr>
      </p:pic>
      <p:sp>
        <p:nvSpPr>
          <p:cNvPr id="19" name="Rectangle 18">
            <a:hlinkClick r:id="rId6" action="ppaction://hlinksldjump"/>
            <a:extLst>
              <a:ext uri="{FF2B5EF4-FFF2-40B4-BE49-F238E27FC236}">
                <a16:creationId xmlns:a16="http://schemas.microsoft.com/office/drawing/2014/main" id="{61CEC918-1744-46D1-B576-A6CAC9F65B11}"/>
              </a:ext>
            </a:extLst>
          </p:cNvPr>
          <p:cNvSpPr/>
          <p:nvPr/>
        </p:nvSpPr>
        <p:spPr>
          <a:xfrm>
            <a:off x="4886821" y="5416620"/>
            <a:ext cx="15692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PLAY</a:t>
            </a:r>
          </a:p>
        </p:txBody>
      </p:sp>
    </p:spTree>
    <p:extLst>
      <p:ext uri="{BB962C8B-B14F-4D97-AF65-F5344CB8AC3E}">
        <p14:creationId xmlns:p14="http://schemas.microsoft.com/office/powerpoint/2010/main" val="240924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4CCA65FF-9ADD-4B29-963C-ABCD2719E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2200" y="851809"/>
            <a:ext cx="100076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altLang="en-AG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4b</a:t>
            </a:r>
            <a:r>
              <a:rPr lang="vi-VN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).</a:t>
            </a:r>
            <a:r>
              <a:rPr lang="en-US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thuận</a:t>
            </a:r>
            <a:r>
              <a:rPr lang="en-US" altLang="en-AG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tiện</a:t>
            </a:r>
            <a:endParaRPr lang="en-US" altLang="en-AG" sz="2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50C20E91-A482-47DF-9D15-643EA58A7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2452" y="1665742"/>
            <a:ext cx="33489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AG" sz="2800" dirty="0">
                <a:solidFill>
                  <a:srgbClr val="2E20E8"/>
                </a:solidFill>
                <a:latin typeface="Times New Roman" panose="02020603050405020304" pitchFamily="18" charset="0"/>
              </a:rPr>
              <a:t>9,3 x 6,7 + 9,3 x 3,3   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763DA00E-0CF7-4EAF-AA9D-D916A8D06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6738" y="1665742"/>
            <a:ext cx="37080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AG" sz="2800" dirty="0">
                <a:solidFill>
                  <a:srgbClr val="2E20E8"/>
                </a:solidFill>
                <a:latin typeface="Times New Roman" panose="02020603050405020304" pitchFamily="18" charset="0"/>
              </a:rPr>
              <a:t>7,8 x 0,35 + 0,35 x 2,2   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DB45CD6C-224B-45A2-A754-8715DF1B4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2452" y="2510452"/>
            <a:ext cx="31630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AG" sz="2800" dirty="0">
                <a:solidFill>
                  <a:srgbClr val="2E20E8"/>
                </a:solidFill>
                <a:latin typeface="Times New Roman" panose="02020603050405020304" pitchFamily="18" charset="0"/>
              </a:rPr>
              <a:t>= 9,3 x (6,7 + 3,3)   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858523BC-BFCE-418F-A65A-EC87402F1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4648" y="2329106"/>
            <a:ext cx="298350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AG" sz="2800" dirty="0">
                <a:solidFill>
                  <a:srgbClr val="2E20E8"/>
                </a:solidFill>
                <a:latin typeface="Times New Roman" panose="02020603050405020304" pitchFamily="18" charset="0"/>
              </a:rPr>
              <a:t>= (7,8 + 2,2) x 0,35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8ACCA1A1-1B38-4F5E-8ECF-4D20F1A3C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2451" y="3247260"/>
            <a:ext cx="19127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AG" sz="2800" dirty="0">
                <a:solidFill>
                  <a:srgbClr val="2E20E8"/>
                </a:solidFill>
                <a:latin typeface="Times New Roman" panose="02020603050405020304" pitchFamily="18" charset="0"/>
              </a:rPr>
              <a:t>= 9,3 x 10   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7BBC963D-BD8F-499A-B81F-BBD41B47E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2451" y="3830360"/>
            <a:ext cx="9252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AG" sz="2800" dirty="0">
                <a:solidFill>
                  <a:srgbClr val="2E20E8"/>
                </a:solidFill>
                <a:latin typeface="Times New Roman" panose="02020603050405020304" pitchFamily="18" charset="0"/>
              </a:rPr>
              <a:t>= 93 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9D9B79B8-EDF7-4672-B7AC-876D39C33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4647" y="3079036"/>
            <a:ext cx="182293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AG" sz="2800" dirty="0">
                <a:solidFill>
                  <a:srgbClr val="2E20E8"/>
                </a:solidFill>
                <a:latin typeface="Times New Roman" panose="02020603050405020304" pitchFamily="18" charset="0"/>
              </a:rPr>
              <a:t>= 10 x 0,35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6572C57F-530E-467B-A824-1416CF026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4647" y="3751153"/>
            <a:ext cx="9252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AG" sz="2800" dirty="0">
                <a:solidFill>
                  <a:srgbClr val="2E20E8"/>
                </a:solidFill>
                <a:latin typeface="Times New Roman" panose="02020603050405020304" pitchFamily="18" charset="0"/>
              </a:rPr>
              <a:t>= 3,5</a:t>
            </a:r>
          </a:p>
        </p:txBody>
      </p:sp>
    </p:spTree>
    <p:extLst>
      <p:ext uri="{BB962C8B-B14F-4D97-AF65-F5344CB8AC3E}">
        <p14:creationId xmlns:p14="http://schemas.microsoft.com/office/powerpoint/2010/main" val="3197969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形 51">
            <a:extLst>
              <a:ext uri="{FF2B5EF4-FFF2-40B4-BE49-F238E27FC236}">
                <a16:creationId xmlns:a16="http://schemas.microsoft.com/office/drawing/2014/main" id="{8D33FEF6-9F37-4458-AA3E-4C458A179B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 flipV="1">
            <a:off x="59107" y="4827095"/>
            <a:ext cx="1870413" cy="1956409"/>
          </a:xfrm>
          <a:prstGeom prst="rect">
            <a:avLst/>
          </a:prstGeom>
        </p:spPr>
      </p:pic>
      <p:pic>
        <p:nvPicPr>
          <p:cNvPr id="53" name="图形 52">
            <a:extLst>
              <a:ext uri="{FF2B5EF4-FFF2-40B4-BE49-F238E27FC236}">
                <a16:creationId xmlns:a16="http://schemas.microsoft.com/office/drawing/2014/main" id="{2B0BF704-574C-4B05-806E-D359C2544A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051181" y="40578"/>
            <a:ext cx="2065140" cy="163037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1B58B04-61DF-4368-9E5B-1A9430F9013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5" t="13963" r="15432" b="9410"/>
          <a:stretch/>
        </p:blipFill>
        <p:spPr>
          <a:xfrm rot="5400000">
            <a:off x="2925434" y="-1362528"/>
            <a:ext cx="6195993" cy="9583056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838B7507-BC27-4394-A9B9-4F3FCB597C1B}"/>
              </a:ext>
            </a:extLst>
          </p:cNvPr>
          <p:cNvGrpSpPr/>
          <p:nvPr/>
        </p:nvGrpSpPr>
        <p:grpSpPr>
          <a:xfrm>
            <a:off x="4926015" y="4766828"/>
            <a:ext cx="2339970" cy="482600"/>
            <a:chOff x="4926015" y="4766828"/>
            <a:chExt cx="2339970" cy="482600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76128341-D5BE-4727-98FA-EEEF15553AE5}"/>
                </a:ext>
              </a:extLst>
            </p:cNvPr>
            <p:cNvSpPr/>
            <p:nvPr/>
          </p:nvSpPr>
          <p:spPr>
            <a:xfrm>
              <a:off x="4926015" y="4766828"/>
              <a:ext cx="1169985" cy="482600"/>
            </a:xfrm>
            <a:prstGeom prst="rect">
              <a:avLst/>
            </a:prstGeom>
            <a:solidFill>
              <a:srgbClr val="FF62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solidFill>
                  <a:srgbClr val="00416B"/>
                </a:solidFill>
                <a:latin typeface="方正雅士黑 简" panose="02000500000000000000" pitchFamily="2" charset="-122"/>
                <a:ea typeface="方正雅士黑 简" panose="02000500000000000000" pitchFamily="2" charset="-122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EB775F2C-CA06-4532-900A-BFA261DBEEB0}"/>
                </a:ext>
              </a:extLst>
            </p:cNvPr>
            <p:cNvSpPr/>
            <p:nvPr/>
          </p:nvSpPr>
          <p:spPr>
            <a:xfrm>
              <a:off x="6096000" y="4766828"/>
              <a:ext cx="1169985" cy="482600"/>
            </a:xfrm>
            <a:prstGeom prst="rect">
              <a:avLst/>
            </a:prstGeom>
            <a:solidFill>
              <a:srgbClr val="60A8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solidFill>
                  <a:srgbClr val="00416B"/>
                </a:solidFill>
                <a:latin typeface="方正雅士黑 简" panose="02000500000000000000" pitchFamily="2" charset="-122"/>
                <a:ea typeface="方正雅士黑 简" panose="02000500000000000000" pitchFamily="2" charset="-122"/>
              </a:endParaRPr>
            </a:p>
          </p:txBody>
        </p:sp>
      </p:grpSp>
      <p:pic>
        <p:nvPicPr>
          <p:cNvPr id="37" name="图形 36">
            <a:extLst>
              <a:ext uri="{FF2B5EF4-FFF2-40B4-BE49-F238E27FC236}">
                <a16:creationId xmlns:a16="http://schemas.microsoft.com/office/drawing/2014/main" id="{1922C27C-412F-48EA-86A1-63AB411C8C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l="25200" t="18077" r="27996" b="22696"/>
          <a:stretch>
            <a:fillRect/>
          </a:stretch>
        </p:blipFill>
        <p:spPr>
          <a:xfrm>
            <a:off x="5077152" y="1770899"/>
            <a:ext cx="1025136" cy="1297252"/>
          </a:xfrm>
          <a:custGeom>
            <a:avLst/>
            <a:gdLst/>
            <a:ahLst/>
            <a:cxnLst/>
            <a:rect l="l" t="t" r="r" b="b"/>
            <a:pathLst>
              <a:path w="1476514" h="1868444">
                <a:moveTo>
                  <a:pt x="750582" y="0"/>
                </a:moveTo>
                <a:cubicBezTo>
                  <a:pt x="872187" y="0"/>
                  <a:pt x="972018" y="14995"/>
                  <a:pt x="1050075" y="44986"/>
                </a:cubicBezTo>
                <a:cubicBezTo>
                  <a:pt x="1128132" y="74976"/>
                  <a:pt x="1191811" y="114005"/>
                  <a:pt x="1241110" y="162072"/>
                </a:cubicBezTo>
                <a:cubicBezTo>
                  <a:pt x="1290409" y="210138"/>
                  <a:pt x="1329233" y="260670"/>
                  <a:pt x="1357580" y="313667"/>
                </a:cubicBezTo>
                <a:cubicBezTo>
                  <a:pt x="1385927" y="366664"/>
                  <a:pt x="1408728" y="428493"/>
                  <a:pt x="1425982" y="499156"/>
                </a:cubicBezTo>
                <a:cubicBezTo>
                  <a:pt x="1459670" y="633907"/>
                  <a:pt x="1476514" y="774410"/>
                  <a:pt x="1476514" y="920665"/>
                </a:cubicBezTo>
                <a:cubicBezTo>
                  <a:pt x="1476514" y="1248505"/>
                  <a:pt x="1421053" y="1488429"/>
                  <a:pt x="1310129" y="1640435"/>
                </a:cubicBezTo>
                <a:cubicBezTo>
                  <a:pt x="1199206" y="1792441"/>
                  <a:pt x="1008171" y="1868444"/>
                  <a:pt x="737025" y="1868444"/>
                </a:cubicBezTo>
                <a:cubicBezTo>
                  <a:pt x="585018" y="1868444"/>
                  <a:pt x="462181" y="1844205"/>
                  <a:pt x="368512" y="1795728"/>
                </a:cubicBezTo>
                <a:cubicBezTo>
                  <a:pt x="274844" y="1747250"/>
                  <a:pt x="198019" y="1676177"/>
                  <a:pt x="138038" y="1582508"/>
                </a:cubicBezTo>
                <a:cubicBezTo>
                  <a:pt x="94490" y="1515954"/>
                  <a:pt x="60597" y="1424956"/>
                  <a:pt x="36358" y="1309513"/>
                </a:cubicBezTo>
                <a:cubicBezTo>
                  <a:pt x="12119" y="1194071"/>
                  <a:pt x="0" y="1066509"/>
                  <a:pt x="0" y="926827"/>
                </a:cubicBezTo>
                <a:cubicBezTo>
                  <a:pt x="0" y="583375"/>
                  <a:pt x="61829" y="343041"/>
                  <a:pt x="185488" y="205825"/>
                </a:cubicBezTo>
                <a:cubicBezTo>
                  <a:pt x="309148" y="68608"/>
                  <a:pt x="497512" y="0"/>
                  <a:pt x="750582" y="0"/>
                </a:cubicBezTo>
                <a:close/>
                <a:moveTo>
                  <a:pt x="733327" y="334003"/>
                </a:moveTo>
                <a:cubicBezTo>
                  <a:pt x="650340" y="334003"/>
                  <a:pt x="590359" y="376113"/>
                  <a:pt x="553385" y="460332"/>
                </a:cubicBezTo>
                <a:cubicBezTo>
                  <a:pt x="516410" y="544552"/>
                  <a:pt x="497923" y="700461"/>
                  <a:pt x="497923" y="928060"/>
                </a:cubicBezTo>
                <a:cubicBezTo>
                  <a:pt x="497923" y="1158123"/>
                  <a:pt x="518259" y="1315265"/>
                  <a:pt x="558931" y="1399485"/>
                </a:cubicBezTo>
                <a:cubicBezTo>
                  <a:pt x="599603" y="1483704"/>
                  <a:pt x="658556" y="1525814"/>
                  <a:pt x="735792" y="1525814"/>
                </a:cubicBezTo>
                <a:cubicBezTo>
                  <a:pt x="786735" y="1525814"/>
                  <a:pt x="830899" y="1507943"/>
                  <a:pt x="868284" y="1472201"/>
                </a:cubicBezTo>
                <a:cubicBezTo>
                  <a:pt x="905669" y="1436459"/>
                  <a:pt x="933195" y="1379970"/>
                  <a:pt x="950860" y="1302735"/>
                </a:cubicBezTo>
                <a:cubicBezTo>
                  <a:pt x="968526" y="1225499"/>
                  <a:pt x="977359" y="1105126"/>
                  <a:pt x="977359" y="941617"/>
                </a:cubicBezTo>
                <a:cubicBezTo>
                  <a:pt x="977359" y="701694"/>
                  <a:pt x="957023" y="540444"/>
                  <a:pt x="916351" y="457868"/>
                </a:cubicBezTo>
                <a:cubicBezTo>
                  <a:pt x="875679" y="375291"/>
                  <a:pt x="814671" y="334003"/>
                  <a:pt x="733327" y="334003"/>
                </a:cubicBezTo>
                <a:close/>
              </a:path>
            </a:pathLst>
          </a:custGeom>
        </p:spPr>
      </p:pic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E636E03A-FE62-4C2C-A59C-E8FD958F8D13}"/>
              </a:ext>
            </a:extLst>
          </p:cNvPr>
          <p:cNvCxnSpPr>
            <a:cxnSpLocks/>
          </p:cNvCxnSpPr>
          <p:nvPr/>
        </p:nvCxnSpPr>
        <p:spPr>
          <a:xfrm>
            <a:off x="411695" y="2518913"/>
            <a:ext cx="983411" cy="0"/>
          </a:xfrm>
          <a:prstGeom prst="line">
            <a:avLst/>
          </a:prstGeom>
          <a:ln w="381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95F08B9C-16B6-4569-B702-38B1AF5AF488}"/>
              </a:ext>
            </a:extLst>
          </p:cNvPr>
          <p:cNvCxnSpPr>
            <a:cxnSpLocks/>
          </p:cNvCxnSpPr>
          <p:nvPr/>
        </p:nvCxnSpPr>
        <p:spPr>
          <a:xfrm>
            <a:off x="1101913" y="2271473"/>
            <a:ext cx="379561" cy="0"/>
          </a:xfrm>
          <a:prstGeom prst="line">
            <a:avLst/>
          </a:prstGeom>
          <a:ln w="381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图形 53">
            <a:extLst>
              <a:ext uri="{FF2B5EF4-FFF2-40B4-BE49-F238E27FC236}">
                <a16:creationId xmlns:a16="http://schemas.microsoft.com/office/drawing/2014/main" id="{13D02E48-3DEE-4265-A5E9-DA6886F9CFD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830955" y="763694"/>
            <a:ext cx="268506" cy="268506"/>
          </a:xfrm>
          <a:prstGeom prst="rect">
            <a:avLst/>
          </a:prstGeom>
        </p:spPr>
      </p:pic>
      <p:pic>
        <p:nvPicPr>
          <p:cNvPr id="55" name="图形 54">
            <a:extLst>
              <a:ext uri="{FF2B5EF4-FFF2-40B4-BE49-F238E27FC236}">
                <a16:creationId xmlns:a16="http://schemas.microsoft.com/office/drawing/2014/main" id="{D8F8FC5F-39E0-413A-A0E1-834248523C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1086082" y="6011689"/>
            <a:ext cx="246232" cy="246232"/>
          </a:xfrm>
          <a:prstGeom prst="rect">
            <a:avLst/>
          </a:prstGeom>
        </p:spPr>
      </p:pic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19633C08-5B20-4E2F-8F2E-815875B31679}"/>
              </a:ext>
            </a:extLst>
          </p:cNvPr>
          <p:cNvCxnSpPr>
            <a:cxnSpLocks/>
          </p:cNvCxnSpPr>
          <p:nvPr/>
        </p:nvCxnSpPr>
        <p:spPr>
          <a:xfrm>
            <a:off x="10736186" y="4572796"/>
            <a:ext cx="983411" cy="0"/>
          </a:xfrm>
          <a:prstGeom prst="line">
            <a:avLst/>
          </a:prstGeom>
          <a:ln w="381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E7261DA9-E5D1-475F-A769-B1177D9364B2}"/>
              </a:ext>
            </a:extLst>
          </p:cNvPr>
          <p:cNvCxnSpPr>
            <a:cxnSpLocks/>
          </p:cNvCxnSpPr>
          <p:nvPr/>
        </p:nvCxnSpPr>
        <p:spPr>
          <a:xfrm>
            <a:off x="11426404" y="4325356"/>
            <a:ext cx="379561" cy="0"/>
          </a:xfrm>
          <a:prstGeom prst="line">
            <a:avLst/>
          </a:prstGeom>
          <a:ln w="381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8AD69468-B53A-4849-A0EA-E60DD2D66E1D}"/>
              </a:ext>
            </a:extLst>
          </p:cNvPr>
          <p:cNvGrpSpPr/>
          <p:nvPr/>
        </p:nvGrpSpPr>
        <p:grpSpPr>
          <a:xfrm>
            <a:off x="4310626" y="1648268"/>
            <a:ext cx="758330" cy="1509396"/>
            <a:chOff x="4355021" y="1468708"/>
            <a:chExt cx="758330" cy="1509396"/>
          </a:xfrm>
        </p:grpSpPr>
        <p:sp>
          <p:nvSpPr>
            <p:cNvPr id="58" name="星形: 五角 57">
              <a:extLst>
                <a:ext uri="{FF2B5EF4-FFF2-40B4-BE49-F238E27FC236}">
                  <a16:creationId xmlns:a16="http://schemas.microsoft.com/office/drawing/2014/main" id="{954F6521-7C96-4022-A877-6F6F92D8C137}"/>
                </a:ext>
              </a:extLst>
            </p:cNvPr>
            <p:cNvSpPr/>
            <p:nvPr/>
          </p:nvSpPr>
          <p:spPr>
            <a:xfrm>
              <a:off x="4652433" y="2517186"/>
              <a:ext cx="460918" cy="460918"/>
            </a:xfrm>
            <a:prstGeom prst="star5">
              <a:avLst/>
            </a:prstGeom>
            <a:solidFill>
              <a:srgbClr val="FF62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0" name="星形: 五角 59">
              <a:extLst>
                <a:ext uri="{FF2B5EF4-FFF2-40B4-BE49-F238E27FC236}">
                  <a16:creationId xmlns:a16="http://schemas.microsoft.com/office/drawing/2014/main" id="{68CACEF3-4258-4B14-9C2B-D2CB02B9AC7E}"/>
                </a:ext>
              </a:extLst>
            </p:cNvPr>
            <p:cNvSpPr/>
            <p:nvPr/>
          </p:nvSpPr>
          <p:spPr>
            <a:xfrm>
              <a:off x="4355021" y="2208794"/>
              <a:ext cx="320445" cy="320445"/>
            </a:xfrm>
            <a:prstGeom prst="star5">
              <a:avLst/>
            </a:prstGeom>
            <a:solidFill>
              <a:srgbClr val="60A8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星形: 五角 60">
              <a:extLst>
                <a:ext uri="{FF2B5EF4-FFF2-40B4-BE49-F238E27FC236}">
                  <a16:creationId xmlns:a16="http://schemas.microsoft.com/office/drawing/2014/main" id="{94563166-AC75-47DA-83AB-8F7760639102}"/>
                </a:ext>
              </a:extLst>
            </p:cNvPr>
            <p:cNvSpPr/>
            <p:nvPr/>
          </p:nvSpPr>
          <p:spPr>
            <a:xfrm>
              <a:off x="4431095" y="1794975"/>
              <a:ext cx="228299" cy="228299"/>
            </a:xfrm>
            <a:prstGeom prst="star5">
              <a:avLst/>
            </a:prstGeom>
            <a:solidFill>
              <a:srgbClr val="FFC7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星形: 五角 61">
              <a:extLst>
                <a:ext uri="{FF2B5EF4-FFF2-40B4-BE49-F238E27FC236}">
                  <a16:creationId xmlns:a16="http://schemas.microsoft.com/office/drawing/2014/main" id="{08C48CBA-C2D1-46B1-9CC5-8F9D9CD271DD}"/>
                </a:ext>
              </a:extLst>
            </p:cNvPr>
            <p:cNvSpPr/>
            <p:nvPr/>
          </p:nvSpPr>
          <p:spPr>
            <a:xfrm>
              <a:off x="4771591" y="1468708"/>
              <a:ext cx="160111" cy="160111"/>
            </a:xfrm>
            <a:prstGeom prst="star5">
              <a:avLst/>
            </a:prstGeom>
            <a:solidFill>
              <a:srgbClr val="0045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733A3385-D462-478D-A653-6745B30FBDE3}"/>
              </a:ext>
            </a:extLst>
          </p:cNvPr>
          <p:cNvGrpSpPr/>
          <p:nvPr/>
        </p:nvGrpSpPr>
        <p:grpSpPr>
          <a:xfrm flipH="1">
            <a:off x="7123046" y="1648268"/>
            <a:ext cx="758330" cy="1509396"/>
            <a:chOff x="4355021" y="1468708"/>
            <a:chExt cx="758330" cy="1509396"/>
          </a:xfrm>
        </p:grpSpPr>
        <p:sp>
          <p:nvSpPr>
            <p:cNvPr id="76" name="星形: 五角 75">
              <a:extLst>
                <a:ext uri="{FF2B5EF4-FFF2-40B4-BE49-F238E27FC236}">
                  <a16:creationId xmlns:a16="http://schemas.microsoft.com/office/drawing/2014/main" id="{2D1F972A-604C-4581-9AE8-0CD88F41C244}"/>
                </a:ext>
              </a:extLst>
            </p:cNvPr>
            <p:cNvSpPr/>
            <p:nvPr/>
          </p:nvSpPr>
          <p:spPr>
            <a:xfrm>
              <a:off x="4652433" y="2517186"/>
              <a:ext cx="460918" cy="460918"/>
            </a:xfrm>
            <a:prstGeom prst="star5">
              <a:avLst/>
            </a:prstGeom>
            <a:solidFill>
              <a:srgbClr val="FF62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7" name="星形: 五角 76">
              <a:extLst>
                <a:ext uri="{FF2B5EF4-FFF2-40B4-BE49-F238E27FC236}">
                  <a16:creationId xmlns:a16="http://schemas.microsoft.com/office/drawing/2014/main" id="{1E62B4AF-C5E3-4C40-9B39-B6B2CC30AB7D}"/>
                </a:ext>
              </a:extLst>
            </p:cNvPr>
            <p:cNvSpPr/>
            <p:nvPr/>
          </p:nvSpPr>
          <p:spPr>
            <a:xfrm>
              <a:off x="4355021" y="2208794"/>
              <a:ext cx="320445" cy="320445"/>
            </a:xfrm>
            <a:prstGeom prst="star5">
              <a:avLst/>
            </a:prstGeom>
            <a:solidFill>
              <a:srgbClr val="60A8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星形: 五角 77">
              <a:extLst>
                <a:ext uri="{FF2B5EF4-FFF2-40B4-BE49-F238E27FC236}">
                  <a16:creationId xmlns:a16="http://schemas.microsoft.com/office/drawing/2014/main" id="{96ACDF28-8D51-4EAA-BCA8-C9B791D850D7}"/>
                </a:ext>
              </a:extLst>
            </p:cNvPr>
            <p:cNvSpPr/>
            <p:nvPr/>
          </p:nvSpPr>
          <p:spPr>
            <a:xfrm>
              <a:off x="4431095" y="1794975"/>
              <a:ext cx="228299" cy="228299"/>
            </a:xfrm>
            <a:prstGeom prst="star5">
              <a:avLst/>
            </a:prstGeom>
            <a:solidFill>
              <a:srgbClr val="FFC7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星形: 五角 78">
              <a:extLst>
                <a:ext uri="{FF2B5EF4-FFF2-40B4-BE49-F238E27FC236}">
                  <a16:creationId xmlns:a16="http://schemas.microsoft.com/office/drawing/2014/main" id="{3B7B9B4F-2F72-4E18-8E56-918C8D8A059E}"/>
                </a:ext>
              </a:extLst>
            </p:cNvPr>
            <p:cNvSpPr/>
            <p:nvPr/>
          </p:nvSpPr>
          <p:spPr>
            <a:xfrm>
              <a:off x="4771591" y="1468708"/>
              <a:ext cx="160111" cy="160111"/>
            </a:xfrm>
            <a:prstGeom prst="star5">
              <a:avLst/>
            </a:prstGeom>
            <a:solidFill>
              <a:srgbClr val="0045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4693746" y="3646775"/>
            <a:ext cx="364939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500" dirty="0">
                <a:solidFill>
                  <a:srgbClr val="002060"/>
                </a:solidFill>
                <a:latin typeface="UVN Banh Mi" pitchFamily="2" charset="0"/>
              </a:rPr>
              <a:t>CỦNG CỐ -</a:t>
            </a:r>
            <a:r>
              <a:rPr lang="en-US" sz="3500" dirty="0">
                <a:solidFill>
                  <a:srgbClr val="002060"/>
                </a:solidFill>
                <a:latin typeface="UVN Banh Mi" pitchFamily="2" charset="0"/>
              </a:rPr>
              <a:t>DẶN DÒ</a:t>
            </a:r>
            <a:endParaRPr lang="en-US" sz="3500" dirty="0">
              <a:solidFill>
                <a:srgbClr val="002060"/>
              </a:solidFill>
            </a:endParaRPr>
          </a:p>
        </p:txBody>
      </p:sp>
      <p:pic>
        <p:nvPicPr>
          <p:cNvPr id="27" name="图形 27">
            <a:extLst>
              <a:ext uri="{FF2B5EF4-FFF2-40B4-BE49-F238E27FC236}">
                <a16:creationId xmlns:a16="http://schemas.microsoft.com/office/drawing/2014/main" id="{A6E60460-5704-4014-AC78-4BAD82A66C2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5968211" y="1586039"/>
            <a:ext cx="1204043" cy="164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8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with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7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8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7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9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3" fill="hold" nodeType="with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22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23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7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9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180C4AE-55BB-4D57-BEED-504BB29B8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547" y="2598003"/>
            <a:ext cx="1018290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vi-VN" altLang="en-AG" sz="2800" b="1" dirty="0">
                <a:latin typeface="Times New Roman" panose="02020603050405020304" pitchFamily="18" charset="0"/>
              </a:rPr>
              <a:t>*</a:t>
            </a:r>
            <a:r>
              <a:rPr lang="en-US" altLang="en-AG" sz="2800" b="1" dirty="0">
                <a:latin typeface="Times New Roman" panose="02020603050405020304" pitchFamily="18" charset="0"/>
              </a:rPr>
              <a:t>Khi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nhân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một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tổng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hai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số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với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số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thứ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ba</a:t>
            </a:r>
            <a:r>
              <a:rPr lang="en-US" altLang="en-AG" sz="2800" b="1" dirty="0">
                <a:latin typeface="Times New Roman" panose="02020603050405020304" pitchFamily="18" charset="0"/>
              </a:rPr>
              <a:t> ta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có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thể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nhân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lần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lượt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từng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số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hạng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của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tổng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với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số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đó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rồi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cộng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các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kết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quả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lại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với</a:t>
            </a:r>
            <a:r>
              <a:rPr lang="en-US" altLang="en-AG" sz="2800" b="1" dirty="0"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latin typeface="Times New Roman" panose="02020603050405020304" pitchFamily="18" charset="0"/>
              </a:rPr>
              <a:t>nhau</a:t>
            </a:r>
            <a:r>
              <a:rPr lang="en-US" altLang="en-AG" sz="2800" b="1" dirty="0"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11DB8E-8DC9-443B-A0E3-04E038C76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261" y="1545718"/>
            <a:ext cx="101829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Muốn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tổng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AG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D65E31-C9A3-4037-9984-9DA8804A3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5877" y="4081175"/>
            <a:ext cx="56520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vi-VN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   </a:t>
            </a:r>
            <a:r>
              <a:rPr lang="en-US" altLang="en-AG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(a + b) x c = a x c + b x c</a:t>
            </a:r>
            <a:endParaRPr lang="en-US" altLang="en-AG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99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id="{B46D6E17-AE03-4206-BD4A-DA77FF0525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74" t="4786" r="-13343" b="-4786"/>
          <a:stretch/>
        </p:blipFill>
        <p:spPr>
          <a:xfrm>
            <a:off x="7855008" y="2844495"/>
            <a:ext cx="1424066" cy="248660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BB81C29F-B0BF-4B72-B9B8-56E8ABF462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9" t="-292" r="-5252" b="292"/>
          <a:stretch/>
        </p:blipFill>
        <p:spPr>
          <a:xfrm>
            <a:off x="2143955" y="2055724"/>
            <a:ext cx="1384822" cy="25854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EFDE0F-F056-4A2C-B154-53C63A80F4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37"/>
          <a:stretch/>
        </p:blipFill>
        <p:spPr>
          <a:xfrm>
            <a:off x="827196" y="2055726"/>
            <a:ext cx="1384822" cy="25854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0A7FEE-D16C-4D21-A85A-E3C3B10483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3" t="28687" r="28347" b="13627"/>
          <a:stretch/>
        </p:blipFill>
        <p:spPr>
          <a:xfrm>
            <a:off x="3852092" y="4029534"/>
            <a:ext cx="1319441" cy="21111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A4272D-7EDA-4F77-B008-483712B1E33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569" y="3651969"/>
            <a:ext cx="807472" cy="3226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5ACA9E9-3273-4AD1-BF41-E522DD13D58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54" y="3042285"/>
            <a:ext cx="766082" cy="3061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824C8A3-B1D8-4C34-91E4-743543CF37E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548" y="2885315"/>
            <a:ext cx="807472" cy="3226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2198587-C16C-4350-9B4E-1984C68DED0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4" t="2" r="16692" b="-1996"/>
          <a:stretch/>
        </p:blipFill>
        <p:spPr>
          <a:xfrm rot="354455">
            <a:off x="4340065" y="4324810"/>
            <a:ext cx="319906" cy="2003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36645EF-9226-4756-A1C3-DF0340F9F08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5" t="39122" r="51898" b="3429"/>
          <a:stretch/>
        </p:blipFill>
        <p:spPr>
          <a:xfrm>
            <a:off x="9610355" y="3749712"/>
            <a:ext cx="1574925" cy="239067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881E25C-6123-49AA-85F6-0DA93CD1168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871" y="4686276"/>
            <a:ext cx="996019" cy="39803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3009DBE-80D2-468B-BC5D-8587D5637355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199" y="410921"/>
            <a:ext cx="1303361" cy="130336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20A851A-287E-43FC-A873-CC7411E0FF15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412" y="2844495"/>
            <a:ext cx="1303361" cy="130336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D7FA37-AE91-4F3E-B4CC-33C10A7E093C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416" y="1158870"/>
            <a:ext cx="1303361" cy="130336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41A2193-5A3F-4485-B0A3-45311249E633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240" y="2610949"/>
            <a:ext cx="1303361" cy="1303361"/>
          </a:xfrm>
          <a:prstGeom prst="rect">
            <a:avLst/>
          </a:prstGeom>
        </p:spPr>
      </p:pic>
      <p:sp>
        <p:nvSpPr>
          <p:cNvPr id="25" name="Oval 24">
            <a:hlinkClick r:id="rId11" action="ppaction://hlinksldjump"/>
            <a:extLst>
              <a:ext uri="{FF2B5EF4-FFF2-40B4-BE49-F238E27FC236}">
                <a16:creationId xmlns:a16="http://schemas.microsoft.com/office/drawing/2014/main" id="{7EFDE4D0-9DA6-46CD-A60A-AB8DA304415D}"/>
              </a:ext>
            </a:extLst>
          </p:cNvPr>
          <p:cNvSpPr/>
          <p:nvPr/>
        </p:nvSpPr>
        <p:spPr>
          <a:xfrm>
            <a:off x="1419805" y="1598525"/>
            <a:ext cx="494242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6" name="Oval 25">
            <a:hlinkClick r:id="rId12" action="ppaction://hlinksldjump"/>
            <a:extLst>
              <a:ext uri="{FF2B5EF4-FFF2-40B4-BE49-F238E27FC236}">
                <a16:creationId xmlns:a16="http://schemas.microsoft.com/office/drawing/2014/main" id="{BA77418A-DDA1-47D0-A644-3689608C60FD}"/>
              </a:ext>
            </a:extLst>
          </p:cNvPr>
          <p:cNvSpPr/>
          <p:nvPr/>
        </p:nvSpPr>
        <p:spPr>
          <a:xfrm>
            <a:off x="2535620" y="1626088"/>
            <a:ext cx="494242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7" name="Oval 26">
            <a:hlinkClick r:id="rId13" action="ppaction://hlinksldjump"/>
            <a:extLst>
              <a:ext uri="{FF2B5EF4-FFF2-40B4-BE49-F238E27FC236}">
                <a16:creationId xmlns:a16="http://schemas.microsoft.com/office/drawing/2014/main" id="{7D118569-2E87-4F71-BFBF-B05A580B20AF}"/>
              </a:ext>
            </a:extLst>
          </p:cNvPr>
          <p:cNvSpPr/>
          <p:nvPr/>
        </p:nvSpPr>
        <p:spPr>
          <a:xfrm>
            <a:off x="4315197" y="3451967"/>
            <a:ext cx="494242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8" name="Oval 27">
            <a:hlinkClick r:id="rId14" action="ppaction://hlinksldjump"/>
            <a:extLst>
              <a:ext uri="{FF2B5EF4-FFF2-40B4-BE49-F238E27FC236}">
                <a16:creationId xmlns:a16="http://schemas.microsoft.com/office/drawing/2014/main" id="{185F8862-5309-451A-BE0F-4E6EFCC0A6B5}"/>
              </a:ext>
            </a:extLst>
          </p:cNvPr>
          <p:cNvSpPr/>
          <p:nvPr/>
        </p:nvSpPr>
        <p:spPr>
          <a:xfrm>
            <a:off x="7123826" y="2264706"/>
            <a:ext cx="494242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9" name="Oval 28">
            <a:hlinkClick r:id="rId15" action="ppaction://hlinksldjump"/>
            <a:extLst>
              <a:ext uri="{FF2B5EF4-FFF2-40B4-BE49-F238E27FC236}">
                <a16:creationId xmlns:a16="http://schemas.microsoft.com/office/drawing/2014/main" id="{F9EA9BCC-E332-44FA-8920-20B850BD8E22}"/>
              </a:ext>
            </a:extLst>
          </p:cNvPr>
          <p:cNvSpPr/>
          <p:nvPr/>
        </p:nvSpPr>
        <p:spPr>
          <a:xfrm>
            <a:off x="8112310" y="2274153"/>
            <a:ext cx="494242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1" name="Oval 30">
            <a:hlinkClick r:id="rId16" action="ppaction://hlinksldjump"/>
            <a:extLst>
              <a:ext uri="{FF2B5EF4-FFF2-40B4-BE49-F238E27FC236}">
                <a16:creationId xmlns:a16="http://schemas.microsoft.com/office/drawing/2014/main" id="{2F539F4C-0DDC-411E-9733-C94D5EB0BE9D}"/>
              </a:ext>
            </a:extLst>
          </p:cNvPr>
          <p:cNvSpPr/>
          <p:nvPr/>
        </p:nvSpPr>
        <p:spPr>
          <a:xfrm>
            <a:off x="10304430" y="3020486"/>
            <a:ext cx="494242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4C144AF-8F9D-4EE2-8AC8-ABCD0339CEA5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hq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49923" b="94436" l="38337" r="85884">
                        <a14:backgroundMark x1="36400" y1="48200" x2="35567" y2="43867"/>
                        <a14:backgroundMark x1="37000" y1="47367" x2="33533" y2="45300"/>
                        <a14:backgroundMark x1="33533" y1="45300" x2="33533" y2="45300"/>
                        <a14:backgroundMark x1="36600" y1="45933" x2="32900" y2="44267"/>
                        <a14:backgroundMark x1="32900" y1="44267" x2="32900" y2="44267"/>
                        <a14:backgroundMark x1="35567" y1="46733" x2="33533" y2="43867"/>
                        <a14:backgroundMark x1="33533" y1="43867" x2="33533" y2="43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94" t="44359" r="8172"/>
          <a:stretch/>
        </p:blipFill>
        <p:spPr>
          <a:xfrm>
            <a:off x="399467" y="1862846"/>
            <a:ext cx="823906" cy="77133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F7EDBD0-54D7-40E5-83C6-CA8C59D42A3D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hq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49923" b="94436" l="38337" r="85884">
                        <a14:backgroundMark x1="36400" y1="48200" x2="35567" y2="43867"/>
                        <a14:backgroundMark x1="37000" y1="47367" x2="33533" y2="45300"/>
                        <a14:backgroundMark x1="33533" y1="45300" x2="33533" y2="45300"/>
                        <a14:backgroundMark x1="36600" y1="45933" x2="32900" y2="44267"/>
                        <a14:backgroundMark x1="32900" y1="44267" x2="32900" y2="44267"/>
                        <a14:backgroundMark x1="35567" y1="46733" x2="33533" y2="43867"/>
                        <a14:backgroundMark x1="33533" y1="43867" x2="33533" y2="43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94" t="44359" r="8172"/>
          <a:stretch/>
        </p:blipFill>
        <p:spPr>
          <a:xfrm>
            <a:off x="6958994" y="1355085"/>
            <a:ext cx="823906" cy="77133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855FE77-97C4-47F1-A1BA-F7DD8019B304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35" y="3008078"/>
            <a:ext cx="1581273" cy="1082733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737B5ED-7538-434E-950A-34EE2E2CAED5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504" y="3040537"/>
            <a:ext cx="1581273" cy="1082733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513FD76-F008-45B0-9091-BB668BCFFFDC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627" y="4448821"/>
            <a:ext cx="1581273" cy="10827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5ECE36-6DC9-480D-A987-A9528562A0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67"/>
          <a:stretch/>
        </p:blipFill>
        <p:spPr>
          <a:xfrm>
            <a:off x="6460664" y="2731353"/>
            <a:ext cx="1405749" cy="24866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D71198-8A5B-47CD-BE88-C984957291C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243" y="3779265"/>
            <a:ext cx="807472" cy="32268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0E464AD7-2464-431B-AE3E-859C7618A7EA}"/>
              </a:ext>
            </a:extLst>
          </p:cNvPr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913" y="3847063"/>
            <a:ext cx="1016960" cy="696335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011D0431-8668-4878-8CF8-740E8CFE58C4}"/>
              </a:ext>
            </a:extLst>
          </p:cNvPr>
          <p:cNvPicPr>
            <a:picLocks noChangeAspect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200" y="4007902"/>
            <a:ext cx="1066987" cy="73059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D1E2BE9A-81E1-4598-9230-9FDE5C0B4573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554" y="4861994"/>
            <a:ext cx="1368651" cy="937146"/>
          </a:xfrm>
          <a:prstGeom prst="rect">
            <a:avLst/>
          </a:prstGeom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03BEC4E-2143-47AA-91BF-21459A421249}"/>
              </a:ext>
            </a:extLst>
          </p:cNvPr>
          <p:cNvSpPr/>
          <p:nvPr/>
        </p:nvSpPr>
        <p:spPr>
          <a:xfrm>
            <a:off x="1252548" y="2713363"/>
            <a:ext cx="737119" cy="198275"/>
          </a:xfrm>
          <a:custGeom>
            <a:avLst/>
            <a:gdLst>
              <a:gd name="connsiteX0" fmla="*/ 46653 w 737119"/>
              <a:gd name="connsiteY0" fmla="*/ 111967 h 158620"/>
              <a:gd name="connsiteX1" fmla="*/ 149290 w 737119"/>
              <a:gd name="connsiteY1" fmla="*/ 46653 h 158620"/>
              <a:gd name="connsiteX2" fmla="*/ 223935 w 737119"/>
              <a:gd name="connsiteY2" fmla="*/ 83976 h 158620"/>
              <a:gd name="connsiteX3" fmla="*/ 289249 w 737119"/>
              <a:gd name="connsiteY3" fmla="*/ 0 h 158620"/>
              <a:gd name="connsiteX4" fmla="*/ 298580 w 737119"/>
              <a:gd name="connsiteY4" fmla="*/ 102637 h 158620"/>
              <a:gd name="connsiteX5" fmla="*/ 475861 w 737119"/>
              <a:gd name="connsiteY5" fmla="*/ 9331 h 158620"/>
              <a:gd name="connsiteX6" fmla="*/ 606490 w 737119"/>
              <a:gd name="connsiteY6" fmla="*/ 46653 h 158620"/>
              <a:gd name="connsiteX7" fmla="*/ 737119 w 737119"/>
              <a:gd name="connsiteY7" fmla="*/ 93306 h 158620"/>
              <a:gd name="connsiteX8" fmla="*/ 606490 w 737119"/>
              <a:gd name="connsiteY8" fmla="*/ 121298 h 158620"/>
              <a:gd name="connsiteX9" fmla="*/ 737119 w 737119"/>
              <a:gd name="connsiteY9" fmla="*/ 139959 h 158620"/>
              <a:gd name="connsiteX10" fmla="*/ 0 w 737119"/>
              <a:gd name="connsiteY10" fmla="*/ 158620 h 15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37119" h="158620">
                <a:moveTo>
                  <a:pt x="46653" y="111967"/>
                </a:moveTo>
                <a:lnTo>
                  <a:pt x="149290" y="46653"/>
                </a:lnTo>
                <a:lnTo>
                  <a:pt x="223935" y="83976"/>
                </a:lnTo>
                <a:lnTo>
                  <a:pt x="289249" y="0"/>
                </a:lnTo>
                <a:lnTo>
                  <a:pt x="298580" y="102637"/>
                </a:lnTo>
                <a:lnTo>
                  <a:pt x="475861" y="9331"/>
                </a:lnTo>
                <a:lnTo>
                  <a:pt x="606490" y="46653"/>
                </a:lnTo>
                <a:lnTo>
                  <a:pt x="737119" y="93306"/>
                </a:lnTo>
                <a:lnTo>
                  <a:pt x="606490" y="121298"/>
                </a:lnTo>
                <a:lnTo>
                  <a:pt x="737119" y="139959"/>
                </a:lnTo>
                <a:lnTo>
                  <a:pt x="0" y="158620"/>
                </a:lnTo>
              </a:path>
            </a:pathLst>
          </a:custGeom>
          <a:solidFill>
            <a:srgbClr val="00B050">
              <a:alpha val="38000"/>
            </a:srgbClr>
          </a:solidFill>
          <a:ln>
            <a:solidFill>
              <a:srgbClr val="7E56D2">
                <a:alpha val="2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548D29D-1E52-42FD-B7C9-74D1BF67D532}"/>
              </a:ext>
            </a:extLst>
          </p:cNvPr>
          <p:cNvSpPr/>
          <p:nvPr/>
        </p:nvSpPr>
        <p:spPr>
          <a:xfrm>
            <a:off x="2281411" y="2872113"/>
            <a:ext cx="664989" cy="212832"/>
          </a:xfrm>
          <a:custGeom>
            <a:avLst/>
            <a:gdLst>
              <a:gd name="connsiteX0" fmla="*/ 0 w 637309"/>
              <a:gd name="connsiteY0" fmla="*/ 175490 h 175490"/>
              <a:gd name="connsiteX1" fmla="*/ 64654 w 637309"/>
              <a:gd name="connsiteY1" fmla="*/ 120072 h 175490"/>
              <a:gd name="connsiteX2" fmla="*/ 193964 w 637309"/>
              <a:gd name="connsiteY2" fmla="*/ 138545 h 175490"/>
              <a:gd name="connsiteX3" fmla="*/ 415636 w 637309"/>
              <a:gd name="connsiteY3" fmla="*/ 0 h 175490"/>
              <a:gd name="connsiteX4" fmla="*/ 508000 w 637309"/>
              <a:gd name="connsiteY4" fmla="*/ 120072 h 175490"/>
              <a:gd name="connsiteX5" fmla="*/ 572654 w 637309"/>
              <a:gd name="connsiteY5" fmla="*/ 138545 h 175490"/>
              <a:gd name="connsiteX6" fmla="*/ 637309 w 637309"/>
              <a:gd name="connsiteY6" fmla="*/ 166254 h 175490"/>
              <a:gd name="connsiteX7" fmla="*/ 0 w 637309"/>
              <a:gd name="connsiteY7" fmla="*/ 175490 h 175490"/>
              <a:gd name="connsiteX0" fmla="*/ 0 w 637309"/>
              <a:gd name="connsiteY0" fmla="*/ 175490 h 175490"/>
              <a:gd name="connsiteX1" fmla="*/ 64654 w 637309"/>
              <a:gd name="connsiteY1" fmla="*/ 120072 h 175490"/>
              <a:gd name="connsiteX2" fmla="*/ 193964 w 637309"/>
              <a:gd name="connsiteY2" fmla="*/ 123313 h 175490"/>
              <a:gd name="connsiteX3" fmla="*/ 415636 w 637309"/>
              <a:gd name="connsiteY3" fmla="*/ 0 h 175490"/>
              <a:gd name="connsiteX4" fmla="*/ 508000 w 637309"/>
              <a:gd name="connsiteY4" fmla="*/ 120072 h 175490"/>
              <a:gd name="connsiteX5" fmla="*/ 572654 w 637309"/>
              <a:gd name="connsiteY5" fmla="*/ 138545 h 175490"/>
              <a:gd name="connsiteX6" fmla="*/ 637309 w 637309"/>
              <a:gd name="connsiteY6" fmla="*/ 166254 h 175490"/>
              <a:gd name="connsiteX7" fmla="*/ 0 w 637309"/>
              <a:gd name="connsiteY7" fmla="*/ 175490 h 175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7309" h="175490">
                <a:moveTo>
                  <a:pt x="0" y="175490"/>
                </a:moveTo>
                <a:lnTo>
                  <a:pt x="64654" y="120072"/>
                </a:lnTo>
                <a:lnTo>
                  <a:pt x="193964" y="123313"/>
                </a:lnTo>
                <a:lnTo>
                  <a:pt x="415636" y="0"/>
                </a:lnTo>
                <a:lnTo>
                  <a:pt x="508000" y="120072"/>
                </a:lnTo>
                <a:lnTo>
                  <a:pt x="572654" y="138545"/>
                </a:lnTo>
                <a:lnTo>
                  <a:pt x="637309" y="166254"/>
                </a:lnTo>
                <a:lnTo>
                  <a:pt x="0" y="175490"/>
                </a:lnTo>
                <a:close/>
              </a:path>
            </a:pathLst>
          </a:custGeom>
          <a:solidFill>
            <a:srgbClr val="00B05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E3918D1-80D2-4056-9058-F604CB53DE25}"/>
              </a:ext>
            </a:extLst>
          </p:cNvPr>
          <p:cNvSpPr/>
          <p:nvPr/>
        </p:nvSpPr>
        <p:spPr>
          <a:xfrm>
            <a:off x="7065818" y="3574473"/>
            <a:ext cx="729673" cy="146638"/>
          </a:xfrm>
          <a:custGeom>
            <a:avLst/>
            <a:gdLst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138546 w 729673"/>
              <a:gd name="connsiteY2" fmla="*/ 83127 h 221672"/>
              <a:gd name="connsiteX3" fmla="*/ 138546 w 729673"/>
              <a:gd name="connsiteY3" fmla="*/ 83127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138546 w 729673"/>
              <a:gd name="connsiteY2" fmla="*/ 83127 h 221672"/>
              <a:gd name="connsiteX3" fmla="*/ 92364 w 729673"/>
              <a:gd name="connsiteY3" fmla="*/ 92363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138546 w 729673"/>
              <a:gd name="connsiteY2" fmla="*/ 83127 h 221672"/>
              <a:gd name="connsiteX3" fmla="*/ 46182 w 729673"/>
              <a:gd name="connsiteY3" fmla="*/ 92363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83128 w 729673"/>
              <a:gd name="connsiteY2" fmla="*/ 73891 h 221672"/>
              <a:gd name="connsiteX3" fmla="*/ 46182 w 729673"/>
              <a:gd name="connsiteY3" fmla="*/ 92363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9673" h="221672">
                <a:moveTo>
                  <a:pt x="0" y="221672"/>
                </a:moveTo>
                <a:lnTo>
                  <a:pt x="0" y="157018"/>
                </a:lnTo>
                <a:cubicBezTo>
                  <a:pt x="46182" y="132388"/>
                  <a:pt x="75431" y="84667"/>
                  <a:pt x="83128" y="73891"/>
                </a:cubicBezTo>
                <a:cubicBezTo>
                  <a:pt x="90825" y="63115"/>
                  <a:pt x="41564" y="104678"/>
                  <a:pt x="46182" y="92363"/>
                </a:cubicBezTo>
                <a:cubicBezTo>
                  <a:pt x="50800" y="80048"/>
                  <a:pt x="89285" y="30788"/>
                  <a:pt x="110837" y="0"/>
                </a:cubicBezTo>
                <a:lnTo>
                  <a:pt x="535709" y="9236"/>
                </a:lnTo>
                <a:lnTo>
                  <a:pt x="665018" y="27709"/>
                </a:lnTo>
                <a:lnTo>
                  <a:pt x="711200" y="120072"/>
                </a:lnTo>
                <a:lnTo>
                  <a:pt x="729673" y="184727"/>
                </a:lnTo>
                <a:lnTo>
                  <a:pt x="609600" y="221672"/>
                </a:lnTo>
                <a:lnTo>
                  <a:pt x="0" y="221672"/>
                </a:lnTo>
                <a:close/>
              </a:path>
            </a:pathLst>
          </a:custGeom>
          <a:solidFill>
            <a:srgbClr val="00B05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C7E420E2-E4A6-40D1-92CD-AE5DA9B1C745}"/>
              </a:ext>
            </a:extLst>
          </p:cNvPr>
          <p:cNvSpPr/>
          <p:nvPr/>
        </p:nvSpPr>
        <p:spPr>
          <a:xfrm>
            <a:off x="7847228" y="3505331"/>
            <a:ext cx="677589" cy="146638"/>
          </a:xfrm>
          <a:custGeom>
            <a:avLst/>
            <a:gdLst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138546 w 729673"/>
              <a:gd name="connsiteY2" fmla="*/ 83127 h 221672"/>
              <a:gd name="connsiteX3" fmla="*/ 138546 w 729673"/>
              <a:gd name="connsiteY3" fmla="*/ 83127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138546 w 729673"/>
              <a:gd name="connsiteY2" fmla="*/ 83127 h 221672"/>
              <a:gd name="connsiteX3" fmla="*/ 92364 w 729673"/>
              <a:gd name="connsiteY3" fmla="*/ 92363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138546 w 729673"/>
              <a:gd name="connsiteY2" fmla="*/ 83127 h 221672"/>
              <a:gd name="connsiteX3" fmla="*/ 46182 w 729673"/>
              <a:gd name="connsiteY3" fmla="*/ 92363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83128 w 729673"/>
              <a:gd name="connsiteY2" fmla="*/ 73891 h 221672"/>
              <a:gd name="connsiteX3" fmla="*/ 46182 w 729673"/>
              <a:gd name="connsiteY3" fmla="*/ 92363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9673" h="221672">
                <a:moveTo>
                  <a:pt x="0" y="221672"/>
                </a:moveTo>
                <a:lnTo>
                  <a:pt x="0" y="157018"/>
                </a:lnTo>
                <a:cubicBezTo>
                  <a:pt x="46182" y="132388"/>
                  <a:pt x="75431" y="84667"/>
                  <a:pt x="83128" y="73891"/>
                </a:cubicBezTo>
                <a:cubicBezTo>
                  <a:pt x="90825" y="63115"/>
                  <a:pt x="41564" y="104678"/>
                  <a:pt x="46182" y="92363"/>
                </a:cubicBezTo>
                <a:cubicBezTo>
                  <a:pt x="50800" y="80048"/>
                  <a:pt x="89285" y="30788"/>
                  <a:pt x="110837" y="0"/>
                </a:cubicBezTo>
                <a:lnTo>
                  <a:pt x="535709" y="9236"/>
                </a:lnTo>
                <a:lnTo>
                  <a:pt x="665018" y="27709"/>
                </a:lnTo>
                <a:lnTo>
                  <a:pt x="711200" y="120072"/>
                </a:lnTo>
                <a:lnTo>
                  <a:pt x="729673" y="184727"/>
                </a:lnTo>
                <a:lnTo>
                  <a:pt x="609600" y="221672"/>
                </a:lnTo>
                <a:lnTo>
                  <a:pt x="0" y="221672"/>
                </a:lnTo>
                <a:close/>
              </a:path>
            </a:pathLst>
          </a:custGeom>
          <a:solidFill>
            <a:srgbClr val="00B05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93CB23A-D95A-403E-BFFD-3F90ADFC500D}"/>
              </a:ext>
            </a:extLst>
          </p:cNvPr>
          <p:cNvSpPr/>
          <p:nvPr/>
        </p:nvSpPr>
        <p:spPr>
          <a:xfrm rot="21303368">
            <a:off x="10076266" y="4219518"/>
            <a:ext cx="983525" cy="346456"/>
          </a:xfrm>
          <a:custGeom>
            <a:avLst/>
            <a:gdLst>
              <a:gd name="connsiteX0" fmla="*/ 0 w 895928"/>
              <a:gd name="connsiteY0" fmla="*/ 157019 h 286328"/>
              <a:gd name="connsiteX1" fmla="*/ 110837 w 895928"/>
              <a:gd name="connsiteY1" fmla="*/ 0 h 286328"/>
              <a:gd name="connsiteX2" fmla="*/ 138546 w 895928"/>
              <a:gd name="connsiteY2" fmla="*/ 92364 h 286328"/>
              <a:gd name="connsiteX3" fmla="*/ 304800 w 895928"/>
              <a:gd name="connsiteY3" fmla="*/ 27710 h 286328"/>
              <a:gd name="connsiteX4" fmla="*/ 341746 w 895928"/>
              <a:gd name="connsiteY4" fmla="*/ 92364 h 286328"/>
              <a:gd name="connsiteX5" fmla="*/ 443346 w 895928"/>
              <a:gd name="connsiteY5" fmla="*/ 36946 h 286328"/>
              <a:gd name="connsiteX6" fmla="*/ 498764 w 895928"/>
              <a:gd name="connsiteY6" fmla="*/ 101600 h 286328"/>
              <a:gd name="connsiteX7" fmla="*/ 628073 w 895928"/>
              <a:gd name="connsiteY7" fmla="*/ 0 h 286328"/>
              <a:gd name="connsiteX8" fmla="*/ 766618 w 895928"/>
              <a:gd name="connsiteY8" fmla="*/ 193964 h 286328"/>
              <a:gd name="connsiteX9" fmla="*/ 803564 w 895928"/>
              <a:gd name="connsiteY9" fmla="*/ 110837 h 286328"/>
              <a:gd name="connsiteX10" fmla="*/ 895928 w 895928"/>
              <a:gd name="connsiteY10" fmla="*/ 286328 h 286328"/>
              <a:gd name="connsiteX11" fmla="*/ 0 w 895928"/>
              <a:gd name="connsiteY11" fmla="*/ 157019 h 286328"/>
              <a:gd name="connsiteX0" fmla="*/ 0 w 895928"/>
              <a:gd name="connsiteY0" fmla="*/ 157019 h 286328"/>
              <a:gd name="connsiteX1" fmla="*/ 110837 w 895928"/>
              <a:gd name="connsiteY1" fmla="*/ 0 h 286328"/>
              <a:gd name="connsiteX2" fmla="*/ 38387 w 895928"/>
              <a:gd name="connsiteY2" fmla="*/ 76289 h 286328"/>
              <a:gd name="connsiteX3" fmla="*/ 304800 w 895928"/>
              <a:gd name="connsiteY3" fmla="*/ 27710 h 286328"/>
              <a:gd name="connsiteX4" fmla="*/ 341746 w 895928"/>
              <a:gd name="connsiteY4" fmla="*/ 92364 h 286328"/>
              <a:gd name="connsiteX5" fmla="*/ 443346 w 895928"/>
              <a:gd name="connsiteY5" fmla="*/ 36946 h 286328"/>
              <a:gd name="connsiteX6" fmla="*/ 498764 w 895928"/>
              <a:gd name="connsiteY6" fmla="*/ 101600 h 286328"/>
              <a:gd name="connsiteX7" fmla="*/ 628073 w 895928"/>
              <a:gd name="connsiteY7" fmla="*/ 0 h 286328"/>
              <a:gd name="connsiteX8" fmla="*/ 766618 w 895928"/>
              <a:gd name="connsiteY8" fmla="*/ 193964 h 286328"/>
              <a:gd name="connsiteX9" fmla="*/ 803564 w 895928"/>
              <a:gd name="connsiteY9" fmla="*/ 110837 h 286328"/>
              <a:gd name="connsiteX10" fmla="*/ 895928 w 895928"/>
              <a:gd name="connsiteY10" fmla="*/ 286328 h 286328"/>
              <a:gd name="connsiteX11" fmla="*/ 0 w 895928"/>
              <a:gd name="connsiteY11" fmla="*/ 157019 h 286328"/>
              <a:gd name="connsiteX0" fmla="*/ 0 w 980907"/>
              <a:gd name="connsiteY0" fmla="*/ 175319 h 286328"/>
              <a:gd name="connsiteX1" fmla="*/ 195816 w 980907"/>
              <a:gd name="connsiteY1" fmla="*/ 0 h 286328"/>
              <a:gd name="connsiteX2" fmla="*/ 123366 w 980907"/>
              <a:gd name="connsiteY2" fmla="*/ 76289 h 286328"/>
              <a:gd name="connsiteX3" fmla="*/ 389779 w 980907"/>
              <a:gd name="connsiteY3" fmla="*/ 27710 h 286328"/>
              <a:gd name="connsiteX4" fmla="*/ 426725 w 980907"/>
              <a:gd name="connsiteY4" fmla="*/ 92364 h 286328"/>
              <a:gd name="connsiteX5" fmla="*/ 528325 w 980907"/>
              <a:gd name="connsiteY5" fmla="*/ 36946 h 286328"/>
              <a:gd name="connsiteX6" fmla="*/ 583743 w 980907"/>
              <a:gd name="connsiteY6" fmla="*/ 101600 h 286328"/>
              <a:gd name="connsiteX7" fmla="*/ 713052 w 980907"/>
              <a:gd name="connsiteY7" fmla="*/ 0 h 286328"/>
              <a:gd name="connsiteX8" fmla="*/ 851597 w 980907"/>
              <a:gd name="connsiteY8" fmla="*/ 193964 h 286328"/>
              <a:gd name="connsiteX9" fmla="*/ 888543 w 980907"/>
              <a:gd name="connsiteY9" fmla="*/ 110837 h 286328"/>
              <a:gd name="connsiteX10" fmla="*/ 980907 w 980907"/>
              <a:gd name="connsiteY10" fmla="*/ 286328 h 286328"/>
              <a:gd name="connsiteX11" fmla="*/ 0 w 980907"/>
              <a:gd name="connsiteY11" fmla="*/ 175319 h 286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80907" h="286328">
                <a:moveTo>
                  <a:pt x="0" y="175319"/>
                </a:moveTo>
                <a:lnTo>
                  <a:pt x="195816" y="0"/>
                </a:lnTo>
                <a:lnTo>
                  <a:pt x="123366" y="76289"/>
                </a:lnTo>
                <a:lnTo>
                  <a:pt x="389779" y="27710"/>
                </a:lnTo>
                <a:lnTo>
                  <a:pt x="426725" y="92364"/>
                </a:lnTo>
                <a:lnTo>
                  <a:pt x="528325" y="36946"/>
                </a:lnTo>
                <a:lnTo>
                  <a:pt x="583743" y="101600"/>
                </a:lnTo>
                <a:lnTo>
                  <a:pt x="713052" y="0"/>
                </a:lnTo>
                <a:lnTo>
                  <a:pt x="851597" y="193964"/>
                </a:lnTo>
                <a:lnTo>
                  <a:pt x="888543" y="110837"/>
                </a:lnTo>
                <a:lnTo>
                  <a:pt x="980907" y="286328"/>
                </a:lnTo>
                <a:lnTo>
                  <a:pt x="0" y="175319"/>
                </a:lnTo>
                <a:close/>
              </a:path>
            </a:pathLst>
          </a:custGeom>
          <a:solidFill>
            <a:srgbClr val="00B050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94659890-8FAF-48D7-8B28-8FF8DB03103F}"/>
              </a:ext>
            </a:extLst>
          </p:cNvPr>
          <p:cNvSpPr/>
          <p:nvPr/>
        </p:nvSpPr>
        <p:spPr>
          <a:xfrm>
            <a:off x="4364069" y="4230991"/>
            <a:ext cx="338828" cy="107216"/>
          </a:xfrm>
          <a:custGeom>
            <a:avLst/>
            <a:gdLst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138546 w 729673"/>
              <a:gd name="connsiteY2" fmla="*/ 83127 h 221672"/>
              <a:gd name="connsiteX3" fmla="*/ 138546 w 729673"/>
              <a:gd name="connsiteY3" fmla="*/ 83127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138546 w 729673"/>
              <a:gd name="connsiteY2" fmla="*/ 83127 h 221672"/>
              <a:gd name="connsiteX3" fmla="*/ 92364 w 729673"/>
              <a:gd name="connsiteY3" fmla="*/ 92363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138546 w 729673"/>
              <a:gd name="connsiteY2" fmla="*/ 83127 h 221672"/>
              <a:gd name="connsiteX3" fmla="*/ 46182 w 729673"/>
              <a:gd name="connsiteY3" fmla="*/ 92363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21672 h 221672"/>
              <a:gd name="connsiteX1" fmla="*/ 0 w 729673"/>
              <a:gd name="connsiteY1" fmla="*/ 157018 h 221672"/>
              <a:gd name="connsiteX2" fmla="*/ 83128 w 729673"/>
              <a:gd name="connsiteY2" fmla="*/ 73891 h 221672"/>
              <a:gd name="connsiteX3" fmla="*/ 46182 w 729673"/>
              <a:gd name="connsiteY3" fmla="*/ 92363 h 221672"/>
              <a:gd name="connsiteX4" fmla="*/ 110837 w 729673"/>
              <a:gd name="connsiteY4" fmla="*/ 0 h 221672"/>
              <a:gd name="connsiteX5" fmla="*/ 535709 w 729673"/>
              <a:gd name="connsiteY5" fmla="*/ 9236 h 221672"/>
              <a:gd name="connsiteX6" fmla="*/ 665018 w 729673"/>
              <a:gd name="connsiteY6" fmla="*/ 27709 h 221672"/>
              <a:gd name="connsiteX7" fmla="*/ 711200 w 729673"/>
              <a:gd name="connsiteY7" fmla="*/ 120072 h 221672"/>
              <a:gd name="connsiteX8" fmla="*/ 729673 w 729673"/>
              <a:gd name="connsiteY8" fmla="*/ 184727 h 221672"/>
              <a:gd name="connsiteX9" fmla="*/ 609600 w 729673"/>
              <a:gd name="connsiteY9" fmla="*/ 221672 h 221672"/>
              <a:gd name="connsiteX10" fmla="*/ 0 w 729673"/>
              <a:gd name="connsiteY10" fmla="*/ 221672 h 221672"/>
              <a:gd name="connsiteX0" fmla="*/ 0 w 729673"/>
              <a:gd name="connsiteY0" fmla="*/ 212436 h 212436"/>
              <a:gd name="connsiteX1" fmla="*/ 0 w 729673"/>
              <a:gd name="connsiteY1" fmla="*/ 147782 h 212436"/>
              <a:gd name="connsiteX2" fmla="*/ 83128 w 729673"/>
              <a:gd name="connsiteY2" fmla="*/ 64655 h 212436"/>
              <a:gd name="connsiteX3" fmla="*/ 46182 w 729673"/>
              <a:gd name="connsiteY3" fmla="*/ 83127 h 212436"/>
              <a:gd name="connsiteX4" fmla="*/ 170509 w 729673"/>
              <a:gd name="connsiteY4" fmla="*/ 94493 h 212436"/>
              <a:gd name="connsiteX5" fmla="*/ 535709 w 729673"/>
              <a:gd name="connsiteY5" fmla="*/ 0 h 212436"/>
              <a:gd name="connsiteX6" fmla="*/ 665018 w 729673"/>
              <a:gd name="connsiteY6" fmla="*/ 18473 h 212436"/>
              <a:gd name="connsiteX7" fmla="*/ 711200 w 729673"/>
              <a:gd name="connsiteY7" fmla="*/ 110836 h 212436"/>
              <a:gd name="connsiteX8" fmla="*/ 729673 w 729673"/>
              <a:gd name="connsiteY8" fmla="*/ 175491 h 212436"/>
              <a:gd name="connsiteX9" fmla="*/ 609600 w 729673"/>
              <a:gd name="connsiteY9" fmla="*/ 212436 h 212436"/>
              <a:gd name="connsiteX10" fmla="*/ 0 w 729673"/>
              <a:gd name="connsiteY10" fmla="*/ 212436 h 212436"/>
              <a:gd name="connsiteX0" fmla="*/ 0 w 729673"/>
              <a:gd name="connsiteY0" fmla="*/ 212436 h 212436"/>
              <a:gd name="connsiteX1" fmla="*/ 0 w 729673"/>
              <a:gd name="connsiteY1" fmla="*/ 147782 h 212436"/>
              <a:gd name="connsiteX2" fmla="*/ 83128 w 729673"/>
              <a:gd name="connsiteY2" fmla="*/ 64655 h 212436"/>
              <a:gd name="connsiteX3" fmla="*/ 46182 w 729673"/>
              <a:gd name="connsiteY3" fmla="*/ 83127 h 212436"/>
              <a:gd name="connsiteX4" fmla="*/ 170509 w 729673"/>
              <a:gd name="connsiteY4" fmla="*/ 94493 h 212436"/>
              <a:gd name="connsiteX5" fmla="*/ 535709 w 729673"/>
              <a:gd name="connsiteY5" fmla="*/ 0 h 212436"/>
              <a:gd name="connsiteX6" fmla="*/ 605346 w 729673"/>
              <a:gd name="connsiteY6" fmla="*/ 135167 h 212436"/>
              <a:gd name="connsiteX7" fmla="*/ 711200 w 729673"/>
              <a:gd name="connsiteY7" fmla="*/ 110836 h 212436"/>
              <a:gd name="connsiteX8" fmla="*/ 729673 w 729673"/>
              <a:gd name="connsiteY8" fmla="*/ 175491 h 212436"/>
              <a:gd name="connsiteX9" fmla="*/ 609600 w 729673"/>
              <a:gd name="connsiteY9" fmla="*/ 212436 h 212436"/>
              <a:gd name="connsiteX10" fmla="*/ 0 w 729673"/>
              <a:gd name="connsiteY10" fmla="*/ 212436 h 212436"/>
              <a:gd name="connsiteX0" fmla="*/ 0 w 729673"/>
              <a:gd name="connsiteY0" fmla="*/ 150511 h 150511"/>
              <a:gd name="connsiteX1" fmla="*/ 0 w 729673"/>
              <a:gd name="connsiteY1" fmla="*/ 85857 h 150511"/>
              <a:gd name="connsiteX2" fmla="*/ 83128 w 729673"/>
              <a:gd name="connsiteY2" fmla="*/ 2730 h 150511"/>
              <a:gd name="connsiteX3" fmla="*/ 46182 w 729673"/>
              <a:gd name="connsiteY3" fmla="*/ 21202 h 150511"/>
              <a:gd name="connsiteX4" fmla="*/ 170509 w 729673"/>
              <a:gd name="connsiteY4" fmla="*/ 32568 h 150511"/>
              <a:gd name="connsiteX5" fmla="*/ 456148 w 729673"/>
              <a:gd name="connsiteY5" fmla="*/ 28838 h 150511"/>
              <a:gd name="connsiteX6" fmla="*/ 605346 w 729673"/>
              <a:gd name="connsiteY6" fmla="*/ 73242 h 150511"/>
              <a:gd name="connsiteX7" fmla="*/ 711200 w 729673"/>
              <a:gd name="connsiteY7" fmla="*/ 48911 h 150511"/>
              <a:gd name="connsiteX8" fmla="*/ 729673 w 729673"/>
              <a:gd name="connsiteY8" fmla="*/ 113566 h 150511"/>
              <a:gd name="connsiteX9" fmla="*/ 609600 w 729673"/>
              <a:gd name="connsiteY9" fmla="*/ 150511 h 150511"/>
              <a:gd name="connsiteX10" fmla="*/ 0 w 729673"/>
              <a:gd name="connsiteY10" fmla="*/ 150511 h 150511"/>
              <a:gd name="connsiteX0" fmla="*/ 119344 w 729673"/>
              <a:gd name="connsiteY0" fmla="*/ 98647 h 150511"/>
              <a:gd name="connsiteX1" fmla="*/ 0 w 729673"/>
              <a:gd name="connsiteY1" fmla="*/ 85857 h 150511"/>
              <a:gd name="connsiteX2" fmla="*/ 83128 w 729673"/>
              <a:gd name="connsiteY2" fmla="*/ 2730 h 150511"/>
              <a:gd name="connsiteX3" fmla="*/ 46182 w 729673"/>
              <a:gd name="connsiteY3" fmla="*/ 21202 h 150511"/>
              <a:gd name="connsiteX4" fmla="*/ 170509 w 729673"/>
              <a:gd name="connsiteY4" fmla="*/ 32568 h 150511"/>
              <a:gd name="connsiteX5" fmla="*/ 456148 w 729673"/>
              <a:gd name="connsiteY5" fmla="*/ 28838 h 150511"/>
              <a:gd name="connsiteX6" fmla="*/ 605346 w 729673"/>
              <a:gd name="connsiteY6" fmla="*/ 73242 h 150511"/>
              <a:gd name="connsiteX7" fmla="*/ 711200 w 729673"/>
              <a:gd name="connsiteY7" fmla="*/ 48911 h 150511"/>
              <a:gd name="connsiteX8" fmla="*/ 729673 w 729673"/>
              <a:gd name="connsiteY8" fmla="*/ 113566 h 150511"/>
              <a:gd name="connsiteX9" fmla="*/ 609600 w 729673"/>
              <a:gd name="connsiteY9" fmla="*/ 150511 h 150511"/>
              <a:gd name="connsiteX10" fmla="*/ 119344 w 729673"/>
              <a:gd name="connsiteY10" fmla="*/ 98647 h 150511"/>
              <a:gd name="connsiteX0" fmla="*/ 238688 w 729673"/>
              <a:gd name="connsiteY0" fmla="*/ 98647 h 150511"/>
              <a:gd name="connsiteX1" fmla="*/ 0 w 729673"/>
              <a:gd name="connsiteY1" fmla="*/ 85857 h 150511"/>
              <a:gd name="connsiteX2" fmla="*/ 83128 w 729673"/>
              <a:gd name="connsiteY2" fmla="*/ 2730 h 150511"/>
              <a:gd name="connsiteX3" fmla="*/ 46182 w 729673"/>
              <a:gd name="connsiteY3" fmla="*/ 21202 h 150511"/>
              <a:gd name="connsiteX4" fmla="*/ 170509 w 729673"/>
              <a:gd name="connsiteY4" fmla="*/ 32568 h 150511"/>
              <a:gd name="connsiteX5" fmla="*/ 456148 w 729673"/>
              <a:gd name="connsiteY5" fmla="*/ 28838 h 150511"/>
              <a:gd name="connsiteX6" fmla="*/ 605346 w 729673"/>
              <a:gd name="connsiteY6" fmla="*/ 73242 h 150511"/>
              <a:gd name="connsiteX7" fmla="*/ 711200 w 729673"/>
              <a:gd name="connsiteY7" fmla="*/ 48911 h 150511"/>
              <a:gd name="connsiteX8" fmla="*/ 729673 w 729673"/>
              <a:gd name="connsiteY8" fmla="*/ 113566 h 150511"/>
              <a:gd name="connsiteX9" fmla="*/ 609600 w 729673"/>
              <a:gd name="connsiteY9" fmla="*/ 150511 h 150511"/>
              <a:gd name="connsiteX10" fmla="*/ 238688 w 729673"/>
              <a:gd name="connsiteY10" fmla="*/ 98647 h 15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9673" h="150511">
                <a:moveTo>
                  <a:pt x="238688" y="98647"/>
                </a:moveTo>
                <a:lnTo>
                  <a:pt x="0" y="85857"/>
                </a:lnTo>
                <a:cubicBezTo>
                  <a:pt x="46182" y="61227"/>
                  <a:pt x="75431" y="13506"/>
                  <a:pt x="83128" y="2730"/>
                </a:cubicBezTo>
                <a:cubicBezTo>
                  <a:pt x="90825" y="-8046"/>
                  <a:pt x="31618" y="16229"/>
                  <a:pt x="46182" y="21202"/>
                </a:cubicBezTo>
                <a:cubicBezTo>
                  <a:pt x="60746" y="26175"/>
                  <a:pt x="148957" y="63356"/>
                  <a:pt x="170509" y="32568"/>
                </a:cubicBezTo>
                <a:lnTo>
                  <a:pt x="456148" y="28838"/>
                </a:lnTo>
                <a:lnTo>
                  <a:pt x="605346" y="73242"/>
                </a:lnTo>
                <a:lnTo>
                  <a:pt x="711200" y="48911"/>
                </a:lnTo>
                <a:lnTo>
                  <a:pt x="729673" y="113566"/>
                </a:lnTo>
                <a:lnTo>
                  <a:pt x="609600" y="150511"/>
                </a:lnTo>
                <a:lnTo>
                  <a:pt x="238688" y="98647"/>
                </a:lnTo>
                <a:close/>
              </a:path>
            </a:pathLst>
          </a:custGeom>
          <a:solidFill>
            <a:srgbClr val="00B05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332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3.54167E-6 0.00023 L 0.04023 0.0868 " pathEditMode="relative" rAng="0" ptsTypes="AAA">
                                      <p:cBhvr>
                                        <p:cTn id="8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5" y="4329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11111E-6 L -0.06757 0.19005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85" y="9491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7.40741E-7 L -4.375E-6 0.00023 C -0.00338 0.00347 -0.00677 0.00648 -0.00989 0.01111 C -0.0121 0.01412 -0.01393 0.01898 -0.01614 0.02222 C -0.01875 0.02639 -0.02148 0.03009 -0.02421 0.03333 C -0.02682 0.03657 -0.03229 0.04259 -0.03229 0.04282 L -0.05546 0.12847 L -0.0457 0.10787 " pathEditMode="relative" rAng="0" ptsTypes="AAAAAAAA">
                                      <p:cBhvr>
                                        <p:cTn id="1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" y="6412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5.20417E-18 L 0.00078 0.17639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9005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3.54167E-6 0.00023 C -0.00169 0.00648 -0.00703 0.02801 -0.00885 0.03958 C -0.01953 0.1081 -0.0095 0.04745 -0.01653 0.09606 C -0.01744 0.10231 -0.01836 0.10833 -0.01927 0.11481 C -0.02096 0.12731 -0.02252 0.13981 -0.02422 0.15231 C -0.02513 0.15879 -0.02604 0.16481 -0.02695 0.17106 C -0.02734 0.17407 -0.0276 0.17754 -0.02812 0.18055 C -0.02825 0.18241 -0.02903 0.18541 -0.02903 0.18588 L -0.02695 0.16412 " pathEditMode="relative" rAng="0" ptsTypes="AAAAAAAAAA">
                                      <p:cBhvr>
                                        <p:cTn id="17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" y="9282"/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9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1" fill="hold">
                      <p:stCondLst>
                        <p:cond delay="0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07407E-6 L -0.05 0.15278 " pathEditMode="relative" rAng="0" ptsTypes="AA">
                                      <p:cBhvr>
                                        <p:cTn id="19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8032"/>
                                    </p:animMotion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1" grpId="0" animBg="1"/>
      <p:bldP spid="2" grpId="0" animBg="1"/>
      <p:bldP spid="10" grpId="0" animBg="1"/>
      <p:bldP spid="17" grpId="0" animBg="1"/>
      <p:bldP spid="41" grpId="0" animBg="1"/>
      <p:bldP spid="30" grpId="0" animBg="1"/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12FFDAC-CCE0-4DB3-8CCC-8863174314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887" y="-349821"/>
            <a:ext cx="7212563" cy="46107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E3F70C-F09D-45AE-8CDE-908B389F207A}"/>
              </a:ext>
            </a:extLst>
          </p:cNvPr>
          <p:cNvSpPr txBox="1"/>
          <p:nvPr/>
        </p:nvSpPr>
        <p:spPr>
          <a:xfrm>
            <a:off x="4352272" y="1177337"/>
            <a:ext cx="611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0,25 x 0,4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1213595" y="4623963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lang="en-US" sz="3200" noProof="0" dirty="0">
                <a:solidFill>
                  <a:prstClr val="black"/>
                </a:solidFill>
                <a:latin typeface="Arial" panose="020B0604020202020204" pitchFamily="34" charset="0"/>
              </a:rPr>
              <a:t>1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6233990" y="4628152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0,1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1213595" y="5567200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233990" y="5571389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100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71" y="4649438"/>
            <a:ext cx="805722" cy="7080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046" y="5612161"/>
            <a:ext cx="804742" cy="7071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046" y="4755175"/>
            <a:ext cx="804742" cy="6437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030" y="5599009"/>
            <a:ext cx="804742" cy="707197"/>
          </a:xfrm>
          <a:prstGeom prst="rect">
            <a:avLst/>
          </a:prstGeom>
        </p:spPr>
      </p:pic>
      <p:sp>
        <p:nvSpPr>
          <p:cNvPr id="14" name="Arrow: Right 13">
            <a:hlinkClick r:id="rId8" action="ppaction://hlinksldjump"/>
            <a:extLst>
              <a:ext uri="{FF2B5EF4-FFF2-40B4-BE49-F238E27FC236}">
                <a16:creationId xmlns:a16="http://schemas.microsoft.com/office/drawing/2014/main" id="{7F210FEF-4F32-4DC7-9B9F-A7ABF004CDD0}"/>
              </a:ext>
            </a:extLst>
          </p:cNvPr>
          <p:cNvSpPr/>
          <p:nvPr/>
        </p:nvSpPr>
        <p:spPr>
          <a:xfrm rot="10605222" flipH="1">
            <a:off x="11518545" y="6306206"/>
            <a:ext cx="673455" cy="55179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889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CF8E18-12B2-4D28-B056-C61B514E9B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888" y="-218364"/>
            <a:ext cx="7143772" cy="45999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C5401F-4081-4A38-A7F8-2E3B3A25E1A8}"/>
              </a:ext>
            </a:extLst>
          </p:cNvPr>
          <p:cNvSpPr txBox="1"/>
          <p:nvPr/>
        </p:nvSpPr>
        <p:spPr>
          <a:xfrm>
            <a:off x="3285220" y="969220"/>
            <a:ext cx="611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0,25 x 40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B92D8D-3F72-436A-99AB-56DACF40B753}"/>
              </a:ext>
            </a:extLst>
          </p:cNvPr>
          <p:cNvSpPr/>
          <p:nvPr/>
        </p:nvSpPr>
        <p:spPr>
          <a:xfrm>
            <a:off x="1250972" y="4792202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6CFBB1-FD8B-4792-AB2A-BD0CACA18994}"/>
              </a:ext>
            </a:extLst>
          </p:cNvPr>
          <p:cNvSpPr/>
          <p:nvPr/>
        </p:nvSpPr>
        <p:spPr>
          <a:xfrm>
            <a:off x="6271367" y="4796391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35CD8A-9743-4465-98F5-F25788915FFF}"/>
              </a:ext>
            </a:extLst>
          </p:cNvPr>
          <p:cNvSpPr/>
          <p:nvPr/>
        </p:nvSpPr>
        <p:spPr>
          <a:xfrm>
            <a:off x="1250972" y="5681374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100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110877-5420-4CE1-AC4A-AF493A926B98}"/>
              </a:ext>
            </a:extLst>
          </p:cNvPr>
          <p:cNvSpPr/>
          <p:nvPr/>
        </p:nvSpPr>
        <p:spPr>
          <a:xfrm>
            <a:off x="6271367" y="5685563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1000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5C58CA-F1BE-46AD-8731-F8B8E2379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048" y="4817677"/>
            <a:ext cx="805722" cy="7080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E21229-DE6B-4CDF-831B-155E3958E62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353234" y="5714738"/>
            <a:ext cx="804536" cy="7040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D90EBD-EDCD-47F5-89B8-F116CFAB65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3423" y="5726335"/>
            <a:ext cx="804742" cy="7071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30D61D1-5F6C-4EF2-AFB4-D63BC548DB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3423" y="4869349"/>
            <a:ext cx="804742" cy="643793"/>
          </a:xfrm>
          <a:prstGeom prst="rect">
            <a:avLst/>
          </a:prstGeom>
        </p:spPr>
      </p:pic>
      <p:sp>
        <p:nvSpPr>
          <p:cNvPr id="14" name="Arrow: Right 13">
            <a:hlinkClick r:id="rId9" action="ppaction://hlinksldjump"/>
            <a:extLst>
              <a:ext uri="{FF2B5EF4-FFF2-40B4-BE49-F238E27FC236}">
                <a16:creationId xmlns:a16="http://schemas.microsoft.com/office/drawing/2014/main" id="{BEC3EFAA-89B2-46AD-9C99-B9511D32FE3D}"/>
              </a:ext>
            </a:extLst>
          </p:cNvPr>
          <p:cNvSpPr/>
          <p:nvPr/>
        </p:nvSpPr>
        <p:spPr>
          <a:xfrm rot="10605222" flipH="1">
            <a:off x="11518545" y="6306206"/>
            <a:ext cx="673455" cy="55179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427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62D3EB-5EBB-44D0-A2EB-5C399E12C6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681" y="-183630"/>
            <a:ext cx="6802017" cy="46096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3BAF337-8A9D-493D-B205-8602D25A0068}"/>
              </a:ext>
            </a:extLst>
          </p:cNvPr>
          <p:cNvSpPr txBox="1"/>
          <p:nvPr/>
        </p:nvSpPr>
        <p:spPr>
          <a:xfrm>
            <a:off x="4745626" y="1307259"/>
            <a:ext cx="611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12,5 x 8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2AA8DC-A8EC-499D-BE4A-F52DE9BFA108}"/>
              </a:ext>
            </a:extLst>
          </p:cNvPr>
          <p:cNvSpPr/>
          <p:nvPr/>
        </p:nvSpPr>
        <p:spPr>
          <a:xfrm>
            <a:off x="1042372" y="4775736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29E6F1-D04C-4E29-A787-0131F0868E74}"/>
              </a:ext>
            </a:extLst>
          </p:cNvPr>
          <p:cNvSpPr/>
          <p:nvPr/>
        </p:nvSpPr>
        <p:spPr>
          <a:xfrm>
            <a:off x="6062767" y="4779925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E9677F-3325-4145-812C-41BC5102ECAF}"/>
              </a:ext>
            </a:extLst>
          </p:cNvPr>
          <p:cNvSpPr/>
          <p:nvPr/>
        </p:nvSpPr>
        <p:spPr>
          <a:xfrm>
            <a:off x="1042372" y="566490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100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33335E-3A86-4170-9FBC-A5369947D1F8}"/>
              </a:ext>
            </a:extLst>
          </p:cNvPr>
          <p:cNvSpPr/>
          <p:nvPr/>
        </p:nvSpPr>
        <p:spPr>
          <a:xfrm>
            <a:off x="6062767" y="5669097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1000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448" y="4801211"/>
            <a:ext cx="805722" cy="7080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C73202A-DFDA-497D-B377-24F8C66DD6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634" y="5728502"/>
            <a:ext cx="804536" cy="6436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4377091-D21F-4EE3-B9C4-81ED77B7D8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4823" y="5709869"/>
            <a:ext cx="804742" cy="7071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12C4651-4AB9-4D19-9F3B-F03599BF09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73" y="4852883"/>
            <a:ext cx="732592" cy="643793"/>
          </a:xfrm>
          <a:prstGeom prst="rect">
            <a:avLst/>
          </a:prstGeom>
        </p:spPr>
      </p:pic>
      <p:sp>
        <p:nvSpPr>
          <p:cNvPr id="14" name="Arrow: Right 13">
            <a:hlinkClick r:id="rId8" action="ppaction://hlinksldjump"/>
            <a:extLst>
              <a:ext uri="{FF2B5EF4-FFF2-40B4-BE49-F238E27FC236}">
                <a16:creationId xmlns:a16="http://schemas.microsoft.com/office/drawing/2014/main" id="{CF396730-0CE3-468E-8508-FA0668788824}"/>
              </a:ext>
            </a:extLst>
          </p:cNvPr>
          <p:cNvSpPr/>
          <p:nvPr/>
        </p:nvSpPr>
        <p:spPr>
          <a:xfrm rot="10605222" flipH="1">
            <a:off x="11518545" y="6306206"/>
            <a:ext cx="673455" cy="55179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74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5C282D-B9D6-455E-BF97-C69A31A601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637" y="-250652"/>
            <a:ext cx="6979298" cy="45144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BA05BA-8763-4930-AB5A-6548810DAA02}"/>
              </a:ext>
            </a:extLst>
          </p:cNvPr>
          <p:cNvSpPr txBox="1"/>
          <p:nvPr/>
        </p:nvSpPr>
        <p:spPr>
          <a:xfrm>
            <a:off x="4104941" y="1025036"/>
            <a:ext cx="611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0,8 x 0,125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874430-EC00-4DE6-8692-095D6D8C977A}"/>
              </a:ext>
            </a:extLst>
          </p:cNvPr>
          <p:cNvSpPr/>
          <p:nvPr/>
        </p:nvSpPr>
        <p:spPr>
          <a:xfrm>
            <a:off x="1096963" y="4734793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0,01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7216BB-FCD2-46EB-9B17-F443DA8DA8ED}"/>
              </a:ext>
            </a:extLst>
          </p:cNvPr>
          <p:cNvSpPr/>
          <p:nvPr/>
        </p:nvSpPr>
        <p:spPr>
          <a:xfrm>
            <a:off x="6117358" y="4738982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0,1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25267F-A38E-4B74-A147-67C49BA172CA}"/>
              </a:ext>
            </a:extLst>
          </p:cNvPr>
          <p:cNvSpPr/>
          <p:nvPr/>
        </p:nvSpPr>
        <p:spPr>
          <a:xfrm>
            <a:off x="1096963" y="5623965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BFF876-8AF5-4609-89C6-97F6344F31BF}"/>
              </a:ext>
            </a:extLst>
          </p:cNvPr>
          <p:cNvSpPr/>
          <p:nvPr/>
        </p:nvSpPr>
        <p:spPr>
          <a:xfrm>
            <a:off x="6117358" y="5628154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302976-6CB5-422A-9388-4C3C41241E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039" y="4760268"/>
            <a:ext cx="805722" cy="7080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880BC0A-E4AC-4610-90F0-45FED425A9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225" y="5687559"/>
            <a:ext cx="804536" cy="6436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3C0F430-50F6-46FF-8670-A9A3992284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414" y="5668926"/>
            <a:ext cx="804742" cy="7071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EE367DB-76A4-481C-99D2-162715CE5F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564" y="4811940"/>
            <a:ext cx="732592" cy="643793"/>
          </a:xfrm>
          <a:prstGeom prst="rect">
            <a:avLst/>
          </a:prstGeom>
        </p:spPr>
      </p:pic>
      <p:sp>
        <p:nvSpPr>
          <p:cNvPr id="14" name="Arrow: Right 13">
            <a:hlinkClick r:id="rId8" action="ppaction://hlinksldjump"/>
            <a:extLst>
              <a:ext uri="{FF2B5EF4-FFF2-40B4-BE49-F238E27FC236}">
                <a16:creationId xmlns:a16="http://schemas.microsoft.com/office/drawing/2014/main" id="{CAB4ED96-B5D2-47C9-9A9B-D6368DAEA8C5}"/>
              </a:ext>
            </a:extLst>
          </p:cNvPr>
          <p:cNvSpPr/>
          <p:nvPr/>
        </p:nvSpPr>
        <p:spPr>
          <a:xfrm rot="10605222" flipH="1">
            <a:off x="11518545" y="6306206"/>
            <a:ext cx="673455" cy="55179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133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4D21E8-22D2-4708-9EA3-608FFFCCA9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35" y="-341193"/>
            <a:ext cx="7417836" cy="47679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75CE3C-1837-4BCC-B304-37B5CCBB58C3}"/>
              </a:ext>
            </a:extLst>
          </p:cNvPr>
          <p:cNvSpPr txBox="1"/>
          <p:nvPr/>
        </p:nvSpPr>
        <p:spPr>
          <a:xfrm>
            <a:off x="5164028" y="1345530"/>
            <a:ext cx="611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0,2 x 50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708A1A-11AA-4B83-ABA7-3115281024C1}"/>
              </a:ext>
            </a:extLst>
          </p:cNvPr>
          <p:cNvSpPr/>
          <p:nvPr/>
        </p:nvSpPr>
        <p:spPr>
          <a:xfrm>
            <a:off x="1351308" y="4737465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4F4872-6D90-468D-811F-6DCB72C32207}"/>
              </a:ext>
            </a:extLst>
          </p:cNvPr>
          <p:cNvSpPr/>
          <p:nvPr/>
        </p:nvSpPr>
        <p:spPr>
          <a:xfrm>
            <a:off x="6371703" y="4741654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5506071-3A8F-44E7-A9C0-55CC11A8AB2E}"/>
              </a:ext>
            </a:extLst>
          </p:cNvPr>
          <p:cNvSpPr/>
          <p:nvPr/>
        </p:nvSpPr>
        <p:spPr>
          <a:xfrm>
            <a:off x="1351308" y="5626637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0,1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4A0C18-1937-432C-840C-8759683C12D5}"/>
              </a:ext>
            </a:extLst>
          </p:cNvPr>
          <p:cNvSpPr/>
          <p:nvPr/>
        </p:nvSpPr>
        <p:spPr>
          <a:xfrm>
            <a:off x="6371703" y="5630826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0,01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0DD7198-7BCF-4874-A0E7-357638F2E1A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372969" y="4762940"/>
            <a:ext cx="885137" cy="7080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5D9F29-079F-4361-9F55-4E861983D13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453570" y="5660001"/>
            <a:ext cx="804536" cy="7040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421C06-876E-41BA-B173-445067494C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759" y="5671598"/>
            <a:ext cx="804742" cy="7071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65818B8-74CA-4473-817F-F1BD295442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759" y="4782910"/>
            <a:ext cx="804742" cy="707197"/>
          </a:xfrm>
          <a:prstGeom prst="rect">
            <a:avLst/>
          </a:prstGeom>
        </p:spPr>
      </p:pic>
      <p:sp>
        <p:nvSpPr>
          <p:cNvPr id="14" name="Arrow: Right 13">
            <a:hlinkClick r:id="rId9" action="ppaction://hlinksldjump"/>
            <a:extLst>
              <a:ext uri="{FF2B5EF4-FFF2-40B4-BE49-F238E27FC236}">
                <a16:creationId xmlns:a16="http://schemas.microsoft.com/office/drawing/2014/main" id="{9CCD6073-B90A-452D-9EDC-FA350DC7EB19}"/>
              </a:ext>
            </a:extLst>
          </p:cNvPr>
          <p:cNvSpPr/>
          <p:nvPr/>
        </p:nvSpPr>
        <p:spPr>
          <a:xfrm rot="10605222" flipH="1">
            <a:off x="11518545" y="6306206"/>
            <a:ext cx="673455" cy="55179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50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C947DD3-3DAA-4755-97E0-04AB437D46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740" y="-354841"/>
            <a:ext cx="7417836" cy="476794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DB026CF-DE9B-42B0-A1CD-B6FC0529A9CF}"/>
              </a:ext>
            </a:extLst>
          </p:cNvPr>
          <p:cNvSpPr txBox="1"/>
          <p:nvPr/>
        </p:nvSpPr>
        <p:spPr>
          <a:xfrm>
            <a:off x="3234187" y="1115673"/>
            <a:ext cx="6114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0,05 x 20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4C9207-AB27-408F-A35F-420469D770C3}"/>
              </a:ext>
            </a:extLst>
          </p:cNvPr>
          <p:cNvSpPr/>
          <p:nvPr/>
        </p:nvSpPr>
        <p:spPr>
          <a:xfrm>
            <a:off x="1324013" y="4723817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DE548F-E0DE-4465-819B-EB9FEE9D1C16}"/>
              </a:ext>
            </a:extLst>
          </p:cNvPr>
          <p:cNvSpPr/>
          <p:nvPr/>
        </p:nvSpPr>
        <p:spPr>
          <a:xfrm>
            <a:off x="6344408" y="4728006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DB7AB65-2CA2-4671-A128-66CA5DF028BF}"/>
              </a:ext>
            </a:extLst>
          </p:cNvPr>
          <p:cNvSpPr/>
          <p:nvPr/>
        </p:nvSpPr>
        <p:spPr>
          <a:xfrm>
            <a:off x="1324013" y="5612989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100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A0F425-F31A-4697-A28A-5892540AC3A1}"/>
              </a:ext>
            </a:extLst>
          </p:cNvPr>
          <p:cNvSpPr/>
          <p:nvPr/>
        </p:nvSpPr>
        <p:spPr>
          <a:xfrm>
            <a:off x="6344408" y="561717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1000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2028BC6-0290-4AF4-8434-E4875219F45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345674" y="4749292"/>
            <a:ext cx="885137" cy="70805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3D60890-ADF7-4F57-8F5C-6B8487ED6B4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426275" y="5646353"/>
            <a:ext cx="804536" cy="70408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221A097-EB45-4864-9C3D-0915EFEDB2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464" y="5657950"/>
            <a:ext cx="804742" cy="70719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423A803-3CB7-45AD-9E28-6E661ED6BA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464" y="4769262"/>
            <a:ext cx="804742" cy="707197"/>
          </a:xfrm>
          <a:prstGeom prst="rect">
            <a:avLst/>
          </a:prstGeom>
        </p:spPr>
      </p:pic>
      <p:sp>
        <p:nvSpPr>
          <p:cNvPr id="24" name="Arrow: Right 23">
            <a:hlinkClick r:id="rId9" action="ppaction://hlinksldjump"/>
            <a:extLst>
              <a:ext uri="{FF2B5EF4-FFF2-40B4-BE49-F238E27FC236}">
                <a16:creationId xmlns:a16="http://schemas.microsoft.com/office/drawing/2014/main" id="{3EEF4308-CB4D-44EC-B078-C50CC9BE88EE}"/>
              </a:ext>
            </a:extLst>
          </p:cNvPr>
          <p:cNvSpPr/>
          <p:nvPr/>
        </p:nvSpPr>
        <p:spPr>
          <a:xfrm rot="10605222" flipH="1">
            <a:off x="11518545" y="6306206"/>
            <a:ext cx="673455" cy="55179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061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  <p:bldP spid="18" grpId="0" animBg="1"/>
      <p:bldP spid="1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创意孟菲斯风工作总结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1779</TotalTime>
  <Words>784</Words>
  <Application>Microsoft Office PowerPoint</Application>
  <PresentationFormat>Widescreen</PresentationFormat>
  <Paragraphs>165</Paragraphs>
  <Slides>22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Microsoft YaHei</vt:lpstr>
      <vt:lpstr>Microsoft YaHei</vt:lpstr>
      <vt:lpstr>Arial</vt:lpstr>
      <vt:lpstr>Calibri</vt:lpstr>
      <vt:lpstr>Calibri Light</vt:lpstr>
      <vt:lpstr>等线</vt:lpstr>
      <vt:lpstr>Tahoma</vt:lpstr>
      <vt:lpstr>Times New Roman</vt:lpstr>
      <vt:lpstr>UVN Banh Mi</vt:lpstr>
      <vt:lpstr>VNI-Times</vt:lpstr>
      <vt:lpstr>Wingdings</vt:lpstr>
      <vt:lpstr>方正雅士黑 简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dc:description>http://www.ypppt.com/</dc:description>
  <cp:lastModifiedBy>Techsi.vn</cp:lastModifiedBy>
  <cp:revision>397</cp:revision>
  <dcterms:created xsi:type="dcterms:W3CDTF">2018-04-19T08:58:26Z</dcterms:created>
  <dcterms:modified xsi:type="dcterms:W3CDTF">2023-07-21T08:36:45Z</dcterms:modified>
</cp:coreProperties>
</file>