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  <p:sldMasterId id="2147483685" r:id="rId3"/>
    <p:sldMasterId id="2147483697" r:id="rId4"/>
  </p:sldMasterIdLst>
  <p:notesMasterIdLst>
    <p:notesMasterId r:id="rId30"/>
  </p:notesMasterIdLst>
  <p:sldIdLst>
    <p:sldId id="322" r:id="rId5"/>
    <p:sldId id="346" r:id="rId6"/>
    <p:sldId id="347" r:id="rId7"/>
    <p:sldId id="348" r:id="rId8"/>
    <p:sldId id="339" r:id="rId9"/>
    <p:sldId id="324" r:id="rId10"/>
    <p:sldId id="349" r:id="rId11"/>
    <p:sldId id="350" r:id="rId12"/>
    <p:sldId id="351" r:id="rId13"/>
    <p:sldId id="352" r:id="rId14"/>
    <p:sldId id="353" r:id="rId15"/>
    <p:sldId id="354" r:id="rId16"/>
    <p:sldId id="357" r:id="rId17"/>
    <p:sldId id="358" r:id="rId18"/>
    <p:sldId id="359" r:id="rId19"/>
    <p:sldId id="360" r:id="rId20"/>
    <p:sldId id="361" r:id="rId21"/>
    <p:sldId id="266" r:id="rId22"/>
    <p:sldId id="256" r:id="rId23"/>
    <p:sldId id="257" r:id="rId24"/>
    <p:sldId id="258" r:id="rId25"/>
    <p:sldId id="259" r:id="rId26"/>
    <p:sldId id="260" r:id="rId27"/>
    <p:sldId id="362" r:id="rId28"/>
    <p:sldId id="363" r:id="rId29"/>
  </p:sldIdLst>
  <p:sldSz cx="9144000" cy="5143500" type="screen16x9"/>
  <p:notesSz cx="6858000" cy="9144000"/>
  <p:custDataLst>
    <p:tags r:id="rId3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8" userDrawn="1">
          <p15:clr>
            <a:srgbClr val="A4A3A4"/>
          </p15:clr>
        </p15:guide>
        <p15:guide id="4" orient="horz" pos="3140" userDrawn="1">
          <p15:clr>
            <a:srgbClr val="A4A3A4"/>
          </p15:clr>
        </p15:guide>
        <p15:guide id="8" orient="horz" pos="1620" userDrawn="1">
          <p15:clr>
            <a:srgbClr val="A4A3A4"/>
          </p15:clr>
        </p15:guide>
        <p15:guide id="10" pos="2880" userDrawn="1">
          <p15:clr>
            <a:srgbClr val="A4A3A4"/>
          </p15:clr>
        </p15:guide>
        <p15:guide id="11" pos="5670" userDrawn="1">
          <p15:clr>
            <a:srgbClr val="A4A3A4"/>
          </p15:clr>
        </p15:guide>
        <p15:guide id="12" orient="horz" pos="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62B"/>
    <a:srgbClr val="34F0BA"/>
    <a:srgbClr val="19E9FF"/>
    <a:srgbClr val="73B0E0"/>
    <a:srgbClr val="FFF5E9"/>
    <a:srgbClr val="FF4F4B"/>
    <a:srgbClr val="FDBD55"/>
    <a:srgbClr val="47EDFF"/>
    <a:srgbClr val="FF3C37"/>
    <a:srgbClr val="E9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6314" autoAdjust="0"/>
  </p:normalViewPr>
  <p:slideViewPr>
    <p:cSldViewPr snapToGrid="0" showGuides="1">
      <p:cViewPr varScale="1">
        <p:scale>
          <a:sx n="103" d="100"/>
          <a:sy n="103" d="100"/>
        </p:scale>
        <p:origin x="1454" y="77"/>
      </p:cViewPr>
      <p:guideLst>
        <p:guide pos="68"/>
        <p:guide orient="horz" pos="3140"/>
        <p:guide orient="horz" pos="1620"/>
        <p:guide pos="2880"/>
        <p:guide pos="5670"/>
        <p:guide orient="horz" pos="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4" d="100"/>
        <a:sy n="4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E1378-14FC-4317-9166-1CE9AD0E737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0F202B-E600-43A2-8CA2-EA05165DA901}">
      <dgm:prSet phldrT="[Text]"/>
      <dgm:spPr/>
      <dgm:t>
        <a:bodyPr/>
        <a:lstStyle/>
        <a:p>
          <a:pPr algn="ctr"/>
          <a:r>
            <a:rPr lang="en-US">
              <a:latin typeface="UVN Chu Ky" pitchFamily="2" charset="0"/>
            </a:rPr>
            <a:t>Nội dung</a:t>
          </a:r>
        </a:p>
      </dgm:t>
    </dgm:pt>
    <dgm:pt modelId="{328C5BF0-315C-4D9E-89AD-C224568C4AF5}" type="parTrans" cxnId="{2DFC4838-1FE6-4D42-B717-E596F7DB71CC}">
      <dgm:prSet/>
      <dgm:spPr/>
      <dgm:t>
        <a:bodyPr/>
        <a:lstStyle/>
        <a:p>
          <a:endParaRPr lang="en-US"/>
        </a:p>
      </dgm:t>
    </dgm:pt>
    <dgm:pt modelId="{62AD2AA9-7407-4B83-AC99-6AFC6DD39EAE}" type="sibTrans" cxnId="{2DFC4838-1FE6-4D42-B717-E596F7DB71CC}">
      <dgm:prSet/>
      <dgm:spPr/>
      <dgm:t>
        <a:bodyPr/>
        <a:lstStyle/>
        <a:p>
          <a:endParaRPr lang="en-US"/>
        </a:p>
      </dgm:t>
    </dgm:pt>
    <dgm:pt modelId="{D09D4F1C-AD00-4F29-93E9-43A5BC1C6E1C}">
      <dgm:prSet phldrT="[Text]"/>
      <dgm:spPr>
        <a:ln>
          <a:noFill/>
        </a:ln>
      </dgm:spPr>
      <dgm:t>
        <a:bodyPr/>
        <a:lstStyle/>
        <a:p>
          <a:r>
            <a:rPr lang="en-US"/>
            <a:t>1</a:t>
          </a:r>
        </a:p>
      </dgm:t>
    </dgm:pt>
    <dgm:pt modelId="{96F20328-B140-4044-A8F4-E3EF32A994CF}" type="parTrans" cxnId="{AD653803-9D07-4363-A3CC-F1F9771DB4E3}">
      <dgm:prSet/>
      <dgm:spPr/>
      <dgm:t>
        <a:bodyPr/>
        <a:lstStyle/>
        <a:p>
          <a:endParaRPr lang="en-US"/>
        </a:p>
      </dgm:t>
    </dgm:pt>
    <dgm:pt modelId="{E8F4209F-2F4F-45EB-981D-D17271CD1E2E}" type="sibTrans" cxnId="{AD653803-9D07-4363-A3CC-F1F9771DB4E3}">
      <dgm:prSet/>
      <dgm:spPr/>
      <dgm:t>
        <a:bodyPr/>
        <a:lstStyle/>
        <a:p>
          <a:endParaRPr lang="en-US"/>
        </a:p>
      </dgm:t>
    </dgm:pt>
    <dgm:pt modelId="{EF04FDA5-0DA5-4DF6-B99C-3F49A78A9E8E}">
      <dgm:prSet phldrT="[Text]"/>
      <dgm:spPr/>
      <dgm:t>
        <a:bodyPr/>
        <a:lstStyle/>
        <a:p>
          <a:r>
            <a:rPr lang="en-US"/>
            <a:t>2</a:t>
          </a:r>
        </a:p>
      </dgm:t>
    </dgm:pt>
    <dgm:pt modelId="{E9307D0E-19E1-4DF9-8693-DD96E9988567}" type="parTrans" cxnId="{E9F82C5A-6A46-4DA8-A7ED-58A366387A05}">
      <dgm:prSet/>
      <dgm:spPr/>
      <dgm:t>
        <a:bodyPr/>
        <a:lstStyle/>
        <a:p>
          <a:endParaRPr lang="en-US"/>
        </a:p>
      </dgm:t>
    </dgm:pt>
    <dgm:pt modelId="{029A9B59-3919-46DB-A9B7-953A84866898}" type="sibTrans" cxnId="{E9F82C5A-6A46-4DA8-A7ED-58A366387A05}">
      <dgm:prSet/>
      <dgm:spPr/>
      <dgm:t>
        <a:bodyPr/>
        <a:lstStyle/>
        <a:p>
          <a:endParaRPr lang="en-US"/>
        </a:p>
      </dgm:t>
    </dgm:pt>
    <dgm:pt modelId="{B0769279-210B-402B-858E-102109C58E3C}">
      <dgm:prSet phldrT="[Text]"/>
      <dgm:spPr/>
      <dgm:t>
        <a:bodyPr/>
        <a:lstStyle/>
        <a:p>
          <a:r>
            <a:rPr lang="en-US"/>
            <a:t>3</a:t>
          </a:r>
        </a:p>
      </dgm:t>
    </dgm:pt>
    <dgm:pt modelId="{803233B1-6F25-43EB-96D6-B014A1DAE75A}" type="parTrans" cxnId="{57C83874-D6A7-4785-B59D-BF6418AB77B7}">
      <dgm:prSet/>
      <dgm:spPr/>
      <dgm:t>
        <a:bodyPr/>
        <a:lstStyle/>
        <a:p>
          <a:endParaRPr lang="en-US"/>
        </a:p>
      </dgm:t>
    </dgm:pt>
    <dgm:pt modelId="{4D5A82DA-949E-4C04-BE4F-0A150882A59C}" type="sibTrans" cxnId="{57C83874-D6A7-4785-B59D-BF6418AB77B7}">
      <dgm:prSet/>
      <dgm:spPr/>
      <dgm:t>
        <a:bodyPr/>
        <a:lstStyle/>
        <a:p>
          <a:endParaRPr lang="en-US"/>
        </a:p>
      </dgm:t>
    </dgm:pt>
    <dgm:pt modelId="{FEBAF927-BB1E-496B-B7CD-4489A59D8994}" type="pres">
      <dgm:prSet presAssocID="{323E1378-14FC-4317-9166-1CE9AD0E737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9C7D6C4-FF47-47B2-BB7C-F7F95BC8DE54}" type="pres">
      <dgm:prSet presAssocID="{D90F202B-E600-43A2-8CA2-EA05165DA901}" presName="thickLine" presStyleLbl="alignNode1" presStyleIdx="0" presStyleCnt="1"/>
      <dgm:spPr/>
    </dgm:pt>
    <dgm:pt modelId="{8B3E0A68-3B8E-4E30-BB38-C42C14D59E9D}" type="pres">
      <dgm:prSet presAssocID="{D90F202B-E600-43A2-8CA2-EA05165DA901}" presName="horz1" presStyleCnt="0"/>
      <dgm:spPr/>
    </dgm:pt>
    <dgm:pt modelId="{652905E1-2096-4F12-B25C-9E789669772B}" type="pres">
      <dgm:prSet presAssocID="{D90F202B-E600-43A2-8CA2-EA05165DA901}" presName="tx1" presStyleLbl="revTx" presStyleIdx="0" presStyleCnt="4"/>
      <dgm:spPr/>
      <dgm:t>
        <a:bodyPr/>
        <a:lstStyle/>
        <a:p>
          <a:endParaRPr lang="en-US"/>
        </a:p>
      </dgm:t>
    </dgm:pt>
    <dgm:pt modelId="{8226A857-E176-4BF9-99DA-D71CB392C5FA}" type="pres">
      <dgm:prSet presAssocID="{D90F202B-E600-43A2-8CA2-EA05165DA901}" presName="vert1" presStyleCnt="0"/>
      <dgm:spPr/>
    </dgm:pt>
    <dgm:pt modelId="{F229165A-74D8-4F0B-BD1B-F8CA108F3AD9}" type="pres">
      <dgm:prSet presAssocID="{D09D4F1C-AD00-4F29-93E9-43A5BC1C6E1C}" presName="vertSpace2a" presStyleCnt="0"/>
      <dgm:spPr/>
    </dgm:pt>
    <dgm:pt modelId="{31695704-D6BE-4BB4-AC57-150A57342EA1}" type="pres">
      <dgm:prSet presAssocID="{D09D4F1C-AD00-4F29-93E9-43A5BC1C6E1C}" presName="horz2" presStyleCnt="0"/>
      <dgm:spPr/>
    </dgm:pt>
    <dgm:pt modelId="{9D689B58-F4D4-4D6C-94E5-318C0D925B0B}" type="pres">
      <dgm:prSet presAssocID="{D09D4F1C-AD00-4F29-93E9-43A5BC1C6E1C}" presName="horzSpace2" presStyleCnt="0"/>
      <dgm:spPr/>
    </dgm:pt>
    <dgm:pt modelId="{F9C95166-44F5-4283-802B-474C1B9396B3}" type="pres">
      <dgm:prSet presAssocID="{D09D4F1C-AD00-4F29-93E9-43A5BC1C6E1C}" presName="tx2" presStyleLbl="revTx" presStyleIdx="1" presStyleCnt="4"/>
      <dgm:spPr/>
      <dgm:t>
        <a:bodyPr/>
        <a:lstStyle/>
        <a:p>
          <a:endParaRPr lang="en-US"/>
        </a:p>
      </dgm:t>
    </dgm:pt>
    <dgm:pt modelId="{9C9FB285-9B0A-44A5-B40B-32CAA68E6BE9}" type="pres">
      <dgm:prSet presAssocID="{D09D4F1C-AD00-4F29-93E9-43A5BC1C6E1C}" presName="vert2" presStyleCnt="0"/>
      <dgm:spPr/>
    </dgm:pt>
    <dgm:pt modelId="{F6B9AB3B-4237-4DF9-AC7F-3C914B114D62}" type="pres">
      <dgm:prSet presAssocID="{D09D4F1C-AD00-4F29-93E9-43A5BC1C6E1C}" presName="thinLine2b" presStyleLbl="callout" presStyleIdx="0" presStyleCnt="3"/>
      <dgm:spPr/>
    </dgm:pt>
    <dgm:pt modelId="{9790670F-E665-46C1-A233-70F121E80B35}" type="pres">
      <dgm:prSet presAssocID="{D09D4F1C-AD00-4F29-93E9-43A5BC1C6E1C}" presName="vertSpace2b" presStyleCnt="0"/>
      <dgm:spPr/>
    </dgm:pt>
    <dgm:pt modelId="{A9B1D2C3-318D-43F4-86A7-4B2298A26148}" type="pres">
      <dgm:prSet presAssocID="{EF04FDA5-0DA5-4DF6-B99C-3F49A78A9E8E}" presName="horz2" presStyleCnt="0"/>
      <dgm:spPr/>
    </dgm:pt>
    <dgm:pt modelId="{F2DC5CE1-8D46-47FA-8F04-6C5FF57FA6FA}" type="pres">
      <dgm:prSet presAssocID="{EF04FDA5-0DA5-4DF6-B99C-3F49A78A9E8E}" presName="horzSpace2" presStyleCnt="0"/>
      <dgm:spPr/>
    </dgm:pt>
    <dgm:pt modelId="{3D184BBC-F8FD-4518-A135-A0792BA8D493}" type="pres">
      <dgm:prSet presAssocID="{EF04FDA5-0DA5-4DF6-B99C-3F49A78A9E8E}" presName="tx2" presStyleLbl="revTx" presStyleIdx="2" presStyleCnt="4"/>
      <dgm:spPr/>
      <dgm:t>
        <a:bodyPr/>
        <a:lstStyle/>
        <a:p>
          <a:endParaRPr lang="en-US"/>
        </a:p>
      </dgm:t>
    </dgm:pt>
    <dgm:pt modelId="{C95D5485-55A2-4A16-9CBB-7E099CA0EB6D}" type="pres">
      <dgm:prSet presAssocID="{EF04FDA5-0DA5-4DF6-B99C-3F49A78A9E8E}" presName="vert2" presStyleCnt="0"/>
      <dgm:spPr/>
    </dgm:pt>
    <dgm:pt modelId="{FC55508F-7160-4C8F-8770-E01A1D61DAB9}" type="pres">
      <dgm:prSet presAssocID="{EF04FDA5-0DA5-4DF6-B99C-3F49A78A9E8E}" presName="thinLine2b" presStyleLbl="callout" presStyleIdx="1" presStyleCnt="3"/>
      <dgm:spPr/>
    </dgm:pt>
    <dgm:pt modelId="{BF3BDFAC-3FB1-4524-BD79-A1534846FBCF}" type="pres">
      <dgm:prSet presAssocID="{EF04FDA5-0DA5-4DF6-B99C-3F49A78A9E8E}" presName="vertSpace2b" presStyleCnt="0"/>
      <dgm:spPr/>
    </dgm:pt>
    <dgm:pt modelId="{D1CEFC99-A34E-4251-8DE8-69AF64E002CD}" type="pres">
      <dgm:prSet presAssocID="{B0769279-210B-402B-858E-102109C58E3C}" presName="horz2" presStyleCnt="0"/>
      <dgm:spPr/>
    </dgm:pt>
    <dgm:pt modelId="{DF9CFB7C-28AA-4495-AD7A-3C8E39BB286E}" type="pres">
      <dgm:prSet presAssocID="{B0769279-210B-402B-858E-102109C58E3C}" presName="horzSpace2" presStyleCnt="0"/>
      <dgm:spPr/>
    </dgm:pt>
    <dgm:pt modelId="{05ABF371-78E4-4C3C-B08E-38F21FD9D338}" type="pres">
      <dgm:prSet presAssocID="{B0769279-210B-402B-858E-102109C58E3C}" presName="tx2" presStyleLbl="revTx" presStyleIdx="3" presStyleCnt="4" custLinFactNeighborX="-690" custLinFactNeighborY="-1710"/>
      <dgm:spPr/>
      <dgm:t>
        <a:bodyPr/>
        <a:lstStyle/>
        <a:p>
          <a:endParaRPr lang="en-US"/>
        </a:p>
      </dgm:t>
    </dgm:pt>
    <dgm:pt modelId="{0433574A-1000-4B00-A903-6501EF36E92D}" type="pres">
      <dgm:prSet presAssocID="{B0769279-210B-402B-858E-102109C58E3C}" presName="vert2" presStyleCnt="0"/>
      <dgm:spPr/>
    </dgm:pt>
    <dgm:pt modelId="{0145B9F2-D045-4925-850F-7E7F1C5E88FF}" type="pres">
      <dgm:prSet presAssocID="{B0769279-210B-402B-858E-102109C58E3C}" presName="thinLine2b" presStyleLbl="callout" presStyleIdx="2" presStyleCnt="3"/>
      <dgm:spPr/>
    </dgm:pt>
    <dgm:pt modelId="{54976B62-5D19-46BB-A404-8F2F8470C079}" type="pres">
      <dgm:prSet presAssocID="{B0769279-210B-402B-858E-102109C58E3C}" presName="vertSpace2b" presStyleCnt="0"/>
      <dgm:spPr/>
    </dgm:pt>
  </dgm:ptLst>
  <dgm:cxnLst>
    <dgm:cxn modelId="{2DFC4838-1FE6-4D42-B717-E596F7DB71CC}" srcId="{323E1378-14FC-4317-9166-1CE9AD0E7374}" destId="{D90F202B-E600-43A2-8CA2-EA05165DA901}" srcOrd="0" destOrd="0" parTransId="{328C5BF0-315C-4D9E-89AD-C224568C4AF5}" sibTransId="{62AD2AA9-7407-4B83-AC99-6AFC6DD39EAE}"/>
    <dgm:cxn modelId="{01032F31-BBF9-42D2-A830-D2D44A4B4CF1}" type="presOf" srcId="{D09D4F1C-AD00-4F29-93E9-43A5BC1C6E1C}" destId="{F9C95166-44F5-4283-802B-474C1B9396B3}" srcOrd="0" destOrd="0" presId="urn:microsoft.com/office/officeart/2008/layout/LinedList"/>
    <dgm:cxn modelId="{DEE4D083-A37D-4335-9923-9E25BDC9F37D}" type="presOf" srcId="{B0769279-210B-402B-858E-102109C58E3C}" destId="{05ABF371-78E4-4C3C-B08E-38F21FD9D338}" srcOrd="0" destOrd="0" presId="urn:microsoft.com/office/officeart/2008/layout/LinedList"/>
    <dgm:cxn modelId="{0407DC9C-4926-4E32-B73E-514FB738F996}" type="presOf" srcId="{323E1378-14FC-4317-9166-1CE9AD0E7374}" destId="{FEBAF927-BB1E-496B-B7CD-4489A59D8994}" srcOrd="0" destOrd="0" presId="urn:microsoft.com/office/officeart/2008/layout/LinedList"/>
    <dgm:cxn modelId="{02DC1694-2E3A-49A5-BC88-DECFD75CFF65}" type="presOf" srcId="{D90F202B-E600-43A2-8CA2-EA05165DA901}" destId="{652905E1-2096-4F12-B25C-9E789669772B}" srcOrd="0" destOrd="0" presId="urn:microsoft.com/office/officeart/2008/layout/LinedList"/>
    <dgm:cxn modelId="{57C83874-D6A7-4785-B59D-BF6418AB77B7}" srcId="{D90F202B-E600-43A2-8CA2-EA05165DA901}" destId="{B0769279-210B-402B-858E-102109C58E3C}" srcOrd="2" destOrd="0" parTransId="{803233B1-6F25-43EB-96D6-B014A1DAE75A}" sibTransId="{4D5A82DA-949E-4C04-BE4F-0A150882A59C}"/>
    <dgm:cxn modelId="{AD653803-9D07-4363-A3CC-F1F9771DB4E3}" srcId="{D90F202B-E600-43A2-8CA2-EA05165DA901}" destId="{D09D4F1C-AD00-4F29-93E9-43A5BC1C6E1C}" srcOrd="0" destOrd="0" parTransId="{96F20328-B140-4044-A8F4-E3EF32A994CF}" sibTransId="{E8F4209F-2F4F-45EB-981D-D17271CD1E2E}"/>
    <dgm:cxn modelId="{E9F82C5A-6A46-4DA8-A7ED-58A366387A05}" srcId="{D90F202B-E600-43A2-8CA2-EA05165DA901}" destId="{EF04FDA5-0DA5-4DF6-B99C-3F49A78A9E8E}" srcOrd="1" destOrd="0" parTransId="{E9307D0E-19E1-4DF9-8693-DD96E9988567}" sibTransId="{029A9B59-3919-46DB-A9B7-953A84866898}"/>
    <dgm:cxn modelId="{34A4367C-474A-43C6-A15C-C79D82A69D60}" type="presOf" srcId="{EF04FDA5-0DA5-4DF6-B99C-3F49A78A9E8E}" destId="{3D184BBC-F8FD-4518-A135-A0792BA8D493}" srcOrd="0" destOrd="0" presId="urn:microsoft.com/office/officeart/2008/layout/LinedList"/>
    <dgm:cxn modelId="{F0979F33-498B-479B-BEFB-AE763ABA5C78}" type="presParOf" srcId="{FEBAF927-BB1E-496B-B7CD-4489A59D8994}" destId="{49C7D6C4-FF47-47B2-BB7C-F7F95BC8DE54}" srcOrd="0" destOrd="0" presId="urn:microsoft.com/office/officeart/2008/layout/LinedList"/>
    <dgm:cxn modelId="{A0BB3EAD-96C5-4FF3-820B-914EE3D207B5}" type="presParOf" srcId="{FEBAF927-BB1E-496B-B7CD-4489A59D8994}" destId="{8B3E0A68-3B8E-4E30-BB38-C42C14D59E9D}" srcOrd="1" destOrd="0" presId="urn:microsoft.com/office/officeart/2008/layout/LinedList"/>
    <dgm:cxn modelId="{59B2ED78-F11F-437E-8D5F-3AFF0B47E48C}" type="presParOf" srcId="{8B3E0A68-3B8E-4E30-BB38-C42C14D59E9D}" destId="{652905E1-2096-4F12-B25C-9E789669772B}" srcOrd="0" destOrd="0" presId="urn:microsoft.com/office/officeart/2008/layout/LinedList"/>
    <dgm:cxn modelId="{49BD5FD3-0ADB-46A7-BF75-900AD93D21E4}" type="presParOf" srcId="{8B3E0A68-3B8E-4E30-BB38-C42C14D59E9D}" destId="{8226A857-E176-4BF9-99DA-D71CB392C5FA}" srcOrd="1" destOrd="0" presId="urn:microsoft.com/office/officeart/2008/layout/LinedList"/>
    <dgm:cxn modelId="{16ADF1FB-B4D2-499F-8EF3-A0F556B26C2F}" type="presParOf" srcId="{8226A857-E176-4BF9-99DA-D71CB392C5FA}" destId="{F229165A-74D8-4F0B-BD1B-F8CA108F3AD9}" srcOrd="0" destOrd="0" presId="urn:microsoft.com/office/officeart/2008/layout/LinedList"/>
    <dgm:cxn modelId="{925FFCA9-7967-4AC9-96AD-A39BDA390FCB}" type="presParOf" srcId="{8226A857-E176-4BF9-99DA-D71CB392C5FA}" destId="{31695704-D6BE-4BB4-AC57-150A57342EA1}" srcOrd="1" destOrd="0" presId="urn:microsoft.com/office/officeart/2008/layout/LinedList"/>
    <dgm:cxn modelId="{C787D82D-1A9E-438F-95DF-EA7958DBC8D0}" type="presParOf" srcId="{31695704-D6BE-4BB4-AC57-150A57342EA1}" destId="{9D689B58-F4D4-4D6C-94E5-318C0D925B0B}" srcOrd="0" destOrd="0" presId="urn:microsoft.com/office/officeart/2008/layout/LinedList"/>
    <dgm:cxn modelId="{B92F4F61-BF0E-4562-8D6E-EE79078FFE5C}" type="presParOf" srcId="{31695704-D6BE-4BB4-AC57-150A57342EA1}" destId="{F9C95166-44F5-4283-802B-474C1B9396B3}" srcOrd="1" destOrd="0" presId="urn:microsoft.com/office/officeart/2008/layout/LinedList"/>
    <dgm:cxn modelId="{9008547D-CC59-4716-AD47-4264D554D4E9}" type="presParOf" srcId="{31695704-D6BE-4BB4-AC57-150A57342EA1}" destId="{9C9FB285-9B0A-44A5-B40B-32CAA68E6BE9}" srcOrd="2" destOrd="0" presId="urn:microsoft.com/office/officeart/2008/layout/LinedList"/>
    <dgm:cxn modelId="{51544C98-019E-4940-A35C-9937F5A16F45}" type="presParOf" srcId="{8226A857-E176-4BF9-99DA-D71CB392C5FA}" destId="{F6B9AB3B-4237-4DF9-AC7F-3C914B114D62}" srcOrd="2" destOrd="0" presId="urn:microsoft.com/office/officeart/2008/layout/LinedList"/>
    <dgm:cxn modelId="{E8703F5B-E950-4394-965D-A25B954A5288}" type="presParOf" srcId="{8226A857-E176-4BF9-99DA-D71CB392C5FA}" destId="{9790670F-E665-46C1-A233-70F121E80B35}" srcOrd="3" destOrd="0" presId="urn:microsoft.com/office/officeart/2008/layout/LinedList"/>
    <dgm:cxn modelId="{2BC7386C-FCE5-40BC-B795-738CAA8FB0EE}" type="presParOf" srcId="{8226A857-E176-4BF9-99DA-D71CB392C5FA}" destId="{A9B1D2C3-318D-43F4-86A7-4B2298A26148}" srcOrd="4" destOrd="0" presId="urn:microsoft.com/office/officeart/2008/layout/LinedList"/>
    <dgm:cxn modelId="{7626F8A7-1ED2-4E9A-865C-F0DAA914B924}" type="presParOf" srcId="{A9B1D2C3-318D-43F4-86A7-4B2298A26148}" destId="{F2DC5CE1-8D46-47FA-8F04-6C5FF57FA6FA}" srcOrd="0" destOrd="0" presId="urn:microsoft.com/office/officeart/2008/layout/LinedList"/>
    <dgm:cxn modelId="{A3F5E2A7-F158-4143-A4E6-D1EC8F5DA5C4}" type="presParOf" srcId="{A9B1D2C3-318D-43F4-86A7-4B2298A26148}" destId="{3D184BBC-F8FD-4518-A135-A0792BA8D493}" srcOrd="1" destOrd="0" presId="urn:microsoft.com/office/officeart/2008/layout/LinedList"/>
    <dgm:cxn modelId="{F52089D1-E393-4F77-A094-AFFAF72928CB}" type="presParOf" srcId="{A9B1D2C3-318D-43F4-86A7-4B2298A26148}" destId="{C95D5485-55A2-4A16-9CBB-7E099CA0EB6D}" srcOrd="2" destOrd="0" presId="urn:microsoft.com/office/officeart/2008/layout/LinedList"/>
    <dgm:cxn modelId="{78C8396E-CB9D-49E1-BC1E-995C9CC7625D}" type="presParOf" srcId="{8226A857-E176-4BF9-99DA-D71CB392C5FA}" destId="{FC55508F-7160-4C8F-8770-E01A1D61DAB9}" srcOrd="5" destOrd="0" presId="urn:microsoft.com/office/officeart/2008/layout/LinedList"/>
    <dgm:cxn modelId="{CE9974DF-2351-48FD-AB58-53DFA1AE3552}" type="presParOf" srcId="{8226A857-E176-4BF9-99DA-D71CB392C5FA}" destId="{BF3BDFAC-3FB1-4524-BD79-A1534846FBCF}" srcOrd="6" destOrd="0" presId="urn:microsoft.com/office/officeart/2008/layout/LinedList"/>
    <dgm:cxn modelId="{7313E68A-FF31-4926-9540-A77A164AFBA4}" type="presParOf" srcId="{8226A857-E176-4BF9-99DA-D71CB392C5FA}" destId="{D1CEFC99-A34E-4251-8DE8-69AF64E002CD}" srcOrd="7" destOrd="0" presId="urn:microsoft.com/office/officeart/2008/layout/LinedList"/>
    <dgm:cxn modelId="{B2B72074-16D6-4FA3-AB66-02EE05725F6B}" type="presParOf" srcId="{D1CEFC99-A34E-4251-8DE8-69AF64E002CD}" destId="{DF9CFB7C-28AA-4495-AD7A-3C8E39BB286E}" srcOrd="0" destOrd="0" presId="urn:microsoft.com/office/officeart/2008/layout/LinedList"/>
    <dgm:cxn modelId="{C1092A22-DF42-4266-8CCC-4751360D703E}" type="presParOf" srcId="{D1CEFC99-A34E-4251-8DE8-69AF64E002CD}" destId="{05ABF371-78E4-4C3C-B08E-38F21FD9D338}" srcOrd="1" destOrd="0" presId="urn:microsoft.com/office/officeart/2008/layout/LinedList"/>
    <dgm:cxn modelId="{138D71D0-9F95-4E54-84C1-427D57D172CE}" type="presParOf" srcId="{D1CEFC99-A34E-4251-8DE8-69AF64E002CD}" destId="{0433574A-1000-4B00-A903-6501EF36E92D}" srcOrd="2" destOrd="0" presId="urn:microsoft.com/office/officeart/2008/layout/LinedList"/>
    <dgm:cxn modelId="{050720C6-3D89-4F99-96D3-7C035EEE58B7}" type="presParOf" srcId="{8226A857-E176-4BF9-99DA-D71CB392C5FA}" destId="{0145B9F2-D045-4925-850F-7E7F1C5E88FF}" srcOrd="8" destOrd="0" presId="urn:microsoft.com/office/officeart/2008/layout/LinedList"/>
    <dgm:cxn modelId="{39CBE9F9-8B4B-4403-B101-CE0660AB3059}" type="presParOf" srcId="{8226A857-E176-4BF9-99DA-D71CB392C5FA}" destId="{54976B62-5D19-46BB-A404-8F2F8470C07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7D6C4-FF47-47B2-BB7C-F7F95BC8DE54}">
      <dsp:nvSpPr>
        <dsp:cNvPr id="0" name=""/>
        <dsp:cNvSpPr/>
      </dsp:nvSpPr>
      <dsp:spPr>
        <a:xfrm>
          <a:off x="0" y="0"/>
          <a:ext cx="511454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905E1-2096-4F12-B25C-9E789669772B}">
      <dsp:nvSpPr>
        <dsp:cNvPr id="0" name=""/>
        <dsp:cNvSpPr/>
      </dsp:nvSpPr>
      <dsp:spPr>
        <a:xfrm>
          <a:off x="0" y="0"/>
          <a:ext cx="1022908" cy="2510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UVN Chu Ky" pitchFamily="2" charset="0"/>
            </a:rPr>
            <a:t>Nội dung</a:t>
          </a:r>
        </a:p>
      </dsp:txBody>
      <dsp:txXfrm>
        <a:off x="0" y="0"/>
        <a:ext cx="1022908" cy="2510561"/>
      </dsp:txXfrm>
    </dsp:sp>
    <dsp:sp modelId="{F9C95166-44F5-4283-802B-474C1B9396B3}">
      <dsp:nvSpPr>
        <dsp:cNvPr id="0" name=""/>
        <dsp:cNvSpPr/>
      </dsp:nvSpPr>
      <dsp:spPr>
        <a:xfrm>
          <a:off x="1099626" y="39227"/>
          <a:ext cx="4014917" cy="78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1</a:t>
          </a:r>
        </a:p>
      </dsp:txBody>
      <dsp:txXfrm>
        <a:off x="1099626" y="39227"/>
        <a:ext cx="4014917" cy="784550"/>
      </dsp:txXfrm>
    </dsp:sp>
    <dsp:sp modelId="{F6B9AB3B-4237-4DF9-AC7F-3C914B114D62}">
      <dsp:nvSpPr>
        <dsp:cNvPr id="0" name=""/>
        <dsp:cNvSpPr/>
      </dsp:nvSpPr>
      <dsp:spPr>
        <a:xfrm>
          <a:off x="1022908" y="823778"/>
          <a:ext cx="40916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184BBC-F8FD-4518-A135-A0792BA8D493}">
      <dsp:nvSpPr>
        <dsp:cNvPr id="0" name=""/>
        <dsp:cNvSpPr/>
      </dsp:nvSpPr>
      <dsp:spPr>
        <a:xfrm>
          <a:off x="1099626" y="863005"/>
          <a:ext cx="4014917" cy="78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2</a:t>
          </a:r>
        </a:p>
      </dsp:txBody>
      <dsp:txXfrm>
        <a:off x="1099626" y="863005"/>
        <a:ext cx="4014917" cy="784550"/>
      </dsp:txXfrm>
    </dsp:sp>
    <dsp:sp modelId="{FC55508F-7160-4C8F-8770-E01A1D61DAB9}">
      <dsp:nvSpPr>
        <dsp:cNvPr id="0" name=""/>
        <dsp:cNvSpPr/>
      </dsp:nvSpPr>
      <dsp:spPr>
        <a:xfrm>
          <a:off x="1022908" y="1647556"/>
          <a:ext cx="40916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BF371-78E4-4C3C-B08E-38F21FD9D338}">
      <dsp:nvSpPr>
        <dsp:cNvPr id="0" name=""/>
        <dsp:cNvSpPr/>
      </dsp:nvSpPr>
      <dsp:spPr>
        <a:xfrm>
          <a:off x="1071924" y="1673368"/>
          <a:ext cx="4014917" cy="78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3</a:t>
          </a:r>
        </a:p>
      </dsp:txBody>
      <dsp:txXfrm>
        <a:off x="1071924" y="1673368"/>
        <a:ext cx="4014917" cy="784550"/>
      </dsp:txXfrm>
    </dsp:sp>
    <dsp:sp modelId="{0145B9F2-D045-4925-850F-7E7F1C5E88FF}">
      <dsp:nvSpPr>
        <dsp:cNvPr id="0" name=""/>
        <dsp:cNvSpPr/>
      </dsp:nvSpPr>
      <dsp:spPr>
        <a:xfrm>
          <a:off x="1022908" y="2471334"/>
          <a:ext cx="40916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1000B-A145-48E1-92B8-7CC5D06791B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50C2E-DB7C-4368-96F4-CFC42D241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75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2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317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739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23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334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237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785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17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80662F3-BF78-4AAC-AA4F-713F53B57B2B}"/>
              </a:ext>
            </a:extLst>
          </p:cNvPr>
          <p:cNvGrpSpPr/>
          <p:nvPr userDrawn="1"/>
        </p:nvGrpSpPr>
        <p:grpSpPr>
          <a:xfrm>
            <a:off x="-286091" y="-115802"/>
            <a:ext cx="10218309" cy="5259717"/>
            <a:chOff x="-286091" y="-115802"/>
            <a:chExt cx="10218309" cy="525971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55E1F61B-114D-41A1-93E6-34D50C5FA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EAC9170-FAC6-4D69-B7AA-4951B40E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86091" y="-115802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D6BD66B-D7DD-4555-99AE-63F298788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05128" y="3598643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994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6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3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25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94"/>
            <a:ext cx="7772400" cy="1021556"/>
          </a:xfrm>
        </p:spPr>
        <p:txBody>
          <a:bodyPr anchor="t"/>
          <a:lstStyle>
            <a:lvl1pPr algn="l">
              <a:defRPr sz="39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4568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793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0682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7584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446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1339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19824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513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8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51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8" indent="0">
              <a:buNone/>
              <a:defRPr sz="2025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575" b="1"/>
            </a:lvl4pPr>
            <a:lvl5pPr marL="1827584" indent="0">
              <a:buNone/>
              <a:defRPr sz="1575" b="1"/>
            </a:lvl5pPr>
            <a:lvl6pPr marL="2284461" indent="0">
              <a:buNone/>
              <a:defRPr sz="1575" b="1"/>
            </a:lvl6pPr>
            <a:lvl7pPr marL="2741339" indent="0">
              <a:buNone/>
              <a:defRPr sz="1575" b="1"/>
            </a:lvl7pPr>
            <a:lvl8pPr marL="3198240" indent="0">
              <a:buNone/>
              <a:defRPr sz="1575" b="1"/>
            </a:lvl8pPr>
            <a:lvl9pPr marL="3655130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6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8" indent="0">
              <a:buNone/>
              <a:defRPr sz="2025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575" b="1"/>
            </a:lvl4pPr>
            <a:lvl5pPr marL="1827584" indent="0">
              <a:buNone/>
              <a:defRPr sz="1575" b="1"/>
            </a:lvl5pPr>
            <a:lvl6pPr marL="2284461" indent="0">
              <a:buNone/>
              <a:defRPr sz="1575" b="1"/>
            </a:lvl6pPr>
            <a:lvl7pPr marL="2741339" indent="0">
              <a:buNone/>
              <a:defRPr sz="1575" b="1"/>
            </a:lvl7pPr>
            <a:lvl8pPr marL="3198240" indent="0">
              <a:buNone/>
              <a:defRPr sz="1575" b="1"/>
            </a:lvl8pPr>
            <a:lvl9pPr marL="3655130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6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61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67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93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805"/>
            <a:ext cx="3008313" cy="871538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30"/>
            <a:ext cx="5111750" cy="4389835"/>
          </a:xfrm>
        </p:spPr>
        <p:txBody>
          <a:bodyPr/>
          <a:lstStyle>
            <a:lvl1pPr>
              <a:defRPr sz="3225"/>
            </a:lvl1pPr>
            <a:lvl2pPr>
              <a:defRPr sz="2775"/>
            </a:lvl2pPr>
            <a:lvl3pPr>
              <a:defRPr sz="2400"/>
            </a:lvl3pPr>
            <a:lvl4pPr>
              <a:defRPr sz="2025"/>
            </a:lvl4pPr>
            <a:lvl5pPr>
              <a:defRPr sz="2025"/>
            </a:lvl5pPr>
            <a:lvl6pPr>
              <a:defRPr sz="2025"/>
            </a:lvl6pPr>
            <a:lvl7pPr>
              <a:defRPr sz="2025"/>
            </a:lvl7pPr>
            <a:lvl8pPr>
              <a:defRPr sz="2025"/>
            </a:lvl8pPr>
            <a:lvl9pPr>
              <a:defRPr sz="20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25"/>
            </a:lvl1pPr>
            <a:lvl2pPr marL="456878" indent="0">
              <a:buNone/>
              <a:defRPr sz="1200"/>
            </a:lvl2pPr>
            <a:lvl3pPr marL="913793" indent="0">
              <a:buNone/>
              <a:defRPr sz="975"/>
            </a:lvl3pPr>
            <a:lvl4pPr marL="1370682" indent="0">
              <a:buNone/>
              <a:defRPr sz="900"/>
            </a:lvl4pPr>
            <a:lvl5pPr marL="1827584" indent="0">
              <a:buNone/>
              <a:defRPr sz="900"/>
            </a:lvl5pPr>
            <a:lvl6pPr marL="2284461" indent="0">
              <a:buNone/>
              <a:defRPr sz="900"/>
            </a:lvl6pPr>
            <a:lvl7pPr marL="2741339" indent="0">
              <a:buNone/>
              <a:defRPr sz="900"/>
            </a:lvl7pPr>
            <a:lvl8pPr marL="3198240" indent="0">
              <a:buNone/>
              <a:defRPr sz="900"/>
            </a:lvl8pPr>
            <a:lvl9pPr marL="365513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92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69"/>
            <a:ext cx="5486400" cy="425054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25"/>
            </a:lvl1pPr>
            <a:lvl2pPr marL="456878" indent="0">
              <a:buNone/>
              <a:defRPr sz="2775"/>
            </a:lvl2pPr>
            <a:lvl3pPr marL="913793" indent="0">
              <a:buNone/>
              <a:defRPr sz="2400"/>
            </a:lvl3pPr>
            <a:lvl4pPr marL="1370682" indent="0">
              <a:buNone/>
              <a:defRPr sz="2025"/>
            </a:lvl4pPr>
            <a:lvl5pPr marL="1827584" indent="0">
              <a:buNone/>
              <a:defRPr sz="2025"/>
            </a:lvl5pPr>
            <a:lvl6pPr marL="2284461" indent="0">
              <a:buNone/>
              <a:defRPr sz="2025"/>
            </a:lvl6pPr>
            <a:lvl7pPr marL="2741339" indent="0">
              <a:buNone/>
              <a:defRPr sz="2025"/>
            </a:lvl7pPr>
            <a:lvl8pPr marL="3198240" indent="0">
              <a:buNone/>
              <a:defRPr sz="2025"/>
            </a:lvl8pPr>
            <a:lvl9pPr marL="3655130" indent="0">
              <a:buNone/>
              <a:defRPr sz="20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46"/>
            <a:ext cx="5486400" cy="603647"/>
          </a:xfrm>
        </p:spPr>
        <p:txBody>
          <a:bodyPr/>
          <a:lstStyle>
            <a:lvl1pPr marL="0" indent="0">
              <a:buNone/>
              <a:defRPr sz="1425"/>
            </a:lvl1pPr>
            <a:lvl2pPr marL="456878" indent="0">
              <a:buNone/>
              <a:defRPr sz="1200"/>
            </a:lvl2pPr>
            <a:lvl3pPr marL="913793" indent="0">
              <a:buNone/>
              <a:defRPr sz="975"/>
            </a:lvl3pPr>
            <a:lvl4pPr marL="1370682" indent="0">
              <a:buNone/>
              <a:defRPr sz="900"/>
            </a:lvl4pPr>
            <a:lvl5pPr marL="1827584" indent="0">
              <a:buNone/>
              <a:defRPr sz="900"/>
            </a:lvl5pPr>
            <a:lvl6pPr marL="2284461" indent="0">
              <a:buNone/>
              <a:defRPr sz="900"/>
            </a:lvl6pPr>
            <a:lvl7pPr marL="2741339" indent="0">
              <a:buNone/>
              <a:defRPr sz="900"/>
            </a:lvl7pPr>
            <a:lvl8pPr marL="3198240" indent="0">
              <a:buNone/>
              <a:defRPr sz="900"/>
            </a:lvl8pPr>
            <a:lvl9pPr marL="365513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67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656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6DB8E19-173B-4B93-B45F-9006A2B34457}"/>
              </a:ext>
            </a:extLst>
          </p:cNvPr>
          <p:cNvGrpSpPr/>
          <p:nvPr userDrawn="1"/>
        </p:nvGrpSpPr>
        <p:grpSpPr>
          <a:xfrm>
            <a:off x="-32316" y="190602"/>
            <a:ext cx="9916408" cy="5026970"/>
            <a:chOff x="-32316" y="190601"/>
            <a:chExt cx="9916408" cy="502697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7891D06-B181-42A1-81DA-2CD406F64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79A424D-1F60-4531-ABB3-42FFD33B7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2316" y="3871037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E6D1F32-1247-477E-BE3A-182041ADB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7002" y="190601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3380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98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98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4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746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92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446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60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745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924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30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889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5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34070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5209182" y="291466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6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707766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3340702" y="291466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 userDrawn="1"/>
        </p:nvSpPr>
        <p:spPr>
          <a:xfrm>
            <a:off x="5209182" y="101987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 userDrawn="1"/>
        </p:nvSpPr>
        <p:spPr>
          <a:xfrm>
            <a:off x="7077662" y="2914662"/>
            <a:ext cx="1800000" cy="1800000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237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547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2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84554" y="122188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2753034" y="311667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884554" y="311667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 userDrawn="1"/>
        </p:nvSpPr>
        <p:spPr>
          <a:xfrm>
            <a:off x="2753034" y="122188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4621514" y="1221884"/>
            <a:ext cx="3694788" cy="36947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33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24893FF7-A7F6-44B2-A442-7FC1204DA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395" y="-563181"/>
            <a:ext cx="2637627" cy="26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50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9396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7091514" y="4469882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598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2412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1217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09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8" r:id="rId3"/>
    <p:sldLayoutId id="2147483679" r:id="rId4"/>
    <p:sldLayoutId id="2147483664" r:id="rId5"/>
    <p:sldLayoutId id="2147483680" r:id="rId6"/>
    <p:sldLayoutId id="2147483681" r:id="rId7"/>
    <p:sldLayoutId id="2147483682" r:id="rId8"/>
    <p:sldLayoutId id="2147483683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121848" tIns="60924" rIns="121848" bIns="6092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 vert="horz" lIns="121848" tIns="60924" rIns="121848" bIns="609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82"/>
            <a:ext cx="2133600" cy="273844"/>
          </a:xfrm>
          <a:prstGeom prst="rect">
            <a:avLst/>
          </a:prstGeom>
        </p:spPr>
        <p:txBody>
          <a:bodyPr vert="horz" lIns="121848" tIns="60924" rIns="121848" bIns="6092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93"/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793"/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82"/>
            <a:ext cx="2895600" cy="273844"/>
          </a:xfrm>
          <a:prstGeom prst="rect">
            <a:avLst/>
          </a:prstGeom>
        </p:spPr>
        <p:txBody>
          <a:bodyPr vert="horz" lIns="121848" tIns="60924" rIns="121848" bIns="6092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9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82"/>
            <a:ext cx="2133600" cy="273844"/>
          </a:xfrm>
          <a:prstGeom prst="rect">
            <a:avLst/>
          </a:prstGeom>
        </p:spPr>
        <p:txBody>
          <a:bodyPr vert="horz" lIns="121848" tIns="60924" rIns="121848" bIns="6092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93"/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79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8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3793" rtl="0" eaLnBrk="1" latinLnBrk="0" hangingPunct="1">
        <a:spcBef>
          <a:spcPct val="0"/>
        </a:spcBef>
        <a:buNone/>
        <a:defRPr sz="4425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59" indent="-342659" algn="l" defTabSz="913793" rtl="0" eaLnBrk="1" latinLnBrk="0" hangingPunct="1">
        <a:spcBef>
          <a:spcPct val="20000"/>
        </a:spcBef>
        <a:buFont typeface="Arial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itchFamily="34" charset="0"/>
        <a:buChar char="–"/>
        <a:defRPr sz="27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0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19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6.png"/><Relationship Id="rId11" Type="http://schemas.microsoft.com/office/2007/relationships/hdphoto" Target="../media/hdphoto7.wdp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5.jpeg"/><Relationship Id="rId9" Type="http://schemas.openxmlformats.org/officeDocument/2006/relationships/image" Target="../media/image31.png"/><Relationship Id="rId1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9.png"/><Relationship Id="rId12" Type="http://schemas.microsoft.com/office/2007/relationships/hdphoto" Target="../media/hdphoto9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6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15" Type="http://schemas.openxmlformats.org/officeDocument/2006/relationships/image" Target="../media/image20.png"/><Relationship Id="rId10" Type="http://schemas.microsoft.com/office/2007/relationships/hdphoto" Target="../media/hdphoto8.wdp"/><Relationship Id="rId4" Type="http://schemas.openxmlformats.org/officeDocument/2006/relationships/image" Target="../media/image25.jpeg"/><Relationship Id="rId9" Type="http://schemas.openxmlformats.org/officeDocument/2006/relationships/image" Target="../media/image35.png"/><Relationship Id="rId1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9.png"/><Relationship Id="rId12" Type="http://schemas.microsoft.com/office/2007/relationships/hdphoto" Target="../media/hdphoto11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6.png"/><Relationship Id="rId11" Type="http://schemas.openxmlformats.org/officeDocument/2006/relationships/image" Target="../media/image38.png"/><Relationship Id="rId5" Type="http://schemas.openxmlformats.org/officeDocument/2006/relationships/image" Target="../media/image28.png"/><Relationship Id="rId15" Type="http://schemas.openxmlformats.org/officeDocument/2006/relationships/image" Target="../media/image20.png"/><Relationship Id="rId10" Type="http://schemas.microsoft.com/office/2007/relationships/hdphoto" Target="../media/hdphoto10.wdp"/><Relationship Id="rId4" Type="http://schemas.openxmlformats.org/officeDocument/2006/relationships/image" Target="../media/image25.jpeg"/><Relationship Id="rId9" Type="http://schemas.openxmlformats.org/officeDocument/2006/relationships/image" Target="../media/image37.png"/><Relationship Id="rId1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9.png"/><Relationship Id="rId12" Type="http://schemas.microsoft.com/office/2007/relationships/hdphoto" Target="../media/hdphoto13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6.png"/><Relationship Id="rId11" Type="http://schemas.openxmlformats.org/officeDocument/2006/relationships/image" Target="../media/image40.png"/><Relationship Id="rId5" Type="http://schemas.openxmlformats.org/officeDocument/2006/relationships/image" Target="../media/image28.png"/><Relationship Id="rId15" Type="http://schemas.openxmlformats.org/officeDocument/2006/relationships/image" Target="../media/image20.png"/><Relationship Id="rId10" Type="http://schemas.microsoft.com/office/2007/relationships/hdphoto" Target="../media/hdphoto12.wdp"/><Relationship Id="rId4" Type="http://schemas.openxmlformats.org/officeDocument/2006/relationships/image" Target="../media/image25.jpeg"/><Relationship Id="rId9" Type="http://schemas.openxmlformats.org/officeDocument/2006/relationships/image" Target="../media/image39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9.png"/><Relationship Id="rId12" Type="http://schemas.microsoft.com/office/2007/relationships/hdphoto" Target="../media/hdphoto14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6.png"/><Relationship Id="rId11" Type="http://schemas.openxmlformats.org/officeDocument/2006/relationships/image" Target="../media/image41.png"/><Relationship Id="rId5" Type="http://schemas.openxmlformats.org/officeDocument/2006/relationships/image" Target="../media/image28.png"/><Relationship Id="rId15" Type="http://schemas.openxmlformats.org/officeDocument/2006/relationships/image" Target="../media/image20.png"/><Relationship Id="rId10" Type="http://schemas.microsoft.com/office/2007/relationships/hdphoto" Target="../media/hdphoto7.wdp"/><Relationship Id="rId4" Type="http://schemas.openxmlformats.org/officeDocument/2006/relationships/image" Target="../media/image25.jpeg"/><Relationship Id="rId9" Type="http://schemas.openxmlformats.org/officeDocument/2006/relationships/image" Target="../media/image32.png"/><Relationship Id="rId1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5" Type="http://schemas.openxmlformats.org/officeDocument/2006/relationships/image" Target="../media/image4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9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microsoft.com/office/2007/relationships/hdphoto" Target="../media/hdphoto3.wdp"/><Relationship Id="rId4" Type="http://schemas.openxmlformats.org/officeDocument/2006/relationships/image" Target="../media/image7.jpg"/><Relationship Id="rId9" Type="http://schemas.openxmlformats.org/officeDocument/2006/relationships/image" Target="../media/image10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1.xml"/><Relationship Id="rId7" Type="http://schemas.microsoft.com/office/2007/relationships/hdphoto" Target="../media/hdphoto5.wdp"/><Relationship Id="rId12" Type="http://schemas.openxmlformats.org/officeDocument/2006/relationships/image" Target="../media/image11.png"/><Relationship Id="rId17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7.jpg"/><Relationship Id="rId15" Type="http://schemas.microsoft.com/office/2007/relationships/hdphoto" Target="../media/hdphoto6.wdp"/><Relationship Id="rId10" Type="http://schemas.openxmlformats.org/officeDocument/2006/relationships/image" Target="../media/image15.png"/><Relationship Id="rId19" Type="http://schemas.openxmlformats.org/officeDocument/2006/relationships/image" Target="../media/image21.gif"/><Relationship Id="rId4" Type="http://schemas.openxmlformats.org/officeDocument/2006/relationships/audio" Target="../media/audio1.wav"/><Relationship Id="rId9" Type="http://schemas.microsoft.com/office/2007/relationships/hdphoto" Target="../media/hdphoto1.wdp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emf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3.emf"/><Relationship Id="rId10" Type="http://schemas.microsoft.com/office/2007/relationships/diagramDrawing" Target="../diagrams/drawing1.xml"/><Relationship Id="rId4" Type="http://schemas.openxmlformats.org/officeDocument/2006/relationships/image" Target="../media/image2.emf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544" y="-365206"/>
            <a:ext cx="9174544" cy="58739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06591" y="2104413"/>
            <a:ext cx="21613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latin typeface="UVN Bach Tuyet Nang" pitchFamily="18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2177426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>
            <a:extLst>
              <a:ext uri="{FF2B5EF4-FFF2-40B4-BE49-F238E27FC236}">
                <a16:creationId xmlns:a16="http://schemas.microsoft.com/office/drawing/2014/main" id="{89741FF4-2291-468C-A7D4-215D61FA2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573" y="1105477"/>
            <a:ext cx="55435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1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Ví dụ 2</a:t>
            </a: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72,58   :  19  =  ?</a:t>
            </a:r>
          </a:p>
        </p:txBody>
      </p:sp>
      <p:sp>
        <p:nvSpPr>
          <p:cNvPr id="3" name="Text Box 40">
            <a:extLst>
              <a:ext uri="{FF2B5EF4-FFF2-40B4-BE49-F238E27FC236}">
                <a16:creationId xmlns:a16="http://schemas.microsoft.com/office/drawing/2014/main" id="{D3610A26-7B55-4D4D-B130-402AFB84D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073" y="1859143"/>
            <a:ext cx="119455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72,58  19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84E1DE0A-DEDC-4906-853B-EBEDBB88D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6360" y="2134177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724B1FD-12BF-4D20-B02A-C89F61B41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948" y="214489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0ACA9888-1760-491A-965B-2E3BAB073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910" y="2134177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" name="Text Box 48">
            <a:extLst>
              <a:ext uri="{FF2B5EF4-FFF2-40B4-BE49-F238E27FC236}">
                <a16:creationId xmlns:a16="http://schemas.microsoft.com/office/drawing/2014/main" id="{A79F8D57-60CA-44B6-9729-994600BA9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0067" y="243064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Text Box 49">
            <a:extLst>
              <a:ext uri="{FF2B5EF4-FFF2-40B4-BE49-F238E27FC236}">
                <a16:creationId xmlns:a16="http://schemas.microsoft.com/office/drawing/2014/main" id="{E3AD3181-30F9-40FF-B536-03699B6B5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023" y="2134177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Text Box 50">
            <a:extLst>
              <a:ext uri="{FF2B5EF4-FFF2-40B4-BE49-F238E27FC236}">
                <a16:creationId xmlns:a16="http://schemas.microsoft.com/office/drawing/2014/main" id="{7D4F2299-CFD3-43D6-B3BE-BC56F9F58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710" y="271639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" name="Text Box 51">
            <a:extLst>
              <a:ext uri="{FF2B5EF4-FFF2-40B4-BE49-F238E27FC236}">
                <a16:creationId xmlns:a16="http://schemas.microsoft.com/office/drawing/2014/main" id="{334EA672-8F03-41EF-9421-3C2D02AA4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9567" y="243064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Rectangle 52">
            <a:extLst>
              <a:ext uri="{FF2B5EF4-FFF2-40B4-BE49-F238E27FC236}">
                <a16:creationId xmlns:a16="http://schemas.microsoft.com/office/drawing/2014/main" id="{1FAD43E6-077E-4832-B761-81D05AC6C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210" y="214489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Text Box 53">
            <a:extLst>
              <a:ext uri="{FF2B5EF4-FFF2-40B4-BE49-F238E27FC236}">
                <a16:creationId xmlns:a16="http://schemas.microsoft.com/office/drawing/2014/main" id="{63623700-C451-496E-9055-DA3B385BB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136" y="2134177"/>
            <a:ext cx="25199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3" name="Line 54">
            <a:extLst>
              <a:ext uri="{FF2B5EF4-FFF2-40B4-BE49-F238E27FC236}">
                <a16:creationId xmlns:a16="http://schemas.microsoft.com/office/drawing/2014/main" id="{6F89E362-5EE7-44DE-911A-317953848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2023" y="1962727"/>
            <a:ext cx="0" cy="571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4" name="Line 55">
            <a:extLst>
              <a:ext uri="{FF2B5EF4-FFF2-40B4-BE49-F238E27FC236}">
                <a16:creationId xmlns:a16="http://schemas.microsoft.com/office/drawing/2014/main" id="{9F6A3E58-F3F3-4F80-99CF-5ED8103ABA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2023" y="2191327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5" name="Text Box 91">
            <a:extLst>
              <a:ext uri="{FF2B5EF4-FFF2-40B4-BE49-F238E27FC236}">
                <a16:creationId xmlns:a16="http://schemas.microsoft.com/office/drawing/2014/main" id="{5FF60919-8371-4C8E-9840-042A6B287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3423" y="243064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6" name="Text Box 92">
            <a:extLst>
              <a:ext uri="{FF2B5EF4-FFF2-40B4-BE49-F238E27FC236}">
                <a16:creationId xmlns:a16="http://schemas.microsoft.com/office/drawing/2014/main" id="{2CC3E841-B6EA-4198-A854-3086A5511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0067" y="2144893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54D4F5-44BE-4FA6-B1FB-B8AD82BBE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723" y="1448377"/>
            <a:ext cx="434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đặt tính rồi làm tương tự như ví dụ 1:</a:t>
            </a:r>
          </a:p>
        </p:txBody>
      </p:sp>
      <p:sp>
        <p:nvSpPr>
          <p:cNvPr id="18" name="Text Box 23">
            <a:extLst>
              <a:ext uri="{FF2B5EF4-FFF2-40B4-BE49-F238E27FC236}">
                <a16:creationId xmlns:a16="http://schemas.microsoft.com/office/drawing/2014/main" id="{75E882DB-C6FD-4D72-BC33-F40BF595F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7573" y="3105727"/>
            <a:ext cx="55435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:</a:t>
            </a: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72,58   :  19  =  3,82</a:t>
            </a:r>
          </a:p>
        </p:txBody>
      </p:sp>
    </p:spTree>
    <p:extLst>
      <p:ext uri="{BB962C8B-B14F-4D97-AF65-F5344CB8AC3E}">
        <p14:creationId xmlns:p14="http://schemas.microsoft.com/office/powerpoint/2010/main" val="99884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7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BAC636-ADBE-47D2-A433-6CE1186B8FF4}"/>
              </a:ext>
            </a:extLst>
          </p:cNvPr>
          <p:cNvSpPr/>
          <p:nvPr/>
        </p:nvSpPr>
        <p:spPr>
          <a:xfrm>
            <a:off x="721519" y="1498633"/>
            <a:ext cx="7317581" cy="2554545"/>
          </a:xfrm>
          <a:prstGeom prst="rect">
            <a:avLst/>
          </a:prstGeom>
          <a:noFill/>
          <a:ln w="38100" cmpd="tri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phẩy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ound Diagonal Corner Rectangle 6">
            <a:extLst>
              <a:ext uri="{FF2B5EF4-FFF2-40B4-BE49-F238E27FC236}">
                <a16:creationId xmlns:a16="http://schemas.microsoft.com/office/drawing/2014/main" id="{7BB8A9DD-3B6D-4FE4-B0EC-AF4889F95B6C}"/>
              </a:ext>
            </a:extLst>
          </p:cNvPr>
          <p:cNvSpPr/>
          <p:nvPr/>
        </p:nvSpPr>
        <p:spPr>
          <a:xfrm>
            <a:off x="1494234" y="561975"/>
            <a:ext cx="5772150" cy="8001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4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4" name="Hình ảnh 6">
            <a:extLst>
              <a:ext uri="{FF2B5EF4-FFF2-40B4-BE49-F238E27FC236}">
                <a16:creationId xmlns:a16="http://schemas.microsoft.com/office/drawing/2014/main" id="{E99B629B-B8A0-48C8-BEC3-8B841D127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308" y="1449421"/>
            <a:ext cx="5192833" cy="24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8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37C75578-8350-43F0-B06C-EAF0295AB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438" y="2217807"/>
            <a:ext cx="20739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0,36 : 9 </a:t>
            </a:r>
          </a:p>
        </p:txBody>
      </p:sp>
      <p:sp>
        <p:nvSpPr>
          <p:cNvPr id="4" name="Text Box 21">
            <a:extLst>
              <a:ext uri="{FF2B5EF4-FFF2-40B4-BE49-F238E27FC236}">
                <a16:creationId xmlns:a16="http://schemas.microsoft.com/office/drawing/2014/main" id="{F7286E89-7BEB-4840-B290-D6FA47028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438" y="1228286"/>
            <a:ext cx="35744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5,28 : 4</a:t>
            </a:r>
          </a:p>
        </p:txBody>
      </p:sp>
      <p:sp>
        <p:nvSpPr>
          <p:cNvPr id="5" name="Text Box 30">
            <a:extLst>
              <a:ext uri="{FF2B5EF4-FFF2-40B4-BE49-F238E27FC236}">
                <a16:creationId xmlns:a16="http://schemas.microsoft.com/office/drawing/2014/main" id="{9905BAF1-D378-496E-9A23-B6BC7A2FB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0244" y="1228285"/>
            <a:ext cx="35744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 95,2 : 68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747E6E6E-1E82-4A8A-A3AC-7495A5563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662" y="2213691"/>
            <a:ext cx="28378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75,52 : 32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FB9B199A-F505-4A62-8404-404F8A315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472904"/>
            <a:ext cx="74199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tính</a:t>
            </a:r>
            <a:endParaRPr lang="en-US" altLang="en-US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19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22">
            <a:extLst>
              <a:ext uri="{FF2B5EF4-FFF2-40B4-BE49-F238E27FC236}">
                <a16:creationId xmlns:a16="http://schemas.microsoft.com/office/drawing/2014/main" id="{C1727A80-1B2B-4CA0-9295-3FF9F0822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113" y="506891"/>
            <a:ext cx="11430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Times New Roman" panose="02020603050405020304" pitchFamily="18" charset="0"/>
              </a:rPr>
              <a:t>5,28</a:t>
            </a:r>
          </a:p>
        </p:txBody>
      </p:sp>
      <p:sp>
        <p:nvSpPr>
          <p:cNvPr id="59" name="Line 23">
            <a:extLst>
              <a:ext uri="{FF2B5EF4-FFF2-40B4-BE49-F238E27FC236}">
                <a16:creationId xmlns:a16="http://schemas.microsoft.com/office/drawing/2014/main" id="{5AFC0ECC-B196-4D26-A221-F049CB4F1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2513" y="554516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" name="Line 24">
            <a:extLst>
              <a:ext uri="{FF2B5EF4-FFF2-40B4-BE49-F238E27FC236}">
                <a16:creationId xmlns:a16="http://schemas.microsoft.com/office/drawing/2014/main" id="{6EB36BC2-22B6-4BF6-9372-76D1CE513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2513" y="935516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" name="Rectangle 25">
            <a:extLst>
              <a:ext uri="{FF2B5EF4-FFF2-40B4-BE49-F238E27FC236}">
                <a16:creationId xmlns:a16="http://schemas.microsoft.com/office/drawing/2014/main" id="{6350C44B-851B-4F72-B81B-90A88CCC7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1113" y="41957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62" name="Rectangle 26">
            <a:extLst>
              <a:ext uri="{FF2B5EF4-FFF2-40B4-BE49-F238E27FC236}">
                <a16:creationId xmlns:a16="http://schemas.microsoft.com/office/drawing/2014/main" id="{C71FFBF8-4406-433F-AE1F-807224F5B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113" y="96567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3" name="Rectangle 27">
            <a:extLst>
              <a:ext uri="{FF2B5EF4-FFF2-40B4-BE49-F238E27FC236}">
                <a16:creationId xmlns:a16="http://schemas.microsoft.com/office/drawing/2014/main" id="{DE6A515B-3A37-46AB-8CD4-F3833ABFF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6713" y="142287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64" name="Rectangle 28">
            <a:extLst>
              <a:ext uri="{FF2B5EF4-FFF2-40B4-BE49-F238E27FC236}">
                <a16:creationId xmlns:a16="http://schemas.microsoft.com/office/drawing/2014/main" id="{455B3F98-69AA-45AB-88AA-EDBD9CB53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76" y="1868966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65" name="Rectangle 29">
            <a:extLst>
              <a:ext uri="{FF2B5EF4-FFF2-40B4-BE49-F238E27FC236}">
                <a16:creationId xmlns:a16="http://schemas.microsoft.com/office/drawing/2014/main" id="{C790BB50-F7D5-4C32-B482-BD83DE13E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201" y="1011716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6" name="Rectangle 31">
            <a:extLst>
              <a:ext uri="{FF2B5EF4-FFF2-40B4-BE49-F238E27FC236}">
                <a16:creationId xmlns:a16="http://schemas.microsoft.com/office/drawing/2014/main" id="{B30F9F66-31DE-47D7-82B3-91AC3B427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926" y="444979"/>
            <a:ext cx="11430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95,2</a:t>
            </a:r>
          </a:p>
        </p:txBody>
      </p:sp>
      <p:sp>
        <p:nvSpPr>
          <p:cNvPr id="67" name="Rectangle 32">
            <a:extLst>
              <a:ext uri="{FF2B5EF4-FFF2-40B4-BE49-F238E27FC236}">
                <a16:creationId xmlns:a16="http://schemas.microsoft.com/office/drawing/2014/main" id="{CE508C33-6ADD-4FAD-8620-EF05FD95E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38" y="913291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8" name="Line 33">
            <a:extLst>
              <a:ext uri="{FF2B5EF4-FFF2-40B4-BE49-F238E27FC236}">
                <a16:creationId xmlns:a16="http://schemas.microsoft.com/office/drawing/2014/main" id="{C66705D9-4C7C-43E1-82FB-458F342F06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57976" y="554516"/>
            <a:ext cx="0" cy="1041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" name="Rectangle 34">
            <a:extLst>
              <a:ext uri="{FF2B5EF4-FFF2-40B4-BE49-F238E27FC236}">
                <a16:creationId xmlns:a16="http://schemas.microsoft.com/office/drawing/2014/main" id="{2F87C009-96C9-4C2C-9B57-907F7A2D8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138" y="375129"/>
            <a:ext cx="59531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68</a:t>
            </a:r>
          </a:p>
        </p:txBody>
      </p:sp>
      <p:sp>
        <p:nvSpPr>
          <p:cNvPr id="70" name="Line 35">
            <a:extLst>
              <a:ext uri="{FF2B5EF4-FFF2-40B4-BE49-F238E27FC236}">
                <a16:creationId xmlns:a16="http://schemas.microsoft.com/office/drawing/2014/main" id="{52CA5556-24D6-452F-8A2A-B8B6A066024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65913" y="935516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" name="Rectangle 36">
            <a:extLst>
              <a:ext uri="{FF2B5EF4-FFF2-40B4-BE49-F238E27FC236}">
                <a16:creationId xmlns:a16="http://schemas.microsoft.com/office/drawing/2014/main" id="{2689055C-05CD-4593-94C6-5965DAE13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088" y="92122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vi-VN" altLang="en-US" sz="3200">
                <a:latin typeface="Times New Roman" panose="02020603050405020304" pitchFamily="18" charset="0"/>
              </a:rPr>
              <a:t>7</a:t>
            </a:r>
            <a:endParaRPr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72" name="Rectangle 37">
            <a:extLst>
              <a:ext uri="{FF2B5EF4-FFF2-40B4-BE49-F238E27FC236}">
                <a16:creationId xmlns:a16="http://schemas.microsoft.com/office/drawing/2014/main" id="{DA106126-0F1E-4BE1-962E-366AEF939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5363" y="1438754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3" name="Rectangle 29">
            <a:extLst>
              <a:ext uri="{FF2B5EF4-FFF2-40B4-BE49-F238E27FC236}">
                <a16:creationId xmlns:a16="http://schemas.microsoft.com/office/drawing/2014/main" id="{7E412AA4-73D8-4D3F-A981-511E9F2C3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7476" y="99742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74" name="Rectangle 29">
            <a:extLst>
              <a:ext uri="{FF2B5EF4-FFF2-40B4-BE49-F238E27FC236}">
                <a16:creationId xmlns:a16="http://schemas.microsoft.com/office/drawing/2014/main" id="{98703785-F9A4-4494-8BA5-2850054C7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413" y="976791"/>
            <a:ext cx="28733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75" name="Rectangle 29">
            <a:extLst>
              <a:ext uri="{FF2B5EF4-FFF2-40B4-BE49-F238E27FC236}">
                <a16:creationId xmlns:a16="http://schemas.microsoft.com/office/drawing/2014/main" id="{6AF17417-B81E-4820-AD93-E4F5CE230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613" y="989491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76" name="Rectangle 26">
            <a:extLst>
              <a:ext uri="{FF2B5EF4-FFF2-40B4-BE49-F238E27FC236}">
                <a16:creationId xmlns:a16="http://schemas.microsoft.com/office/drawing/2014/main" id="{80B0465D-3C09-4B11-BC20-65B195883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88" y="964091"/>
            <a:ext cx="390525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1361E99-6F4A-43E1-8B38-08AD068F5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8176" y="1429229"/>
            <a:ext cx="3889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78" name="Rectangle 36">
            <a:extLst>
              <a:ext uri="{FF2B5EF4-FFF2-40B4-BE49-F238E27FC236}">
                <a16:creationId xmlns:a16="http://schemas.microsoft.com/office/drawing/2014/main" id="{55980D4F-2999-47E4-82B0-1AE8A6851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76" y="913291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79" name="Rectangle 32">
            <a:extLst>
              <a:ext uri="{FF2B5EF4-FFF2-40B4-BE49-F238E27FC236}">
                <a16:creationId xmlns:a16="http://schemas.microsoft.com/office/drawing/2014/main" id="{DC72F324-287C-40FF-8E83-09C80D219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1813" y="913291"/>
            <a:ext cx="2825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80" name="Rectangle 32">
            <a:extLst>
              <a:ext uri="{FF2B5EF4-FFF2-40B4-BE49-F238E27FC236}">
                <a16:creationId xmlns:a16="http://schemas.microsoft.com/office/drawing/2014/main" id="{2A1010AB-D093-4889-810D-FF68FC0C1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0401" y="906941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81" name="Rectangle 36">
            <a:extLst>
              <a:ext uri="{FF2B5EF4-FFF2-40B4-BE49-F238E27FC236}">
                <a16:creationId xmlns:a16="http://schemas.microsoft.com/office/drawing/2014/main" id="{624ADF0E-F082-41B1-B8A3-A5268E8A0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826" y="913291"/>
            <a:ext cx="3889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83" name="Rectangle 7">
            <a:extLst>
              <a:ext uri="{FF2B5EF4-FFF2-40B4-BE49-F238E27FC236}">
                <a16:creationId xmlns:a16="http://schemas.microsoft.com/office/drawing/2014/main" id="{47068BED-DE40-4AFB-B90A-4E1C95D5A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401" y="2787899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Times New Roman" panose="02020603050405020304" pitchFamily="18" charset="0"/>
              </a:rPr>
              <a:t>0,36</a:t>
            </a:r>
          </a:p>
        </p:txBody>
      </p:sp>
      <p:sp>
        <p:nvSpPr>
          <p:cNvPr id="84" name="Line 8">
            <a:extLst>
              <a:ext uri="{FF2B5EF4-FFF2-40B4-BE49-F238E27FC236}">
                <a16:creationId xmlns:a16="http://schemas.microsoft.com/office/drawing/2014/main" id="{0FAFACBC-2E32-45E0-A6C0-3433FFE86ED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7601" y="2787899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" name="Line 9">
            <a:extLst>
              <a:ext uri="{FF2B5EF4-FFF2-40B4-BE49-F238E27FC236}">
                <a16:creationId xmlns:a16="http://schemas.microsoft.com/office/drawing/2014/main" id="{9F4C11DE-3CA5-4E53-8CBB-773FC48278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7601" y="3168899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6" name="Rectangle 10">
            <a:extLst>
              <a:ext uri="{FF2B5EF4-FFF2-40B4-BE49-F238E27FC236}">
                <a16:creationId xmlns:a16="http://schemas.microsoft.com/office/drawing/2014/main" id="{F5C1B6EC-8726-4EB4-92F3-8FB310E9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751" y="2725987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87" name="Rectangle 11">
            <a:extLst>
              <a:ext uri="{FF2B5EF4-FFF2-40B4-BE49-F238E27FC236}">
                <a16:creationId xmlns:a16="http://schemas.microsoft.com/office/drawing/2014/main" id="{678D2C66-473C-4BB4-B5DA-5D936E996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226" y="3230812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88" name="Rectangle 13">
            <a:extLst>
              <a:ext uri="{FF2B5EF4-FFF2-40B4-BE49-F238E27FC236}">
                <a16:creationId xmlns:a16="http://schemas.microsoft.com/office/drawing/2014/main" id="{8FAF396B-6B6C-4B8C-B0B5-022A09D00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801" y="3740399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89" name="Rectangle 14">
            <a:extLst>
              <a:ext uri="{FF2B5EF4-FFF2-40B4-BE49-F238E27FC236}">
                <a16:creationId xmlns:a16="http://schemas.microsoft.com/office/drawing/2014/main" id="{8CC95576-AEBC-4BE2-A727-B2DAF8B1C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851" y="3240337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vi-VN" altLang="en-US" sz="3200">
                <a:latin typeface="Times New Roman" panose="02020603050405020304" pitchFamily="18" charset="0"/>
              </a:rPr>
              <a:t>0</a:t>
            </a:r>
            <a:endParaRPr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id="{4D161F37-5E4B-43FF-8D3A-BFEDE7FC7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0401" y="2711699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Times New Roman" panose="02020603050405020304" pitchFamily="18" charset="0"/>
              </a:rPr>
              <a:t>75,52</a:t>
            </a:r>
          </a:p>
        </p:txBody>
      </p:sp>
      <p:sp>
        <p:nvSpPr>
          <p:cNvPr id="92" name="Rectangle 17">
            <a:extLst>
              <a:ext uri="{FF2B5EF4-FFF2-40B4-BE49-F238E27FC236}">
                <a16:creationId xmlns:a16="http://schemas.microsoft.com/office/drawing/2014/main" id="{2BC323A4-A43A-451F-8B35-90D23539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801" y="3319712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93" name="Line 18">
            <a:extLst>
              <a:ext uri="{FF2B5EF4-FFF2-40B4-BE49-F238E27FC236}">
                <a16:creationId xmlns:a16="http://schemas.microsoft.com/office/drawing/2014/main" id="{68105BFD-CC8B-40B7-8221-BB0AB271372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01001" y="2787899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" name="Rectangle 19">
            <a:extLst>
              <a:ext uri="{FF2B5EF4-FFF2-40B4-BE49-F238E27FC236}">
                <a16:creationId xmlns:a16="http://schemas.microsoft.com/office/drawing/2014/main" id="{566DD34D-CE48-4AFA-8F3F-6CC09D9B9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8314" y="2679949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>
                <a:latin typeface="Times New Roman" panose="02020603050405020304" pitchFamily="18" charset="0"/>
              </a:rPr>
              <a:t>32</a:t>
            </a:r>
          </a:p>
        </p:txBody>
      </p:sp>
      <p:sp>
        <p:nvSpPr>
          <p:cNvPr id="95" name="Line 20">
            <a:extLst>
              <a:ext uri="{FF2B5EF4-FFF2-40B4-BE49-F238E27FC236}">
                <a16:creationId xmlns:a16="http://schemas.microsoft.com/office/drawing/2014/main" id="{B13FFB89-9494-450A-A210-86AA8ED0C4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5289" y="3168899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" name="Rectangle 21">
            <a:extLst>
              <a:ext uri="{FF2B5EF4-FFF2-40B4-BE49-F238E27FC236}">
                <a16:creationId xmlns:a16="http://schemas.microsoft.com/office/drawing/2014/main" id="{48184B2F-37DF-4D47-8E31-5BCD1E530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1826" y="3159374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97" name="Rectangle 22">
            <a:extLst>
              <a:ext uri="{FF2B5EF4-FFF2-40B4-BE49-F238E27FC236}">
                <a16:creationId xmlns:a16="http://schemas.microsoft.com/office/drawing/2014/main" id="{5E3035BC-E09F-4FCA-A21D-12031DA5F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7251" y="3700712"/>
            <a:ext cx="5397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98" name="Rectangle 23">
            <a:extLst>
              <a:ext uri="{FF2B5EF4-FFF2-40B4-BE49-F238E27FC236}">
                <a16:creationId xmlns:a16="http://schemas.microsoft.com/office/drawing/2014/main" id="{926EF397-2FC3-4F1E-BB9F-716B1FE39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176" y="3243512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99" name="Rectangle 24">
            <a:extLst>
              <a:ext uri="{FF2B5EF4-FFF2-40B4-BE49-F238E27FC236}">
                <a16:creationId xmlns:a16="http://schemas.microsoft.com/office/drawing/2014/main" id="{F7FC63A8-59AC-4ED7-A493-AC46EDA3C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3976" y="4284912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00" name="Rectangle 11">
            <a:extLst>
              <a:ext uri="{FF2B5EF4-FFF2-40B4-BE49-F238E27FC236}">
                <a16:creationId xmlns:a16="http://schemas.microsoft.com/office/drawing/2014/main" id="{B73DE37C-B62D-411B-B8FB-ACBC5C34D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314" y="3230812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01" name="Rectangle 14">
            <a:extLst>
              <a:ext uri="{FF2B5EF4-FFF2-40B4-BE49-F238E27FC236}">
                <a16:creationId xmlns:a16="http://schemas.microsoft.com/office/drawing/2014/main" id="{4C53AB8D-2232-42FD-8CFD-10795F1DC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2226" y="3199062"/>
            <a:ext cx="3016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, </a:t>
            </a:r>
          </a:p>
        </p:txBody>
      </p:sp>
      <p:sp>
        <p:nvSpPr>
          <p:cNvPr id="102" name="Rectangle 14">
            <a:extLst>
              <a:ext uri="{FF2B5EF4-FFF2-40B4-BE49-F238E27FC236}">
                <a16:creationId xmlns:a16="http://schemas.microsoft.com/office/drawing/2014/main" id="{E5667380-2DD2-4909-A21B-82776103C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626" y="3257799"/>
            <a:ext cx="390525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vi-VN" altLang="en-US" sz="3200">
                <a:latin typeface="Times New Roman" panose="02020603050405020304" pitchFamily="18" charset="0"/>
              </a:rPr>
              <a:t>0</a:t>
            </a:r>
            <a:endParaRPr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103" name="Rectangle 14">
            <a:extLst>
              <a:ext uri="{FF2B5EF4-FFF2-40B4-BE49-F238E27FC236}">
                <a16:creationId xmlns:a16="http://schemas.microsoft.com/office/drawing/2014/main" id="{4127EAB0-6A0D-4585-AA1B-9B8078D4E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39" y="3235574"/>
            <a:ext cx="3889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4" name="Rectangle 17">
            <a:extLst>
              <a:ext uri="{FF2B5EF4-FFF2-40B4-BE49-F238E27FC236}">
                <a16:creationId xmlns:a16="http://schemas.microsoft.com/office/drawing/2014/main" id="{0E486A57-DF65-405F-8617-26BD4E77D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4539" y="331494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vi-VN" altLang="en-US" sz="3200">
                <a:latin typeface="Times New Roman" panose="02020603050405020304" pitchFamily="18" charset="0"/>
              </a:rPr>
              <a:t>3</a:t>
            </a:r>
            <a:endParaRPr lang="en-US" altLang="en-US" sz="3200">
              <a:latin typeface="Times New Roman" panose="02020603050405020304" pitchFamily="18" charset="0"/>
            </a:endParaRPr>
          </a:p>
        </p:txBody>
      </p:sp>
      <p:sp>
        <p:nvSpPr>
          <p:cNvPr id="105" name="Rectangle 17">
            <a:extLst>
              <a:ext uri="{FF2B5EF4-FFF2-40B4-BE49-F238E27FC236}">
                <a16:creationId xmlns:a16="http://schemas.microsoft.com/office/drawing/2014/main" id="{21EBBB8B-CD5D-434C-A6FA-C4E781C63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9601" y="3364162"/>
            <a:ext cx="28733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106" name="Rectangle 17">
            <a:extLst>
              <a:ext uri="{FF2B5EF4-FFF2-40B4-BE49-F238E27FC236}">
                <a16:creationId xmlns:a16="http://schemas.microsoft.com/office/drawing/2014/main" id="{7E891589-5DFD-4047-88EF-C81B4FB3D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2026" y="3333999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07" name="Rectangle 21">
            <a:extLst>
              <a:ext uri="{FF2B5EF4-FFF2-40B4-BE49-F238E27FC236}">
                <a16:creationId xmlns:a16="http://schemas.microsoft.com/office/drawing/2014/main" id="{0A2974CC-0ED6-443F-AEC9-8D8706335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5376" y="3159374"/>
            <a:ext cx="3905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08" name="Rectangle 22">
            <a:extLst>
              <a:ext uri="{FF2B5EF4-FFF2-40B4-BE49-F238E27FC236}">
                <a16:creationId xmlns:a16="http://schemas.microsoft.com/office/drawing/2014/main" id="{3D3C1660-563E-49DE-8215-F12762AB4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3026" y="3702299"/>
            <a:ext cx="388938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09" name="Rectangle 21">
            <a:extLst>
              <a:ext uri="{FF2B5EF4-FFF2-40B4-BE49-F238E27FC236}">
                <a16:creationId xmlns:a16="http://schemas.microsoft.com/office/drawing/2014/main" id="{812DD5CA-8355-4BD0-B172-BA1A4AF1C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389" y="3151437"/>
            <a:ext cx="3905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0" name="Rectangle 22">
            <a:extLst>
              <a:ext uri="{FF2B5EF4-FFF2-40B4-BE49-F238E27FC236}">
                <a16:creationId xmlns:a16="http://schemas.microsoft.com/office/drawing/2014/main" id="{0753718A-98F2-429B-BA85-9E0533C2A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0139" y="3702299"/>
            <a:ext cx="38893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200">
                <a:latin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91535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9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3" grpId="0"/>
      <p:bldP spid="86" grpId="0"/>
      <p:bldP spid="87" grpId="0"/>
      <p:bldP spid="88" grpId="0"/>
      <p:bldP spid="89" grpId="0"/>
      <p:bldP spid="91" grpId="0"/>
      <p:bldP spid="92" grpId="0"/>
      <p:bldP spid="94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id="{F481C61C-C277-46C5-81DC-076EC7B09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237" y="3468397"/>
            <a:ext cx="3429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350">
              <a:latin typeface="Times New Roman" panose="02020603050405020304" pitchFamily="18" charset="0"/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6B3E897E-1571-4C83-ACDA-32F04B934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7" y="3742063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E1F21CB9-83B4-4B67-8D34-43D0B7BEC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7" y="3742063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4E711C45-A66A-4B0E-850C-939F43E14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7" y="719463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>
                <a:latin typeface="Times New Roman" panose="02020603050405020304" pitchFamily="18" charset="0"/>
              </a:rPr>
              <a:t>Bài  </a:t>
            </a:r>
            <a:r>
              <a:rPr lang="vi-VN" altLang="en-US" sz="2800" b="1" u="sng">
                <a:latin typeface="Times New Roman" panose="02020603050405020304" pitchFamily="18" charset="0"/>
              </a:rPr>
              <a:t>2.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 Box 8">
            <a:extLst>
              <a:ext uri="{FF2B5EF4-FFF2-40B4-BE49-F238E27FC236}">
                <a16:creationId xmlns:a16="http://schemas.microsoft.com/office/drawing/2014/main" id="{4C46E463-88A9-4D5F-B956-9A91E0507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" y="1756101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a)  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x   3   =  8,4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9A57F135-045E-4153-90A2-499E89F7B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2" y="48088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9BE7FB96-F035-45B7-B274-75CCED23E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487" y="5037463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" name="Text Box 11">
            <a:extLst>
              <a:ext uri="{FF2B5EF4-FFF2-40B4-BE49-F238E27FC236}">
                <a16:creationId xmlns:a16="http://schemas.microsoft.com/office/drawing/2014/main" id="{4E26E0D7-2E68-4845-BD05-97BE9739E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7" y="2522863"/>
            <a:ext cx="2597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  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  8,4  :  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5A9198-4AB5-4E54-9223-46160D89D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7787" y="1789438"/>
            <a:ext cx="3041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b)  5  x  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=   0,25</a:t>
            </a:r>
          </a:p>
        </p:txBody>
      </p:sp>
      <p:sp>
        <p:nvSpPr>
          <p:cNvPr id="25" name="Text Box 111">
            <a:extLst>
              <a:ext uri="{FF2B5EF4-FFF2-40B4-BE49-F238E27FC236}">
                <a16:creationId xmlns:a16="http://schemas.microsoft.com/office/drawing/2014/main" id="{1FB37745-E267-4480-93E8-9E3B86622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7" y="2481588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=   0,25 : 5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8166C868-FFD1-492A-AF34-A291A0807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405513"/>
            <a:ext cx="2295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    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=  2,8</a:t>
            </a:r>
          </a:p>
        </p:txBody>
      </p:sp>
      <p:sp>
        <p:nvSpPr>
          <p:cNvPr id="27" name="Text Box 111">
            <a:extLst>
              <a:ext uri="{FF2B5EF4-FFF2-40B4-BE49-F238E27FC236}">
                <a16:creationId xmlns:a16="http://schemas.microsoft.com/office/drawing/2014/main" id="{542806DC-AFC0-49AE-BCA3-CDAB3091E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340426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=    0,05</a:t>
            </a:r>
          </a:p>
        </p:txBody>
      </p:sp>
    </p:spTree>
    <p:extLst>
      <p:ext uri="{BB962C8B-B14F-4D97-AF65-F5344CB8AC3E}">
        <p14:creationId xmlns:p14="http://schemas.microsoft.com/office/powerpoint/2010/main" val="293638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3" grpId="0"/>
      <p:bldP spid="24" grpId="0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9">
            <a:extLst>
              <a:ext uri="{FF2B5EF4-FFF2-40B4-BE49-F238E27FC236}">
                <a16:creationId xmlns:a16="http://schemas.microsoft.com/office/drawing/2014/main" id="{12AEFD56-D674-4C1C-AC1F-CE06611FA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27335"/>
            <a:ext cx="8458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400" b="1" u="sng">
                <a:latin typeface="Times New Roman" panose="02020603050405020304" pitchFamily="18" charset="0"/>
              </a:rPr>
              <a:t>Bài </a:t>
            </a:r>
            <a:r>
              <a:rPr lang="vi-VN" altLang="en-US" sz="2400" b="1" u="sng">
                <a:latin typeface="Times New Roman" panose="02020603050405020304" pitchFamily="18" charset="0"/>
              </a:rPr>
              <a:t>3.</a:t>
            </a:r>
            <a:r>
              <a:rPr lang="en-US" altLang="en-US" sz="2400" b="1">
                <a:latin typeface="Times New Roman" panose="02020603050405020304" pitchFamily="18" charset="0"/>
              </a:rPr>
              <a:t> Một người đi xe máy trong 3 giờ đi được 126,54 km. Hỏi trung bình mỗi giờ người đó đi được bao nhiêu ki- lô- mét?</a:t>
            </a: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81A3A06B-946A-468B-B577-AB96294FC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2" y="3107675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23" name="Line 12">
            <a:extLst>
              <a:ext uri="{FF2B5EF4-FFF2-40B4-BE49-F238E27FC236}">
                <a16:creationId xmlns:a16="http://schemas.microsoft.com/office/drawing/2014/main" id="{FE601B0A-E8D5-4B27-9399-6C10BEEF4C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512" y="1964675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4">
            <a:extLst>
              <a:ext uri="{FF2B5EF4-FFF2-40B4-BE49-F238E27FC236}">
                <a16:creationId xmlns:a16="http://schemas.microsoft.com/office/drawing/2014/main" id="{7D7BF886-3D01-48B7-ACF2-3EDFD1FBEA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52512" y="18884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id="{184838CF-B597-4234-9BB0-27F0C3E845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38512" y="18884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id="{346D1330-0A26-4F35-AAB0-7C9519E494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3662" y="18884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18">
            <a:extLst>
              <a:ext uri="{FF2B5EF4-FFF2-40B4-BE49-F238E27FC236}">
                <a16:creationId xmlns:a16="http://schemas.microsoft.com/office/drawing/2014/main" id="{658723A8-B2BB-486D-B922-5C43C3C7DF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46700" y="18884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35">
            <a:extLst>
              <a:ext uri="{FF2B5EF4-FFF2-40B4-BE49-F238E27FC236}">
                <a16:creationId xmlns:a16="http://schemas.microsoft.com/office/drawing/2014/main" id="{6E7C2AE0-04C7-4D85-8077-4790B5FB4901}"/>
              </a:ext>
            </a:extLst>
          </p:cNvPr>
          <p:cNvSpPr>
            <a:spLocks/>
          </p:cNvSpPr>
          <p:nvPr/>
        </p:nvSpPr>
        <p:spPr bwMode="auto">
          <a:xfrm>
            <a:off x="1090612" y="2040875"/>
            <a:ext cx="6629400" cy="609600"/>
          </a:xfrm>
          <a:custGeom>
            <a:avLst/>
            <a:gdLst>
              <a:gd name="T0" fmla="*/ 0 w 4176"/>
              <a:gd name="T1" fmla="*/ 0 h 384"/>
              <a:gd name="T2" fmla="*/ 2147483646 w 4176"/>
              <a:gd name="T3" fmla="*/ 2147483646 h 384"/>
              <a:gd name="T4" fmla="*/ 2147483646 w 4176"/>
              <a:gd name="T5" fmla="*/ 0 h 384"/>
              <a:gd name="T6" fmla="*/ 0 60000 65536"/>
              <a:gd name="T7" fmla="*/ 0 60000 65536"/>
              <a:gd name="T8" fmla="*/ 0 60000 65536"/>
              <a:gd name="T9" fmla="*/ 0 w 4176"/>
              <a:gd name="T10" fmla="*/ 0 h 384"/>
              <a:gd name="T11" fmla="*/ 4176 w 4176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6" h="384">
                <a:moveTo>
                  <a:pt x="0" y="0"/>
                </a:moveTo>
                <a:cubicBezTo>
                  <a:pt x="684" y="192"/>
                  <a:pt x="1368" y="384"/>
                  <a:pt x="2064" y="384"/>
                </a:cubicBezTo>
                <a:cubicBezTo>
                  <a:pt x="2760" y="384"/>
                  <a:pt x="3468" y="192"/>
                  <a:pt x="4176" y="0"/>
                </a:cubicBezTo>
              </a:path>
            </a:pathLst>
          </a:cu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37">
            <a:extLst>
              <a:ext uri="{FF2B5EF4-FFF2-40B4-BE49-F238E27FC236}">
                <a16:creationId xmlns:a16="http://schemas.microsoft.com/office/drawing/2014/main" id="{94D4DD69-CC73-428F-8573-6A6544462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2" y="2650475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126,54km</a:t>
            </a: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id="{7F133C1C-6A4E-421A-8B62-BC2F9205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7" y="1126475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?m</a:t>
            </a:r>
          </a:p>
        </p:txBody>
      </p:sp>
      <p:sp>
        <p:nvSpPr>
          <p:cNvPr id="31" name="Text Box 18">
            <a:extLst>
              <a:ext uri="{FF2B5EF4-FFF2-40B4-BE49-F238E27FC236}">
                <a16:creationId xmlns:a16="http://schemas.microsoft.com/office/drawing/2014/main" id="{F84D06F6-B195-474B-949D-A8450FC9F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912" y="2955275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" name="Line 21">
            <a:extLst>
              <a:ext uri="{FF2B5EF4-FFF2-40B4-BE49-F238E27FC236}">
                <a16:creationId xmlns:a16="http://schemas.microsoft.com/office/drawing/2014/main" id="{7925180B-E286-484C-B2E0-6F8A6B20D0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8075" y="841672"/>
            <a:ext cx="914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22">
            <a:extLst>
              <a:ext uri="{FF2B5EF4-FFF2-40B4-BE49-F238E27FC236}">
                <a16:creationId xmlns:a16="http://schemas.microsoft.com/office/drawing/2014/main" id="{3A3BB2A5-4ECF-4E57-AA36-E057AA31C7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67512" y="841672"/>
            <a:ext cx="914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23">
            <a:extLst>
              <a:ext uri="{FF2B5EF4-FFF2-40B4-BE49-F238E27FC236}">
                <a16:creationId xmlns:a16="http://schemas.microsoft.com/office/drawing/2014/main" id="{429162E4-F0A4-4388-BCFB-C62DA6FAE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0875" y="1244897"/>
            <a:ext cx="4267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4F7B4383-A183-4B9C-BD3E-B90A82DD3013}"/>
              </a:ext>
            </a:extLst>
          </p:cNvPr>
          <p:cNvSpPr>
            <a:spLocks/>
          </p:cNvSpPr>
          <p:nvPr/>
        </p:nvSpPr>
        <p:spPr bwMode="auto">
          <a:xfrm rot="5400000">
            <a:off x="2001837" y="634350"/>
            <a:ext cx="381000" cy="2279650"/>
          </a:xfrm>
          <a:prstGeom prst="leftBrace">
            <a:avLst>
              <a:gd name="adj1" fmla="val 33352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0F6632-3EB9-43CE-A8F1-DFE1CF697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" y="2686988"/>
            <a:ext cx="1981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u="sng">
                <a:solidFill>
                  <a:srgbClr val="FF0000"/>
                </a:solidFill>
                <a:latin typeface="Times New Roman" panose="02020603050405020304" pitchFamily="18" charset="0"/>
              </a:rPr>
              <a:t>Bài </a:t>
            </a:r>
            <a:r>
              <a:rPr lang="vi-VN" altLang="en-US" sz="3600" u="sng">
                <a:solidFill>
                  <a:srgbClr val="FF0000"/>
                </a:solidFill>
                <a:latin typeface="Times New Roman" panose="02020603050405020304" pitchFamily="18" charset="0"/>
              </a:rPr>
              <a:t>giải:</a:t>
            </a:r>
            <a:endParaRPr lang="en-US" altLang="en-US" sz="3600" u="sng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F968B8-FA60-463F-923D-FE67EDF47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3388663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Trung bình mỗi giờ người đó đi được số ki- lô- mét là: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EA445A-FCFD-40F1-83E5-986F71B4D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712" y="3918888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126,54 : 3 =  42,18 ( km)  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49170C0-027E-4104-B11C-78474118F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25" y="4301828"/>
            <a:ext cx="297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: 42,18 km</a:t>
            </a:r>
          </a:p>
        </p:txBody>
      </p:sp>
    </p:spTree>
    <p:extLst>
      <p:ext uri="{BB962C8B-B14F-4D97-AF65-F5344CB8AC3E}">
        <p14:creationId xmlns:p14="http://schemas.microsoft.com/office/powerpoint/2010/main" val="110185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  <p:bldP spid="30" grpId="0"/>
      <p:bldP spid="35" grpId="0" animBg="1"/>
      <p:bldP spid="36" grpId="0"/>
      <p:bldP spid="37" grpId="0"/>
      <p:bldP spid="38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FB7B531-BFA5-47CD-A511-D031F838C8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05" y="1267611"/>
            <a:ext cx="7636213" cy="28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16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447800"/>
            <a:ext cx="9448800" cy="8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3994378" y="7910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3600" y="2945309"/>
            <a:ext cx="53703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638550"/>
            <a:ext cx="958034" cy="52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77400" y="4210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1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447800"/>
            <a:ext cx="9448800" cy="8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3227388" y="-114168"/>
            <a:ext cx="3810000" cy="2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3994378" y="7910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8100" y="1009650"/>
            <a:ext cx="18288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2425700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</a:t>
            </a: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sai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5132387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đúng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2828301" y="57876"/>
            <a:ext cx="1225208" cy="86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6879771" y="134161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8431213" y="2998847"/>
            <a:ext cx="636587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7010400" y="1058576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362" y="25143"/>
            <a:ext cx="3467100" cy="24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1800352" y="-412125"/>
            <a:ext cx="3028786" cy="351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9" y="1271741"/>
            <a:ext cx="1219200" cy="13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180571" y="438150"/>
            <a:ext cx="1572029" cy="683752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495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1504950"/>
            <a:ext cx="139901" cy="152470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2315533"/>
            <a:ext cx="139901" cy="152470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307899" y="1955247"/>
            <a:ext cx="139901" cy="152470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457200" y="1962080"/>
            <a:ext cx="139901" cy="152470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899359" y="1930620"/>
            <a:ext cx="105099" cy="114743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-76200" y="1930620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sp>
        <p:nvSpPr>
          <p:cNvPr id="47" name="Rectangle 27">
            <a:extLst>
              <a:ext uri="{FF2B5EF4-FFF2-40B4-BE49-F238E27FC236}">
                <a16:creationId xmlns:a16="http://schemas.microsoft.com/office/drawing/2014/main" id="{4CBF80DD-2517-49B9-ADE9-4986AE51A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283" y="2628136"/>
            <a:ext cx="2272642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.VnTime"/>
              </a:rPr>
              <a:t>13,53    3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.VnTime"/>
              </a:rPr>
              <a:t>  1 5     451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.VnTime"/>
              </a:rPr>
              <a:t>     03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.VnTime"/>
              </a:rPr>
              <a:t>        0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800" b="1" dirty="0">
              <a:solidFill>
                <a:srgbClr val="FF0066"/>
              </a:solidFill>
              <a:latin typeface=".VnTime"/>
            </a:endParaRPr>
          </a:p>
        </p:txBody>
      </p:sp>
      <p:grpSp>
        <p:nvGrpSpPr>
          <p:cNvPr id="48" name="Group 32">
            <a:extLst>
              <a:ext uri="{FF2B5EF4-FFF2-40B4-BE49-F238E27FC236}">
                <a16:creationId xmlns:a16="http://schemas.microsoft.com/office/drawing/2014/main" id="{599D8543-ED94-4B38-9014-131A2F00CAC6}"/>
              </a:ext>
            </a:extLst>
          </p:cNvPr>
          <p:cNvGrpSpPr>
            <a:grpSpLocks/>
          </p:cNvGrpSpPr>
          <p:nvPr/>
        </p:nvGrpSpPr>
        <p:grpSpPr bwMode="auto">
          <a:xfrm>
            <a:off x="5101049" y="2642820"/>
            <a:ext cx="909057" cy="914400"/>
            <a:chOff x="1816" y="2572"/>
            <a:chExt cx="480" cy="576"/>
          </a:xfrm>
        </p:grpSpPr>
        <p:sp>
          <p:nvSpPr>
            <p:cNvPr id="49" name="Line 33">
              <a:extLst>
                <a:ext uri="{FF2B5EF4-FFF2-40B4-BE49-F238E27FC236}">
                  <a16:creationId xmlns:a16="http://schemas.microsoft.com/office/drawing/2014/main" id="{0AC35FAD-39BC-4EE0-8D0F-566B82CD00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572"/>
              <a:ext cx="0" cy="576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 b="1"/>
            </a:p>
          </p:txBody>
        </p:sp>
        <p:sp>
          <p:nvSpPr>
            <p:cNvPr id="50" name="Line 34">
              <a:extLst>
                <a:ext uri="{FF2B5EF4-FFF2-40B4-BE49-F238E27FC236}">
                  <a16:creationId xmlns:a16="http://schemas.microsoft.com/office/drawing/2014/main" id="{66499775-4844-436D-8E9B-C0165A82EA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6" y="2836"/>
              <a:ext cx="48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 b="1"/>
            </a:p>
          </p:txBody>
        </p:sp>
      </p:grpSp>
    </p:spTree>
    <p:extLst>
      <p:ext uri="{BB962C8B-B14F-4D97-AF65-F5344CB8AC3E}">
        <p14:creationId xmlns:p14="http://schemas.microsoft.com/office/powerpoint/2010/main" val="359653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" decel="100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4" decel="100000"/>
                                        <p:tgtEl>
                                          <p:spTgt spid="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4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4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544" y="-365206"/>
            <a:ext cx="9174544" cy="5873912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5C014FA-C339-4A82-AF9E-EE6D6E8CFF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81" y="1447918"/>
            <a:ext cx="6904094" cy="260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92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447800"/>
            <a:ext cx="9448800" cy="8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3227388" y="-37196"/>
            <a:ext cx="3810000" cy="2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3994378" y="7910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8100" y="1009650"/>
            <a:ext cx="18288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4922304" y="4456682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lang="en-US" altLang="en-US" sz="1800" noProof="0" dirty="0" err="1">
                <a:solidFill>
                  <a:prstClr val="black"/>
                </a:solidFill>
                <a:latin typeface="Arial" charset="0"/>
              </a:rPr>
              <a:t>đ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úng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2617787" y="4465029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sai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6879771" y="134161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8431213" y="2998847"/>
            <a:ext cx="636587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7010400" y="1058576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614" y="22422"/>
            <a:ext cx="3467100" cy="24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190500" y="3022689"/>
            <a:ext cx="647699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2257929" y="-232537"/>
            <a:ext cx="1830967" cy="127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380" y="17158"/>
            <a:ext cx="1516063" cy="99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9" y="1271741"/>
            <a:ext cx="1219200" cy="13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180571" y="438150"/>
            <a:ext cx="1572029" cy="683752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495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1504950"/>
            <a:ext cx="139901" cy="152470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2315533"/>
            <a:ext cx="139901" cy="152470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307899" y="1955247"/>
            <a:ext cx="139901" cy="152470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457200" y="1962080"/>
            <a:ext cx="139901" cy="152470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899359" y="1930620"/>
            <a:ext cx="105099" cy="114743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76200" y="1930620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  <p:sp>
        <p:nvSpPr>
          <p:cNvPr id="51" name="Rectangle 26">
            <a:extLst>
              <a:ext uri="{FF2B5EF4-FFF2-40B4-BE49-F238E27FC236}">
                <a16:creationId xmlns:a16="http://schemas.microsoft.com/office/drawing/2014/main" id="{12BC500D-2602-4446-AFF7-EF127C5A1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896" y="2674746"/>
            <a:ext cx="2731309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66"/>
                </a:solidFill>
                <a:latin typeface=".VnTime"/>
              </a:rPr>
              <a:t>13,53     3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66"/>
                </a:solidFill>
                <a:latin typeface=".VnTime"/>
              </a:rPr>
              <a:t>  1 5       4,51                     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66"/>
                </a:solidFill>
                <a:latin typeface=".VnTime"/>
              </a:rPr>
              <a:t>     03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66"/>
                </a:solidFill>
                <a:latin typeface=".VnTime"/>
              </a:rPr>
              <a:t>       0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400" b="1" dirty="0">
              <a:solidFill>
                <a:srgbClr val="FF0066"/>
              </a:solidFill>
              <a:latin typeface=".VnTime"/>
            </a:endParaRPr>
          </a:p>
        </p:txBody>
      </p:sp>
      <p:grpSp>
        <p:nvGrpSpPr>
          <p:cNvPr id="52" name="Group 29">
            <a:extLst>
              <a:ext uri="{FF2B5EF4-FFF2-40B4-BE49-F238E27FC236}">
                <a16:creationId xmlns:a16="http://schemas.microsoft.com/office/drawing/2014/main" id="{2F3C927A-7C48-4A4A-B425-0B1389BA0465}"/>
              </a:ext>
            </a:extLst>
          </p:cNvPr>
          <p:cNvGrpSpPr>
            <a:grpSpLocks/>
          </p:cNvGrpSpPr>
          <p:nvPr/>
        </p:nvGrpSpPr>
        <p:grpSpPr bwMode="auto">
          <a:xfrm>
            <a:off x="4762500" y="2715827"/>
            <a:ext cx="762000" cy="1316534"/>
            <a:chOff x="3648" y="2544"/>
            <a:chExt cx="480" cy="576"/>
          </a:xfrm>
        </p:grpSpPr>
        <p:sp>
          <p:nvSpPr>
            <p:cNvPr id="53" name="Line 30">
              <a:extLst>
                <a:ext uri="{FF2B5EF4-FFF2-40B4-BE49-F238E27FC236}">
                  <a16:creationId xmlns:a16="http://schemas.microsoft.com/office/drawing/2014/main" id="{CB1640D4-E00C-485B-86A0-2F40D123A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2544"/>
              <a:ext cx="0" cy="576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b="1"/>
            </a:p>
          </p:txBody>
        </p:sp>
        <p:sp>
          <p:nvSpPr>
            <p:cNvPr id="54" name="Line 31">
              <a:extLst>
                <a:ext uri="{FF2B5EF4-FFF2-40B4-BE49-F238E27FC236}">
                  <a16:creationId xmlns:a16="http://schemas.microsoft.com/office/drawing/2014/main" id="{C7B842A9-096D-4623-B40A-B6E3FC45D1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2711"/>
              <a:ext cx="480" cy="0"/>
            </a:xfrm>
            <a:prstGeom prst="lin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b="1"/>
            </a:p>
          </p:txBody>
        </p:sp>
      </p:grpSp>
    </p:spTree>
    <p:extLst>
      <p:ext uri="{BB962C8B-B14F-4D97-AF65-F5344CB8AC3E}">
        <p14:creationId xmlns:p14="http://schemas.microsoft.com/office/powerpoint/2010/main" val="109560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4" decel="100000"/>
                                        <p:tgtEl>
                                          <p:spTgt spid="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4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4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4" decel="100000"/>
                                        <p:tgtEl>
                                          <p:spTgt spid="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4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4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6" accel="10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  <p:bldP spid="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447800"/>
            <a:ext cx="9448800" cy="8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3227388" y="-114168"/>
            <a:ext cx="3810000" cy="2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3994378" y="7910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8100" y="1009650"/>
            <a:ext cx="18288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5105400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</a:t>
            </a: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Đúng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2438400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59147" y="3141721"/>
            <a:ext cx="2324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124,26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 3 = 41,43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6879771" y="134161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8431213" y="2998847"/>
            <a:ext cx="636587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7010400" y="1058576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362" y="25143"/>
            <a:ext cx="3467100" cy="24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190500" y="3022689"/>
            <a:ext cx="647699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2386268" y="-35518"/>
            <a:ext cx="1543074" cy="105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318" y="0"/>
            <a:ext cx="908122" cy="1624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9" y="1271741"/>
            <a:ext cx="1219200" cy="13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180571" y="438150"/>
            <a:ext cx="1572029" cy="683752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495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1504950"/>
            <a:ext cx="139901" cy="152470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2315533"/>
            <a:ext cx="139901" cy="152470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307899" y="1955247"/>
            <a:ext cx="139901" cy="152470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457200" y="1962080"/>
            <a:ext cx="139901" cy="152470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899359" y="1930620"/>
            <a:ext cx="105099" cy="114743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76200" y="1930620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4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447800"/>
            <a:ext cx="9448800" cy="8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3227388" y="-114168"/>
            <a:ext cx="3810000" cy="2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3994378" y="7910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8100" y="1009650"/>
            <a:ext cx="18288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5105400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</a:t>
            </a: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Đúng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2438400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Đáp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án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9429" y="3198586"/>
            <a:ext cx="1826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3,75 : 5 =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0,15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6879771" y="134161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8431213" y="2998847"/>
            <a:ext cx="636587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7010400" y="1058576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362" y="25143"/>
            <a:ext cx="3467100" cy="24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190500" y="3022689"/>
            <a:ext cx="647699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22" name="Picture 2" descr="C:\Users\ADMIN\Desktop\Doremon cau ca ( trac nghiem )\historieta-tropical-de-los-pescados-45745897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6870" flipH="1">
            <a:off x="2609119" y="-48356"/>
            <a:ext cx="1360488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Phan Thi Do Uyen\Giai cuu dai duong\alga-clipart-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1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350">
            <a:off x="3744491" y="-116619"/>
            <a:ext cx="1135431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9" y="1271741"/>
            <a:ext cx="1219200" cy="13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180571" y="438150"/>
            <a:ext cx="1572029" cy="683752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495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1504950"/>
            <a:ext cx="139901" cy="152470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2315533"/>
            <a:ext cx="139901" cy="152470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307899" y="1955247"/>
            <a:ext cx="139901" cy="152470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457200" y="1962080"/>
            <a:ext cx="139901" cy="152470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899359" y="1930620"/>
            <a:ext cx="105099" cy="114743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76200" y="1930620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9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447800"/>
            <a:ext cx="9448800" cy="859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3227388" y="-114168"/>
            <a:ext cx="3810000" cy="273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3994378" y="791084"/>
            <a:ext cx="167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48100" y="1009650"/>
            <a:ext cx="18288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2425700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</a:t>
            </a:r>
            <a:r>
              <a:rPr kumimoji="0" lang="en-US" altLang="en-US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10,91</a:t>
            </a: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5132387" y="4419600"/>
            <a:ext cx="2030413" cy="666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. 10,81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58134" y="3141721"/>
            <a:ext cx="1180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97,29 : 9</a:t>
            </a:r>
          </a:p>
        </p:txBody>
      </p:sp>
      <p:sp>
        <p:nvSpPr>
          <p:cNvPr id="5" name="Explosion 2 4"/>
          <p:cNvSpPr/>
          <p:nvPr/>
        </p:nvSpPr>
        <p:spPr>
          <a:xfrm>
            <a:off x="6879771" y="134161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8431213" y="2998847"/>
            <a:ext cx="636587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7010400" y="1058576"/>
            <a:ext cx="2514600" cy="151317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362" y="25143"/>
            <a:ext cx="3467100" cy="24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1667228" y="-293379"/>
            <a:ext cx="3028786" cy="351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190500" y="3022689"/>
            <a:ext cx="647699" cy="638175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C:\Users\ADMIN\Desktop\Doremon cau ca ( trac nghiem )\рыбы-собрания-тропические-20715937 (2)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765" flipH="1">
            <a:off x="1959090" y="7214"/>
            <a:ext cx="1908174" cy="10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09" y="1271741"/>
            <a:ext cx="1219200" cy="13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180571" y="438150"/>
            <a:ext cx="1572029" cy="683752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495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1504950"/>
            <a:ext cx="139901" cy="152470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3292" y="2315533"/>
            <a:ext cx="139901" cy="152470"/>
            <a:chOff x="2455863" y="2411803"/>
            <a:chExt cx="566738" cy="566738"/>
          </a:xfrm>
        </p:grpSpPr>
        <p:sp>
          <p:nvSpPr>
            <p:cNvPr id="3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307899" y="1955247"/>
            <a:ext cx="139901" cy="152470"/>
            <a:chOff x="2455863" y="2411803"/>
            <a:chExt cx="566738" cy="566738"/>
          </a:xfrm>
        </p:grpSpPr>
        <p:sp>
          <p:nvSpPr>
            <p:cNvPr id="3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457200" y="1962080"/>
            <a:ext cx="139901" cy="152470"/>
            <a:chOff x="2455863" y="2411803"/>
            <a:chExt cx="566738" cy="566738"/>
          </a:xfrm>
        </p:grpSpPr>
        <p:sp>
          <p:nvSpPr>
            <p:cNvPr id="4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9" name="Oval 107"/>
          <p:cNvSpPr>
            <a:spLocks noChangeArrowheads="1"/>
          </p:cNvSpPr>
          <p:nvPr/>
        </p:nvSpPr>
        <p:spPr bwMode="auto">
          <a:xfrm>
            <a:off x="899359" y="1930620"/>
            <a:ext cx="105099" cy="114743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Explosion 2 49"/>
          <p:cNvSpPr/>
          <p:nvPr/>
        </p:nvSpPr>
        <p:spPr>
          <a:xfrm>
            <a:off x="-76200" y="1930620"/>
            <a:ext cx="2362200" cy="155553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  <p:pic>
        <p:nvPicPr>
          <p:cNvPr id="51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906000" y="2893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50" grpId="0" animBg="1"/>
      <p:bldP spid="5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5FF904-D875-4120-9E31-911228D03881}"/>
              </a:ext>
            </a:extLst>
          </p:cNvPr>
          <p:cNvSpPr/>
          <p:nvPr/>
        </p:nvSpPr>
        <p:spPr>
          <a:xfrm>
            <a:off x="424715" y="1908445"/>
            <a:ext cx="8305521" cy="2308324"/>
          </a:xfrm>
          <a:prstGeom prst="rect">
            <a:avLst/>
          </a:prstGeom>
          <a:noFill/>
          <a:ln w="38100" cmpd="tri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Chia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phẩy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ound Diagonal Corner Rectangle 8">
            <a:extLst>
              <a:ext uri="{FF2B5EF4-FFF2-40B4-BE49-F238E27FC236}">
                <a16:creationId xmlns:a16="http://schemas.microsoft.com/office/drawing/2014/main" id="{A5958B1F-BEB4-46A5-A8CC-C0EFFF857CD7}"/>
              </a:ext>
            </a:extLst>
          </p:cNvPr>
          <p:cNvSpPr/>
          <p:nvPr/>
        </p:nvSpPr>
        <p:spPr>
          <a:xfrm>
            <a:off x="871106" y="393331"/>
            <a:ext cx="6460136" cy="1066800"/>
          </a:xfrm>
          <a:prstGeom prst="round2Diag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5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3BEE1728-9DC7-411E-B9C2-ED6593E8C2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383" y="1155031"/>
            <a:ext cx="4630522" cy="379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4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131536" y="3371895"/>
            <a:ext cx="1560846" cy="1771649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lowchart: Connector 55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42208" y="3371895"/>
            <a:ext cx="1560846" cy="1789697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Flowchart: Connector 58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78343" y="3371894"/>
            <a:ext cx="1560846" cy="1810753"/>
            <a:chOff x="3341581" y="4200525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Flowchart: Connector 61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275490" y="3371895"/>
            <a:ext cx="1716110" cy="1765631"/>
            <a:chOff x="3341581" y="4200525"/>
            <a:chExt cx="1560846" cy="2657475"/>
          </a:xfrm>
        </p:grpSpPr>
        <p:pic>
          <p:nvPicPr>
            <p:cNvPr id="64" name="Picture 4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Flowchart: Connector 64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8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97155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CHIM ĐƯA THƯ</a:t>
            </a:r>
          </a:p>
        </p:txBody>
      </p:sp>
      <p:grpSp>
        <p:nvGrpSpPr>
          <p:cNvPr id="16" name="Group 15"/>
          <p:cNvGrpSpPr/>
          <p:nvPr/>
        </p:nvGrpSpPr>
        <p:grpSpPr>
          <a:xfrm flipH="1">
            <a:off x="2536234" y="2286005"/>
            <a:ext cx="1958273" cy="1537496"/>
            <a:chOff x="1600201" y="3146678"/>
            <a:chExt cx="2743200" cy="2139696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231" b="90872" l="0" r="100000">
                          <a14:backgroundMark x1="86624" y1="54158" x2="90021" y2="79716"/>
                          <a14:backgroundMark x1="43312" y1="76471" x2="22081" y2="88235"/>
                          <a14:backgroundMark x1="90234" y1="6491" x2="63907" y2="15619"/>
                          <a14:backgroundMark x1="32909" y1="5274" x2="17197" y2="13387"/>
                          <a14:backgroundMark x1="2972" y1="54361" x2="14225" y2="85396"/>
                          <a14:backgroundMark x1="9766" y1="43611" x2="5308" y2="55984"/>
                          <a14:backgroundMark x1="97665" y1="24746" x2="92994" y2="29006"/>
                          <a14:backgroundMark x1="97665" y1="36511" x2="91932" y2="38742"/>
                          <a14:backgroundMark x1="97028" y1="9736" x2="95966" y2="17647"/>
                          <a14:backgroundMark x1="3609" y1="24746" x2="9766" y2="29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1026103">
              <a:off x="1657563" y="3895283"/>
              <a:ext cx="1751676" cy="64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9" name="Picture 18" descr="C:\Users\ADMIN\Desktop\Tai nguyen thiet ke tro choi\Angry birds epic birds\1505573783630 (2)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499" y="1089493"/>
            <a:ext cx="2486566" cy="89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MFG - OMFG - Hell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7162800" y="-154305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5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643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4798E-6 C -0.00069 0.00833 -0.00121 0.01688 -0.00191 0.02521 C -0.00364 0.0444 -0.00208 0.01896 -0.0033 0.03746 C -0.00434 0.05295 -0.0026 0.03307 -0.00417 0.04902 C -0.00451 0.05781 -0.00451 0.06544 -0.00538 0.07307 C -0.00573 0.0844 -0.00642 0.09549 -0.0066 0.10659 C -0.00677 0.11145 -0.00677 0.11584 -0.00694 0.1207 C -0.00694 0.12416 -0.00712 0.12717 -0.00712 0.13087 C -0.00816 0.24 -0.00746 0.35029 -0.00746 0.46127 " pathEditMode="relative" rAng="0" ptsTypes="ffffffff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3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 flipH="1">
            <a:off x="282847" y="7"/>
            <a:ext cx="1958274" cy="1537496"/>
            <a:chOff x="1600201" y="3146678"/>
            <a:chExt cx="2743200" cy="2139696"/>
          </a:xfrm>
        </p:grpSpPr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231" b="90872" l="0" r="100000">
                          <a14:backgroundMark x1="86624" y1="54158" x2="90021" y2="79716"/>
                          <a14:backgroundMark x1="43312" y1="76471" x2="22081" y2="88235"/>
                          <a14:backgroundMark x1="90234" y1="6491" x2="63907" y2="15619"/>
                          <a14:backgroundMark x1="32909" y1="5274" x2="17197" y2="13387"/>
                          <a14:backgroundMark x1="2972" y1="54361" x2="14225" y2="85396"/>
                          <a14:backgroundMark x1="9766" y1="43611" x2="5308" y2="55984"/>
                          <a14:backgroundMark x1="97665" y1="24746" x2="92994" y2="29006"/>
                          <a14:backgroundMark x1="97665" y1="36511" x2="91932" y2="38742"/>
                          <a14:backgroundMark x1="97028" y1="9736" x2="95966" y2="17647"/>
                          <a14:backgroundMark x1="3609" y1="24746" x2="9766" y2="29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 rot="1026103">
              <a:off x="1694143" y="3835448"/>
              <a:ext cx="1751676" cy="64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0,8 x 10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131536" y="3371895"/>
            <a:ext cx="1560846" cy="1771649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lowchart: Connector 55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42208" y="3371895"/>
            <a:ext cx="1560846" cy="1789697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Flowchart: Connector 58"/>
            <p:cNvSpPr/>
            <p:nvPr/>
          </p:nvSpPr>
          <p:spPr>
            <a:xfrm>
              <a:off x="3655521" y="5184480"/>
              <a:ext cx="1015852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4,36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363801" y="3371895"/>
            <a:ext cx="1560846" cy="1810753"/>
            <a:chOff x="3427039" y="4200526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427039" y="4200526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Flowchart: Connector 61"/>
            <p:cNvSpPr/>
            <p:nvPr/>
          </p:nvSpPr>
          <p:spPr>
            <a:xfrm>
              <a:off x="3788871" y="5184481"/>
              <a:ext cx="1025674" cy="689561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59,7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275490" y="3371895"/>
            <a:ext cx="1716110" cy="1765631"/>
            <a:chOff x="3341581" y="4200525"/>
            <a:chExt cx="1560846" cy="2657475"/>
          </a:xfrm>
        </p:grpSpPr>
        <p:pic>
          <p:nvPicPr>
            <p:cNvPr id="64" name="Picture 4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Flowchart: Connector 64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2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 flipH="1">
            <a:off x="2153262" y="511864"/>
            <a:ext cx="2089974" cy="1537496"/>
            <a:chOff x="1415713" y="3146678"/>
            <a:chExt cx="2927688" cy="2139696"/>
          </a:xfrm>
        </p:grpSpPr>
        <p:pic>
          <p:nvPicPr>
            <p:cNvPr id="67" name="Picture 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811" b="89655" l="637" r="100000">
                          <a14:foregroundMark x1="48408" y1="15213" x2="46285" y2="16836"/>
                          <a14:foregroundMark x1="38429" y1="14199" x2="35456" y2="180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8" name="TextBox 67"/>
            <p:cNvSpPr txBox="1"/>
            <p:nvPr/>
          </p:nvSpPr>
          <p:spPr>
            <a:xfrm rot="1026103">
              <a:off x="1415713" y="3855454"/>
              <a:ext cx="2085015" cy="513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3,2 + 56,5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 flipH="1">
            <a:off x="4450151" y="208498"/>
            <a:ext cx="1958274" cy="1537496"/>
            <a:chOff x="1600201" y="3146678"/>
            <a:chExt cx="2743200" cy="2139696"/>
          </a:xfrm>
        </p:grpSpPr>
        <p:pic>
          <p:nvPicPr>
            <p:cNvPr id="70" name="Picture 3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14" b="89655" l="0" r="99151">
                          <a14:foregroundMark x1="46921" y1="14199" x2="47558" y2="21095"/>
                          <a14:foregroundMark x1="36306" y1="11968" x2="36306" y2="204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 rot="1026103">
              <a:off x="1752780" y="3842633"/>
              <a:ext cx="1751676" cy="556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6,7 – 2,34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 flipH="1">
            <a:off x="6751307" y="208498"/>
            <a:ext cx="1958273" cy="1537496"/>
            <a:chOff x="1600201" y="3146678"/>
            <a:chExt cx="2743200" cy="2139696"/>
          </a:xfrm>
        </p:grpSpPr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89655" l="0" r="98514">
                          <a14:foregroundMark x1="49257" y1="14402" x2="46497" y2="21298"/>
                          <a14:foregroundMark x1="35669" y1="13387" x2="36943" y2="190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4" name="TextBox 73"/>
            <p:cNvSpPr txBox="1"/>
            <p:nvPr/>
          </p:nvSpPr>
          <p:spPr>
            <a:xfrm rot="1026103">
              <a:off x="1785614" y="3840737"/>
              <a:ext cx="1751676" cy="64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0,5 x 20</a:t>
              </a:r>
            </a:p>
          </p:txBody>
        </p:sp>
      </p:grpSp>
      <p:pic>
        <p:nvPicPr>
          <p:cNvPr id="2" name="Tiếng yeah của trẻ con mp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6172200" y="748628"/>
            <a:ext cx="609600" cy="457200"/>
          </a:xfrm>
          <a:prstGeom prst="rect">
            <a:avLst/>
          </a:prstGeom>
        </p:spPr>
      </p:pic>
      <p:pic>
        <p:nvPicPr>
          <p:cNvPr id="79" name="Tiếng yeah của trẻ con mp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4191000" y="4399825"/>
            <a:ext cx="609600" cy="457200"/>
          </a:xfrm>
          <a:prstGeom prst="rect">
            <a:avLst/>
          </a:prstGeom>
        </p:spPr>
      </p:pic>
      <p:pic>
        <p:nvPicPr>
          <p:cNvPr id="80" name="Tiếng yeah của trẻ con mp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5257800" y="-685800"/>
            <a:ext cx="609600" cy="457200"/>
          </a:xfrm>
          <a:prstGeom prst="rect">
            <a:avLst/>
          </a:prstGeom>
        </p:spPr>
      </p:pic>
      <p:pic>
        <p:nvPicPr>
          <p:cNvPr id="81" name="Tiếng yeah của trẻ con mp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4346028" y="5657850"/>
            <a:ext cx="609600" cy="457200"/>
          </a:xfrm>
          <a:prstGeom prst="rect">
            <a:avLst/>
          </a:prstGeom>
        </p:spPr>
      </p:pic>
      <p:pic>
        <p:nvPicPr>
          <p:cNvPr id="30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7245"/>
            <a:ext cx="2578386" cy="193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3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71605E-6 C -0.00069 0.00834 -0.00121 0.01698 -0.00191 0.02531 C -0.00364 0.04445 -0.00208 0.01883 -0.0033 0.03735 C -0.00434 0.05309 -0.0026 0.03303 -0.00417 0.04908 C -0.00451 0.05772 -0.00451 0.06543 -0.00538 0.07315 C -0.00573 0.08426 -0.00642 0.09537 -0.0066 0.10648 C -0.00677 0.11142 -0.00677 0.11574 -0.00694 0.12068 C -0.00694 0.12408 -0.00712 0.12716 -0.00712 0.13087 C -0.00816 0.24013 -0.00746 0.35031 -0.00746 0.46142 " pathEditMode="relative" rAng="0" ptsTypes="AAAAAAAAA">
                                      <p:cBhvr>
                                        <p:cTn id="3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2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414" fill="hold"/>
                                        <p:tgtEl>
                                          <p:spTgt spid="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5679E-6 C 0.00973 0.00617 0.02014 0.01018 0.02986 0.01635 C 0.03907 0.02191 0.05139 0.03364 0.06146 0.03734 C 0.09723 0.05061 0.1316 0.07098 0.16667 0.08642 C 0.17604 0.09876 0.1875 0.10895 0.2 0.11419 C 0.21441 0.12777 0.22795 0.14321 0.24219 0.15648 C 0.2467 0.16543 0.25243 0.17222 0.25799 0.17993 C 0.26268 0.19845 0.2691 0.21697 0.27379 0.2358 C 0.28038 0.26265 0.27379 0.29228 0.27379 0.32006 " pathEditMode="relative" rAng="0" ptsTypes="AAAAAAAAA">
                                      <p:cBhvr>
                                        <p:cTn id="4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19" y="159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4.81481E-6 C 0.00295 0.01791 0.00156 0.03457 -0.00608 0.04784 C -0.00833 0.05957 -0.01354 0.07038 -0.01858 0.07933 C -0.02153 0.08488 -0.02361 0.0926 -0.02778 0.09507 C -0.03559 0.1 -0.04392 0.10649 -0.05122 0.11359 C -0.06042 0.12254 -0.07639 0.13642 -0.08681 0.14013 C -0.08837 0.14198 -0.08976 0.14414 -0.09149 0.14538 C -0.09462 0.14784 -0.10087 0.15093 -0.10087 0.15124 C -0.1066 0.15803 -0.11128 0.16297 -0.11788 0.16667 C -0.12465 0.17902 -0.11632 0.16513 -0.12726 0.17747 C -0.1401 0.19198 -0.12986 0.18488 -0.13976 0.19044 C -0.14653 0.20247 -0.15556 0.20433 -0.16302 0.21729 C -0.17083 0.23056 -0.17535 0.24877 -0.18333 0.26235 C -0.18993 0.28581 -0.19201 0.31081 -0.19878 0.33396 C -0.20243 0.36359 -0.20278 0.39846 -0.19253 0.42408 C -0.19062 0.43982 -0.19097 0.43272 -0.19097 0.44507 " pathEditMode="relative" rAng="0" ptsTypes="AAAAAAAAAAAAAAAA">
                                      <p:cBhvr>
                                        <p:cTn id="4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22253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414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414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5607E-6 C 0.00937 0.03792 0.01684 0.07515 0.02101 0.11468 C 0.0224 0.2326 0.01597 0.22705 0.02795 0.29226 C 0.02969 0.32601 0.03333 0.35885 0.03333 0.3926 L 0.03854 0.3785 " pathEditMode="relative" ptsTypes="fffAA">
                                      <p:cBhvr>
                                        <p:cTn id="5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414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库_任意多边形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EB3F1FA1-0A07-4D03-A2A6-3507B201B45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579650" y="873875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16B50FC3-BD9D-4029-BD99-7052C9AAB3FD}"/>
              </a:ext>
            </a:extLst>
          </p:cNvPr>
          <p:cNvSpPr>
            <a:spLocks noEditPoints="1"/>
          </p:cNvSpPr>
          <p:nvPr/>
        </p:nvSpPr>
        <p:spPr bwMode="auto">
          <a:xfrm>
            <a:off x="3585115" y="557466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PA_库_任意多边形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85C20F8D-06E0-4F70-81E3-BD86A233A9A7}"/>
              </a:ext>
            </a:extLst>
          </p:cNvPr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485073" y="497350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id="{7D735820-CCF7-4EAB-A1EB-C389B7AB4E1F}"/>
              </a:ext>
            </a:extLst>
          </p:cNvPr>
          <p:cNvSpPr>
            <a:spLocks/>
          </p:cNvSpPr>
          <p:nvPr/>
        </p:nvSpPr>
        <p:spPr bwMode="auto">
          <a:xfrm>
            <a:off x="3491329" y="979902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130C9A-F828-40FE-BED2-660BD3A72158}"/>
              </a:ext>
            </a:extLst>
          </p:cNvPr>
          <p:cNvSpPr txBox="1"/>
          <p:nvPr/>
        </p:nvSpPr>
        <p:spPr>
          <a:xfrm>
            <a:off x="3806787" y="850551"/>
            <a:ext cx="11746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UVN Bach Tuyet Nang" pitchFamily="18" charset="0"/>
              </a:rPr>
              <a:t>Toán</a:t>
            </a:r>
            <a:endParaRPr lang="en-US" sz="4000" dirty="0">
              <a:latin typeface="UVN Bach Tuyet Nang" pitchFamily="18" charset="0"/>
            </a:endParaRPr>
          </a:p>
        </p:txBody>
      </p:sp>
      <p:sp>
        <p:nvSpPr>
          <p:cNvPr id="15" name="Text Box 8">
            <a:extLst>
              <a:ext uri="{FF2B5EF4-FFF2-40B4-BE49-F238E27FC236}">
                <a16:creationId xmlns:a16="http://schemas.microsoft.com/office/drawing/2014/main" id="{346930BC-7CB3-491B-8D73-F517BA7E0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62088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alt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utoUpdateAnimBg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组合 58">
            <a:extLst>
              <a:ext uri="{FF2B5EF4-FFF2-40B4-BE49-F238E27FC236}">
                <a16:creationId xmlns:a16="http://schemas.microsoft.com/office/drawing/2014/main" id="{9B3A92C6-3E7D-4F23-95D7-5C2E0386E962}"/>
              </a:ext>
            </a:extLst>
          </p:cNvPr>
          <p:cNvGrpSpPr/>
          <p:nvPr/>
        </p:nvGrpSpPr>
        <p:grpSpPr>
          <a:xfrm>
            <a:off x="-286243" y="0"/>
            <a:ext cx="9958634" cy="4752875"/>
            <a:chOff x="-74542" y="190601"/>
            <a:chExt cx="9958634" cy="4752875"/>
          </a:xfrm>
        </p:grpSpPr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5F50D793-DD0F-4DB2-998E-C5FA03624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61" name="图片 60">
              <a:extLst>
                <a:ext uri="{FF2B5EF4-FFF2-40B4-BE49-F238E27FC236}">
                  <a16:creationId xmlns:a16="http://schemas.microsoft.com/office/drawing/2014/main" id="{3E803D8D-15DF-4415-98FF-B71E39372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4542" y="1159070"/>
              <a:ext cx="4525469" cy="3192026"/>
            </a:xfrm>
            <a:prstGeom prst="rect">
              <a:avLst/>
            </a:prstGeom>
          </p:spPr>
        </p:pic>
        <p:pic>
          <p:nvPicPr>
            <p:cNvPr id="62" name="图片 61">
              <a:extLst>
                <a:ext uri="{FF2B5EF4-FFF2-40B4-BE49-F238E27FC236}">
                  <a16:creationId xmlns:a16="http://schemas.microsoft.com/office/drawing/2014/main" id="{C7C5B05E-2E5F-4A50-AE32-12865A58D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57002" y="190601"/>
              <a:ext cx="2427090" cy="1545272"/>
            </a:xfrm>
            <a:prstGeom prst="rect">
              <a:avLst/>
            </a:prstGeom>
          </p:spPr>
        </p:pic>
      </p:grpSp>
      <p:cxnSp>
        <p:nvCxnSpPr>
          <p:cNvPr id="21" name="直接连接符 20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CxnSpPr/>
          <p:nvPr/>
        </p:nvCxnSpPr>
        <p:spPr>
          <a:xfrm>
            <a:off x="4511278" y="995102"/>
            <a:ext cx="12144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5579650" y="873875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6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3585115" y="557466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9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5485073" y="497350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3491329" y="979902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18358" y="353896"/>
            <a:ext cx="2234317" cy="8374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>
                <a:latin typeface="UVN Nguyen Du" pitchFamily="82" charset="0"/>
              </a:rPr>
              <a:t>Nội dung chính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69256830"/>
              </p:ext>
            </p:extLst>
          </p:nvPr>
        </p:nvGraphicFramePr>
        <p:xfrm>
          <a:off x="3022378" y="1545272"/>
          <a:ext cx="5114544" cy="2510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9333756E-615C-49FD-9949-D33B49669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730" y="1571906"/>
            <a:ext cx="3728691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vi-VN" altLang="en-US" sz="1800" b="1" kern="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Biết cách chia một số thập phân cho một số tự nhiên.</a:t>
            </a:r>
            <a:endParaRPr lang="en-US" altLang="en-US" sz="1800" b="1" kern="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C5128D6-6EB8-4265-B1CC-1809E63F7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436" y="2395321"/>
            <a:ext cx="3728691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vi-VN" altLang="en-US" sz="1800" b="1" kern="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đặt tính và tính đúng các phép chia một số thập phân cho một số tự nhiên.</a:t>
            </a:r>
            <a:endParaRPr lang="en-US" altLang="en-US" sz="1800" b="1" kern="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02966D0-3C17-48E3-876C-F8F58FE24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63468"/>
            <a:ext cx="3930673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r>
              <a:rPr lang="vi-VN" altLang="en-US" sz="1800" b="1" kern="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Vận dụng giải đúng bài toán có lời văn liên quan đến phép chia một số thập phân cho một số tự nhiên.</a:t>
            </a:r>
            <a:endParaRPr lang="en-US" altLang="en-US" sz="1800" b="1" kern="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id="{63B1D671-469F-49D4-B15D-78089A348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21" y="1523601"/>
            <a:ext cx="7422204" cy="28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53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10C85B2C-D0E5-406A-8A00-5CB92453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011" y="367183"/>
            <a:ext cx="6343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1800" b="1">
                <a:latin typeface="Times New Roman" panose="02020603050405020304" pitchFamily="18" charset="0"/>
              </a:rPr>
              <a:t>a)</a:t>
            </a:r>
            <a:r>
              <a:rPr lang="en-US" altLang="en-US" sz="1800" b="1" u="sng">
                <a:latin typeface="Times New Roman" panose="02020603050405020304" pitchFamily="18" charset="0"/>
              </a:rPr>
              <a:t>Ví dụ 1</a:t>
            </a:r>
            <a:r>
              <a:rPr lang="en-US" altLang="en-US" sz="1800" b="1">
                <a:latin typeface="Times New Roman" panose="02020603050405020304" pitchFamily="18" charset="0"/>
              </a:rPr>
              <a:t>: Một sợi dây dài 8,4 mét được chia thành 4 đoạn bằng nhau. Hỏi mỗi đoạn dây dài bao nhiêu mét?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4D88D7CE-0783-41B0-9800-4028FC016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036" y="2537691"/>
            <a:ext cx="554355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350">
              <a:latin typeface="VNI-Times" pitchFamily="2" charset="0"/>
            </a:endParaRPr>
          </a:p>
        </p:txBody>
      </p:sp>
      <p:sp>
        <p:nvSpPr>
          <p:cNvPr id="4" name="Line 12">
            <a:extLst>
              <a:ext uri="{FF2B5EF4-FFF2-40B4-BE49-F238E27FC236}">
                <a16:creationId xmlns:a16="http://schemas.microsoft.com/office/drawing/2014/main" id="{54E91CDD-3F65-49D5-9627-09BA4DDCD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9636" y="2080491"/>
            <a:ext cx="4972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5" name="Line 14">
            <a:extLst>
              <a:ext uri="{FF2B5EF4-FFF2-40B4-BE49-F238E27FC236}">
                <a16:creationId xmlns:a16="http://schemas.microsoft.com/office/drawing/2014/main" id="{CE4FB1F5-76CF-4056-9EE4-BB43AC3AF1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9636" y="2023341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6" name="Line 16">
            <a:extLst>
              <a:ext uri="{FF2B5EF4-FFF2-40B4-BE49-F238E27FC236}">
                <a16:creationId xmlns:a16="http://schemas.microsoft.com/office/drawing/2014/main" id="{DB23FCA0-4BF3-4622-A933-2A5597DF24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82636" y="2023341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7" name="Line 17">
            <a:extLst>
              <a:ext uri="{FF2B5EF4-FFF2-40B4-BE49-F238E27FC236}">
                <a16:creationId xmlns:a16="http://schemas.microsoft.com/office/drawing/2014/main" id="{E0CD0DF1-5049-4CA9-9CE9-952E0201D1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54386" y="2023341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8" name="Line 18">
            <a:extLst>
              <a:ext uri="{FF2B5EF4-FFF2-40B4-BE49-F238E27FC236}">
                <a16:creationId xmlns:a16="http://schemas.microsoft.com/office/drawing/2014/main" id="{EBC86E81-F352-4B26-B156-D656E9955E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7086" y="2023341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9" name="Line 19">
            <a:extLst>
              <a:ext uri="{FF2B5EF4-FFF2-40B4-BE49-F238E27FC236}">
                <a16:creationId xmlns:a16="http://schemas.microsoft.com/office/drawing/2014/main" id="{CE0659E0-02F1-4C48-9CB7-AEBE9D8D7E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11686" y="2023341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0" name="Freeform 35">
            <a:extLst>
              <a:ext uri="{FF2B5EF4-FFF2-40B4-BE49-F238E27FC236}">
                <a16:creationId xmlns:a16="http://schemas.microsoft.com/office/drawing/2014/main" id="{588A18A4-473B-42D7-98F7-F221DA14F566}"/>
              </a:ext>
            </a:extLst>
          </p:cNvPr>
          <p:cNvSpPr>
            <a:spLocks/>
          </p:cNvSpPr>
          <p:nvPr/>
        </p:nvSpPr>
        <p:spPr bwMode="auto">
          <a:xfrm>
            <a:off x="1939636" y="2137641"/>
            <a:ext cx="4972050" cy="457200"/>
          </a:xfrm>
          <a:custGeom>
            <a:avLst/>
            <a:gdLst>
              <a:gd name="T0" fmla="*/ 0 w 4176"/>
              <a:gd name="T1" fmla="*/ 0 h 384"/>
              <a:gd name="T2" fmla="*/ 2147483646 w 4176"/>
              <a:gd name="T3" fmla="*/ 2147483646 h 384"/>
              <a:gd name="T4" fmla="*/ 2147483646 w 4176"/>
              <a:gd name="T5" fmla="*/ 0 h 384"/>
              <a:gd name="T6" fmla="*/ 0 60000 65536"/>
              <a:gd name="T7" fmla="*/ 0 60000 65536"/>
              <a:gd name="T8" fmla="*/ 0 60000 65536"/>
              <a:gd name="T9" fmla="*/ 0 w 4176"/>
              <a:gd name="T10" fmla="*/ 0 h 384"/>
              <a:gd name="T11" fmla="*/ 4176 w 4176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6" h="384">
                <a:moveTo>
                  <a:pt x="0" y="0"/>
                </a:moveTo>
                <a:cubicBezTo>
                  <a:pt x="684" y="192"/>
                  <a:pt x="1368" y="384"/>
                  <a:pt x="2064" y="384"/>
                </a:cubicBezTo>
                <a:cubicBezTo>
                  <a:pt x="2760" y="384"/>
                  <a:pt x="3468" y="192"/>
                  <a:pt x="4176" y="0"/>
                </a:cubicBezTo>
              </a:path>
            </a:pathLst>
          </a:cu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1" name="Text Box 37">
            <a:extLst>
              <a:ext uri="{FF2B5EF4-FFF2-40B4-BE49-F238E27FC236}">
                <a16:creationId xmlns:a16="http://schemas.microsoft.com/office/drawing/2014/main" id="{A0945F6C-F67D-4495-BC82-8957FFF08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9886" y="2594841"/>
            <a:ext cx="91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8,4 m</a:t>
            </a:r>
          </a:p>
        </p:txBody>
      </p:sp>
      <p:sp>
        <p:nvSpPr>
          <p:cNvPr id="12" name="Text Box 38">
            <a:extLst>
              <a:ext uri="{FF2B5EF4-FFF2-40B4-BE49-F238E27FC236}">
                <a16:creationId xmlns:a16="http://schemas.microsoft.com/office/drawing/2014/main" id="{1431F772-979D-4236-97D7-F545E048F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536" y="1451841"/>
            <a:ext cx="571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?m</a:t>
            </a:r>
          </a:p>
        </p:txBody>
      </p:sp>
      <p:sp>
        <p:nvSpPr>
          <p:cNvPr id="13" name="Text Box 18">
            <a:extLst>
              <a:ext uri="{FF2B5EF4-FFF2-40B4-BE49-F238E27FC236}">
                <a16:creationId xmlns:a16="http://schemas.microsoft.com/office/drawing/2014/main" id="{7D100136-ABAE-486D-B31A-526DBB1CA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686" y="2823441"/>
            <a:ext cx="131445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" name="AutoShape 20">
            <a:extLst>
              <a:ext uri="{FF2B5EF4-FFF2-40B4-BE49-F238E27FC236}">
                <a16:creationId xmlns:a16="http://schemas.microsoft.com/office/drawing/2014/main" id="{7F9A07C1-B953-4ECB-91D2-D88A2EBCF5C7}"/>
              </a:ext>
            </a:extLst>
          </p:cNvPr>
          <p:cNvSpPr>
            <a:spLocks/>
          </p:cNvSpPr>
          <p:nvPr/>
        </p:nvSpPr>
        <p:spPr bwMode="auto">
          <a:xfrm rot="5400000">
            <a:off x="2368261" y="1308966"/>
            <a:ext cx="285750" cy="11430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350" b="1">
              <a:latin typeface="Times New Roman" panose="02020603050405020304" pitchFamily="18" charset="0"/>
            </a:endParaRPr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id="{C936C466-BA0A-42DE-8721-0515064694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1386" y="668410"/>
            <a:ext cx="685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6" name="Line 22">
            <a:extLst>
              <a:ext uri="{FF2B5EF4-FFF2-40B4-BE49-F238E27FC236}">
                <a16:creationId xmlns:a16="http://schemas.microsoft.com/office/drawing/2014/main" id="{38565E5D-2B75-4317-B8CC-0C28384EC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3136" y="679126"/>
            <a:ext cx="685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7" name="Line 23">
            <a:extLst>
              <a:ext uri="{FF2B5EF4-FFF2-40B4-BE49-F238E27FC236}">
                <a16:creationId xmlns:a16="http://schemas.microsoft.com/office/drawing/2014/main" id="{2D5349A7-9B83-4585-8E6B-34D092082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4480" y="995832"/>
            <a:ext cx="3200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8" name="Text Box 24">
            <a:extLst>
              <a:ext uri="{FF2B5EF4-FFF2-40B4-BE49-F238E27FC236}">
                <a16:creationId xmlns:a16="http://schemas.microsoft.com/office/drawing/2014/main" id="{A8513AA2-4905-4E11-B192-7D6360771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6786" y="2937741"/>
            <a:ext cx="5200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>Ta phải thực hiện phép chia:         8,4 : 4 = ? (m)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EC7A0B0C-E7FF-4816-BD3E-8EA6CFFDA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3936" y="3337791"/>
            <a:ext cx="2686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>Ta có:    8,4 m = 84 dm</a:t>
            </a:r>
          </a:p>
        </p:txBody>
      </p:sp>
      <p:sp>
        <p:nvSpPr>
          <p:cNvPr id="20" name="Text Box 26">
            <a:extLst>
              <a:ext uri="{FF2B5EF4-FFF2-40B4-BE49-F238E27FC236}">
                <a16:creationId xmlns:a16="http://schemas.microsoft.com/office/drawing/2014/main" id="{F6F7CF54-8598-4135-BE21-DEB37E282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36" y="328897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8 4</a:t>
            </a:r>
          </a:p>
        </p:txBody>
      </p:sp>
      <p:sp>
        <p:nvSpPr>
          <p:cNvPr id="21" name="Line 27">
            <a:extLst>
              <a:ext uri="{FF2B5EF4-FFF2-40B4-BE49-F238E27FC236}">
                <a16:creationId xmlns:a16="http://schemas.microsoft.com/office/drawing/2014/main" id="{5C2F9174-ACCB-49E5-AD5E-E51B975998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7236" y="3337791"/>
            <a:ext cx="0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22" name="Line 28">
            <a:extLst>
              <a:ext uri="{FF2B5EF4-FFF2-40B4-BE49-F238E27FC236}">
                <a16:creationId xmlns:a16="http://schemas.microsoft.com/office/drawing/2014/main" id="{EF53E88F-77ED-4BDB-93E2-1EC46D102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7236" y="3566391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23" name="Text Box 29">
            <a:extLst>
              <a:ext uri="{FF2B5EF4-FFF2-40B4-BE49-F238E27FC236}">
                <a16:creationId xmlns:a16="http://schemas.microsoft.com/office/drawing/2014/main" id="{5B3EAC2D-03F8-465F-AEED-F897BF552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536" y="328064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id="{DEE5111C-7087-4D50-B0CE-4D2BB3D47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236" y="356639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id="{BA0A7369-5A2A-43C3-AEE2-F17B3D494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36" y="356639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3F773C2A-0722-405E-B87F-5A5863CB4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486" y="356639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7" name="Text Box 33">
            <a:extLst>
              <a:ext uri="{FF2B5EF4-FFF2-40B4-BE49-F238E27FC236}">
                <a16:creationId xmlns:a16="http://schemas.microsoft.com/office/drawing/2014/main" id="{F0044B04-EAAD-4C19-9B36-5E52D5CE5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686" y="356639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8" name="Text Box 34">
            <a:extLst>
              <a:ext uri="{FF2B5EF4-FFF2-40B4-BE49-F238E27FC236}">
                <a16:creationId xmlns:a16="http://schemas.microsoft.com/office/drawing/2014/main" id="{C4DB738E-FC8D-46B7-8D1D-8CD2A8846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486" y="379499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9" name="Text Box 35">
            <a:extLst>
              <a:ext uri="{FF2B5EF4-FFF2-40B4-BE49-F238E27FC236}">
                <a16:creationId xmlns:a16="http://schemas.microsoft.com/office/drawing/2014/main" id="{8CA01F6E-2B4A-4353-9BD4-EEEB1BC37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136" y="3566391"/>
            <a:ext cx="800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(dm)</a:t>
            </a:r>
          </a:p>
        </p:txBody>
      </p:sp>
      <p:sp>
        <p:nvSpPr>
          <p:cNvPr id="30" name="Text Box 37">
            <a:extLst>
              <a:ext uri="{FF2B5EF4-FFF2-40B4-BE49-F238E27FC236}">
                <a16:creationId xmlns:a16="http://schemas.microsoft.com/office/drawing/2014/main" id="{16D04590-EDA7-47AF-A4F0-26A59DF67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36" y="4080741"/>
            <a:ext cx="1943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>21 dm =       m</a:t>
            </a:r>
          </a:p>
        </p:txBody>
      </p:sp>
      <p:sp>
        <p:nvSpPr>
          <p:cNvPr id="31" name="Text Box 38">
            <a:extLst>
              <a:ext uri="{FF2B5EF4-FFF2-40B4-BE49-F238E27FC236}">
                <a16:creationId xmlns:a16="http://schemas.microsoft.com/office/drawing/2014/main" id="{3FC6907F-9654-4916-9C68-8717709C5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6736" y="4252191"/>
            <a:ext cx="5200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FF3300"/>
                </a:solidFill>
                <a:latin typeface="Times New Roman" panose="02020603050405020304" pitchFamily="18" charset="0"/>
              </a:rPr>
              <a:t>Vậy:          8,4 : 4 = 2,1 (m)</a:t>
            </a:r>
          </a:p>
        </p:txBody>
      </p:sp>
      <p:sp>
        <p:nvSpPr>
          <p:cNvPr id="32" name="Text Box 37">
            <a:extLst>
              <a:ext uri="{FF2B5EF4-FFF2-40B4-BE49-F238E27FC236}">
                <a16:creationId xmlns:a16="http://schemas.microsoft.com/office/drawing/2014/main" id="{BFC1E536-A673-4083-B410-CCC4B5F9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8711" y="4080741"/>
            <a:ext cx="9715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>2,1 m</a:t>
            </a:r>
          </a:p>
        </p:txBody>
      </p:sp>
    </p:spTree>
    <p:extLst>
      <p:ext uri="{BB962C8B-B14F-4D97-AF65-F5344CB8AC3E}">
        <p14:creationId xmlns:p14="http://schemas.microsoft.com/office/powerpoint/2010/main" val="426427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7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2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2" dur="1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4" grpId="0" animBg="1"/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0DAF9860-4E66-4407-B7B2-387E8F937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796309"/>
            <a:ext cx="554355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350">
              <a:latin typeface="VNI-Times" pitchFamily="2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A0272A77-714C-475D-AF3E-463FCB790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1" y="2110509"/>
            <a:ext cx="10596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8,4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C4572205-29DB-4845-BC6F-83AC0BACE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1" y="2682009"/>
            <a:ext cx="42267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27D4F620-DE1B-43D6-B8B1-0AE5301DF9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851" y="2453409"/>
            <a:ext cx="3178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2D31855-A812-4339-98B2-C066E59C0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165278"/>
            <a:ext cx="3090863" cy="79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8 chia 4 được 2, viết 2;                 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E67CFC8B-7D46-4D48-8858-5308A3C1D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4053609"/>
            <a:ext cx="380166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Vậy:  8,4 : 4 = 2,1 (m)</a:t>
            </a: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28CAE0E6-26B9-4165-906A-14AB5CF49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2460553"/>
            <a:ext cx="35361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B24AAA7E-D944-4ADF-BD80-0F2A9926C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596409"/>
            <a:ext cx="5211366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SzPct val="75000"/>
              <a:buFontTx/>
              <a:buNone/>
            </a:pP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1 nhân 4 bằng 4; 4 trừ 4 bằng 0, viết 0.</a:t>
            </a:r>
          </a:p>
        </p:txBody>
      </p:sp>
      <p:sp>
        <p:nvSpPr>
          <p:cNvPr id="10" name="Rectangle 27">
            <a:extLst>
              <a:ext uri="{FF2B5EF4-FFF2-40B4-BE49-F238E27FC236}">
                <a16:creationId xmlns:a16="http://schemas.microsoft.com/office/drawing/2014/main" id="{A133FAD2-46AF-4B68-8B05-6F47BB2F3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253509"/>
            <a:ext cx="3886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SzPct val="75000"/>
              <a:buFontTx/>
              <a:buNone/>
            </a:pP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Hạ 4; </a:t>
            </a: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C3AE1F6E-2B14-4DDA-9F83-AB587263F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835" y="2510559"/>
            <a:ext cx="521136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bg2"/>
              </a:buClr>
              <a:buSzPct val="75000"/>
              <a:buFontTx/>
              <a:buNone/>
            </a:pP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nhân 4 bằng 8; 8 trừ 8 bằng 0, viết 0.</a:t>
            </a:r>
          </a:p>
        </p:txBody>
      </p:sp>
      <p:sp>
        <p:nvSpPr>
          <p:cNvPr id="12" name="Rectangle 30">
            <a:extLst>
              <a:ext uri="{FF2B5EF4-FFF2-40B4-BE49-F238E27FC236}">
                <a16:creationId xmlns:a16="http://schemas.microsoft.com/office/drawing/2014/main" id="{BBACB7EE-FC86-4617-B218-A1F0148A5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910609"/>
            <a:ext cx="4769644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SzPct val="75000"/>
              <a:buFontTx/>
              <a:buNone/>
            </a:pP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Viết dấu phẩy vào bên phải 2.</a:t>
            </a:r>
          </a:p>
        </p:txBody>
      </p:sp>
      <p:sp>
        <p:nvSpPr>
          <p:cNvPr id="13" name="Text Box 35">
            <a:extLst>
              <a:ext uri="{FF2B5EF4-FFF2-40B4-BE49-F238E27FC236}">
                <a16:creationId xmlns:a16="http://schemas.microsoft.com/office/drawing/2014/main" id="{64265544-3773-4AA6-9D8A-E6350EC27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550" y="2110509"/>
            <a:ext cx="35361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37539886-5B46-4C8F-B8A5-57E250E55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453409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4898D2E9-C31E-48AD-A6F4-CEC6D7A4A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75" y="2453409"/>
            <a:ext cx="57419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23E27580-50A3-4E82-870A-204CB5610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453409"/>
            <a:ext cx="31931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17" name="Group 39">
            <a:extLst>
              <a:ext uri="{FF2B5EF4-FFF2-40B4-BE49-F238E27FC236}">
                <a16:creationId xmlns:a16="http://schemas.microsoft.com/office/drawing/2014/main" id="{0BC46C44-A105-4DCD-AD8A-73059309E49F}"/>
              </a:ext>
            </a:extLst>
          </p:cNvPr>
          <p:cNvGrpSpPr>
            <a:grpSpLocks/>
          </p:cNvGrpSpPr>
          <p:nvPr/>
        </p:nvGrpSpPr>
        <p:grpSpPr bwMode="auto">
          <a:xfrm>
            <a:off x="2057400" y="2167660"/>
            <a:ext cx="914400" cy="1003697"/>
            <a:chOff x="1219198" y="3124200"/>
            <a:chExt cx="1219202" cy="133859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593C3E-83AF-43E3-8C55-0A869D5A2251}"/>
                </a:ext>
              </a:extLst>
            </p:cNvPr>
            <p:cNvCxnSpPr/>
            <p:nvPr/>
          </p:nvCxnSpPr>
          <p:spPr>
            <a:xfrm rot="10800000" flipH="1" flipV="1">
              <a:off x="1219198" y="3124200"/>
              <a:ext cx="0" cy="133859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D96C148-BD62-4E05-8F3E-1126097CC8A1}"/>
                </a:ext>
              </a:extLst>
            </p:cNvPr>
            <p:cNvCxnSpPr/>
            <p:nvPr/>
          </p:nvCxnSpPr>
          <p:spPr>
            <a:xfrm>
              <a:off x="1219198" y="3505293"/>
              <a:ext cx="1219202" cy="15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99A7FA1-DD28-4ABE-8CF1-5AE64E0F1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0" y="1596159"/>
            <a:ext cx="434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thường ta đặt tính rồi làm như sau: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C233B52D-620B-4A67-928E-0612B1683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560316"/>
            <a:ext cx="6343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1800" b="1">
                <a:latin typeface="Times New Roman" panose="02020603050405020304" pitchFamily="18" charset="0"/>
              </a:rPr>
              <a:t>a)</a:t>
            </a:r>
            <a:r>
              <a:rPr lang="en-US" altLang="en-US" sz="1800" b="1" u="sng">
                <a:latin typeface="Times New Roman" panose="02020603050405020304" pitchFamily="18" charset="0"/>
              </a:rPr>
              <a:t>Ví dụ 1</a:t>
            </a:r>
            <a:r>
              <a:rPr lang="en-US" altLang="en-US" sz="1800" b="1">
                <a:latin typeface="Times New Roman" panose="02020603050405020304" pitchFamily="18" charset="0"/>
              </a:rPr>
              <a:t>: Một sợi dây dài 8,4 mét được chia thành 4 đoạn bằng nhau. Hỏi mỗi đoạn dây dài bao nhiêu mét?</a:t>
            </a: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39879CB4-D166-4759-BF58-EE4B187FB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1" y="2453409"/>
            <a:ext cx="42267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A77DFBFC-FA5E-4F74-99FC-3F6B70905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0" y="3253509"/>
            <a:ext cx="3886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bg2"/>
              </a:buClr>
              <a:buSzPct val="75000"/>
              <a:buFontTx/>
              <a:buNone/>
            </a:pPr>
            <a:r>
              <a:rPr lang="en-US" altLang="en-US" sz="21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chia 4 được 1, viết 1.</a:t>
            </a:r>
          </a:p>
        </p:txBody>
      </p:sp>
    </p:spTree>
    <p:extLst>
      <p:ext uri="{BB962C8B-B14F-4D97-AF65-F5344CB8AC3E}">
        <p14:creationId xmlns:p14="http://schemas.microsoft.com/office/powerpoint/2010/main" val="17455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第一PPT，www.1ppt.com">
  <a:themeElements>
    <a:clrScheme name="描边答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5855"/>
      </a:accent1>
      <a:accent2>
        <a:srgbClr val="FDC873"/>
      </a:accent2>
      <a:accent3>
        <a:srgbClr val="6BF0FF"/>
      </a:accent3>
      <a:accent4>
        <a:srgbClr val="6BF4CD"/>
      </a:accent4>
      <a:accent5>
        <a:srgbClr val="621147"/>
      </a:accent5>
      <a:accent6>
        <a:srgbClr val="273355"/>
      </a:accent6>
      <a:hlink>
        <a:srgbClr val="000000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e7d195523061f1c0 xmlns="http://e7d195523061f1c0/custom/data/def">
  <_7b1dac89e7d195523061f1c0316ecb71 xmlns="">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</_7b1dac89e7d195523061f1c0316ecb71>
  <_7b1dac89e7d195523061f1c0316ecb71 xmlns="">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</_7b1dac89e7d195523061f1c0316ecb71>
  <_7b1dac89e7d195523061f1c0316ecb71 xmlns="">e7d195523061f1c09e9d68d7cf438b91ef959ecb14fc25d26BBA7F7DBC18E55DFF4014AF651F0BF2569D4B6C1DA7F1A4683A481403BD872FC687266AD13265C1DE7C373772FD8728ABDD69ADD03BFF5BE2862BC891DBB79E084D9F5E4FBB1B562A9752B1B1B336475B32C7C37DD9288EAD27DDC512A8D3801D48E380A7486EFB4C1F8A7A0CA49B3CBF40803B9190492F</_7b1dac89e7d195523061f1c0316ecb71>
  <_7b1dac89e7d195523061f1c0316ecb71 xmlns="">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</_7b1dac89e7d195523061f1c0316ecb71>
</e7d195523061f1c0>
</file>

<file path=customXml/itemProps1.xml><?xml version="1.0" encoding="utf-8"?>
<ds:datastoreItem xmlns:ds="http://schemas.openxmlformats.org/officeDocument/2006/customXml" ds:itemID="{21EDB359-7ACC-460E-A945-A59141592889}">
  <ds:schemaRefs>
    <ds:schemaRef ds:uri="http://e7d195523061f1c0/custom/data/def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1525</TotalTime>
  <Words>829</Words>
  <Application>Microsoft Office PowerPoint</Application>
  <PresentationFormat>On-screen Show (16:9)</PresentationFormat>
  <Paragraphs>190</Paragraphs>
  <Slides>25</Slides>
  <Notes>8</Notes>
  <HiddenSlides>0</HiddenSlides>
  <MMClips>11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宋体</vt:lpstr>
      <vt:lpstr>.VnTime</vt:lpstr>
      <vt:lpstr>Arial</vt:lpstr>
      <vt:lpstr>Calibri</vt:lpstr>
      <vt:lpstr>Segoe UI Black</vt:lpstr>
      <vt:lpstr>黑体</vt:lpstr>
      <vt:lpstr>Times New Roman</vt:lpstr>
      <vt:lpstr>UVN Bach Tuyet Nang</vt:lpstr>
      <vt:lpstr>UVN Chu Ky</vt:lpstr>
      <vt:lpstr>UVN Nguyen Du</vt:lpstr>
      <vt:lpstr>VNI-Times</vt:lpstr>
      <vt:lpstr>第一PPT，www.1ppt.com</vt:lpstr>
      <vt:lpstr>7_Office Theme</vt:lpstr>
      <vt:lpstr>Office Theme</vt:lpstr>
      <vt:lpstr>PowerPoint Presentation</vt:lpstr>
      <vt:lpstr>PowerPoint Presentation</vt:lpstr>
      <vt:lpstr>CHIM ĐƯA THƯ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Techsi.vn</cp:lastModifiedBy>
  <cp:revision>102</cp:revision>
  <dcterms:created xsi:type="dcterms:W3CDTF">2017-03-31T06:09:11Z</dcterms:created>
  <dcterms:modified xsi:type="dcterms:W3CDTF">2023-07-21T08:37:41Z</dcterms:modified>
</cp:coreProperties>
</file>