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embeddedFontLst>
    <p:embeddedFont>
      <p:font typeface="#9Slide05 SVNFlamingo Script" panose="020B0604020202020204" charset="0"/>
      <p:regular r:id="rId20"/>
    </p:embeddedFont>
    <p:embeddedFont>
      <p:font typeface="#9Slide05 SVNKitten" panose="020B0604020202020204" charset="0"/>
      <p:regular r:id="rId21"/>
    </p:embeddedFont>
    <p:embeddedFont>
      <p:font typeface="#9Slide05 SVNReklame Script" panose="020B0604020202020204" charset="0"/>
      <p:regular r:id="rId22"/>
    </p:embeddedFont>
    <p:embeddedFont>
      <p:font typeface="#9Slide07 HoneyCream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ambria Math" panose="02040503050406030204" pitchFamily="18" charset="0"/>
      <p:regular r:id="rId30"/>
    </p:embeddedFont>
    <p:embeddedFont>
      <p:font typeface="HP001 4 hàng" panose="020B0603050302020204" pitchFamily="34" charset="0"/>
      <p:regular r:id="rId31"/>
      <p:bold r:id="rId32"/>
    </p:embeddedFont>
    <p:embeddedFont>
      <p:font typeface="SVN-Newton" panose="02040603050506020204" pitchFamily="18" charset="0"/>
      <p:regular r:id="rId33"/>
    </p:embeddedFont>
    <p:embeddedFont>
      <p:font typeface="UTM Fleur" panose="02040403050506020204" pitchFamily="18" charset="0"/>
      <p:regular r:id="rId34"/>
    </p:embeddedFont>
    <p:embeddedFont>
      <p:font typeface="UVF TypoSlabserif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405A"/>
    <a:srgbClr val="FFE1E7"/>
    <a:srgbClr val="FFB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8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21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06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413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79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96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87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81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57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55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6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20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03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269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1E68C3-0881-45B3-AC55-30BF56FB1D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00E74-B643-48A6-A4A1-B9F446538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43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735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18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363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65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612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112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1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882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911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38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79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EE94D-C559-498B-8826-F276D9DB68B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E905EF-0B97-47C2-97CE-6621F103D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334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570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011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016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128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917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9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108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9330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5742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462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151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0EAA3E-9E6B-4D89-8CD9-92EB1732A2F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803CF-2CCC-4DE1-B26D-806F01803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461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870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5675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715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661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1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94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454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918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052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003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036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93D92C-6C9F-44F9-93F0-44815C2915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0A26B-28EB-4E73-AD84-60F3144F9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8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40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05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43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5C722D-2CC5-4CF5-8355-8EF3B369FF9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40B631-C0E9-4B03-8EAE-4C1EA6BD6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3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342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495" y="-67908"/>
            <a:ext cx="721045" cy="1226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D478D2-BD10-406D-9306-4FB64AD80A8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E01F89-9743-4A2E-BC44-2EE155A60772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1AFC433-197C-4B76-AC67-C94917E82BAC}"/>
              </a:ext>
            </a:extLst>
          </p:cNvPr>
          <p:cNvSpPr txBox="1">
            <a:spLocks/>
          </p:cNvSpPr>
          <p:nvPr userDrawn="1"/>
        </p:nvSpPr>
        <p:spPr>
          <a:xfrm>
            <a:off x="10285244" y="-24223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DE405A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DE405A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67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495" y="-67908"/>
            <a:ext cx="721045" cy="1226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F5848B-9ED0-4E3C-80FF-2D4695812739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2B2B32-57F7-44F1-BE70-EA859E8210D1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0A4AFDD-04F6-4220-A345-B10E801F8293}"/>
              </a:ext>
            </a:extLst>
          </p:cNvPr>
          <p:cNvSpPr txBox="1">
            <a:spLocks/>
          </p:cNvSpPr>
          <p:nvPr userDrawn="1"/>
        </p:nvSpPr>
        <p:spPr>
          <a:xfrm>
            <a:off x="10285244" y="-24223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1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1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3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495" y="-67908"/>
            <a:ext cx="721045" cy="1226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333885-EB05-4347-801D-FD0F5C76DC1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085" y="6289989"/>
            <a:ext cx="1152128" cy="19592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420DF2-14B2-427D-87DD-17DD69C11848}"/>
              </a:ext>
            </a:extLst>
          </p:cNvPr>
          <p:cNvSpPr txBox="1"/>
          <p:nvPr userDrawn="1"/>
        </p:nvSpPr>
        <p:spPr>
          <a:xfrm>
            <a:off x="3200989" y="701388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B39CB65-CA36-490F-B212-4C2732EC1E6C}"/>
              </a:ext>
            </a:extLst>
          </p:cNvPr>
          <p:cNvSpPr txBox="1">
            <a:spLocks/>
          </p:cNvSpPr>
          <p:nvPr userDrawn="1"/>
        </p:nvSpPr>
        <p:spPr>
          <a:xfrm>
            <a:off x="-171450" y="-24223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607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-152400"/>
            <a:ext cx="12192000" cy="7010400"/>
            <a:chOff x="0" y="-152400"/>
            <a:chExt cx="12192000" cy="7010400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56706" y="-152400"/>
              <a:ext cx="435294" cy="561975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495" y="-67908"/>
            <a:ext cx="721045" cy="1226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6D63D9-8082-46C4-8FA5-DE5A23B65B4C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1BBC1267-31CD-4901-8491-3D6FE94CED15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D0B4328-2E54-449D-99E8-2E7520415AEE}"/>
              </a:ext>
            </a:extLst>
          </p:cNvPr>
          <p:cNvSpPr txBox="1">
            <a:spLocks/>
          </p:cNvSpPr>
          <p:nvPr userDrawn="1"/>
        </p:nvSpPr>
        <p:spPr>
          <a:xfrm>
            <a:off x="10321820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6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6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404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5.wdp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6.png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0" Type="http://schemas.openxmlformats.org/officeDocument/2006/relationships/image" Target="../media/image52.png"/><Relationship Id="rId4" Type="http://schemas.openxmlformats.org/officeDocument/2006/relationships/image" Target="../media/image54.png"/><Relationship Id="rId9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3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4.png"/><Relationship Id="rId5" Type="http://schemas.microsoft.com/office/2007/relationships/hdphoto" Target="../media/hdphoto8.wdp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40.png"/><Relationship Id="rId7" Type="http://schemas.openxmlformats.org/officeDocument/2006/relationships/image" Target="../media/image18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15.png"/><Relationship Id="rId4" Type="http://schemas.openxmlformats.org/officeDocument/2006/relationships/image" Target="../media/image150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.png"/><Relationship Id="rId11" Type="http://schemas.microsoft.com/office/2007/relationships/hdphoto" Target="../media/hdphoto3.wdp"/><Relationship Id="rId5" Type="http://schemas.openxmlformats.org/officeDocument/2006/relationships/image" Target="../media/image22.png"/><Relationship Id="rId10" Type="http://schemas.openxmlformats.org/officeDocument/2006/relationships/image" Target="../media/image16.png"/><Relationship Id="rId4" Type="http://schemas.openxmlformats.org/officeDocument/2006/relationships/image" Target="../media/image21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7.png"/><Relationship Id="rId7" Type="http://schemas.openxmlformats.org/officeDocument/2006/relationships/image" Target="../media/image19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9.pn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0.png"/><Relationship Id="rId7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40.png"/><Relationship Id="rId7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8.png"/><Relationship Id="rId5" Type="http://schemas.openxmlformats.org/officeDocument/2006/relationships/image" Target="../media/image3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049299" y="708341"/>
            <a:ext cx="3943927" cy="2927929"/>
            <a:chOff x="6049818" y="332509"/>
            <a:chExt cx="3943927" cy="2927929"/>
          </a:xfrm>
        </p:grpSpPr>
        <p:sp>
          <p:nvSpPr>
            <p:cNvPr id="7" name="Oval 6"/>
            <p:cNvSpPr/>
            <p:nvPr/>
          </p:nvSpPr>
          <p:spPr>
            <a:xfrm>
              <a:off x="6049818" y="332509"/>
              <a:ext cx="3943927" cy="29279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943"/>
            <a:stretch/>
          </p:blipFill>
          <p:spPr>
            <a:xfrm>
              <a:off x="6209182" y="461818"/>
              <a:ext cx="3682962" cy="2715491"/>
            </a:xfrm>
            <a:prstGeom prst="flowChartConnector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308" y="2394992"/>
            <a:ext cx="5209599" cy="520959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8527476" y="3983833"/>
            <a:ext cx="3418790" cy="2774516"/>
            <a:chOff x="8514592" y="2576298"/>
            <a:chExt cx="3418790" cy="2774516"/>
          </a:xfrm>
        </p:grpSpPr>
        <p:sp>
          <p:nvSpPr>
            <p:cNvPr id="9" name="Oval 8"/>
            <p:cNvSpPr/>
            <p:nvPr/>
          </p:nvSpPr>
          <p:spPr>
            <a:xfrm>
              <a:off x="8514592" y="2576298"/>
              <a:ext cx="3418790" cy="2774516"/>
            </a:xfrm>
            <a:prstGeom prst="ellipse">
              <a:avLst/>
            </a:prstGeom>
            <a:solidFill>
              <a:schemeClr val="accent1"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8572" y="2703802"/>
              <a:ext cx="3103419" cy="2519507"/>
            </a:xfrm>
            <a:prstGeom prst="flowChartOr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</p:grpSp>
      <p:grpSp>
        <p:nvGrpSpPr>
          <p:cNvPr id="22" name="Group 21"/>
          <p:cNvGrpSpPr/>
          <p:nvPr/>
        </p:nvGrpSpPr>
        <p:grpSpPr>
          <a:xfrm>
            <a:off x="6310085" y="3622058"/>
            <a:ext cx="274850" cy="249381"/>
            <a:chOff x="6557817" y="3015224"/>
            <a:chExt cx="274850" cy="249381"/>
          </a:xfrm>
        </p:grpSpPr>
        <p:sp>
          <p:nvSpPr>
            <p:cNvPr id="13" name="Oval 12"/>
            <p:cNvSpPr/>
            <p:nvPr/>
          </p:nvSpPr>
          <p:spPr>
            <a:xfrm>
              <a:off x="6557817" y="3015224"/>
              <a:ext cx="274850" cy="2493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583285" y="3025360"/>
              <a:ext cx="245658" cy="193065"/>
            </a:xfrm>
            <a:prstGeom prst="ellipse">
              <a:avLst/>
            </a:prstGeom>
            <a:solidFill>
              <a:srgbClr val="FFE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564581" y="5036033"/>
            <a:ext cx="401781" cy="546487"/>
            <a:chOff x="8162473" y="4581381"/>
            <a:chExt cx="360218" cy="332509"/>
          </a:xfrm>
        </p:grpSpPr>
        <p:sp>
          <p:nvSpPr>
            <p:cNvPr id="12" name="Oval 11"/>
            <p:cNvSpPr/>
            <p:nvPr/>
          </p:nvSpPr>
          <p:spPr>
            <a:xfrm>
              <a:off x="8162473" y="4581381"/>
              <a:ext cx="360218" cy="3325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222751" y="4623394"/>
              <a:ext cx="227186" cy="262788"/>
            </a:xfrm>
            <a:prstGeom prst="ellipse">
              <a:avLst/>
            </a:prstGeom>
            <a:solidFill>
              <a:srgbClr val="FFE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579344" y="4526678"/>
            <a:ext cx="180109" cy="223474"/>
            <a:chOff x="8162473" y="4581381"/>
            <a:chExt cx="360218" cy="332509"/>
          </a:xfrm>
        </p:grpSpPr>
        <p:sp>
          <p:nvSpPr>
            <p:cNvPr id="18" name="Oval 17"/>
            <p:cNvSpPr/>
            <p:nvPr/>
          </p:nvSpPr>
          <p:spPr>
            <a:xfrm>
              <a:off x="8162473" y="4581381"/>
              <a:ext cx="360218" cy="3325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222751" y="4623394"/>
              <a:ext cx="227186" cy="262788"/>
            </a:xfrm>
            <a:prstGeom prst="ellipse">
              <a:avLst/>
            </a:prstGeom>
            <a:solidFill>
              <a:srgbClr val="FFE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193693" y="682920"/>
            <a:ext cx="25630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Toán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UTM Fleur" panose="02040403050506020204" pitchFamily="18" charset="0"/>
              <a:ea typeface="+mn-ea"/>
              <a:cs typeface="+mn-cs"/>
            </a:endParaRPr>
          </a:p>
        </p:txBody>
      </p:sp>
      <p:sp>
        <p:nvSpPr>
          <p:cNvPr id="21" name="文本框 10"/>
          <p:cNvSpPr txBox="1"/>
          <p:nvPr/>
        </p:nvSpPr>
        <p:spPr>
          <a:xfrm>
            <a:off x="-1318132" y="1549571"/>
            <a:ext cx="96704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8800" b="1" i="0" u="none" strike="noStrike" kern="1200" cap="none" spc="300" normalizeH="0" baseline="0" noProof="0" dirty="0">
                <a:ln>
                  <a:noFill/>
                </a:ln>
                <a:solidFill>
                  <a:srgbClr val="DD495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uLnTx/>
                <a:uFillTx/>
                <a:latin typeface="UTM Fleur" panose="020404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Luyện</a:t>
            </a:r>
            <a:r>
              <a:rPr kumimoji="0" lang="vi-VN" altLang="zh-CN" sz="8800" b="1" i="0" u="none" strike="noStrike" kern="1200" cap="none" spc="300" normalizeH="0" noProof="0" dirty="0">
                <a:ln>
                  <a:noFill/>
                </a:ln>
                <a:solidFill>
                  <a:srgbClr val="DD495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uLnTx/>
                <a:uFillTx/>
                <a:latin typeface="UTM Fleur" panose="020404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 tập chung</a:t>
            </a:r>
            <a:endParaRPr kumimoji="0" lang="zh-CN" altLang="en-US" sz="8800" b="1" i="0" u="none" strike="noStrike" kern="1200" cap="none" spc="300" normalizeH="0" baseline="0" noProof="0" dirty="0">
              <a:ln>
                <a:noFill/>
              </a:ln>
              <a:solidFill>
                <a:srgbClr val="DD4950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60000" dist="29997" dir="5400000" sy="-100000" algn="bl" rotWithShape="0"/>
              </a:effectLst>
              <a:uLnTx/>
              <a:uFillTx/>
              <a:latin typeface="UTM Fleur" panose="02040403050506020204" pitchFamily="18" charset="0"/>
              <a:ea typeface="印品黑体" panose="00000500000000000000" pitchFamily="2" charset="-122"/>
              <a:cs typeface="黑体-繁" panose="02000500000000000000" pitchFamily="2" charset="-122"/>
              <a:sym typeface="印品黑体" panose="00000500000000000000" pitchFamily="2" charset="-122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478153" y="4865270"/>
            <a:ext cx="279401" cy="341525"/>
            <a:chOff x="8162473" y="4581381"/>
            <a:chExt cx="360218" cy="332509"/>
          </a:xfrm>
        </p:grpSpPr>
        <p:sp>
          <p:nvSpPr>
            <p:cNvPr id="24" name="Oval 23"/>
            <p:cNvSpPr/>
            <p:nvPr/>
          </p:nvSpPr>
          <p:spPr>
            <a:xfrm>
              <a:off x="8162473" y="4581381"/>
              <a:ext cx="360218" cy="3325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8222751" y="4623394"/>
              <a:ext cx="227186" cy="262788"/>
            </a:xfrm>
            <a:prstGeom prst="ellipse">
              <a:avLst/>
            </a:prstGeom>
            <a:solidFill>
              <a:srgbClr val="FFE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950597" y="2955859"/>
            <a:ext cx="401782" cy="428087"/>
            <a:chOff x="6557817" y="3015224"/>
            <a:chExt cx="274850" cy="249381"/>
          </a:xfrm>
        </p:grpSpPr>
        <p:sp>
          <p:nvSpPr>
            <p:cNvPr id="27" name="Oval 26"/>
            <p:cNvSpPr/>
            <p:nvPr/>
          </p:nvSpPr>
          <p:spPr>
            <a:xfrm>
              <a:off x="6557817" y="3015224"/>
              <a:ext cx="274850" cy="2493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6583285" y="3025360"/>
              <a:ext cx="245658" cy="193065"/>
            </a:xfrm>
            <a:prstGeom prst="ellipse">
              <a:avLst/>
            </a:prstGeom>
            <a:solidFill>
              <a:srgbClr val="FFE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745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584" b="90782" l="51383" r="96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24" t="10370" b="6936"/>
          <a:stretch/>
        </p:blipFill>
        <p:spPr>
          <a:xfrm>
            <a:off x="2105891" y="1514762"/>
            <a:ext cx="4138673" cy="5671129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5531418" y="817685"/>
            <a:ext cx="5731528" cy="1667345"/>
          </a:xfrm>
          <a:custGeom>
            <a:avLst/>
            <a:gdLst>
              <a:gd name="connsiteX0" fmla="*/ 0 w 5731528"/>
              <a:gd name="connsiteY0" fmla="*/ 277896 h 1667345"/>
              <a:gd name="connsiteX1" fmla="*/ 277896 w 5731528"/>
              <a:gd name="connsiteY1" fmla="*/ 0 h 1667345"/>
              <a:gd name="connsiteX2" fmla="*/ 609802 w 5731528"/>
              <a:gd name="connsiteY2" fmla="*/ 0 h 1667345"/>
              <a:gd name="connsiteX3" fmla="*/ 955255 w 5731528"/>
              <a:gd name="connsiteY3" fmla="*/ 0 h 1667345"/>
              <a:gd name="connsiteX4" fmla="*/ 955255 w 5731528"/>
              <a:gd name="connsiteY4" fmla="*/ 0 h 1667345"/>
              <a:gd name="connsiteX5" fmla="*/ 1432882 w 5731528"/>
              <a:gd name="connsiteY5" fmla="*/ 0 h 1667345"/>
              <a:gd name="connsiteX6" fmla="*/ 1896181 w 5731528"/>
              <a:gd name="connsiteY6" fmla="*/ 0 h 1667345"/>
              <a:gd name="connsiteX7" fmla="*/ 2388137 w 5731528"/>
              <a:gd name="connsiteY7" fmla="*/ 0 h 1667345"/>
              <a:gd name="connsiteX8" fmla="*/ 2899053 w 5731528"/>
              <a:gd name="connsiteY8" fmla="*/ 0 h 1667345"/>
              <a:gd name="connsiteX9" fmla="*/ 3379314 w 5731528"/>
              <a:gd name="connsiteY9" fmla="*/ 0 h 1667345"/>
              <a:gd name="connsiteX10" fmla="*/ 3859575 w 5731528"/>
              <a:gd name="connsiteY10" fmla="*/ 0 h 1667345"/>
              <a:gd name="connsiteX11" fmla="*/ 4401145 w 5731528"/>
              <a:gd name="connsiteY11" fmla="*/ 0 h 1667345"/>
              <a:gd name="connsiteX12" fmla="*/ 4942716 w 5731528"/>
              <a:gd name="connsiteY12" fmla="*/ 0 h 1667345"/>
              <a:gd name="connsiteX13" fmla="*/ 5453632 w 5731528"/>
              <a:gd name="connsiteY13" fmla="*/ 0 h 1667345"/>
              <a:gd name="connsiteX14" fmla="*/ 5731528 w 5731528"/>
              <a:gd name="connsiteY14" fmla="*/ 277896 h 1667345"/>
              <a:gd name="connsiteX15" fmla="*/ 5731528 w 5731528"/>
              <a:gd name="connsiteY15" fmla="*/ 625257 h 1667345"/>
              <a:gd name="connsiteX16" fmla="*/ 5731528 w 5731528"/>
              <a:gd name="connsiteY16" fmla="*/ 972618 h 1667345"/>
              <a:gd name="connsiteX17" fmla="*/ 5731528 w 5731528"/>
              <a:gd name="connsiteY17" fmla="*/ 972618 h 1667345"/>
              <a:gd name="connsiteX18" fmla="*/ 5731528 w 5731528"/>
              <a:gd name="connsiteY18" fmla="*/ 1389454 h 1667345"/>
              <a:gd name="connsiteX19" fmla="*/ 5731528 w 5731528"/>
              <a:gd name="connsiteY19" fmla="*/ 1389449 h 1667345"/>
              <a:gd name="connsiteX20" fmla="*/ 5453632 w 5731528"/>
              <a:gd name="connsiteY20" fmla="*/ 1667345 h 1667345"/>
              <a:gd name="connsiteX21" fmla="*/ 4973371 w 5731528"/>
              <a:gd name="connsiteY21" fmla="*/ 1667345 h 1667345"/>
              <a:gd name="connsiteX22" fmla="*/ 4493110 w 5731528"/>
              <a:gd name="connsiteY22" fmla="*/ 1667345 h 1667345"/>
              <a:gd name="connsiteX23" fmla="*/ 3920885 w 5731528"/>
              <a:gd name="connsiteY23" fmla="*/ 1667345 h 1667345"/>
              <a:gd name="connsiteX24" fmla="*/ 3409969 w 5731528"/>
              <a:gd name="connsiteY24" fmla="*/ 1667345 h 1667345"/>
              <a:gd name="connsiteX25" fmla="*/ 2837743 w 5731528"/>
              <a:gd name="connsiteY25" fmla="*/ 1667345 h 1667345"/>
              <a:gd name="connsiteX26" fmla="*/ 2388137 w 5731528"/>
              <a:gd name="connsiteY26" fmla="*/ 1667345 h 1667345"/>
              <a:gd name="connsiteX27" fmla="*/ 1845412 w 5731528"/>
              <a:gd name="connsiteY27" fmla="*/ 1729134 h 1667345"/>
              <a:gd name="connsiteX28" fmla="*/ 1280073 w 5731528"/>
              <a:gd name="connsiteY28" fmla="*/ 1793498 h 1667345"/>
              <a:gd name="connsiteX29" fmla="*/ 692120 w 5731528"/>
              <a:gd name="connsiteY29" fmla="*/ 1860436 h 1667345"/>
              <a:gd name="connsiteX30" fmla="*/ 126781 w 5731528"/>
              <a:gd name="connsiteY30" fmla="*/ 1924800 h 1667345"/>
              <a:gd name="connsiteX31" fmla="*/ 516164 w 5731528"/>
              <a:gd name="connsiteY31" fmla="*/ 1803796 h 1667345"/>
              <a:gd name="connsiteX32" fmla="*/ 955255 w 5731528"/>
              <a:gd name="connsiteY32" fmla="*/ 1667345 h 1667345"/>
              <a:gd name="connsiteX33" fmla="*/ 630123 w 5731528"/>
              <a:gd name="connsiteY33" fmla="*/ 1667345 h 1667345"/>
              <a:gd name="connsiteX34" fmla="*/ 277896 w 5731528"/>
              <a:gd name="connsiteY34" fmla="*/ 1667345 h 1667345"/>
              <a:gd name="connsiteX35" fmla="*/ 0 w 5731528"/>
              <a:gd name="connsiteY35" fmla="*/ 1389449 h 1667345"/>
              <a:gd name="connsiteX36" fmla="*/ 0 w 5731528"/>
              <a:gd name="connsiteY36" fmla="*/ 1389454 h 1667345"/>
              <a:gd name="connsiteX37" fmla="*/ 0 w 5731528"/>
              <a:gd name="connsiteY37" fmla="*/ 972618 h 1667345"/>
              <a:gd name="connsiteX38" fmla="*/ 0 w 5731528"/>
              <a:gd name="connsiteY38" fmla="*/ 972618 h 1667345"/>
              <a:gd name="connsiteX39" fmla="*/ 0 w 5731528"/>
              <a:gd name="connsiteY39" fmla="*/ 625257 h 1667345"/>
              <a:gd name="connsiteX40" fmla="*/ 0 w 5731528"/>
              <a:gd name="connsiteY40" fmla="*/ 277896 h 166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731528" h="1667345" fill="none" extrusionOk="0">
                <a:moveTo>
                  <a:pt x="0" y="277896"/>
                </a:moveTo>
                <a:cubicBezTo>
                  <a:pt x="-36918" y="138162"/>
                  <a:pt x="128439" y="-6817"/>
                  <a:pt x="277896" y="0"/>
                </a:cubicBezTo>
                <a:cubicBezTo>
                  <a:pt x="413454" y="-8400"/>
                  <a:pt x="522808" y="7369"/>
                  <a:pt x="609802" y="0"/>
                </a:cubicBezTo>
                <a:cubicBezTo>
                  <a:pt x="696796" y="-7369"/>
                  <a:pt x="807908" y="38103"/>
                  <a:pt x="955255" y="0"/>
                </a:cubicBezTo>
                <a:lnTo>
                  <a:pt x="955255" y="0"/>
                </a:lnTo>
                <a:cubicBezTo>
                  <a:pt x="1165581" y="-54748"/>
                  <a:pt x="1203261" y="5802"/>
                  <a:pt x="1432882" y="0"/>
                </a:cubicBezTo>
                <a:cubicBezTo>
                  <a:pt x="1662503" y="-5802"/>
                  <a:pt x="1737158" y="121"/>
                  <a:pt x="1896181" y="0"/>
                </a:cubicBezTo>
                <a:cubicBezTo>
                  <a:pt x="2055204" y="-121"/>
                  <a:pt x="2190558" y="44561"/>
                  <a:pt x="2388137" y="0"/>
                </a:cubicBezTo>
                <a:cubicBezTo>
                  <a:pt x="2531463" y="-33497"/>
                  <a:pt x="2654439" y="55663"/>
                  <a:pt x="2899053" y="0"/>
                </a:cubicBezTo>
                <a:cubicBezTo>
                  <a:pt x="3143667" y="-55663"/>
                  <a:pt x="3203956" y="14586"/>
                  <a:pt x="3379314" y="0"/>
                </a:cubicBezTo>
                <a:cubicBezTo>
                  <a:pt x="3554672" y="-14586"/>
                  <a:pt x="3755426" y="7086"/>
                  <a:pt x="3859575" y="0"/>
                </a:cubicBezTo>
                <a:cubicBezTo>
                  <a:pt x="3963724" y="-7086"/>
                  <a:pt x="4253952" y="63540"/>
                  <a:pt x="4401145" y="0"/>
                </a:cubicBezTo>
                <a:cubicBezTo>
                  <a:pt x="4548338" y="-63540"/>
                  <a:pt x="4757900" y="21623"/>
                  <a:pt x="4942716" y="0"/>
                </a:cubicBezTo>
                <a:cubicBezTo>
                  <a:pt x="5127532" y="-21623"/>
                  <a:pt x="5263144" y="7747"/>
                  <a:pt x="5453632" y="0"/>
                </a:cubicBezTo>
                <a:cubicBezTo>
                  <a:pt x="5571158" y="22408"/>
                  <a:pt x="5725455" y="124551"/>
                  <a:pt x="5731528" y="277896"/>
                </a:cubicBezTo>
                <a:cubicBezTo>
                  <a:pt x="5758014" y="405017"/>
                  <a:pt x="5693837" y="542262"/>
                  <a:pt x="5731528" y="625257"/>
                </a:cubicBezTo>
                <a:cubicBezTo>
                  <a:pt x="5769219" y="708252"/>
                  <a:pt x="5731356" y="873611"/>
                  <a:pt x="5731528" y="972618"/>
                </a:cubicBezTo>
                <a:lnTo>
                  <a:pt x="5731528" y="972618"/>
                </a:lnTo>
                <a:cubicBezTo>
                  <a:pt x="5741659" y="1081726"/>
                  <a:pt x="5723567" y="1195278"/>
                  <a:pt x="5731528" y="1389454"/>
                </a:cubicBezTo>
                <a:lnTo>
                  <a:pt x="5731528" y="1389449"/>
                </a:lnTo>
                <a:cubicBezTo>
                  <a:pt x="5703936" y="1543725"/>
                  <a:pt x="5621978" y="1697373"/>
                  <a:pt x="5453632" y="1667345"/>
                </a:cubicBezTo>
                <a:cubicBezTo>
                  <a:pt x="5306637" y="1706533"/>
                  <a:pt x="5166455" y="1610875"/>
                  <a:pt x="4973371" y="1667345"/>
                </a:cubicBezTo>
                <a:cubicBezTo>
                  <a:pt x="4780287" y="1723815"/>
                  <a:pt x="4669306" y="1628899"/>
                  <a:pt x="4493110" y="1667345"/>
                </a:cubicBezTo>
                <a:cubicBezTo>
                  <a:pt x="4316914" y="1705791"/>
                  <a:pt x="4088239" y="1605571"/>
                  <a:pt x="3920885" y="1667345"/>
                </a:cubicBezTo>
                <a:cubicBezTo>
                  <a:pt x="3753531" y="1729119"/>
                  <a:pt x="3641464" y="1638493"/>
                  <a:pt x="3409969" y="1667345"/>
                </a:cubicBezTo>
                <a:cubicBezTo>
                  <a:pt x="3178474" y="1696197"/>
                  <a:pt x="2981279" y="1623796"/>
                  <a:pt x="2837743" y="1667345"/>
                </a:cubicBezTo>
                <a:cubicBezTo>
                  <a:pt x="2694207" y="1710894"/>
                  <a:pt x="2481777" y="1620811"/>
                  <a:pt x="2388137" y="1667345"/>
                </a:cubicBezTo>
                <a:cubicBezTo>
                  <a:pt x="2239212" y="1708092"/>
                  <a:pt x="2063704" y="1639892"/>
                  <a:pt x="1845412" y="1729134"/>
                </a:cubicBezTo>
                <a:cubicBezTo>
                  <a:pt x="1627120" y="1818376"/>
                  <a:pt x="1414539" y="1723883"/>
                  <a:pt x="1280073" y="1793498"/>
                </a:cubicBezTo>
                <a:cubicBezTo>
                  <a:pt x="1145607" y="1863113"/>
                  <a:pt x="892797" y="1835774"/>
                  <a:pt x="692120" y="1860436"/>
                </a:cubicBezTo>
                <a:cubicBezTo>
                  <a:pt x="491443" y="1885098"/>
                  <a:pt x="264984" y="1899486"/>
                  <a:pt x="126781" y="1924800"/>
                </a:cubicBezTo>
                <a:cubicBezTo>
                  <a:pt x="289244" y="1846094"/>
                  <a:pt x="382415" y="1858567"/>
                  <a:pt x="516164" y="1803796"/>
                </a:cubicBezTo>
                <a:cubicBezTo>
                  <a:pt x="649913" y="1749025"/>
                  <a:pt x="776608" y="1757079"/>
                  <a:pt x="955255" y="1667345"/>
                </a:cubicBezTo>
                <a:cubicBezTo>
                  <a:pt x="831121" y="1694645"/>
                  <a:pt x="705096" y="1637884"/>
                  <a:pt x="630123" y="1667345"/>
                </a:cubicBezTo>
                <a:cubicBezTo>
                  <a:pt x="555150" y="1696806"/>
                  <a:pt x="375845" y="1660480"/>
                  <a:pt x="277896" y="1667345"/>
                </a:cubicBezTo>
                <a:cubicBezTo>
                  <a:pt x="140452" y="1663262"/>
                  <a:pt x="17499" y="1542958"/>
                  <a:pt x="0" y="1389449"/>
                </a:cubicBezTo>
                <a:lnTo>
                  <a:pt x="0" y="1389454"/>
                </a:lnTo>
                <a:cubicBezTo>
                  <a:pt x="-27337" y="1232913"/>
                  <a:pt x="28760" y="1076331"/>
                  <a:pt x="0" y="972618"/>
                </a:cubicBezTo>
                <a:lnTo>
                  <a:pt x="0" y="972618"/>
                </a:lnTo>
                <a:cubicBezTo>
                  <a:pt x="-4910" y="835071"/>
                  <a:pt x="19086" y="780066"/>
                  <a:pt x="0" y="625257"/>
                </a:cubicBezTo>
                <a:cubicBezTo>
                  <a:pt x="-19086" y="470448"/>
                  <a:pt x="33041" y="375967"/>
                  <a:pt x="0" y="277896"/>
                </a:cubicBezTo>
                <a:close/>
              </a:path>
              <a:path w="5731528" h="1667345" stroke="0" extrusionOk="0">
                <a:moveTo>
                  <a:pt x="0" y="277896"/>
                </a:moveTo>
                <a:cubicBezTo>
                  <a:pt x="35492" y="125371"/>
                  <a:pt x="125830" y="-15477"/>
                  <a:pt x="277896" y="0"/>
                </a:cubicBezTo>
                <a:cubicBezTo>
                  <a:pt x="425770" y="-2376"/>
                  <a:pt x="472435" y="24939"/>
                  <a:pt x="596255" y="0"/>
                </a:cubicBezTo>
                <a:cubicBezTo>
                  <a:pt x="720075" y="-24939"/>
                  <a:pt x="873284" y="39401"/>
                  <a:pt x="955255" y="0"/>
                </a:cubicBezTo>
                <a:lnTo>
                  <a:pt x="955255" y="0"/>
                </a:lnTo>
                <a:cubicBezTo>
                  <a:pt x="1168508" y="-8753"/>
                  <a:pt x="1217141" y="7336"/>
                  <a:pt x="1432882" y="0"/>
                </a:cubicBezTo>
                <a:cubicBezTo>
                  <a:pt x="1648623" y="-7336"/>
                  <a:pt x="1779677" y="49375"/>
                  <a:pt x="1896181" y="0"/>
                </a:cubicBezTo>
                <a:cubicBezTo>
                  <a:pt x="2012685" y="-49375"/>
                  <a:pt x="2263248" y="35089"/>
                  <a:pt x="2388137" y="0"/>
                </a:cubicBezTo>
                <a:cubicBezTo>
                  <a:pt x="2615682" y="-33499"/>
                  <a:pt x="2714223" y="19905"/>
                  <a:pt x="2960363" y="0"/>
                </a:cubicBezTo>
                <a:cubicBezTo>
                  <a:pt x="3206503" y="-19905"/>
                  <a:pt x="3299795" y="53089"/>
                  <a:pt x="3471279" y="0"/>
                </a:cubicBezTo>
                <a:cubicBezTo>
                  <a:pt x="3642763" y="-53089"/>
                  <a:pt x="3733529" y="2728"/>
                  <a:pt x="3951539" y="0"/>
                </a:cubicBezTo>
                <a:cubicBezTo>
                  <a:pt x="4169549" y="-2728"/>
                  <a:pt x="4172245" y="47917"/>
                  <a:pt x="4370490" y="0"/>
                </a:cubicBezTo>
                <a:cubicBezTo>
                  <a:pt x="4568735" y="-47917"/>
                  <a:pt x="4696187" y="37344"/>
                  <a:pt x="4850751" y="0"/>
                </a:cubicBezTo>
                <a:cubicBezTo>
                  <a:pt x="5005315" y="-37344"/>
                  <a:pt x="5311849" y="23487"/>
                  <a:pt x="5453632" y="0"/>
                </a:cubicBezTo>
                <a:cubicBezTo>
                  <a:pt x="5609802" y="-22198"/>
                  <a:pt x="5714055" y="143762"/>
                  <a:pt x="5731528" y="277896"/>
                </a:cubicBezTo>
                <a:cubicBezTo>
                  <a:pt x="5744362" y="423646"/>
                  <a:pt x="5722189" y="475556"/>
                  <a:pt x="5731528" y="639151"/>
                </a:cubicBezTo>
                <a:cubicBezTo>
                  <a:pt x="5740867" y="802747"/>
                  <a:pt x="5717710" y="893010"/>
                  <a:pt x="5731528" y="972618"/>
                </a:cubicBezTo>
                <a:lnTo>
                  <a:pt x="5731528" y="972618"/>
                </a:lnTo>
                <a:cubicBezTo>
                  <a:pt x="5755114" y="1086700"/>
                  <a:pt x="5690375" y="1231686"/>
                  <a:pt x="5731528" y="1389454"/>
                </a:cubicBezTo>
                <a:lnTo>
                  <a:pt x="5731528" y="1389449"/>
                </a:lnTo>
                <a:cubicBezTo>
                  <a:pt x="5738975" y="1558758"/>
                  <a:pt x="5622594" y="1698036"/>
                  <a:pt x="5453632" y="1667345"/>
                </a:cubicBezTo>
                <a:cubicBezTo>
                  <a:pt x="5216700" y="1724678"/>
                  <a:pt x="5157687" y="1609328"/>
                  <a:pt x="4942716" y="1667345"/>
                </a:cubicBezTo>
                <a:cubicBezTo>
                  <a:pt x="4727745" y="1725362"/>
                  <a:pt x="4566955" y="1646472"/>
                  <a:pt x="4462455" y="1667345"/>
                </a:cubicBezTo>
                <a:cubicBezTo>
                  <a:pt x="4357955" y="1688218"/>
                  <a:pt x="4171930" y="1626178"/>
                  <a:pt x="3890230" y="1667345"/>
                </a:cubicBezTo>
                <a:cubicBezTo>
                  <a:pt x="3608530" y="1708512"/>
                  <a:pt x="3643831" y="1632608"/>
                  <a:pt x="3471279" y="1667345"/>
                </a:cubicBezTo>
                <a:cubicBezTo>
                  <a:pt x="3298727" y="1702082"/>
                  <a:pt x="3256806" y="1644308"/>
                  <a:pt x="3052328" y="1667345"/>
                </a:cubicBezTo>
                <a:cubicBezTo>
                  <a:pt x="2847850" y="1690382"/>
                  <a:pt x="2682535" y="1644460"/>
                  <a:pt x="2388137" y="1667345"/>
                </a:cubicBezTo>
                <a:cubicBezTo>
                  <a:pt x="2147788" y="1723688"/>
                  <a:pt x="1992253" y="1694469"/>
                  <a:pt x="1868025" y="1726560"/>
                </a:cubicBezTo>
                <a:cubicBezTo>
                  <a:pt x="1743797" y="1758651"/>
                  <a:pt x="1512342" y="1709795"/>
                  <a:pt x="1370527" y="1783200"/>
                </a:cubicBezTo>
                <a:cubicBezTo>
                  <a:pt x="1228712" y="1856605"/>
                  <a:pt x="947320" y="1803223"/>
                  <a:pt x="805188" y="1847564"/>
                </a:cubicBezTo>
                <a:cubicBezTo>
                  <a:pt x="663056" y="1891905"/>
                  <a:pt x="295592" y="1892376"/>
                  <a:pt x="126781" y="1924800"/>
                </a:cubicBezTo>
                <a:cubicBezTo>
                  <a:pt x="232583" y="1857493"/>
                  <a:pt x="406143" y="1874872"/>
                  <a:pt x="524449" y="1801222"/>
                </a:cubicBezTo>
                <a:cubicBezTo>
                  <a:pt x="642755" y="1727571"/>
                  <a:pt x="849164" y="1718040"/>
                  <a:pt x="955255" y="1667345"/>
                </a:cubicBezTo>
                <a:cubicBezTo>
                  <a:pt x="854545" y="1701900"/>
                  <a:pt x="753029" y="1639200"/>
                  <a:pt x="623349" y="1667345"/>
                </a:cubicBezTo>
                <a:cubicBezTo>
                  <a:pt x="493669" y="1695490"/>
                  <a:pt x="419557" y="1650910"/>
                  <a:pt x="277896" y="1667345"/>
                </a:cubicBezTo>
                <a:cubicBezTo>
                  <a:pt x="160177" y="1690992"/>
                  <a:pt x="-7549" y="1548920"/>
                  <a:pt x="0" y="1389449"/>
                </a:cubicBezTo>
                <a:lnTo>
                  <a:pt x="0" y="1389454"/>
                </a:lnTo>
                <a:cubicBezTo>
                  <a:pt x="-23489" y="1199779"/>
                  <a:pt x="8966" y="1170189"/>
                  <a:pt x="0" y="972618"/>
                </a:cubicBezTo>
                <a:lnTo>
                  <a:pt x="0" y="972618"/>
                </a:lnTo>
                <a:cubicBezTo>
                  <a:pt x="-5704" y="809555"/>
                  <a:pt x="1752" y="761486"/>
                  <a:pt x="0" y="646099"/>
                </a:cubicBezTo>
                <a:cubicBezTo>
                  <a:pt x="-1752" y="530712"/>
                  <a:pt x="35831" y="370201"/>
                  <a:pt x="0" y="277896"/>
                </a:cubicBezTo>
                <a:close/>
              </a:path>
            </a:pathLst>
          </a:custGeom>
          <a:solidFill>
            <a:srgbClr val="FFE1E7">
              <a:alpha val="79000"/>
            </a:srgbClr>
          </a:solidFill>
          <a:ln w="28575">
            <a:solidFill>
              <a:schemeClr val="tx1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3869542580">
                  <a:prstGeom prst="wedgeRoundRectCallout">
                    <a:avLst>
                      <a:gd name="adj1" fmla="val -47788"/>
                      <a:gd name="adj2" fmla="val 65441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Bây giờ, các bạn hãy cùng </a:t>
            </a:r>
            <a:r>
              <a:rPr lang="vi-VN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mình </a:t>
            </a: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nướng </a:t>
            </a:r>
            <a:r>
              <a:rPr lang="vi-VN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bánh và </a:t>
            </a: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làm </a:t>
            </a:r>
            <a:r>
              <a:rPr lang="vi-VN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nước ép </a:t>
            </a: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hoa quả </a:t>
            </a:r>
            <a:r>
              <a:rPr lang="vi-VN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cho </a:t>
            </a:r>
            <a:r>
              <a:rPr lang="vi-V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mẹ nha!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77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4183" y="295562"/>
            <a:ext cx="11369964" cy="6493164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565B42-D8CB-4072-BF05-C16EFFFEE474}"/>
              </a:ext>
            </a:extLst>
          </p:cNvPr>
          <p:cNvSpPr txBox="1"/>
          <p:nvPr/>
        </p:nvSpPr>
        <p:spPr>
          <a:xfrm>
            <a:off x="2030234" y="863313"/>
            <a:ext cx="917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u="sng" dirty="0">
                <a:latin typeface="#9Slide05 SVNFlamingo Script" panose="00000500000000000000" pitchFamily="2" charset="0"/>
              </a:rPr>
              <a:t>Câu 1: Tính bằng cách thuận tiện nhất</a:t>
            </a:r>
            <a:endParaRPr lang="en-US" sz="3600" b="1" dirty="0">
              <a:latin typeface="#9Slide05 SVNFlamingo Script" panose="000005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34329" y="1670678"/>
                <a:ext cx="3344199" cy="890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3600" b="1" dirty="0">
                    <a:solidFill>
                      <a:schemeClr val="tx1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altLang="en-US" sz="36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 +</a:t>
                </a:r>
                <a:r>
                  <a:rPr lang="vi-VN" altLang="en-US" sz="36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𝟏𝟗</m:t>
                        </m:r>
                      </m:num>
                      <m:den>
                        <m: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altLang="en-US" sz="36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 +</a:t>
                </a:r>
                <a:r>
                  <a:rPr lang="vi-VN" altLang="en-US" sz="36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alt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den>
                    </m:f>
                  </m:oMath>
                </a14:m>
                <a:endParaRPr lang="en-US" altLang="en-US" sz="3600" b="1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34329" y="1670678"/>
                <a:ext cx="3344199" cy="890437"/>
              </a:xfrm>
              <a:prstGeom prst="rect">
                <a:avLst/>
              </a:prstGeom>
              <a:blipFill>
                <a:blip r:embed="rId3"/>
                <a:stretch>
                  <a:fillRect b="-1095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7031732" y="3028377"/>
            <a:ext cx="3618018" cy="3663067"/>
            <a:chOff x="7817068" y="2960017"/>
            <a:chExt cx="3618018" cy="36630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4">
                  <a:extLst>
                    <a:ext uri="{FF2B5EF4-FFF2-40B4-BE49-F238E27FC236}">
                      <a16:creationId xmlns:a16="http://schemas.microsoft.com/office/drawing/2014/main" id="{4F08FC75-C469-4B0D-8ED5-45D0C84E42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17069" y="4842210"/>
                  <a:ext cx="3337005" cy="8904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 dirty="0">
                      <a:solidFill>
                        <a:srgbClr val="DE405A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num>
                        <m:den>
                          <m: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  <m:r>
                        <a:rPr lang="en-US" altLang="en-US" sz="3600" b="1" i="1">
                          <a:solidFill>
                            <a:srgbClr val="DE405A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en-US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+</a:t>
                  </a:r>
                  <a:r>
                    <a:rPr lang="vi-VN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𝟏𝟗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endParaRPr lang="en-US" altLang="en-US" sz="3600" b="1" dirty="0">
                    <a:solidFill>
                      <a:srgbClr val="DE405A"/>
                    </a:solidFill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" name="Text Box 4">
                  <a:extLst>
                    <a:ext uri="{FF2B5EF4-FFF2-40B4-BE49-F238E27FC236}">
                      <a16:creationId xmlns:a16="http://schemas.microsoft.com/office/drawing/2014/main" id="{4F08FC75-C469-4B0D-8ED5-45D0C84E42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817069" y="4842210"/>
                  <a:ext cx="3337005" cy="890437"/>
                </a:xfrm>
                <a:prstGeom prst="rect">
                  <a:avLst/>
                </a:prstGeom>
                <a:blipFill>
                  <a:blip r:embed="rId4"/>
                  <a:stretch>
                    <a:fillRect l="-5474" b="-22603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 Box 4">
                  <a:extLst>
                    <a:ext uri="{FF2B5EF4-FFF2-40B4-BE49-F238E27FC236}">
                      <a16:creationId xmlns:a16="http://schemas.microsoft.com/office/drawing/2014/main" id="{51E3FD8C-050B-4393-9971-013053C9BF8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17068" y="5732647"/>
                  <a:ext cx="1674172" cy="8904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 dirty="0">
                      <a:solidFill>
                        <a:srgbClr val="DE405A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𝟑𝟗</m:t>
                          </m:r>
                        </m:num>
                        <m:den>
                          <m: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  <m:r>
                        <a:rPr lang="en-US" altLang="en-US" sz="3600" b="1" i="1">
                          <a:solidFill>
                            <a:srgbClr val="DE405A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endParaRPr lang="en-US" altLang="en-US" sz="3600" b="1" dirty="0">
                    <a:solidFill>
                      <a:srgbClr val="DE405A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Text Box 4">
                  <a:extLst>
                    <a:ext uri="{FF2B5EF4-FFF2-40B4-BE49-F238E27FC236}">
                      <a16:creationId xmlns:a16="http://schemas.microsoft.com/office/drawing/2014/main" id="{51E3FD8C-050B-4393-9971-013053C9BF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817068" y="5732647"/>
                  <a:ext cx="1674172" cy="890437"/>
                </a:xfrm>
                <a:prstGeom prst="rect">
                  <a:avLst/>
                </a:prstGeom>
                <a:blipFill>
                  <a:blip r:embed="rId5"/>
                  <a:stretch>
                    <a:fillRect l="-10909" b="-22603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4">
                  <a:extLst>
                    <a:ext uri="{FF2B5EF4-FFF2-40B4-BE49-F238E27FC236}">
                      <a16:creationId xmlns:a16="http://schemas.microsoft.com/office/drawing/2014/main" id="{5E3FABD8-E00C-480F-AE2B-A8C8B5A1D74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098081" y="2960017"/>
                  <a:ext cx="3337005" cy="8904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 dirty="0">
                      <a:solidFill>
                        <a:srgbClr val="DE405A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r>
                    <a:rPr lang="en-US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 +</a:t>
                  </a:r>
                  <a:r>
                    <a:rPr lang="vi-VN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𝟏𝟗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r>
                    <a:rPr lang="en-US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 +</a:t>
                  </a:r>
                  <a:r>
                    <a:rPr lang="vi-VN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endParaRPr lang="en-US" altLang="en-US" sz="3600" b="1" dirty="0">
                    <a:solidFill>
                      <a:srgbClr val="DE405A"/>
                    </a:solidFill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0" name="Text Box 4">
                  <a:extLst>
                    <a:ext uri="{FF2B5EF4-FFF2-40B4-BE49-F238E27FC236}">
                      <a16:creationId xmlns:a16="http://schemas.microsoft.com/office/drawing/2014/main" id="{5E3FABD8-E00C-480F-AE2B-A8C8B5A1D7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098081" y="2960017"/>
                  <a:ext cx="3337005" cy="890437"/>
                </a:xfrm>
                <a:prstGeom prst="rect">
                  <a:avLst/>
                </a:prstGeom>
                <a:blipFill>
                  <a:blip r:embed="rId6"/>
                  <a:stretch>
                    <a:fillRect b="-10959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 Box 4">
                  <a:extLst>
                    <a:ext uri="{FF2B5EF4-FFF2-40B4-BE49-F238E27FC236}">
                      <a16:creationId xmlns:a16="http://schemas.microsoft.com/office/drawing/2014/main" id="{290EBAC3-68C6-437B-BFCE-329ADDC0DCE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22737" y="3951773"/>
                  <a:ext cx="3337005" cy="8904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 dirty="0">
                      <a:solidFill>
                        <a:srgbClr val="DE405A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= (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r>
                    <a:rPr lang="en-US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+</a:t>
                  </a:r>
                  <a:r>
                    <a:rPr lang="vi-VN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  <m:r>
                        <a:rPr lang="en-US" altLang="en-US" sz="3600" b="1" i="1">
                          <a:solidFill>
                            <a:srgbClr val="DE405A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en-US" altLang="en-US" sz="3600" b="1" dirty="0">
                      <a:solidFill>
                        <a:srgbClr val="DE405A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)</a:t>
                  </a:r>
                  <a:r>
                    <a:rPr lang="en-US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+</a:t>
                  </a:r>
                  <a:r>
                    <a:rPr lang="vi-VN" altLang="en-US" sz="3600" b="1" dirty="0">
                      <a:solidFill>
                        <a:srgbClr val="DE405A"/>
                      </a:solidFill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𝟏𝟗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DE40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endParaRPr lang="en-US" altLang="en-US" sz="3600" b="1" dirty="0">
                    <a:solidFill>
                      <a:srgbClr val="DE405A"/>
                    </a:solidFill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" name="Text Box 4">
                  <a:extLst>
                    <a:ext uri="{FF2B5EF4-FFF2-40B4-BE49-F238E27FC236}">
                      <a16:creationId xmlns:a16="http://schemas.microsoft.com/office/drawing/2014/main" id="{290EBAC3-68C6-437B-BFCE-329ADDC0DC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822737" y="3951773"/>
                  <a:ext cx="3337005" cy="890437"/>
                </a:xfrm>
                <a:prstGeom prst="rect">
                  <a:avLst/>
                </a:prstGeom>
                <a:blipFill>
                  <a:blip r:embed="rId7"/>
                  <a:stretch>
                    <a:fillRect l="-5474" b="-21769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/>
          <p:cNvGrpSpPr/>
          <p:nvPr/>
        </p:nvGrpSpPr>
        <p:grpSpPr>
          <a:xfrm>
            <a:off x="1462911" y="2945142"/>
            <a:ext cx="3618018" cy="3663067"/>
            <a:chOff x="7817068" y="2960017"/>
            <a:chExt cx="3618018" cy="36630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 Box 4">
                  <a:extLst>
                    <a:ext uri="{FF2B5EF4-FFF2-40B4-BE49-F238E27FC236}">
                      <a16:creationId xmlns:a16="http://schemas.microsoft.com/office/drawing/2014/main" id="{4F08FC75-C469-4B0D-8ED5-45D0C84E42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17069" y="4842210"/>
                  <a:ext cx="3337005" cy="925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 dirty="0">
                      <a:solidFill>
                        <a:srgbClr val="002060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vi-VN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𝟑𝟏</m:t>
                          </m:r>
                        </m:num>
                        <m:den>
                          <m: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  <m:r>
                        <a:rPr lang="en-US" altLang="en-US" sz="3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en-US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+</a:t>
                  </a:r>
                  <a:r>
                    <a:rPr lang="vi-VN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vi-VN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endParaRPr lang="en-US" altLang="en-US" sz="3600" b="1" dirty="0">
                    <a:solidFill>
                      <a:srgbClr val="002060"/>
                    </a:solidFill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Text Box 4">
                  <a:extLst>
                    <a:ext uri="{FF2B5EF4-FFF2-40B4-BE49-F238E27FC236}">
                      <a16:creationId xmlns:a16="http://schemas.microsoft.com/office/drawing/2014/main" id="{4F08FC75-C469-4B0D-8ED5-45D0C84E42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817069" y="4842210"/>
                  <a:ext cx="3337005" cy="925318"/>
                </a:xfrm>
                <a:prstGeom prst="rect">
                  <a:avLst/>
                </a:prstGeom>
                <a:blipFill>
                  <a:blip r:embed="rId8"/>
                  <a:stretch>
                    <a:fillRect l="-5667" b="-17763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4">
                  <a:extLst>
                    <a:ext uri="{FF2B5EF4-FFF2-40B4-BE49-F238E27FC236}">
                      <a16:creationId xmlns:a16="http://schemas.microsoft.com/office/drawing/2014/main" id="{51E3FD8C-050B-4393-9971-013053C9BF8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17068" y="5732647"/>
                  <a:ext cx="1674172" cy="8904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 dirty="0">
                      <a:solidFill>
                        <a:srgbClr val="002060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𝟑𝟗</m:t>
                          </m:r>
                        </m:num>
                        <m:den>
                          <m: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  <m:r>
                        <a:rPr lang="en-US" altLang="en-US" sz="3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endParaRPr lang="en-US" altLang="en-US" sz="36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6" name="Text Box 4">
                  <a:extLst>
                    <a:ext uri="{FF2B5EF4-FFF2-40B4-BE49-F238E27FC236}">
                      <a16:creationId xmlns:a16="http://schemas.microsoft.com/office/drawing/2014/main" id="{51E3FD8C-050B-4393-9971-013053C9BF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817068" y="5732647"/>
                  <a:ext cx="1674172" cy="890437"/>
                </a:xfrm>
                <a:prstGeom prst="rect">
                  <a:avLst/>
                </a:prstGeom>
                <a:blipFill>
                  <a:blip r:embed="rId9"/>
                  <a:stretch>
                    <a:fillRect l="-11273" b="-22603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 Box 4">
                  <a:extLst>
                    <a:ext uri="{FF2B5EF4-FFF2-40B4-BE49-F238E27FC236}">
                      <a16:creationId xmlns:a16="http://schemas.microsoft.com/office/drawing/2014/main" id="{5E3FABD8-E00C-480F-AE2B-A8C8B5A1D74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098081" y="2960017"/>
                  <a:ext cx="3337005" cy="8904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 dirty="0">
                      <a:solidFill>
                        <a:srgbClr val="002060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r>
                    <a:rPr lang="en-US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 +</a:t>
                  </a:r>
                  <a:r>
                    <a:rPr lang="vi-VN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𝟏𝟗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r>
                    <a:rPr lang="en-US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 +</a:t>
                  </a:r>
                  <a:r>
                    <a:rPr lang="vi-VN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endParaRPr lang="en-US" altLang="en-US" sz="3600" b="1" dirty="0">
                    <a:solidFill>
                      <a:srgbClr val="002060"/>
                    </a:solidFill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7" name="Text Box 4">
                  <a:extLst>
                    <a:ext uri="{FF2B5EF4-FFF2-40B4-BE49-F238E27FC236}">
                      <a16:creationId xmlns:a16="http://schemas.microsoft.com/office/drawing/2014/main" id="{5E3FABD8-E00C-480F-AE2B-A8C8B5A1D7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098081" y="2960017"/>
                  <a:ext cx="3337005" cy="890437"/>
                </a:xfrm>
                <a:prstGeom prst="rect">
                  <a:avLst/>
                </a:prstGeom>
                <a:blipFill>
                  <a:blip r:embed="rId10"/>
                  <a:stretch>
                    <a:fillRect b="-10959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4">
                  <a:extLst>
                    <a:ext uri="{FF2B5EF4-FFF2-40B4-BE49-F238E27FC236}">
                      <a16:creationId xmlns:a16="http://schemas.microsoft.com/office/drawing/2014/main" id="{290EBAC3-68C6-437B-BFCE-329ADDC0DCE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22737" y="3951773"/>
                  <a:ext cx="3337005" cy="925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 dirty="0">
                      <a:solidFill>
                        <a:srgbClr val="002060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= (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r>
                    <a:rPr lang="en-US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+</a:t>
                  </a:r>
                  <a:r>
                    <a:rPr lang="vi-VN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vi-VN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𝟏𝟗</m:t>
                          </m:r>
                        </m:num>
                        <m:den>
                          <m: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  <m:r>
                        <a:rPr lang="en-US" altLang="en-US" sz="3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en-US" altLang="en-US" sz="3600" b="1" dirty="0">
                      <a:solidFill>
                        <a:srgbClr val="002060"/>
                      </a:solidFill>
                      <a:latin typeface="HP001 4 hàng" panose="020B0603050302020204" pitchFamily="34" charset="0"/>
                      <a:cs typeface="Arial" panose="020B0604020202020204" pitchFamily="34" charset="0"/>
                    </a:rPr>
                    <a:t>)</a:t>
                  </a:r>
                  <a:r>
                    <a:rPr lang="en-US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+</a:t>
                  </a:r>
                  <a:r>
                    <a:rPr lang="vi-VN" altLang="en-US" sz="3600" b="1" dirty="0">
                      <a:solidFill>
                        <a:srgbClr val="002060"/>
                      </a:solidFill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vi-VN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den>
                      </m:f>
                    </m:oMath>
                  </a14:m>
                  <a:endParaRPr lang="en-US" altLang="en-US" sz="3600" b="1" dirty="0">
                    <a:solidFill>
                      <a:srgbClr val="002060"/>
                    </a:solidFill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8" name="Text Box 4">
                  <a:extLst>
                    <a:ext uri="{FF2B5EF4-FFF2-40B4-BE49-F238E27FC236}">
                      <a16:creationId xmlns:a16="http://schemas.microsoft.com/office/drawing/2014/main" id="{290EBAC3-68C6-437B-BFCE-329ADDC0DC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822737" y="3951773"/>
                  <a:ext cx="3337005" cy="925318"/>
                </a:xfrm>
                <a:prstGeom prst="rect">
                  <a:avLst/>
                </a:prstGeom>
                <a:blipFill>
                  <a:blip r:embed="rId11"/>
                  <a:stretch>
                    <a:fillRect l="-5667" b="-17763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/>
          <p:cNvGrpSpPr/>
          <p:nvPr/>
        </p:nvGrpSpPr>
        <p:grpSpPr>
          <a:xfrm>
            <a:off x="8700235" y="4707411"/>
            <a:ext cx="2738709" cy="2526534"/>
            <a:chOff x="8984228" y="4561092"/>
            <a:chExt cx="2738709" cy="2526534"/>
          </a:xfrm>
        </p:grpSpPr>
        <p:pic>
          <p:nvPicPr>
            <p:cNvPr id="22" name="Picture 2" descr="Bright realistic cupcakes with various fillings assortment set isolated on white background vector illustration Free Vector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7774" b="96419" l="3274" r="2946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194" r="67257"/>
            <a:stretch/>
          </p:blipFill>
          <p:spPr bwMode="auto">
            <a:xfrm>
              <a:off x="9525449" y="4561092"/>
              <a:ext cx="1952358" cy="203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Bright realistic cupcakes with various fillings assortment set isolated on white background vector illustration Free Vector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7774" b="96419" l="3274" r="2946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194" r="67257"/>
            <a:stretch/>
          </p:blipFill>
          <p:spPr bwMode="auto">
            <a:xfrm>
              <a:off x="8984228" y="4862113"/>
              <a:ext cx="1952358" cy="203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Bright realistic cupcakes with various fillings assortment set isolated on white background vector illustration Free Vector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7774" b="96419" l="3274" r="2946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194" r="67257"/>
            <a:stretch/>
          </p:blipFill>
          <p:spPr bwMode="auto">
            <a:xfrm>
              <a:off x="9770579" y="5054952"/>
              <a:ext cx="1952358" cy="203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3784331" y="4494996"/>
            <a:ext cx="2052453" cy="2293730"/>
            <a:chOff x="3693023" y="4572255"/>
            <a:chExt cx="2052453" cy="2293730"/>
          </a:xfrm>
        </p:grpSpPr>
        <p:pic>
          <p:nvPicPr>
            <p:cNvPr id="24" name="Picture 4" descr="Bright realistic cupcakes with various fillings assortment set isolated on white background vector illustration Free Vector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0034" b="63087" l="39617" r="60224">
                          <a14:foregroundMark x1="57827" y1="53691" x2="57827" y2="5369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01" t="29082" r="37070" b="36160"/>
            <a:stretch/>
          </p:blipFill>
          <p:spPr bwMode="auto">
            <a:xfrm>
              <a:off x="4073883" y="4572255"/>
              <a:ext cx="1540042" cy="1973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Bright realistic cupcakes with various fillings assortment set isolated on white background vector illustration Free Vector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0034" b="63087" l="39617" r="60224">
                          <a14:foregroundMark x1="57827" y1="53691" x2="57827" y2="5369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01" t="29082" r="37070" b="36160"/>
            <a:stretch/>
          </p:blipFill>
          <p:spPr bwMode="auto">
            <a:xfrm>
              <a:off x="3693023" y="4878083"/>
              <a:ext cx="1540042" cy="1973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Bright realistic cupcakes with various fillings assortment set isolated on white background vector illustration Free Vector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0034" b="63087" l="39617" r="60224">
                          <a14:foregroundMark x1="57827" y1="53691" x2="57827" y2="5369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01" t="29082" r="37070" b="36160"/>
            <a:stretch/>
          </p:blipFill>
          <p:spPr bwMode="auto">
            <a:xfrm>
              <a:off x="4205434" y="4892806"/>
              <a:ext cx="1540042" cy="1973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5906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4183" y="295562"/>
            <a:ext cx="11369964" cy="6493164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4">
                <a:extLst>
                  <a:ext uri="{FF2B5EF4-FFF2-40B4-BE49-F238E27FC236}">
                    <a16:creationId xmlns:a16="http://schemas.microsoft.com/office/drawing/2014/main" id="{79CFF9A9-39D9-4B89-8F01-68FA510166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795" y="445987"/>
                <a:ext cx="10953750" cy="2000612"/>
              </a:xfrm>
              <a:custGeom>
                <a:avLst/>
                <a:gdLst>
                  <a:gd name="connsiteX0" fmla="*/ 0 w 10953750"/>
                  <a:gd name="connsiteY0" fmla="*/ 0 h 2000612"/>
                  <a:gd name="connsiteX1" fmla="*/ 903684 w 10953750"/>
                  <a:gd name="connsiteY1" fmla="*/ 0 h 2000612"/>
                  <a:gd name="connsiteX2" fmla="*/ 1259681 w 10953750"/>
                  <a:gd name="connsiteY2" fmla="*/ 0 h 2000612"/>
                  <a:gd name="connsiteX3" fmla="*/ 1725216 w 10953750"/>
                  <a:gd name="connsiteY3" fmla="*/ 0 h 2000612"/>
                  <a:gd name="connsiteX4" fmla="*/ 2190750 w 10953750"/>
                  <a:gd name="connsiteY4" fmla="*/ 0 h 2000612"/>
                  <a:gd name="connsiteX5" fmla="*/ 2765822 w 10953750"/>
                  <a:gd name="connsiteY5" fmla="*/ 0 h 2000612"/>
                  <a:gd name="connsiteX6" fmla="*/ 3231356 w 10953750"/>
                  <a:gd name="connsiteY6" fmla="*/ 0 h 2000612"/>
                  <a:gd name="connsiteX7" fmla="*/ 4135041 w 10953750"/>
                  <a:gd name="connsiteY7" fmla="*/ 0 h 2000612"/>
                  <a:gd name="connsiteX8" fmla="*/ 5038725 w 10953750"/>
                  <a:gd name="connsiteY8" fmla="*/ 0 h 2000612"/>
                  <a:gd name="connsiteX9" fmla="*/ 5832872 w 10953750"/>
                  <a:gd name="connsiteY9" fmla="*/ 0 h 2000612"/>
                  <a:gd name="connsiteX10" fmla="*/ 6188869 w 10953750"/>
                  <a:gd name="connsiteY10" fmla="*/ 0 h 2000612"/>
                  <a:gd name="connsiteX11" fmla="*/ 7092553 w 10953750"/>
                  <a:gd name="connsiteY11" fmla="*/ 0 h 2000612"/>
                  <a:gd name="connsiteX12" fmla="*/ 7777163 w 10953750"/>
                  <a:gd name="connsiteY12" fmla="*/ 0 h 2000612"/>
                  <a:gd name="connsiteX13" fmla="*/ 8133159 w 10953750"/>
                  <a:gd name="connsiteY13" fmla="*/ 0 h 2000612"/>
                  <a:gd name="connsiteX14" fmla="*/ 8489156 w 10953750"/>
                  <a:gd name="connsiteY14" fmla="*/ 0 h 2000612"/>
                  <a:gd name="connsiteX15" fmla="*/ 8845153 w 10953750"/>
                  <a:gd name="connsiteY15" fmla="*/ 0 h 2000612"/>
                  <a:gd name="connsiteX16" fmla="*/ 9748837 w 10953750"/>
                  <a:gd name="connsiteY16" fmla="*/ 0 h 2000612"/>
                  <a:gd name="connsiteX17" fmla="*/ 10104834 w 10953750"/>
                  <a:gd name="connsiteY17" fmla="*/ 0 h 2000612"/>
                  <a:gd name="connsiteX18" fmla="*/ 10953750 w 10953750"/>
                  <a:gd name="connsiteY18" fmla="*/ 0 h 2000612"/>
                  <a:gd name="connsiteX19" fmla="*/ 10953750 w 10953750"/>
                  <a:gd name="connsiteY19" fmla="*/ 626858 h 2000612"/>
                  <a:gd name="connsiteX20" fmla="*/ 10953750 w 10953750"/>
                  <a:gd name="connsiteY20" fmla="*/ 1273723 h 2000612"/>
                  <a:gd name="connsiteX21" fmla="*/ 10953750 w 10953750"/>
                  <a:gd name="connsiteY21" fmla="*/ 2000612 h 2000612"/>
                  <a:gd name="connsiteX22" fmla="*/ 10050066 w 10953750"/>
                  <a:gd name="connsiteY22" fmla="*/ 2000612 h 2000612"/>
                  <a:gd name="connsiteX23" fmla="*/ 9146381 w 10953750"/>
                  <a:gd name="connsiteY23" fmla="*/ 2000612 h 2000612"/>
                  <a:gd name="connsiteX24" fmla="*/ 8242697 w 10953750"/>
                  <a:gd name="connsiteY24" fmla="*/ 2000612 h 2000612"/>
                  <a:gd name="connsiteX25" fmla="*/ 7667625 w 10953750"/>
                  <a:gd name="connsiteY25" fmla="*/ 2000612 h 2000612"/>
                  <a:gd name="connsiteX26" fmla="*/ 7202091 w 10953750"/>
                  <a:gd name="connsiteY26" fmla="*/ 2000612 h 2000612"/>
                  <a:gd name="connsiteX27" fmla="*/ 6736556 w 10953750"/>
                  <a:gd name="connsiteY27" fmla="*/ 2000612 h 2000612"/>
                  <a:gd name="connsiteX28" fmla="*/ 6161484 w 10953750"/>
                  <a:gd name="connsiteY28" fmla="*/ 2000612 h 2000612"/>
                  <a:gd name="connsiteX29" fmla="*/ 5367338 w 10953750"/>
                  <a:gd name="connsiteY29" fmla="*/ 2000612 h 2000612"/>
                  <a:gd name="connsiteX30" fmla="*/ 5011341 w 10953750"/>
                  <a:gd name="connsiteY30" fmla="*/ 2000612 h 2000612"/>
                  <a:gd name="connsiteX31" fmla="*/ 4545806 w 10953750"/>
                  <a:gd name="connsiteY31" fmla="*/ 2000612 h 2000612"/>
                  <a:gd name="connsiteX32" fmla="*/ 4189809 w 10953750"/>
                  <a:gd name="connsiteY32" fmla="*/ 2000612 h 2000612"/>
                  <a:gd name="connsiteX33" fmla="*/ 3286125 w 10953750"/>
                  <a:gd name="connsiteY33" fmla="*/ 2000612 h 2000612"/>
                  <a:gd name="connsiteX34" fmla="*/ 2382441 w 10953750"/>
                  <a:gd name="connsiteY34" fmla="*/ 2000612 h 2000612"/>
                  <a:gd name="connsiteX35" fmla="*/ 2026444 w 10953750"/>
                  <a:gd name="connsiteY35" fmla="*/ 2000612 h 2000612"/>
                  <a:gd name="connsiteX36" fmla="*/ 1122759 w 10953750"/>
                  <a:gd name="connsiteY36" fmla="*/ 2000612 h 2000612"/>
                  <a:gd name="connsiteX37" fmla="*/ 0 w 10953750"/>
                  <a:gd name="connsiteY37" fmla="*/ 2000612 h 2000612"/>
                  <a:gd name="connsiteX38" fmla="*/ 0 w 10953750"/>
                  <a:gd name="connsiteY38" fmla="*/ 1293729 h 2000612"/>
                  <a:gd name="connsiteX39" fmla="*/ 0 w 10953750"/>
                  <a:gd name="connsiteY39" fmla="*/ 686877 h 2000612"/>
                  <a:gd name="connsiteX40" fmla="*/ 0 w 10953750"/>
                  <a:gd name="connsiteY40" fmla="*/ 0 h 2000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0953750" h="2000612" fill="none" extrusionOk="0">
                    <a:moveTo>
                      <a:pt x="0" y="0"/>
                    </a:moveTo>
                    <a:cubicBezTo>
                      <a:pt x="248120" y="-2162"/>
                      <a:pt x="582692" y="2660"/>
                      <a:pt x="903684" y="0"/>
                    </a:cubicBezTo>
                    <a:cubicBezTo>
                      <a:pt x="1224676" y="-2660"/>
                      <a:pt x="1173698" y="12899"/>
                      <a:pt x="1259681" y="0"/>
                    </a:cubicBezTo>
                    <a:cubicBezTo>
                      <a:pt x="1345664" y="-12899"/>
                      <a:pt x="1501898" y="-13354"/>
                      <a:pt x="1725216" y="0"/>
                    </a:cubicBezTo>
                    <a:cubicBezTo>
                      <a:pt x="1948534" y="13354"/>
                      <a:pt x="2070069" y="-19394"/>
                      <a:pt x="2190750" y="0"/>
                    </a:cubicBezTo>
                    <a:cubicBezTo>
                      <a:pt x="2311431" y="19394"/>
                      <a:pt x="2519222" y="16618"/>
                      <a:pt x="2765822" y="0"/>
                    </a:cubicBezTo>
                    <a:cubicBezTo>
                      <a:pt x="3012422" y="-16618"/>
                      <a:pt x="3113379" y="-14371"/>
                      <a:pt x="3231356" y="0"/>
                    </a:cubicBezTo>
                    <a:cubicBezTo>
                      <a:pt x="3349333" y="14371"/>
                      <a:pt x="3790041" y="16231"/>
                      <a:pt x="4135041" y="0"/>
                    </a:cubicBezTo>
                    <a:cubicBezTo>
                      <a:pt x="4480041" y="-16231"/>
                      <a:pt x="4797183" y="27717"/>
                      <a:pt x="5038725" y="0"/>
                    </a:cubicBezTo>
                    <a:cubicBezTo>
                      <a:pt x="5280267" y="-27717"/>
                      <a:pt x="5524530" y="22758"/>
                      <a:pt x="5832872" y="0"/>
                    </a:cubicBezTo>
                    <a:cubicBezTo>
                      <a:pt x="6141214" y="-22758"/>
                      <a:pt x="6116148" y="3333"/>
                      <a:pt x="6188869" y="0"/>
                    </a:cubicBezTo>
                    <a:cubicBezTo>
                      <a:pt x="6261590" y="-3333"/>
                      <a:pt x="6813666" y="-32620"/>
                      <a:pt x="7092553" y="0"/>
                    </a:cubicBezTo>
                    <a:cubicBezTo>
                      <a:pt x="7371440" y="32620"/>
                      <a:pt x="7553607" y="-29615"/>
                      <a:pt x="7777163" y="0"/>
                    </a:cubicBezTo>
                    <a:cubicBezTo>
                      <a:pt x="8000719" y="29615"/>
                      <a:pt x="7980786" y="-14890"/>
                      <a:pt x="8133159" y="0"/>
                    </a:cubicBezTo>
                    <a:cubicBezTo>
                      <a:pt x="8285532" y="14890"/>
                      <a:pt x="8380473" y="10512"/>
                      <a:pt x="8489156" y="0"/>
                    </a:cubicBezTo>
                    <a:cubicBezTo>
                      <a:pt x="8597839" y="-10512"/>
                      <a:pt x="8699904" y="10922"/>
                      <a:pt x="8845153" y="0"/>
                    </a:cubicBezTo>
                    <a:cubicBezTo>
                      <a:pt x="8990402" y="-10922"/>
                      <a:pt x="9491853" y="9061"/>
                      <a:pt x="9748837" y="0"/>
                    </a:cubicBezTo>
                    <a:cubicBezTo>
                      <a:pt x="10005821" y="-9061"/>
                      <a:pt x="9965087" y="11762"/>
                      <a:pt x="10104834" y="0"/>
                    </a:cubicBezTo>
                    <a:cubicBezTo>
                      <a:pt x="10244581" y="-11762"/>
                      <a:pt x="10729905" y="13220"/>
                      <a:pt x="10953750" y="0"/>
                    </a:cubicBezTo>
                    <a:cubicBezTo>
                      <a:pt x="10941254" y="130645"/>
                      <a:pt x="10927251" y="316643"/>
                      <a:pt x="10953750" y="626858"/>
                    </a:cubicBezTo>
                    <a:cubicBezTo>
                      <a:pt x="10980249" y="937073"/>
                      <a:pt x="10941477" y="1130505"/>
                      <a:pt x="10953750" y="1273723"/>
                    </a:cubicBezTo>
                    <a:cubicBezTo>
                      <a:pt x="10966023" y="1416941"/>
                      <a:pt x="10917567" y="1738599"/>
                      <a:pt x="10953750" y="2000612"/>
                    </a:cubicBezTo>
                    <a:cubicBezTo>
                      <a:pt x="10752514" y="1996843"/>
                      <a:pt x="10345663" y="2035186"/>
                      <a:pt x="10050066" y="2000612"/>
                    </a:cubicBezTo>
                    <a:cubicBezTo>
                      <a:pt x="9754469" y="1966038"/>
                      <a:pt x="9571481" y="1990689"/>
                      <a:pt x="9146381" y="2000612"/>
                    </a:cubicBezTo>
                    <a:cubicBezTo>
                      <a:pt x="8721282" y="2010535"/>
                      <a:pt x="8686099" y="2016175"/>
                      <a:pt x="8242697" y="2000612"/>
                    </a:cubicBezTo>
                    <a:cubicBezTo>
                      <a:pt x="7799295" y="1985049"/>
                      <a:pt x="7891227" y="1974119"/>
                      <a:pt x="7667625" y="2000612"/>
                    </a:cubicBezTo>
                    <a:cubicBezTo>
                      <a:pt x="7444023" y="2027105"/>
                      <a:pt x="7351992" y="1985471"/>
                      <a:pt x="7202091" y="2000612"/>
                    </a:cubicBezTo>
                    <a:cubicBezTo>
                      <a:pt x="7052190" y="2015753"/>
                      <a:pt x="6831255" y="1987418"/>
                      <a:pt x="6736556" y="2000612"/>
                    </a:cubicBezTo>
                    <a:cubicBezTo>
                      <a:pt x="6641858" y="2013806"/>
                      <a:pt x="6316947" y="1991498"/>
                      <a:pt x="6161484" y="2000612"/>
                    </a:cubicBezTo>
                    <a:cubicBezTo>
                      <a:pt x="6006021" y="2009726"/>
                      <a:pt x="5620862" y="2035751"/>
                      <a:pt x="5367338" y="2000612"/>
                    </a:cubicBezTo>
                    <a:cubicBezTo>
                      <a:pt x="5113814" y="1965473"/>
                      <a:pt x="5184586" y="1994620"/>
                      <a:pt x="5011341" y="2000612"/>
                    </a:cubicBezTo>
                    <a:cubicBezTo>
                      <a:pt x="4838096" y="2006604"/>
                      <a:pt x="4764792" y="1980020"/>
                      <a:pt x="4545806" y="2000612"/>
                    </a:cubicBezTo>
                    <a:cubicBezTo>
                      <a:pt x="4326821" y="2021204"/>
                      <a:pt x="4339325" y="2001984"/>
                      <a:pt x="4189809" y="2000612"/>
                    </a:cubicBezTo>
                    <a:cubicBezTo>
                      <a:pt x="4040293" y="1999240"/>
                      <a:pt x="3642925" y="1976020"/>
                      <a:pt x="3286125" y="2000612"/>
                    </a:cubicBezTo>
                    <a:cubicBezTo>
                      <a:pt x="2929325" y="2025204"/>
                      <a:pt x="2609435" y="1980694"/>
                      <a:pt x="2382441" y="2000612"/>
                    </a:cubicBezTo>
                    <a:cubicBezTo>
                      <a:pt x="2155447" y="2020530"/>
                      <a:pt x="2201874" y="1995879"/>
                      <a:pt x="2026444" y="2000612"/>
                    </a:cubicBezTo>
                    <a:cubicBezTo>
                      <a:pt x="1851014" y="2005345"/>
                      <a:pt x="1565242" y="2041609"/>
                      <a:pt x="1122759" y="2000612"/>
                    </a:cubicBezTo>
                    <a:cubicBezTo>
                      <a:pt x="680276" y="1959615"/>
                      <a:pt x="430080" y="1983280"/>
                      <a:pt x="0" y="2000612"/>
                    </a:cubicBezTo>
                    <a:cubicBezTo>
                      <a:pt x="-4446" y="1760145"/>
                      <a:pt x="26382" y="1610012"/>
                      <a:pt x="0" y="1293729"/>
                    </a:cubicBezTo>
                    <a:cubicBezTo>
                      <a:pt x="-26382" y="977446"/>
                      <a:pt x="27180" y="813169"/>
                      <a:pt x="0" y="686877"/>
                    </a:cubicBezTo>
                    <a:cubicBezTo>
                      <a:pt x="-27180" y="560585"/>
                      <a:pt x="-12525" y="271866"/>
                      <a:pt x="0" y="0"/>
                    </a:cubicBezTo>
                    <a:close/>
                  </a:path>
                  <a:path w="10953750" h="2000612" stroke="0" extrusionOk="0">
                    <a:moveTo>
                      <a:pt x="0" y="0"/>
                    </a:moveTo>
                    <a:cubicBezTo>
                      <a:pt x="428923" y="-23937"/>
                      <a:pt x="649565" y="-23936"/>
                      <a:pt x="903684" y="0"/>
                    </a:cubicBezTo>
                    <a:cubicBezTo>
                      <a:pt x="1157803" y="23936"/>
                      <a:pt x="1138773" y="11259"/>
                      <a:pt x="1259681" y="0"/>
                    </a:cubicBezTo>
                    <a:cubicBezTo>
                      <a:pt x="1380589" y="-11259"/>
                      <a:pt x="1816813" y="-8011"/>
                      <a:pt x="2053828" y="0"/>
                    </a:cubicBezTo>
                    <a:cubicBezTo>
                      <a:pt x="2290843" y="8011"/>
                      <a:pt x="2620035" y="35768"/>
                      <a:pt x="2957513" y="0"/>
                    </a:cubicBezTo>
                    <a:cubicBezTo>
                      <a:pt x="3294991" y="-35768"/>
                      <a:pt x="3248566" y="23489"/>
                      <a:pt x="3532584" y="0"/>
                    </a:cubicBezTo>
                    <a:cubicBezTo>
                      <a:pt x="3816602" y="-23489"/>
                      <a:pt x="3873211" y="1858"/>
                      <a:pt x="3998119" y="0"/>
                    </a:cubicBezTo>
                    <a:cubicBezTo>
                      <a:pt x="4123027" y="-1858"/>
                      <a:pt x="4311095" y="-21148"/>
                      <a:pt x="4573191" y="0"/>
                    </a:cubicBezTo>
                    <a:cubicBezTo>
                      <a:pt x="4835287" y="21148"/>
                      <a:pt x="4932680" y="-15490"/>
                      <a:pt x="5257800" y="0"/>
                    </a:cubicBezTo>
                    <a:cubicBezTo>
                      <a:pt x="5582920" y="15490"/>
                      <a:pt x="5517438" y="9946"/>
                      <a:pt x="5723334" y="0"/>
                    </a:cubicBezTo>
                    <a:cubicBezTo>
                      <a:pt x="5929230" y="-9946"/>
                      <a:pt x="5927462" y="-8223"/>
                      <a:pt x="6079331" y="0"/>
                    </a:cubicBezTo>
                    <a:cubicBezTo>
                      <a:pt x="6231200" y="8223"/>
                      <a:pt x="6639975" y="36537"/>
                      <a:pt x="6983016" y="0"/>
                    </a:cubicBezTo>
                    <a:cubicBezTo>
                      <a:pt x="7326057" y="-36537"/>
                      <a:pt x="7329308" y="-15134"/>
                      <a:pt x="7448550" y="0"/>
                    </a:cubicBezTo>
                    <a:cubicBezTo>
                      <a:pt x="7567792" y="15134"/>
                      <a:pt x="7713137" y="6672"/>
                      <a:pt x="7914084" y="0"/>
                    </a:cubicBezTo>
                    <a:cubicBezTo>
                      <a:pt x="8115031" y="-6672"/>
                      <a:pt x="8264891" y="8597"/>
                      <a:pt x="8379619" y="0"/>
                    </a:cubicBezTo>
                    <a:cubicBezTo>
                      <a:pt x="8494348" y="-8597"/>
                      <a:pt x="8898412" y="-22471"/>
                      <a:pt x="9173766" y="0"/>
                    </a:cubicBezTo>
                    <a:cubicBezTo>
                      <a:pt x="9449120" y="22471"/>
                      <a:pt x="9589640" y="7340"/>
                      <a:pt x="9858375" y="0"/>
                    </a:cubicBezTo>
                    <a:cubicBezTo>
                      <a:pt x="10127110" y="-7340"/>
                      <a:pt x="10087529" y="-2655"/>
                      <a:pt x="10214372" y="0"/>
                    </a:cubicBezTo>
                    <a:cubicBezTo>
                      <a:pt x="10341215" y="2655"/>
                      <a:pt x="10590660" y="27127"/>
                      <a:pt x="10953750" y="0"/>
                    </a:cubicBezTo>
                    <a:cubicBezTo>
                      <a:pt x="10967670" y="240949"/>
                      <a:pt x="10954750" y="461429"/>
                      <a:pt x="10953750" y="626858"/>
                    </a:cubicBezTo>
                    <a:cubicBezTo>
                      <a:pt x="10952750" y="792287"/>
                      <a:pt x="10984993" y="984659"/>
                      <a:pt x="10953750" y="1333741"/>
                    </a:cubicBezTo>
                    <a:cubicBezTo>
                      <a:pt x="10922507" y="1682823"/>
                      <a:pt x="10972326" y="1819660"/>
                      <a:pt x="10953750" y="2000612"/>
                    </a:cubicBezTo>
                    <a:cubicBezTo>
                      <a:pt x="10833347" y="1992084"/>
                      <a:pt x="10773605" y="2015969"/>
                      <a:pt x="10597753" y="2000612"/>
                    </a:cubicBezTo>
                    <a:cubicBezTo>
                      <a:pt x="10421901" y="1985255"/>
                      <a:pt x="10413571" y="2008060"/>
                      <a:pt x="10241756" y="2000612"/>
                    </a:cubicBezTo>
                    <a:cubicBezTo>
                      <a:pt x="10069941" y="1993164"/>
                      <a:pt x="9576516" y="1969069"/>
                      <a:pt x="9338072" y="2000612"/>
                    </a:cubicBezTo>
                    <a:cubicBezTo>
                      <a:pt x="9099628" y="2032155"/>
                      <a:pt x="8798173" y="2015720"/>
                      <a:pt x="8434388" y="2000612"/>
                    </a:cubicBezTo>
                    <a:cubicBezTo>
                      <a:pt x="8070603" y="1985504"/>
                      <a:pt x="7960166" y="2039808"/>
                      <a:pt x="7640241" y="2000612"/>
                    </a:cubicBezTo>
                    <a:cubicBezTo>
                      <a:pt x="7320316" y="1961416"/>
                      <a:pt x="7324772" y="1989606"/>
                      <a:pt x="7065169" y="2000612"/>
                    </a:cubicBezTo>
                    <a:cubicBezTo>
                      <a:pt x="6805566" y="2011618"/>
                      <a:pt x="6345542" y="1993957"/>
                      <a:pt x="6161484" y="2000612"/>
                    </a:cubicBezTo>
                    <a:cubicBezTo>
                      <a:pt x="5977426" y="2007267"/>
                      <a:pt x="5964566" y="2002347"/>
                      <a:pt x="5805487" y="2000612"/>
                    </a:cubicBezTo>
                    <a:cubicBezTo>
                      <a:pt x="5646408" y="1998877"/>
                      <a:pt x="5512930" y="2013168"/>
                      <a:pt x="5339953" y="2000612"/>
                    </a:cubicBezTo>
                    <a:cubicBezTo>
                      <a:pt x="5166976" y="1988056"/>
                      <a:pt x="5090546" y="1995345"/>
                      <a:pt x="4874419" y="2000612"/>
                    </a:cubicBezTo>
                    <a:cubicBezTo>
                      <a:pt x="4658292" y="2005879"/>
                      <a:pt x="4524244" y="2002577"/>
                      <a:pt x="4189809" y="2000612"/>
                    </a:cubicBezTo>
                    <a:cubicBezTo>
                      <a:pt x="3855374" y="1998648"/>
                      <a:pt x="3889877" y="2021037"/>
                      <a:pt x="3614737" y="2000612"/>
                    </a:cubicBezTo>
                    <a:cubicBezTo>
                      <a:pt x="3339597" y="1980187"/>
                      <a:pt x="3306371" y="2004605"/>
                      <a:pt x="3039666" y="2000612"/>
                    </a:cubicBezTo>
                    <a:cubicBezTo>
                      <a:pt x="2772961" y="1996619"/>
                      <a:pt x="2606438" y="2012570"/>
                      <a:pt x="2464594" y="2000612"/>
                    </a:cubicBezTo>
                    <a:cubicBezTo>
                      <a:pt x="2322750" y="1988654"/>
                      <a:pt x="2095987" y="2022126"/>
                      <a:pt x="1779984" y="2000612"/>
                    </a:cubicBezTo>
                    <a:cubicBezTo>
                      <a:pt x="1463981" y="1979099"/>
                      <a:pt x="1312327" y="2034410"/>
                      <a:pt x="1095375" y="2000612"/>
                    </a:cubicBezTo>
                    <a:cubicBezTo>
                      <a:pt x="878423" y="1966814"/>
                      <a:pt x="535543" y="2048086"/>
                      <a:pt x="0" y="2000612"/>
                    </a:cubicBezTo>
                    <a:cubicBezTo>
                      <a:pt x="22513" y="1765657"/>
                      <a:pt x="5580" y="1676697"/>
                      <a:pt x="0" y="1373754"/>
                    </a:cubicBezTo>
                    <a:cubicBezTo>
                      <a:pt x="-5580" y="1070811"/>
                      <a:pt x="-32721" y="945106"/>
                      <a:pt x="0" y="706883"/>
                    </a:cubicBezTo>
                    <a:cubicBezTo>
                      <a:pt x="32721" y="468660"/>
                      <a:pt x="-3647" y="156422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816467264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lnSpc>
                    <a:spcPct val="114000"/>
                  </a:lnSpc>
                </a:pPr>
                <a:r>
                  <a:rPr lang="vi-VN" alt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Câu 2: Trong giờ học tự chọn, lớp 4A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28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số</a:t>
                </a:r>
                <a:r>
                  <a:rPr lang="en-US" alt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học</a:t>
                </a:r>
                <a:r>
                  <a:rPr lang="en-US" alt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sinh</a:t>
                </a:r>
                <a:r>
                  <a:rPr lang="vi-VN" alt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 học Tiếng Anh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altLang="en-US" sz="28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vi-VN" altLang="en-US" sz="28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số</a:t>
                </a:r>
                <a:r>
                  <a:rPr lang="en-US" alt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học</a:t>
                </a:r>
                <a:r>
                  <a:rPr lang="en-US" alt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sinh</a:t>
                </a:r>
                <a:r>
                  <a:rPr lang="vi-VN" alt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Arial" panose="020B0604020202020204" pitchFamily="34" charset="0"/>
                  </a:rPr>
                  <a:t> học Tin học. Hỏi số học sinh học Tin học và Tiếng Anh bằng bao nhiêu phần tổng số học sinh cả lớp?</a:t>
                </a:r>
                <a:endParaRPr lang="en-US" altLang="en-US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 Box 4">
                <a:extLst>
                  <a:ext uri="{FF2B5EF4-FFF2-40B4-BE49-F238E27FC236}">
                    <a16:creationId xmlns:a16="http://schemas.microsoft.com/office/drawing/2014/main" id="{79CFF9A9-39D9-4B89-8F01-68FA51016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4795" y="445987"/>
                <a:ext cx="10953750" cy="2000612"/>
              </a:xfrm>
              <a:prstGeom prst="rect">
                <a:avLst/>
              </a:prstGeom>
              <a:blipFill>
                <a:blip r:embed="rId3"/>
                <a:stretch>
                  <a:fillRect l="-111" r="-1440" b="-5294"/>
                </a:stretch>
              </a:blipFill>
              <a:ln w="28575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816467264">
                      <a:custGeom>
                        <a:avLst/>
                        <a:gdLst>
                          <a:gd name="connsiteX0" fmla="*/ 0 w 10953750"/>
                          <a:gd name="connsiteY0" fmla="*/ 0 h 2000612"/>
                          <a:gd name="connsiteX1" fmla="*/ 903684 w 10953750"/>
                          <a:gd name="connsiteY1" fmla="*/ 0 h 2000612"/>
                          <a:gd name="connsiteX2" fmla="*/ 1259681 w 10953750"/>
                          <a:gd name="connsiteY2" fmla="*/ 0 h 2000612"/>
                          <a:gd name="connsiteX3" fmla="*/ 1725216 w 10953750"/>
                          <a:gd name="connsiteY3" fmla="*/ 0 h 2000612"/>
                          <a:gd name="connsiteX4" fmla="*/ 2190750 w 10953750"/>
                          <a:gd name="connsiteY4" fmla="*/ 0 h 2000612"/>
                          <a:gd name="connsiteX5" fmla="*/ 2765822 w 10953750"/>
                          <a:gd name="connsiteY5" fmla="*/ 0 h 2000612"/>
                          <a:gd name="connsiteX6" fmla="*/ 3231356 w 10953750"/>
                          <a:gd name="connsiteY6" fmla="*/ 0 h 2000612"/>
                          <a:gd name="connsiteX7" fmla="*/ 4135041 w 10953750"/>
                          <a:gd name="connsiteY7" fmla="*/ 0 h 2000612"/>
                          <a:gd name="connsiteX8" fmla="*/ 5038725 w 10953750"/>
                          <a:gd name="connsiteY8" fmla="*/ 0 h 2000612"/>
                          <a:gd name="connsiteX9" fmla="*/ 5832872 w 10953750"/>
                          <a:gd name="connsiteY9" fmla="*/ 0 h 2000612"/>
                          <a:gd name="connsiteX10" fmla="*/ 6188869 w 10953750"/>
                          <a:gd name="connsiteY10" fmla="*/ 0 h 2000612"/>
                          <a:gd name="connsiteX11" fmla="*/ 7092553 w 10953750"/>
                          <a:gd name="connsiteY11" fmla="*/ 0 h 2000612"/>
                          <a:gd name="connsiteX12" fmla="*/ 7777163 w 10953750"/>
                          <a:gd name="connsiteY12" fmla="*/ 0 h 2000612"/>
                          <a:gd name="connsiteX13" fmla="*/ 8133159 w 10953750"/>
                          <a:gd name="connsiteY13" fmla="*/ 0 h 2000612"/>
                          <a:gd name="connsiteX14" fmla="*/ 8489156 w 10953750"/>
                          <a:gd name="connsiteY14" fmla="*/ 0 h 2000612"/>
                          <a:gd name="connsiteX15" fmla="*/ 8845153 w 10953750"/>
                          <a:gd name="connsiteY15" fmla="*/ 0 h 2000612"/>
                          <a:gd name="connsiteX16" fmla="*/ 9748837 w 10953750"/>
                          <a:gd name="connsiteY16" fmla="*/ 0 h 2000612"/>
                          <a:gd name="connsiteX17" fmla="*/ 10104834 w 10953750"/>
                          <a:gd name="connsiteY17" fmla="*/ 0 h 2000612"/>
                          <a:gd name="connsiteX18" fmla="*/ 10953750 w 10953750"/>
                          <a:gd name="connsiteY18" fmla="*/ 0 h 2000612"/>
                          <a:gd name="connsiteX19" fmla="*/ 10953750 w 10953750"/>
                          <a:gd name="connsiteY19" fmla="*/ 626858 h 2000612"/>
                          <a:gd name="connsiteX20" fmla="*/ 10953750 w 10953750"/>
                          <a:gd name="connsiteY20" fmla="*/ 1273723 h 2000612"/>
                          <a:gd name="connsiteX21" fmla="*/ 10953750 w 10953750"/>
                          <a:gd name="connsiteY21" fmla="*/ 2000612 h 2000612"/>
                          <a:gd name="connsiteX22" fmla="*/ 10050066 w 10953750"/>
                          <a:gd name="connsiteY22" fmla="*/ 2000612 h 2000612"/>
                          <a:gd name="connsiteX23" fmla="*/ 9146381 w 10953750"/>
                          <a:gd name="connsiteY23" fmla="*/ 2000612 h 2000612"/>
                          <a:gd name="connsiteX24" fmla="*/ 8242697 w 10953750"/>
                          <a:gd name="connsiteY24" fmla="*/ 2000612 h 2000612"/>
                          <a:gd name="connsiteX25" fmla="*/ 7667625 w 10953750"/>
                          <a:gd name="connsiteY25" fmla="*/ 2000612 h 2000612"/>
                          <a:gd name="connsiteX26" fmla="*/ 7202091 w 10953750"/>
                          <a:gd name="connsiteY26" fmla="*/ 2000612 h 2000612"/>
                          <a:gd name="connsiteX27" fmla="*/ 6736556 w 10953750"/>
                          <a:gd name="connsiteY27" fmla="*/ 2000612 h 2000612"/>
                          <a:gd name="connsiteX28" fmla="*/ 6161484 w 10953750"/>
                          <a:gd name="connsiteY28" fmla="*/ 2000612 h 2000612"/>
                          <a:gd name="connsiteX29" fmla="*/ 5367338 w 10953750"/>
                          <a:gd name="connsiteY29" fmla="*/ 2000612 h 2000612"/>
                          <a:gd name="connsiteX30" fmla="*/ 5011341 w 10953750"/>
                          <a:gd name="connsiteY30" fmla="*/ 2000612 h 2000612"/>
                          <a:gd name="connsiteX31" fmla="*/ 4545806 w 10953750"/>
                          <a:gd name="connsiteY31" fmla="*/ 2000612 h 2000612"/>
                          <a:gd name="connsiteX32" fmla="*/ 4189809 w 10953750"/>
                          <a:gd name="connsiteY32" fmla="*/ 2000612 h 2000612"/>
                          <a:gd name="connsiteX33" fmla="*/ 3286125 w 10953750"/>
                          <a:gd name="connsiteY33" fmla="*/ 2000612 h 2000612"/>
                          <a:gd name="connsiteX34" fmla="*/ 2382441 w 10953750"/>
                          <a:gd name="connsiteY34" fmla="*/ 2000612 h 2000612"/>
                          <a:gd name="connsiteX35" fmla="*/ 2026444 w 10953750"/>
                          <a:gd name="connsiteY35" fmla="*/ 2000612 h 2000612"/>
                          <a:gd name="connsiteX36" fmla="*/ 1122759 w 10953750"/>
                          <a:gd name="connsiteY36" fmla="*/ 2000612 h 2000612"/>
                          <a:gd name="connsiteX37" fmla="*/ 0 w 10953750"/>
                          <a:gd name="connsiteY37" fmla="*/ 2000612 h 2000612"/>
                          <a:gd name="connsiteX38" fmla="*/ 0 w 10953750"/>
                          <a:gd name="connsiteY38" fmla="*/ 1293729 h 2000612"/>
                          <a:gd name="connsiteX39" fmla="*/ 0 w 10953750"/>
                          <a:gd name="connsiteY39" fmla="*/ 686877 h 2000612"/>
                          <a:gd name="connsiteX40" fmla="*/ 0 w 10953750"/>
                          <a:gd name="connsiteY40" fmla="*/ 0 h 20006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</a:cxnLst>
                        <a:rect l="l" t="t" r="r" b="b"/>
                        <a:pathLst>
                          <a:path w="10953750" h="2000612" fill="none" extrusionOk="0">
                            <a:moveTo>
                              <a:pt x="0" y="0"/>
                            </a:moveTo>
                            <a:cubicBezTo>
                              <a:pt x="248120" y="-2162"/>
                              <a:pt x="582692" y="2660"/>
                              <a:pt x="903684" y="0"/>
                            </a:cubicBezTo>
                            <a:cubicBezTo>
                              <a:pt x="1224676" y="-2660"/>
                              <a:pt x="1173698" y="12899"/>
                              <a:pt x="1259681" y="0"/>
                            </a:cubicBezTo>
                            <a:cubicBezTo>
                              <a:pt x="1345664" y="-12899"/>
                              <a:pt x="1501898" y="-13354"/>
                              <a:pt x="1725216" y="0"/>
                            </a:cubicBezTo>
                            <a:cubicBezTo>
                              <a:pt x="1948534" y="13354"/>
                              <a:pt x="2070069" y="-19394"/>
                              <a:pt x="2190750" y="0"/>
                            </a:cubicBezTo>
                            <a:cubicBezTo>
                              <a:pt x="2311431" y="19394"/>
                              <a:pt x="2519222" y="16618"/>
                              <a:pt x="2765822" y="0"/>
                            </a:cubicBezTo>
                            <a:cubicBezTo>
                              <a:pt x="3012422" y="-16618"/>
                              <a:pt x="3113379" y="-14371"/>
                              <a:pt x="3231356" y="0"/>
                            </a:cubicBezTo>
                            <a:cubicBezTo>
                              <a:pt x="3349333" y="14371"/>
                              <a:pt x="3790041" y="16231"/>
                              <a:pt x="4135041" y="0"/>
                            </a:cubicBezTo>
                            <a:cubicBezTo>
                              <a:pt x="4480041" y="-16231"/>
                              <a:pt x="4797183" y="27717"/>
                              <a:pt x="5038725" y="0"/>
                            </a:cubicBezTo>
                            <a:cubicBezTo>
                              <a:pt x="5280267" y="-27717"/>
                              <a:pt x="5524530" y="22758"/>
                              <a:pt x="5832872" y="0"/>
                            </a:cubicBezTo>
                            <a:cubicBezTo>
                              <a:pt x="6141214" y="-22758"/>
                              <a:pt x="6116148" y="3333"/>
                              <a:pt x="6188869" y="0"/>
                            </a:cubicBezTo>
                            <a:cubicBezTo>
                              <a:pt x="6261590" y="-3333"/>
                              <a:pt x="6813666" y="-32620"/>
                              <a:pt x="7092553" y="0"/>
                            </a:cubicBezTo>
                            <a:cubicBezTo>
                              <a:pt x="7371440" y="32620"/>
                              <a:pt x="7553607" y="-29615"/>
                              <a:pt x="7777163" y="0"/>
                            </a:cubicBezTo>
                            <a:cubicBezTo>
                              <a:pt x="8000719" y="29615"/>
                              <a:pt x="7980786" y="-14890"/>
                              <a:pt x="8133159" y="0"/>
                            </a:cubicBezTo>
                            <a:cubicBezTo>
                              <a:pt x="8285532" y="14890"/>
                              <a:pt x="8380473" y="10512"/>
                              <a:pt x="8489156" y="0"/>
                            </a:cubicBezTo>
                            <a:cubicBezTo>
                              <a:pt x="8597839" y="-10512"/>
                              <a:pt x="8699904" y="10922"/>
                              <a:pt x="8845153" y="0"/>
                            </a:cubicBezTo>
                            <a:cubicBezTo>
                              <a:pt x="8990402" y="-10922"/>
                              <a:pt x="9491853" y="9061"/>
                              <a:pt x="9748837" y="0"/>
                            </a:cubicBezTo>
                            <a:cubicBezTo>
                              <a:pt x="10005821" y="-9061"/>
                              <a:pt x="9965087" y="11762"/>
                              <a:pt x="10104834" y="0"/>
                            </a:cubicBezTo>
                            <a:cubicBezTo>
                              <a:pt x="10244581" y="-11762"/>
                              <a:pt x="10729905" y="13220"/>
                              <a:pt x="10953750" y="0"/>
                            </a:cubicBezTo>
                            <a:cubicBezTo>
                              <a:pt x="10941254" y="130645"/>
                              <a:pt x="10927251" y="316643"/>
                              <a:pt x="10953750" y="626858"/>
                            </a:cubicBezTo>
                            <a:cubicBezTo>
                              <a:pt x="10980249" y="937073"/>
                              <a:pt x="10941477" y="1130505"/>
                              <a:pt x="10953750" y="1273723"/>
                            </a:cubicBezTo>
                            <a:cubicBezTo>
                              <a:pt x="10966023" y="1416941"/>
                              <a:pt x="10917567" y="1738599"/>
                              <a:pt x="10953750" y="2000612"/>
                            </a:cubicBezTo>
                            <a:cubicBezTo>
                              <a:pt x="10752514" y="1996843"/>
                              <a:pt x="10345663" y="2035186"/>
                              <a:pt x="10050066" y="2000612"/>
                            </a:cubicBezTo>
                            <a:cubicBezTo>
                              <a:pt x="9754469" y="1966038"/>
                              <a:pt x="9571481" y="1990689"/>
                              <a:pt x="9146381" y="2000612"/>
                            </a:cubicBezTo>
                            <a:cubicBezTo>
                              <a:pt x="8721282" y="2010535"/>
                              <a:pt x="8686099" y="2016175"/>
                              <a:pt x="8242697" y="2000612"/>
                            </a:cubicBezTo>
                            <a:cubicBezTo>
                              <a:pt x="7799295" y="1985049"/>
                              <a:pt x="7891227" y="1974119"/>
                              <a:pt x="7667625" y="2000612"/>
                            </a:cubicBezTo>
                            <a:cubicBezTo>
                              <a:pt x="7444023" y="2027105"/>
                              <a:pt x="7351992" y="1985471"/>
                              <a:pt x="7202091" y="2000612"/>
                            </a:cubicBezTo>
                            <a:cubicBezTo>
                              <a:pt x="7052190" y="2015753"/>
                              <a:pt x="6831255" y="1987418"/>
                              <a:pt x="6736556" y="2000612"/>
                            </a:cubicBezTo>
                            <a:cubicBezTo>
                              <a:pt x="6641858" y="2013806"/>
                              <a:pt x="6316947" y="1991498"/>
                              <a:pt x="6161484" y="2000612"/>
                            </a:cubicBezTo>
                            <a:cubicBezTo>
                              <a:pt x="6006021" y="2009726"/>
                              <a:pt x="5620862" y="2035751"/>
                              <a:pt x="5367338" y="2000612"/>
                            </a:cubicBezTo>
                            <a:cubicBezTo>
                              <a:pt x="5113814" y="1965473"/>
                              <a:pt x="5184586" y="1994620"/>
                              <a:pt x="5011341" y="2000612"/>
                            </a:cubicBezTo>
                            <a:cubicBezTo>
                              <a:pt x="4838096" y="2006604"/>
                              <a:pt x="4764792" y="1980020"/>
                              <a:pt x="4545806" y="2000612"/>
                            </a:cubicBezTo>
                            <a:cubicBezTo>
                              <a:pt x="4326821" y="2021204"/>
                              <a:pt x="4339325" y="2001984"/>
                              <a:pt x="4189809" y="2000612"/>
                            </a:cubicBezTo>
                            <a:cubicBezTo>
                              <a:pt x="4040293" y="1999240"/>
                              <a:pt x="3642925" y="1976020"/>
                              <a:pt x="3286125" y="2000612"/>
                            </a:cubicBezTo>
                            <a:cubicBezTo>
                              <a:pt x="2929325" y="2025204"/>
                              <a:pt x="2609435" y="1980694"/>
                              <a:pt x="2382441" y="2000612"/>
                            </a:cubicBezTo>
                            <a:cubicBezTo>
                              <a:pt x="2155447" y="2020530"/>
                              <a:pt x="2201874" y="1995879"/>
                              <a:pt x="2026444" y="2000612"/>
                            </a:cubicBezTo>
                            <a:cubicBezTo>
                              <a:pt x="1851014" y="2005345"/>
                              <a:pt x="1565242" y="2041609"/>
                              <a:pt x="1122759" y="2000612"/>
                            </a:cubicBezTo>
                            <a:cubicBezTo>
                              <a:pt x="680276" y="1959615"/>
                              <a:pt x="430080" y="1983280"/>
                              <a:pt x="0" y="2000612"/>
                            </a:cubicBezTo>
                            <a:cubicBezTo>
                              <a:pt x="-4446" y="1760145"/>
                              <a:pt x="26382" y="1610012"/>
                              <a:pt x="0" y="1293729"/>
                            </a:cubicBezTo>
                            <a:cubicBezTo>
                              <a:pt x="-26382" y="977446"/>
                              <a:pt x="27180" y="813169"/>
                              <a:pt x="0" y="686877"/>
                            </a:cubicBezTo>
                            <a:cubicBezTo>
                              <a:pt x="-27180" y="560585"/>
                              <a:pt x="-12525" y="271866"/>
                              <a:pt x="0" y="0"/>
                            </a:cubicBezTo>
                            <a:close/>
                          </a:path>
                          <a:path w="10953750" h="2000612" stroke="0" extrusionOk="0">
                            <a:moveTo>
                              <a:pt x="0" y="0"/>
                            </a:moveTo>
                            <a:cubicBezTo>
                              <a:pt x="428923" y="-23937"/>
                              <a:pt x="649565" y="-23936"/>
                              <a:pt x="903684" y="0"/>
                            </a:cubicBezTo>
                            <a:cubicBezTo>
                              <a:pt x="1157803" y="23936"/>
                              <a:pt x="1138773" y="11259"/>
                              <a:pt x="1259681" y="0"/>
                            </a:cubicBezTo>
                            <a:cubicBezTo>
                              <a:pt x="1380589" y="-11259"/>
                              <a:pt x="1816813" y="-8011"/>
                              <a:pt x="2053828" y="0"/>
                            </a:cubicBezTo>
                            <a:cubicBezTo>
                              <a:pt x="2290843" y="8011"/>
                              <a:pt x="2620035" y="35768"/>
                              <a:pt x="2957513" y="0"/>
                            </a:cubicBezTo>
                            <a:cubicBezTo>
                              <a:pt x="3294991" y="-35768"/>
                              <a:pt x="3248566" y="23489"/>
                              <a:pt x="3532584" y="0"/>
                            </a:cubicBezTo>
                            <a:cubicBezTo>
                              <a:pt x="3816602" y="-23489"/>
                              <a:pt x="3873211" y="1858"/>
                              <a:pt x="3998119" y="0"/>
                            </a:cubicBezTo>
                            <a:cubicBezTo>
                              <a:pt x="4123027" y="-1858"/>
                              <a:pt x="4311095" y="-21148"/>
                              <a:pt x="4573191" y="0"/>
                            </a:cubicBezTo>
                            <a:cubicBezTo>
                              <a:pt x="4835287" y="21148"/>
                              <a:pt x="4932680" y="-15490"/>
                              <a:pt x="5257800" y="0"/>
                            </a:cubicBezTo>
                            <a:cubicBezTo>
                              <a:pt x="5582920" y="15490"/>
                              <a:pt x="5517438" y="9946"/>
                              <a:pt x="5723334" y="0"/>
                            </a:cubicBezTo>
                            <a:cubicBezTo>
                              <a:pt x="5929230" y="-9946"/>
                              <a:pt x="5927462" y="-8223"/>
                              <a:pt x="6079331" y="0"/>
                            </a:cubicBezTo>
                            <a:cubicBezTo>
                              <a:pt x="6231200" y="8223"/>
                              <a:pt x="6639975" y="36537"/>
                              <a:pt x="6983016" y="0"/>
                            </a:cubicBezTo>
                            <a:cubicBezTo>
                              <a:pt x="7326057" y="-36537"/>
                              <a:pt x="7329308" y="-15134"/>
                              <a:pt x="7448550" y="0"/>
                            </a:cubicBezTo>
                            <a:cubicBezTo>
                              <a:pt x="7567792" y="15134"/>
                              <a:pt x="7713137" y="6672"/>
                              <a:pt x="7914084" y="0"/>
                            </a:cubicBezTo>
                            <a:cubicBezTo>
                              <a:pt x="8115031" y="-6672"/>
                              <a:pt x="8264891" y="8597"/>
                              <a:pt x="8379619" y="0"/>
                            </a:cubicBezTo>
                            <a:cubicBezTo>
                              <a:pt x="8494348" y="-8597"/>
                              <a:pt x="8898412" y="-22471"/>
                              <a:pt x="9173766" y="0"/>
                            </a:cubicBezTo>
                            <a:cubicBezTo>
                              <a:pt x="9449120" y="22471"/>
                              <a:pt x="9589640" y="7340"/>
                              <a:pt x="9858375" y="0"/>
                            </a:cubicBezTo>
                            <a:cubicBezTo>
                              <a:pt x="10127110" y="-7340"/>
                              <a:pt x="10087529" y="-2655"/>
                              <a:pt x="10214372" y="0"/>
                            </a:cubicBezTo>
                            <a:cubicBezTo>
                              <a:pt x="10341215" y="2655"/>
                              <a:pt x="10590660" y="27127"/>
                              <a:pt x="10953750" y="0"/>
                            </a:cubicBezTo>
                            <a:cubicBezTo>
                              <a:pt x="10967670" y="240949"/>
                              <a:pt x="10954750" y="461429"/>
                              <a:pt x="10953750" y="626858"/>
                            </a:cubicBezTo>
                            <a:cubicBezTo>
                              <a:pt x="10952750" y="792287"/>
                              <a:pt x="10984993" y="984659"/>
                              <a:pt x="10953750" y="1333741"/>
                            </a:cubicBezTo>
                            <a:cubicBezTo>
                              <a:pt x="10922507" y="1682823"/>
                              <a:pt x="10972326" y="1819660"/>
                              <a:pt x="10953750" y="2000612"/>
                            </a:cubicBezTo>
                            <a:cubicBezTo>
                              <a:pt x="10833347" y="1992084"/>
                              <a:pt x="10773605" y="2015969"/>
                              <a:pt x="10597753" y="2000612"/>
                            </a:cubicBezTo>
                            <a:cubicBezTo>
                              <a:pt x="10421901" y="1985255"/>
                              <a:pt x="10413571" y="2008060"/>
                              <a:pt x="10241756" y="2000612"/>
                            </a:cubicBezTo>
                            <a:cubicBezTo>
                              <a:pt x="10069941" y="1993164"/>
                              <a:pt x="9576516" y="1969069"/>
                              <a:pt x="9338072" y="2000612"/>
                            </a:cubicBezTo>
                            <a:cubicBezTo>
                              <a:pt x="9099628" y="2032155"/>
                              <a:pt x="8798173" y="2015720"/>
                              <a:pt x="8434388" y="2000612"/>
                            </a:cubicBezTo>
                            <a:cubicBezTo>
                              <a:pt x="8070603" y="1985504"/>
                              <a:pt x="7960166" y="2039808"/>
                              <a:pt x="7640241" y="2000612"/>
                            </a:cubicBezTo>
                            <a:cubicBezTo>
                              <a:pt x="7320316" y="1961416"/>
                              <a:pt x="7324772" y="1989606"/>
                              <a:pt x="7065169" y="2000612"/>
                            </a:cubicBezTo>
                            <a:cubicBezTo>
                              <a:pt x="6805566" y="2011618"/>
                              <a:pt x="6345542" y="1993957"/>
                              <a:pt x="6161484" y="2000612"/>
                            </a:cubicBezTo>
                            <a:cubicBezTo>
                              <a:pt x="5977426" y="2007267"/>
                              <a:pt x="5964566" y="2002347"/>
                              <a:pt x="5805487" y="2000612"/>
                            </a:cubicBezTo>
                            <a:cubicBezTo>
                              <a:pt x="5646408" y="1998877"/>
                              <a:pt x="5512930" y="2013168"/>
                              <a:pt x="5339953" y="2000612"/>
                            </a:cubicBezTo>
                            <a:cubicBezTo>
                              <a:pt x="5166976" y="1988056"/>
                              <a:pt x="5090546" y="1995345"/>
                              <a:pt x="4874419" y="2000612"/>
                            </a:cubicBezTo>
                            <a:cubicBezTo>
                              <a:pt x="4658292" y="2005879"/>
                              <a:pt x="4524244" y="2002577"/>
                              <a:pt x="4189809" y="2000612"/>
                            </a:cubicBezTo>
                            <a:cubicBezTo>
                              <a:pt x="3855374" y="1998648"/>
                              <a:pt x="3889877" y="2021037"/>
                              <a:pt x="3614737" y="2000612"/>
                            </a:cubicBezTo>
                            <a:cubicBezTo>
                              <a:pt x="3339597" y="1980187"/>
                              <a:pt x="3306371" y="2004605"/>
                              <a:pt x="3039666" y="2000612"/>
                            </a:cubicBezTo>
                            <a:cubicBezTo>
                              <a:pt x="2772961" y="1996619"/>
                              <a:pt x="2606438" y="2012570"/>
                              <a:pt x="2464594" y="2000612"/>
                            </a:cubicBezTo>
                            <a:cubicBezTo>
                              <a:pt x="2322750" y="1988654"/>
                              <a:pt x="2095987" y="2022126"/>
                              <a:pt x="1779984" y="2000612"/>
                            </a:cubicBezTo>
                            <a:cubicBezTo>
                              <a:pt x="1463981" y="1979099"/>
                              <a:pt x="1312327" y="2034410"/>
                              <a:pt x="1095375" y="2000612"/>
                            </a:cubicBezTo>
                            <a:cubicBezTo>
                              <a:pt x="878423" y="1966814"/>
                              <a:pt x="535543" y="2048086"/>
                              <a:pt x="0" y="2000612"/>
                            </a:cubicBezTo>
                            <a:cubicBezTo>
                              <a:pt x="22513" y="1765657"/>
                              <a:pt x="5580" y="1676697"/>
                              <a:pt x="0" y="1373754"/>
                            </a:cubicBezTo>
                            <a:cubicBezTo>
                              <a:pt x="-5580" y="1070811"/>
                              <a:pt x="-32721" y="945106"/>
                              <a:pt x="0" y="706883"/>
                            </a:cubicBezTo>
                            <a:cubicBezTo>
                              <a:pt x="32721" y="468660"/>
                              <a:pt x="-3647" y="15642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06129" y="4842503"/>
                <a:ext cx="3344199" cy="1425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60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60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𝟐𝟗</m:t>
                        </m:r>
                      </m:num>
                      <m:den>
                        <m:r>
                          <a:rPr lang="vi-VN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altLang="en-US" sz="60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06129" y="4842503"/>
                <a:ext cx="3344199" cy="1425968"/>
              </a:xfrm>
              <a:prstGeom prst="rect">
                <a:avLst/>
              </a:prstGeom>
              <a:blipFill>
                <a:blip r:embed="rId4"/>
                <a:stretch>
                  <a:fillRect l="-2007" b="-2478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06129" y="2896280"/>
                <a:ext cx="3344199" cy="1425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60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60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vi-VN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altLang="en-US" sz="60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06129" y="2896280"/>
                <a:ext cx="3344199" cy="1425968"/>
              </a:xfrm>
              <a:prstGeom prst="rect">
                <a:avLst/>
              </a:prstGeom>
              <a:blipFill>
                <a:blip r:embed="rId5"/>
                <a:stretch>
                  <a:fillRect l="-2007" b="-2478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4004" y="4842503"/>
                <a:ext cx="3344199" cy="1425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60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60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vi-VN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altLang="en-US" sz="60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4004" y="4842503"/>
                <a:ext cx="3344199" cy="1425968"/>
              </a:xfrm>
              <a:prstGeom prst="rect">
                <a:avLst/>
              </a:prstGeom>
              <a:blipFill>
                <a:blip r:embed="rId6"/>
                <a:stretch>
                  <a:fillRect l="-1821" b="-2478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4003" y="2896280"/>
                <a:ext cx="3344199" cy="1425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60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60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𝟑𝟗</m:t>
                        </m:r>
                      </m:num>
                      <m:den>
                        <m:r>
                          <a:rPr lang="vi-VN" alt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altLang="en-US" sz="60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 Box 4">
                <a:extLst>
                  <a:ext uri="{FF2B5EF4-FFF2-40B4-BE49-F238E27FC236}">
                    <a16:creationId xmlns:a16="http://schemas.microsoft.com/office/drawing/2014/main" id="{5E3FABD8-E00C-480F-AE2B-A8C8B5A1D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4003" y="2896280"/>
                <a:ext cx="3344199" cy="1425968"/>
              </a:xfrm>
              <a:prstGeom prst="rect">
                <a:avLst/>
              </a:prstGeom>
              <a:blipFill>
                <a:blip r:embed="rId7"/>
                <a:stretch>
                  <a:fillRect l="-1821" b="-2478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Club cocktails icons set Free Vector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55" b="34665" l="2556" r="26518">
                        <a14:foregroundMark x1="19489" y1="12141" x2="19489" y2="12141"/>
                        <a14:foregroundMark x1="19808" y1="9265" x2="19808" y2="9265"/>
                        <a14:foregroundMark x1="22843" y1="4313" x2="22843" y2="4313"/>
                        <a14:foregroundMark x1="19649" y1="5112" x2="19649" y2="511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3981" b="65495"/>
          <a:stretch/>
        </p:blipFill>
        <p:spPr bwMode="auto">
          <a:xfrm rot="464422">
            <a:off x="3713127" y="2684551"/>
            <a:ext cx="1258425" cy="166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lub cocktails icons set Free Vector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2780" b="96166" l="6869" r="23482">
                        <a14:foregroundMark x1="19010" y1="73323" x2="19010" y2="73323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9" t="62460" r="74334"/>
          <a:stretch/>
        </p:blipFill>
        <p:spPr bwMode="auto">
          <a:xfrm rot="21195039">
            <a:off x="9564325" y="4826458"/>
            <a:ext cx="806585" cy="145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lub cocktails icons set Free Vector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339" b="62780" l="71725" r="97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352" t="35942" b="38179"/>
          <a:stretch/>
        </p:blipFill>
        <p:spPr bwMode="auto">
          <a:xfrm rot="20842984">
            <a:off x="3859060" y="4706757"/>
            <a:ext cx="17081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lub cocktails icons set Free Vector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339" b="61502" l="50000" r="71885">
                        <a14:foregroundMark x1="60863" y1="45208" x2="60863" y2="45208"/>
                        <a14:foregroundMark x1="62300" y1="45048" x2="62300" y2="45048"/>
                        <a14:foregroundMark x1="57188" y1="58466" x2="57188" y2="58466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710" t="37540" r="28807" b="35783"/>
          <a:stretch/>
        </p:blipFill>
        <p:spPr bwMode="auto">
          <a:xfrm rot="316597">
            <a:off x="8983444" y="2746806"/>
            <a:ext cx="1400175" cy="159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09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485" b="91758" l="51763" r="81904">
                        <a14:foregroundMark x1="70447" y1="34424" x2="70447" y2="34424"/>
                        <a14:foregroundMark x1="64924" y1="35091" x2="64924" y2="35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77" t="23843" r="14586" b="6990"/>
          <a:stretch/>
        </p:blipFill>
        <p:spPr>
          <a:xfrm>
            <a:off x="7922387" y="742950"/>
            <a:ext cx="3390047" cy="611505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5333132" y="1632488"/>
            <a:ext cx="5883275" cy="5235037"/>
            <a:chOff x="-5333132" y="1632488"/>
            <a:chExt cx="5883275" cy="5235037"/>
          </a:xfrm>
        </p:grpSpPr>
        <p:pic>
          <p:nvPicPr>
            <p:cNvPr id="1026" name="Picture 2" descr="Cheerful cute girl hand drawn cartoon art illustration Free Vecto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9585" r="88498">
                          <a14:foregroundMark x1="34824" y1="14318" x2="34824" y2="14318"/>
                          <a14:foregroundMark x1="41853" y1="11633" x2="41853" y2="11633"/>
                          <a14:backgroundMark x1="47923" y1="7606" x2="47923" y2="7606"/>
                          <a14:backgroundMark x1="71246" y1="17002" x2="71246" y2="17002"/>
                          <a14:backgroundMark x1="68051" y1="24161" x2="68051" y2="24161"/>
                          <a14:backgroundMark x1="66134" y1="33110" x2="66134" y2="33110"/>
                          <a14:backgroundMark x1="63898" y1="55928" x2="63898" y2="55928"/>
                          <a14:backgroundMark x1="36581" y1="87248" x2="36581" y2="87248"/>
                          <a14:backgroundMark x1="31310" y1="75839" x2="31310" y2="75839"/>
                          <a14:backgroundMark x1="23962" y1="58389" x2="23962" y2="58389"/>
                          <a14:backgroundMark x1="29393" y1="78747" x2="29393" y2="78747"/>
                          <a14:backgroundMark x1="31310" y1="59732" x2="31310" y2="59732"/>
                          <a14:backgroundMark x1="73003" y1="42058" x2="73003" y2="42058"/>
                          <a14:backgroundMark x1="67891" y1="12304" x2="67891" y2="12304"/>
                          <a14:backgroundMark x1="68850" y1="20358" x2="68850" y2="20358"/>
                          <a14:backgroundMark x1="66933" y1="11857" x2="66933" y2="11857"/>
                          <a14:backgroundMark x1="66613" y1="15436" x2="66613" y2="15436"/>
                          <a14:backgroundMark x1="67572" y1="21253" x2="67572" y2="21253"/>
                          <a14:backgroundMark x1="78115" y1="33557" x2="78115" y2="33557"/>
                          <a14:backgroundMark x1="75719" y1="29978" x2="75719" y2="29978"/>
                          <a14:backgroundMark x1="73962" y1="36689" x2="73802" y2="36913"/>
                          <a14:backgroundMark x1="67412" y1="37808" x2="67412" y2="37808"/>
                          <a14:backgroundMark x1="77316" y1="29978" x2="77316" y2="29978"/>
                          <a14:backgroundMark x1="79233" y1="36242" x2="79233" y2="36242"/>
                          <a14:backgroundMark x1="77476" y1="41387" x2="77476" y2="41387"/>
                          <a14:backgroundMark x1="76038" y1="44743" x2="76038" y2="447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32"/>
            <a:stretch/>
          </p:blipFill>
          <p:spPr bwMode="auto">
            <a:xfrm rot="255718">
              <a:off x="-5333132" y="2609850"/>
              <a:ext cx="5883275" cy="4257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oup 3"/>
            <p:cNvGrpSpPr/>
            <p:nvPr/>
          </p:nvGrpSpPr>
          <p:grpSpPr>
            <a:xfrm>
              <a:off x="-2562510" y="1632488"/>
              <a:ext cx="2495910" cy="3927226"/>
              <a:chOff x="-1678556" y="2166303"/>
              <a:chExt cx="2495910" cy="3927226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373"/>
              <a:stretch/>
            </p:blipFill>
            <p:spPr>
              <a:xfrm>
                <a:off x="-1678556" y="2166303"/>
                <a:ext cx="1772950" cy="3824675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20434">
                <a:off x="-1558967" y="2765553"/>
                <a:ext cx="2376321" cy="3327976"/>
              </a:xfrm>
              <a:prstGeom prst="rect">
                <a:avLst/>
              </a:prstGeom>
            </p:spPr>
          </p:pic>
        </p:grpSp>
      </p:grpSp>
      <p:sp>
        <p:nvSpPr>
          <p:cNvPr id="8" name="Rounded Rectangular Callout 7"/>
          <p:cNvSpPr/>
          <p:nvPr/>
        </p:nvSpPr>
        <p:spPr>
          <a:xfrm>
            <a:off x="3969925" y="274320"/>
            <a:ext cx="4585736" cy="2224810"/>
          </a:xfrm>
          <a:custGeom>
            <a:avLst/>
            <a:gdLst>
              <a:gd name="connsiteX0" fmla="*/ 0 w 4585736"/>
              <a:gd name="connsiteY0" fmla="*/ 370809 h 2224810"/>
              <a:gd name="connsiteX1" fmla="*/ 370809 w 4585736"/>
              <a:gd name="connsiteY1" fmla="*/ 0 h 2224810"/>
              <a:gd name="connsiteX2" fmla="*/ 764289 w 4585736"/>
              <a:gd name="connsiteY2" fmla="*/ 0 h 2224810"/>
              <a:gd name="connsiteX3" fmla="*/ 764289 w 4585736"/>
              <a:gd name="connsiteY3" fmla="*/ 0 h 2224810"/>
              <a:gd name="connsiteX4" fmla="*/ 1337506 w 4585736"/>
              <a:gd name="connsiteY4" fmla="*/ 0 h 2224810"/>
              <a:gd name="connsiteX5" fmla="*/ 1910723 w 4585736"/>
              <a:gd name="connsiteY5" fmla="*/ 0 h 2224810"/>
              <a:gd name="connsiteX6" fmla="*/ 2486774 w 4585736"/>
              <a:gd name="connsiteY6" fmla="*/ 0 h 2224810"/>
              <a:gd name="connsiteX7" fmla="*/ 3085867 w 4585736"/>
              <a:gd name="connsiteY7" fmla="*/ 0 h 2224810"/>
              <a:gd name="connsiteX8" fmla="*/ 3684960 w 4585736"/>
              <a:gd name="connsiteY8" fmla="*/ 0 h 2224810"/>
              <a:gd name="connsiteX9" fmla="*/ 4214927 w 4585736"/>
              <a:gd name="connsiteY9" fmla="*/ 0 h 2224810"/>
              <a:gd name="connsiteX10" fmla="*/ 4585736 w 4585736"/>
              <a:gd name="connsiteY10" fmla="*/ 370809 h 2224810"/>
              <a:gd name="connsiteX11" fmla="*/ 4585736 w 4585736"/>
              <a:gd name="connsiteY11" fmla="*/ 852847 h 2224810"/>
              <a:gd name="connsiteX12" fmla="*/ 4585736 w 4585736"/>
              <a:gd name="connsiteY12" fmla="*/ 1297806 h 2224810"/>
              <a:gd name="connsiteX13" fmla="*/ 4585736 w 4585736"/>
              <a:gd name="connsiteY13" fmla="*/ 1297806 h 2224810"/>
              <a:gd name="connsiteX14" fmla="*/ 4585736 w 4585736"/>
              <a:gd name="connsiteY14" fmla="*/ 1854008 h 2224810"/>
              <a:gd name="connsiteX15" fmla="*/ 4585736 w 4585736"/>
              <a:gd name="connsiteY15" fmla="*/ 1854001 h 2224810"/>
              <a:gd name="connsiteX16" fmla="*/ 4214927 w 4585736"/>
              <a:gd name="connsiteY16" fmla="*/ 2224810 h 2224810"/>
              <a:gd name="connsiteX17" fmla="*/ 3684960 w 4585736"/>
              <a:gd name="connsiteY17" fmla="*/ 2224810 h 2224810"/>
              <a:gd name="connsiteX18" fmla="*/ 3085867 w 4585736"/>
              <a:gd name="connsiteY18" fmla="*/ 2224810 h 2224810"/>
              <a:gd name="connsiteX19" fmla="*/ 2578942 w 4585736"/>
              <a:gd name="connsiteY19" fmla="*/ 2224810 h 2224810"/>
              <a:gd name="connsiteX20" fmla="*/ 1910723 w 4585736"/>
              <a:gd name="connsiteY20" fmla="*/ 2224810 h 2224810"/>
              <a:gd name="connsiteX21" fmla="*/ 1969436 w 4585736"/>
              <a:gd name="connsiteY21" fmla="*/ 2568343 h 2224810"/>
              <a:gd name="connsiteX22" fmla="*/ 1591823 w 4585736"/>
              <a:gd name="connsiteY22" fmla="*/ 2460703 h 2224810"/>
              <a:gd name="connsiteX23" fmla="*/ 1214211 w 4585736"/>
              <a:gd name="connsiteY23" fmla="*/ 2353062 h 2224810"/>
              <a:gd name="connsiteX24" fmla="*/ 764289 w 4585736"/>
              <a:gd name="connsiteY24" fmla="*/ 2224810 h 2224810"/>
              <a:gd name="connsiteX25" fmla="*/ 370809 w 4585736"/>
              <a:gd name="connsiteY25" fmla="*/ 2224810 h 2224810"/>
              <a:gd name="connsiteX26" fmla="*/ 0 w 4585736"/>
              <a:gd name="connsiteY26" fmla="*/ 1854001 h 2224810"/>
              <a:gd name="connsiteX27" fmla="*/ 0 w 4585736"/>
              <a:gd name="connsiteY27" fmla="*/ 1854008 h 2224810"/>
              <a:gd name="connsiteX28" fmla="*/ 0 w 4585736"/>
              <a:gd name="connsiteY28" fmla="*/ 1297806 h 2224810"/>
              <a:gd name="connsiteX29" fmla="*/ 0 w 4585736"/>
              <a:gd name="connsiteY29" fmla="*/ 1297806 h 2224810"/>
              <a:gd name="connsiteX30" fmla="*/ 0 w 4585736"/>
              <a:gd name="connsiteY30" fmla="*/ 834308 h 2224810"/>
              <a:gd name="connsiteX31" fmla="*/ 0 w 4585736"/>
              <a:gd name="connsiteY31" fmla="*/ 370809 h 2224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585736" h="2224810" fill="none" extrusionOk="0">
                <a:moveTo>
                  <a:pt x="0" y="370809"/>
                </a:moveTo>
                <a:cubicBezTo>
                  <a:pt x="18537" y="156612"/>
                  <a:pt x="191066" y="-46731"/>
                  <a:pt x="370809" y="0"/>
                </a:cubicBezTo>
                <a:cubicBezTo>
                  <a:pt x="522695" y="-24904"/>
                  <a:pt x="590565" y="35923"/>
                  <a:pt x="764289" y="0"/>
                </a:cubicBezTo>
                <a:lnTo>
                  <a:pt x="764289" y="0"/>
                </a:lnTo>
                <a:cubicBezTo>
                  <a:pt x="946128" y="-48080"/>
                  <a:pt x="1056004" y="27396"/>
                  <a:pt x="1337506" y="0"/>
                </a:cubicBezTo>
                <a:cubicBezTo>
                  <a:pt x="1619008" y="-27396"/>
                  <a:pt x="1717604" y="61535"/>
                  <a:pt x="1910723" y="0"/>
                </a:cubicBezTo>
                <a:cubicBezTo>
                  <a:pt x="2096007" y="-56360"/>
                  <a:pt x="2209740" y="31373"/>
                  <a:pt x="2486774" y="0"/>
                </a:cubicBezTo>
                <a:cubicBezTo>
                  <a:pt x="2763808" y="-31373"/>
                  <a:pt x="2833673" y="67470"/>
                  <a:pt x="3085867" y="0"/>
                </a:cubicBezTo>
                <a:cubicBezTo>
                  <a:pt x="3338061" y="-67470"/>
                  <a:pt x="3433245" y="22796"/>
                  <a:pt x="3684960" y="0"/>
                </a:cubicBezTo>
                <a:cubicBezTo>
                  <a:pt x="3936675" y="-22796"/>
                  <a:pt x="4076524" y="59553"/>
                  <a:pt x="4214927" y="0"/>
                </a:cubicBezTo>
                <a:cubicBezTo>
                  <a:pt x="4387207" y="47957"/>
                  <a:pt x="4534450" y="165932"/>
                  <a:pt x="4585736" y="370809"/>
                </a:cubicBezTo>
                <a:cubicBezTo>
                  <a:pt x="4590338" y="487423"/>
                  <a:pt x="4529408" y="632800"/>
                  <a:pt x="4585736" y="852847"/>
                </a:cubicBezTo>
                <a:cubicBezTo>
                  <a:pt x="4642064" y="1072894"/>
                  <a:pt x="4550508" y="1206051"/>
                  <a:pt x="4585736" y="1297806"/>
                </a:cubicBezTo>
                <a:lnTo>
                  <a:pt x="4585736" y="1297806"/>
                </a:lnTo>
                <a:cubicBezTo>
                  <a:pt x="4588713" y="1487572"/>
                  <a:pt x="4578326" y="1712747"/>
                  <a:pt x="4585736" y="1854008"/>
                </a:cubicBezTo>
                <a:lnTo>
                  <a:pt x="4585736" y="1854001"/>
                </a:lnTo>
                <a:cubicBezTo>
                  <a:pt x="4541490" y="2028709"/>
                  <a:pt x="4424587" y="2230852"/>
                  <a:pt x="4214927" y="2224810"/>
                </a:cubicBezTo>
                <a:cubicBezTo>
                  <a:pt x="4086503" y="2239173"/>
                  <a:pt x="3837527" y="2215431"/>
                  <a:pt x="3684960" y="2224810"/>
                </a:cubicBezTo>
                <a:cubicBezTo>
                  <a:pt x="3532393" y="2234189"/>
                  <a:pt x="3301724" y="2170383"/>
                  <a:pt x="3085867" y="2224810"/>
                </a:cubicBezTo>
                <a:cubicBezTo>
                  <a:pt x="2870010" y="2279237"/>
                  <a:pt x="2726024" y="2219714"/>
                  <a:pt x="2578942" y="2224810"/>
                </a:cubicBezTo>
                <a:cubicBezTo>
                  <a:pt x="2431861" y="2229906"/>
                  <a:pt x="2070969" y="2161587"/>
                  <a:pt x="1910723" y="2224810"/>
                </a:cubicBezTo>
                <a:cubicBezTo>
                  <a:pt x="1941776" y="2371498"/>
                  <a:pt x="1907191" y="2403935"/>
                  <a:pt x="1969436" y="2568343"/>
                </a:cubicBezTo>
                <a:cubicBezTo>
                  <a:pt x="1845883" y="2534595"/>
                  <a:pt x="1757302" y="2468292"/>
                  <a:pt x="1591823" y="2460703"/>
                </a:cubicBezTo>
                <a:cubicBezTo>
                  <a:pt x="1426344" y="2453114"/>
                  <a:pt x="1345026" y="2353985"/>
                  <a:pt x="1214211" y="2353062"/>
                </a:cubicBezTo>
                <a:cubicBezTo>
                  <a:pt x="1083396" y="2352139"/>
                  <a:pt x="918670" y="2218968"/>
                  <a:pt x="764289" y="2224810"/>
                </a:cubicBezTo>
                <a:cubicBezTo>
                  <a:pt x="658508" y="2245821"/>
                  <a:pt x="495044" y="2184232"/>
                  <a:pt x="370809" y="2224810"/>
                </a:cubicBezTo>
                <a:cubicBezTo>
                  <a:pt x="188156" y="2207116"/>
                  <a:pt x="-59941" y="2056227"/>
                  <a:pt x="0" y="1854001"/>
                </a:cubicBezTo>
                <a:lnTo>
                  <a:pt x="0" y="1854008"/>
                </a:lnTo>
                <a:cubicBezTo>
                  <a:pt x="-19954" y="1724657"/>
                  <a:pt x="17139" y="1542524"/>
                  <a:pt x="0" y="1297806"/>
                </a:cubicBezTo>
                <a:lnTo>
                  <a:pt x="0" y="1297806"/>
                </a:lnTo>
                <a:cubicBezTo>
                  <a:pt x="-31916" y="1125747"/>
                  <a:pt x="12721" y="999392"/>
                  <a:pt x="0" y="834308"/>
                </a:cubicBezTo>
                <a:cubicBezTo>
                  <a:pt x="-12721" y="669224"/>
                  <a:pt x="15396" y="589905"/>
                  <a:pt x="0" y="370809"/>
                </a:cubicBezTo>
                <a:close/>
              </a:path>
              <a:path w="4585736" h="2224810" stroke="0" extrusionOk="0">
                <a:moveTo>
                  <a:pt x="0" y="370809"/>
                </a:moveTo>
                <a:cubicBezTo>
                  <a:pt x="24038" y="177533"/>
                  <a:pt x="206635" y="476"/>
                  <a:pt x="370809" y="0"/>
                </a:cubicBezTo>
                <a:cubicBezTo>
                  <a:pt x="539252" y="-40213"/>
                  <a:pt x="635096" y="15998"/>
                  <a:pt x="764289" y="0"/>
                </a:cubicBezTo>
                <a:lnTo>
                  <a:pt x="764289" y="0"/>
                </a:lnTo>
                <a:cubicBezTo>
                  <a:pt x="881106" y="-27636"/>
                  <a:pt x="1162524" y="15563"/>
                  <a:pt x="1326042" y="0"/>
                </a:cubicBezTo>
                <a:cubicBezTo>
                  <a:pt x="1489560" y="-15563"/>
                  <a:pt x="1619288" y="65177"/>
                  <a:pt x="1910723" y="0"/>
                </a:cubicBezTo>
                <a:cubicBezTo>
                  <a:pt x="2115437" y="-42606"/>
                  <a:pt x="2188273" y="22578"/>
                  <a:pt x="2440690" y="0"/>
                </a:cubicBezTo>
                <a:cubicBezTo>
                  <a:pt x="2693107" y="-22578"/>
                  <a:pt x="2771631" y="4529"/>
                  <a:pt x="2947615" y="0"/>
                </a:cubicBezTo>
                <a:cubicBezTo>
                  <a:pt x="3123599" y="-4529"/>
                  <a:pt x="3232627" y="24784"/>
                  <a:pt x="3454540" y="0"/>
                </a:cubicBezTo>
                <a:cubicBezTo>
                  <a:pt x="3676454" y="-24784"/>
                  <a:pt x="4016184" y="90359"/>
                  <a:pt x="4214927" y="0"/>
                </a:cubicBezTo>
                <a:cubicBezTo>
                  <a:pt x="4417424" y="14059"/>
                  <a:pt x="4587448" y="161821"/>
                  <a:pt x="4585736" y="370809"/>
                </a:cubicBezTo>
                <a:cubicBezTo>
                  <a:pt x="4613471" y="467830"/>
                  <a:pt x="4545883" y="617539"/>
                  <a:pt x="4585736" y="843577"/>
                </a:cubicBezTo>
                <a:cubicBezTo>
                  <a:pt x="4625589" y="1069615"/>
                  <a:pt x="4548770" y="1117361"/>
                  <a:pt x="4585736" y="1297806"/>
                </a:cubicBezTo>
                <a:lnTo>
                  <a:pt x="4585736" y="1297806"/>
                </a:lnTo>
                <a:cubicBezTo>
                  <a:pt x="4609799" y="1481003"/>
                  <a:pt x="4574741" y="1682824"/>
                  <a:pt x="4585736" y="1854008"/>
                </a:cubicBezTo>
                <a:lnTo>
                  <a:pt x="4585736" y="1854001"/>
                </a:lnTo>
                <a:cubicBezTo>
                  <a:pt x="4531855" y="2032787"/>
                  <a:pt x="4367486" y="2230234"/>
                  <a:pt x="4214927" y="2224810"/>
                </a:cubicBezTo>
                <a:cubicBezTo>
                  <a:pt x="4078964" y="2228071"/>
                  <a:pt x="3877640" y="2214328"/>
                  <a:pt x="3638876" y="2224810"/>
                </a:cubicBezTo>
                <a:cubicBezTo>
                  <a:pt x="3400112" y="2235292"/>
                  <a:pt x="3359177" y="2176541"/>
                  <a:pt x="3108909" y="2224810"/>
                </a:cubicBezTo>
                <a:cubicBezTo>
                  <a:pt x="2858641" y="2273079"/>
                  <a:pt x="2655904" y="2207472"/>
                  <a:pt x="2486774" y="2224810"/>
                </a:cubicBezTo>
                <a:cubicBezTo>
                  <a:pt x="2317644" y="2242148"/>
                  <a:pt x="2160238" y="2203689"/>
                  <a:pt x="1910723" y="2224810"/>
                </a:cubicBezTo>
                <a:cubicBezTo>
                  <a:pt x="1953409" y="2320074"/>
                  <a:pt x="1911751" y="2441792"/>
                  <a:pt x="1969436" y="2568343"/>
                </a:cubicBezTo>
                <a:cubicBezTo>
                  <a:pt x="1832717" y="2570126"/>
                  <a:pt x="1735892" y="2497661"/>
                  <a:pt x="1567720" y="2453832"/>
                </a:cubicBezTo>
                <a:cubicBezTo>
                  <a:pt x="1399548" y="2410003"/>
                  <a:pt x="1332419" y="2335871"/>
                  <a:pt x="1153953" y="2335886"/>
                </a:cubicBezTo>
                <a:cubicBezTo>
                  <a:pt x="975487" y="2335901"/>
                  <a:pt x="941669" y="2238144"/>
                  <a:pt x="764289" y="2224810"/>
                </a:cubicBezTo>
                <a:cubicBezTo>
                  <a:pt x="613535" y="2231693"/>
                  <a:pt x="494327" y="2217785"/>
                  <a:pt x="370809" y="2224810"/>
                </a:cubicBezTo>
                <a:cubicBezTo>
                  <a:pt x="160640" y="2243522"/>
                  <a:pt x="-25779" y="2008492"/>
                  <a:pt x="0" y="1854001"/>
                </a:cubicBezTo>
                <a:lnTo>
                  <a:pt x="0" y="1854008"/>
                </a:lnTo>
                <a:cubicBezTo>
                  <a:pt x="-38150" y="1714723"/>
                  <a:pt x="53427" y="1523347"/>
                  <a:pt x="0" y="1297806"/>
                </a:cubicBezTo>
                <a:lnTo>
                  <a:pt x="0" y="1297806"/>
                </a:lnTo>
                <a:cubicBezTo>
                  <a:pt x="-30074" y="1069369"/>
                  <a:pt x="37631" y="1040475"/>
                  <a:pt x="0" y="834308"/>
                </a:cubicBezTo>
                <a:cubicBezTo>
                  <a:pt x="-37631" y="628141"/>
                  <a:pt x="35913" y="601095"/>
                  <a:pt x="0" y="370809"/>
                </a:cubicBezTo>
                <a:close/>
              </a:path>
            </a:pathLst>
          </a:custGeom>
          <a:solidFill>
            <a:srgbClr val="FFE1E7">
              <a:alpha val="79000"/>
            </a:srgbClr>
          </a:solidFill>
          <a:ln w="28575">
            <a:solidFill>
              <a:srgbClr val="DE405A"/>
            </a:solidFill>
            <a:extLst>
              <a:ext uri="{C807C97D-BFC1-408E-A445-0C87EB9F89A2}">
                <ask:lineSketchStyleProps xmlns:ask="http://schemas.microsoft.com/office/drawing/2018/sketchyshapes" sd="3033654937">
                  <a:prstGeom prst="wedgeRoundRectCallout">
                    <a:avLst>
                      <a:gd name="adj1" fmla="val -7053"/>
                      <a:gd name="adj2" fmla="val 65441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UVF TypoSlabserif" panose="02000403050000020004" pitchFamily="2" charset="0"/>
              </a:rPr>
              <a:t>Con tặng mẹ bó hoa xinh đẹp này! Chúc mẹ có một ngày </a:t>
            </a:r>
            <a:r>
              <a:rPr lang="vi-VN" sz="2800" b="1" dirty="0">
                <a:solidFill>
                  <a:srgbClr val="DE405A"/>
                </a:solidFill>
                <a:latin typeface="UVF TypoSlabserif" panose="02000403050000020004" pitchFamily="2" charset="0"/>
              </a:rPr>
              <a:t>8</a:t>
            </a:r>
            <a:r>
              <a:rPr lang="vi-VN" sz="2800" b="1" dirty="0">
                <a:solidFill>
                  <a:schemeClr val="tx1"/>
                </a:solidFill>
                <a:latin typeface="UVF TypoSlabserif" panose="02000403050000020004" pitchFamily="2" charset="0"/>
              </a:rPr>
              <a:t> tháng </a:t>
            </a:r>
            <a:r>
              <a:rPr lang="vi-VN" sz="2800" b="1" dirty="0">
                <a:solidFill>
                  <a:srgbClr val="DE405A"/>
                </a:solidFill>
                <a:latin typeface="UVF TypoSlabserif" panose="02000403050000020004" pitchFamily="2" charset="0"/>
              </a:rPr>
              <a:t>3</a:t>
            </a:r>
            <a:r>
              <a:rPr lang="vi-VN" sz="2800" b="1" dirty="0">
                <a:solidFill>
                  <a:schemeClr val="tx1"/>
                </a:solidFill>
                <a:latin typeface="UVF TypoSlabserif" panose="02000403050000020004" pitchFamily="2" charset="0"/>
              </a:rPr>
              <a:t> thật vui vẻ</a:t>
            </a:r>
            <a:r>
              <a:rPr lang="vi-VN" sz="2800" b="1">
                <a:solidFill>
                  <a:schemeClr val="tx1"/>
                </a:solidFill>
                <a:latin typeface="UVF TypoSlabserif" panose="02000403050000020004" pitchFamily="2" charset="0"/>
              </a:rPr>
              <a:t>! </a:t>
            </a:r>
            <a:endParaRPr lang="en-US" sz="2800" b="1">
              <a:solidFill>
                <a:schemeClr val="tx1"/>
              </a:solidFill>
              <a:latin typeface="UVF TypoSlabserif" panose="02000403050000020004" pitchFamily="2" charset="0"/>
            </a:endParaRPr>
          </a:p>
          <a:p>
            <a:pPr algn="ctr"/>
            <a:r>
              <a:rPr lang="vi-VN" sz="2800">
                <a:solidFill>
                  <a:srgbClr val="DE405A"/>
                </a:solidFill>
                <a:latin typeface="#9Slide05 SVNKitten" pitchFamily="2" charset="0"/>
              </a:rPr>
              <a:t>Con </a:t>
            </a:r>
            <a:r>
              <a:rPr lang="vi-VN" sz="2800" dirty="0">
                <a:solidFill>
                  <a:srgbClr val="DE405A"/>
                </a:solidFill>
                <a:latin typeface="#9Slide05 SVNKitten" pitchFamily="2" charset="0"/>
              </a:rPr>
              <a:t>yêu mẹ!!!</a:t>
            </a:r>
            <a:endParaRPr lang="en-US" sz="2800" dirty="0">
              <a:solidFill>
                <a:srgbClr val="DE405A"/>
              </a:solidFill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65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70976 0.008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82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7">
            <a:extLst>
              <a:ext uri="{FF2B5EF4-FFF2-40B4-BE49-F238E27FC236}">
                <a16:creationId xmlns:a16="http://schemas.microsoft.com/office/drawing/2014/main" id="{639A61CA-5E12-4003-A05B-D99D6540AC79}"/>
              </a:ext>
            </a:extLst>
          </p:cNvPr>
          <p:cNvSpPr txBox="1"/>
          <p:nvPr/>
        </p:nvSpPr>
        <p:spPr>
          <a:xfrm>
            <a:off x="2888371" y="806487"/>
            <a:ext cx="910377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#9Slide05 SVNReklame Script" pitchFamily="66" charset="0"/>
                <a:ea typeface="百变马丁" panose="02010601030101010101" pitchFamily="2" charset="-122"/>
              </a:rPr>
              <a:t>CHÀO TẠM BIỆT</a:t>
            </a:r>
            <a:endParaRPr lang="zh-CN" altLang="en-US" sz="13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#9Slide05 SVNReklame Script" pitchFamily="66" charset="0"/>
              <a:ea typeface="百变马丁" panose="02010601030101010101" pitchFamily="2" charset="-122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51" y="2215378"/>
            <a:ext cx="5209599" cy="520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07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85" b="92238" l="6231" r="90000">
                        <a14:foregroundMark x1="25654" y1="73681" x2="25654" y2="73681"/>
                        <a14:foregroundMark x1="25923" y1="56132" x2="25923" y2="56132"/>
                        <a14:foregroundMark x1="24962" y1="58243" x2="24962" y2="5824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6562" y="278744"/>
            <a:ext cx="10813526" cy="7292109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6040582" y="203200"/>
            <a:ext cx="5126182" cy="3454400"/>
          </a:xfrm>
          <a:custGeom>
            <a:avLst/>
            <a:gdLst>
              <a:gd name="connsiteX0" fmla="*/ 0 w 5126182"/>
              <a:gd name="connsiteY0" fmla="*/ 575745 h 3454400"/>
              <a:gd name="connsiteX1" fmla="*/ 575745 w 5126182"/>
              <a:gd name="connsiteY1" fmla="*/ 0 h 3454400"/>
              <a:gd name="connsiteX2" fmla="*/ 854364 w 5126182"/>
              <a:gd name="connsiteY2" fmla="*/ 0 h 3454400"/>
              <a:gd name="connsiteX3" fmla="*/ 854364 w 5126182"/>
              <a:gd name="connsiteY3" fmla="*/ 0 h 3454400"/>
              <a:gd name="connsiteX4" fmla="*/ 1307177 w 5126182"/>
              <a:gd name="connsiteY4" fmla="*/ 0 h 3454400"/>
              <a:gd name="connsiteX5" fmla="*/ 1734358 w 5126182"/>
              <a:gd name="connsiteY5" fmla="*/ 0 h 3454400"/>
              <a:gd name="connsiteX6" fmla="*/ 2135909 w 5126182"/>
              <a:gd name="connsiteY6" fmla="*/ 0 h 3454400"/>
              <a:gd name="connsiteX7" fmla="*/ 2667105 w 5126182"/>
              <a:gd name="connsiteY7" fmla="*/ 0 h 3454400"/>
              <a:gd name="connsiteX8" fmla="*/ 3101720 w 5126182"/>
              <a:gd name="connsiteY8" fmla="*/ 0 h 3454400"/>
              <a:gd name="connsiteX9" fmla="*/ 3560481 w 5126182"/>
              <a:gd name="connsiteY9" fmla="*/ 0 h 3454400"/>
              <a:gd name="connsiteX10" fmla="*/ 4067531 w 5126182"/>
              <a:gd name="connsiteY10" fmla="*/ 0 h 3454400"/>
              <a:gd name="connsiteX11" fmla="*/ 4550437 w 5126182"/>
              <a:gd name="connsiteY11" fmla="*/ 0 h 3454400"/>
              <a:gd name="connsiteX12" fmla="*/ 5126182 w 5126182"/>
              <a:gd name="connsiteY12" fmla="*/ 575745 h 3454400"/>
              <a:gd name="connsiteX13" fmla="*/ 5126182 w 5126182"/>
              <a:gd name="connsiteY13" fmla="*/ 1012339 h 3454400"/>
              <a:gd name="connsiteX14" fmla="*/ 5126182 w 5126182"/>
              <a:gd name="connsiteY14" fmla="*/ 1463327 h 3454400"/>
              <a:gd name="connsiteX15" fmla="*/ 5126182 w 5126182"/>
              <a:gd name="connsiteY15" fmla="*/ 2015067 h 3454400"/>
              <a:gd name="connsiteX16" fmla="*/ 5126182 w 5126182"/>
              <a:gd name="connsiteY16" fmla="*/ 2015067 h 3454400"/>
              <a:gd name="connsiteX17" fmla="*/ 5126182 w 5126182"/>
              <a:gd name="connsiteY17" fmla="*/ 2429595 h 3454400"/>
              <a:gd name="connsiteX18" fmla="*/ 5126182 w 5126182"/>
              <a:gd name="connsiteY18" fmla="*/ 2878667 h 3454400"/>
              <a:gd name="connsiteX19" fmla="*/ 5126182 w 5126182"/>
              <a:gd name="connsiteY19" fmla="*/ 2878655 h 3454400"/>
              <a:gd name="connsiteX20" fmla="*/ 4550437 w 5126182"/>
              <a:gd name="connsiteY20" fmla="*/ 3454400 h 3454400"/>
              <a:gd name="connsiteX21" fmla="*/ 4019241 w 5126182"/>
              <a:gd name="connsiteY21" fmla="*/ 3454400 h 3454400"/>
              <a:gd name="connsiteX22" fmla="*/ 3512190 w 5126182"/>
              <a:gd name="connsiteY22" fmla="*/ 3454400 h 3454400"/>
              <a:gd name="connsiteX23" fmla="*/ 2980994 w 5126182"/>
              <a:gd name="connsiteY23" fmla="*/ 3454400 h 3454400"/>
              <a:gd name="connsiteX24" fmla="*/ 2135909 w 5126182"/>
              <a:gd name="connsiteY24" fmla="*/ 3454400 h 3454400"/>
              <a:gd name="connsiteX25" fmla="*/ 1630280 w 5126182"/>
              <a:gd name="connsiteY25" fmla="*/ 3587749 h 3454400"/>
              <a:gd name="connsiteX26" fmla="*/ 1124650 w 5126182"/>
              <a:gd name="connsiteY26" fmla="*/ 3721097 h 3454400"/>
              <a:gd name="connsiteX27" fmla="*/ 578570 w 5126182"/>
              <a:gd name="connsiteY27" fmla="*/ 3865113 h 3454400"/>
              <a:gd name="connsiteX28" fmla="*/ 113391 w 5126182"/>
              <a:gd name="connsiteY28" fmla="*/ 3987794 h 3454400"/>
              <a:gd name="connsiteX29" fmla="*/ 483878 w 5126182"/>
              <a:gd name="connsiteY29" fmla="*/ 3721097 h 3454400"/>
              <a:gd name="connsiteX30" fmla="*/ 854364 w 5126182"/>
              <a:gd name="connsiteY30" fmla="*/ 3454400 h 3454400"/>
              <a:gd name="connsiteX31" fmla="*/ 575745 w 5126182"/>
              <a:gd name="connsiteY31" fmla="*/ 3454400 h 3454400"/>
              <a:gd name="connsiteX32" fmla="*/ 0 w 5126182"/>
              <a:gd name="connsiteY32" fmla="*/ 2878655 h 3454400"/>
              <a:gd name="connsiteX33" fmla="*/ 0 w 5126182"/>
              <a:gd name="connsiteY33" fmla="*/ 2878667 h 3454400"/>
              <a:gd name="connsiteX34" fmla="*/ 0 w 5126182"/>
              <a:gd name="connsiteY34" fmla="*/ 2438231 h 3454400"/>
              <a:gd name="connsiteX35" fmla="*/ 0 w 5126182"/>
              <a:gd name="connsiteY35" fmla="*/ 2015067 h 3454400"/>
              <a:gd name="connsiteX36" fmla="*/ 0 w 5126182"/>
              <a:gd name="connsiteY36" fmla="*/ 2015067 h 3454400"/>
              <a:gd name="connsiteX37" fmla="*/ 0 w 5126182"/>
              <a:gd name="connsiteY37" fmla="*/ 1549686 h 3454400"/>
              <a:gd name="connsiteX38" fmla="*/ 0 w 5126182"/>
              <a:gd name="connsiteY38" fmla="*/ 1055519 h 3454400"/>
              <a:gd name="connsiteX39" fmla="*/ 0 w 5126182"/>
              <a:gd name="connsiteY39" fmla="*/ 575745 h 345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126182" h="3454400" fill="none" extrusionOk="0">
                <a:moveTo>
                  <a:pt x="0" y="575745"/>
                </a:moveTo>
                <a:cubicBezTo>
                  <a:pt x="36852" y="320885"/>
                  <a:pt x="300744" y="-63065"/>
                  <a:pt x="575745" y="0"/>
                </a:cubicBezTo>
                <a:cubicBezTo>
                  <a:pt x="701745" y="-15574"/>
                  <a:pt x="717290" y="3007"/>
                  <a:pt x="854364" y="0"/>
                </a:cubicBezTo>
                <a:lnTo>
                  <a:pt x="854364" y="0"/>
                </a:lnTo>
                <a:cubicBezTo>
                  <a:pt x="1035682" y="-5105"/>
                  <a:pt x="1091192" y="9936"/>
                  <a:pt x="1307177" y="0"/>
                </a:cubicBezTo>
                <a:cubicBezTo>
                  <a:pt x="1523162" y="-9936"/>
                  <a:pt x="1566260" y="34988"/>
                  <a:pt x="1734358" y="0"/>
                </a:cubicBezTo>
                <a:cubicBezTo>
                  <a:pt x="1902456" y="-34988"/>
                  <a:pt x="1951616" y="20400"/>
                  <a:pt x="2135909" y="0"/>
                </a:cubicBezTo>
                <a:cubicBezTo>
                  <a:pt x="2323764" y="-1737"/>
                  <a:pt x="2486178" y="1399"/>
                  <a:pt x="2667105" y="0"/>
                </a:cubicBezTo>
                <a:cubicBezTo>
                  <a:pt x="2848032" y="-1399"/>
                  <a:pt x="2990253" y="28541"/>
                  <a:pt x="3101720" y="0"/>
                </a:cubicBezTo>
                <a:cubicBezTo>
                  <a:pt x="3213187" y="-28541"/>
                  <a:pt x="3369614" y="33059"/>
                  <a:pt x="3560481" y="0"/>
                </a:cubicBezTo>
                <a:cubicBezTo>
                  <a:pt x="3751348" y="-33059"/>
                  <a:pt x="3828339" y="57870"/>
                  <a:pt x="4067531" y="0"/>
                </a:cubicBezTo>
                <a:cubicBezTo>
                  <a:pt x="4306723" y="-57870"/>
                  <a:pt x="4418804" y="49695"/>
                  <a:pt x="4550437" y="0"/>
                </a:cubicBezTo>
                <a:cubicBezTo>
                  <a:pt x="4878825" y="36691"/>
                  <a:pt x="5154867" y="168379"/>
                  <a:pt x="5126182" y="575745"/>
                </a:cubicBezTo>
                <a:cubicBezTo>
                  <a:pt x="5169568" y="717586"/>
                  <a:pt x="5078952" y="878355"/>
                  <a:pt x="5126182" y="1012339"/>
                </a:cubicBezTo>
                <a:cubicBezTo>
                  <a:pt x="5173412" y="1146323"/>
                  <a:pt x="5109169" y="1269178"/>
                  <a:pt x="5126182" y="1463327"/>
                </a:cubicBezTo>
                <a:cubicBezTo>
                  <a:pt x="5143195" y="1657476"/>
                  <a:pt x="5090070" y="1854646"/>
                  <a:pt x="5126182" y="2015067"/>
                </a:cubicBezTo>
                <a:lnTo>
                  <a:pt x="5126182" y="2015067"/>
                </a:lnTo>
                <a:cubicBezTo>
                  <a:pt x="5152070" y="2108130"/>
                  <a:pt x="5083797" y="2272510"/>
                  <a:pt x="5126182" y="2429595"/>
                </a:cubicBezTo>
                <a:cubicBezTo>
                  <a:pt x="5168567" y="2586680"/>
                  <a:pt x="5102196" y="2711040"/>
                  <a:pt x="5126182" y="2878667"/>
                </a:cubicBezTo>
                <a:cubicBezTo>
                  <a:pt x="5126181" y="2878663"/>
                  <a:pt x="5126183" y="2878660"/>
                  <a:pt x="5126182" y="2878655"/>
                </a:cubicBezTo>
                <a:cubicBezTo>
                  <a:pt x="5089064" y="3164385"/>
                  <a:pt x="4854914" y="3470872"/>
                  <a:pt x="4550437" y="3454400"/>
                </a:cubicBezTo>
                <a:cubicBezTo>
                  <a:pt x="4314289" y="3496635"/>
                  <a:pt x="4186417" y="3450758"/>
                  <a:pt x="4019241" y="3454400"/>
                </a:cubicBezTo>
                <a:cubicBezTo>
                  <a:pt x="3852065" y="3458042"/>
                  <a:pt x="3749277" y="3419815"/>
                  <a:pt x="3512190" y="3454400"/>
                </a:cubicBezTo>
                <a:cubicBezTo>
                  <a:pt x="3275103" y="3488985"/>
                  <a:pt x="3192314" y="3427373"/>
                  <a:pt x="2980994" y="3454400"/>
                </a:cubicBezTo>
                <a:cubicBezTo>
                  <a:pt x="2769674" y="3481427"/>
                  <a:pt x="2345506" y="3383530"/>
                  <a:pt x="2135909" y="3454400"/>
                </a:cubicBezTo>
                <a:cubicBezTo>
                  <a:pt x="1928469" y="3541773"/>
                  <a:pt x="1808333" y="3484557"/>
                  <a:pt x="1630280" y="3587749"/>
                </a:cubicBezTo>
                <a:cubicBezTo>
                  <a:pt x="1452227" y="3690940"/>
                  <a:pt x="1363571" y="3627651"/>
                  <a:pt x="1124650" y="3721097"/>
                </a:cubicBezTo>
                <a:cubicBezTo>
                  <a:pt x="885729" y="3814543"/>
                  <a:pt x="766501" y="3808718"/>
                  <a:pt x="578570" y="3865113"/>
                </a:cubicBezTo>
                <a:cubicBezTo>
                  <a:pt x="390639" y="3921509"/>
                  <a:pt x="237011" y="3930915"/>
                  <a:pt x="113391" y="3987794"/>
                </a:cubicBezTo>
                <a:cubicBezTo>
                  <a:pt x="188363" y="3929309"/>
                  <a:pt x="414363" y="3823095"/>
                  <a:pt x="483878" y="3721097"/>
                </a:cubicBezTo>
                <a:cubicBezTo>
                  <a:pt x="553393" y="3619099"/>
                  <a:pt x="728913" y="3573899"/>
                  <a:pt x="854364" y="3454400"/>
                </a:cubicBezTo>
                <a:cubicBezTo>
                  <a:pt x="790146" y="3476261"/>
                  <a:pt x="684422" y="3430301"/>
                  <a:pt x="575745" y="3454400"/>
                </a:cubicBezTo>
                <a:cubicBezTo>
                  <a:pt x="253614" y="3448019"/>
                  <a:pt x="5988" y="3227387"/>
                  <a:pt x="0" y="2878655"/>
                </a:cubicBezTo>
                <a:cubicBezTo>
                  <a:pt x="1" y="2878661"/>
                  <a:pt x="-1" y="2878661"/>
                  <a:pt x="0" y="2878667"/>
                </a:cubicBezTo>
                <a:cubicBezTo>
                  <a:pt x="-3039" y="2689612"/>
                  <a:pt x="50525" y="2581158"/>
                  <a:pt x="0" y="2438231"/>
                </a:cubicBezTo>
                <a:cubicBezTo>
                  <a:pt x="-50525" y="2295304"/>
                  <a:pt x="46961" y="2112025"/>
                  <a:pt x="0" y="2015067"/>
                </a:cubicBezTo>
                <a:lnTo>
                  <a:pt x="0" y="2015067"/>
                </a:lnTo>
                <a:cubicBezTo>
                  <a:pt x="-23861" y="1825563"/>
                  <a:pt x="15178" y="1709628"/>
                  <a:pt x="0" y="1549686"/>
                </a:cubicBezTo>
                <a:cubicBezTo>
                  <a:pt x="-15178" y="1389744"/>
                  <a:pt x="58370" y="1237868"/>
                  <a:pt x="0" y="1055519"/>
                </a:cubicBezTo>
                <a:cubicBezTo>
                  <a:pt x="-58370" y="873170"/>
                  <a:pt x="46879" y="761437"/>
                  <a:pt x="0" y="575745"/>
                </a:cubicBezTo>
                <a:close/>
              </a:path>
              <a:path w="5126182" h="3454400" stroke="0" extrusionOk="0">
                <a:moveTo>
                  <a:pt x="0" y="575745"/>
                </a:moveTo>
                <a:cubicBezTo>
                  <a:pt x="19120" y="245010"/>
                  <a:pt x="229988" y="56125"/>
                  <a:pt x="575745" y="0"/>
                </a:cubicBezTo>
                <a:cubicBezTo>
                  <a:pt x="660062" y="-29963"/>
                  <a:pt x="792716" y="15423"/>
                  <a:pt x="854364" y="0"/>
                </a:cubicBezTo>
                <a:lnTo>
                  <a:pt x="854364" y="0"/>
                </a:lnTo>
                <a:cubicBezTo>
                  <a:pt x="961071" y="-15407"/>
                  <a:pt x="1102669" y="2562"/>
                  <a:pt x="1255915" y="0"/>
                </a:cubicBezTo>
                <a:cubicBezTo>
                  <a:pt x="1409161" y="-2562"/>
                  <a:pt x="1495877" y="35430"/>
                  <a:pt x="1683096" y="0"/>
                </a:cubicBezTo>
                <a:cubicBezTo>
                  <a:pt x="1870315" y="-35430"/>
                  <a:pt x="1914492" y="21229"/>
                  <a:pt x="2135909" y="0"/>
                </a:cubicBezTo>
                <a:cubicBezTo>
                  <a:pt x="2327433" y="-45885"/>
                  <a:pt x="2477890" y="16695"/>
                  <a:pt x="2570524" y="0"/>
                </a:cubicBezTo>
                <a:cubicBezTo>
                  <a:pt x="2663158" y="-16695"/>
                  <a:pt x="2901635" y="29967"/>
                  <a:pt x="3029284" y="0"/>
                </a:cubicBezTo>
                <a:cubicBezTo>
                  <a:pt x="3156933" y="-29967"/>
                  <a:pt x="3383681" y="15071"/>
                  <a:pt x="3536335" y="0"/>
                </a:cubicBezTo>
                <a:cubicBezTo>
                  <a:pt x="3688989" y="-15071"/>
                  <a:pt x="3773976" y="30746"/>
                  <a:pt x="3995096" y="0"/>
                </a:cubicBezTo>
                <a:cubicBezTo>
                  <a:pt x="4216216" y="-30746"/>
                  <a:pt x="4333174" y="56655"/>
                  <a:pt x="4550437" y="0"/>
                </a:cubicBezTo>
                <a:cubicBezTo>
                  <a:pt x="4900302" y="17454"/>
                  <a:pt x="5118706" y="289619"/>
                  <a:pt x="5126182" y="575745"/>
                </a:cubicBezTo>
                <a:cubicBezTo>
                  <a:pt x="5128169" y="790586"/>
                  <a:pt x="5091426" y="826118"/>
                  <a:pt x="5126182" y="1026733"/>
                </a:cubicBezTo>
                <a:cubicBezTo>
                  <a:pt x="5160938" y="1227348"/>
                  <a:pt x="5119632" y="1343208"/>
                  <a:pt x="5126182" y="1463327"/>
                </a:cubicBezTo>
                <a:cubicBezTo>
                  <a:pt x="5132732" y="1583446"/>
                  <a:pt x="5076614" y="1876742"/>
                  <a:pt x="5126182" y="2015067"/>
                </a:cubicBezTo>
                <a:lnTo>
                  <a:pt x="5126182" y="2015067"/>
                </a:lnTo>
                <a:cubicBezTo>
                  <a:pt x="5133975" y="2158607"/>
                  <a:pt x="5097131" y="2319567"/>
                  <a:pt x="5126182" y="2438231"/>
                </a:cubicBezTo>
                <a:cubicBezTo>
                  <a:pt x="5155233" y="2556895"/>
                  <a:pt x="5120732" y="2730537"/>
                  <a:pt x="5126182" y="2878667"/>
                </a:cubicBezTo>
                <a:cubicBezTo>
                  <a:pt x="5126182" y="2878664"/>
                  <a:pt x="5126183" y="2878660"/>
                  <a:pt x="5126182" y="2878655"/>
                </a:cubicBezTo>
                <a:cubicBezTo>
                  <a:pt x="5181406" y="3214194"/>
                  <a:pt x="4888515" y="3419423"/>
                  <a:pt x="4550437" y="3454400"/>
                </a:cubicBezTo>
                <a:cubicBezTo>
                  <a:pt x="4333376" y="3503904"/>
                  <a:pt x="4182282" y="3407759"/>
                  <a:pt x="4043386" y="3454400"/>
                </a:cubicBezTo>
                <a:cubicBezTo>
                  <a:pt x="3904490" y="3501041"/>
                  <a:pt x="3765577" y="3408940"/>
                  <a:pt x="3632916" y="3454400"/>
                </a:cubicBezTo>
                <a:cubicBezTo>
                  <a:pt x="3500255" y="3499860"/>
                  <a:pt x="3333942" y="3423615"/>
                  <a:pt x="3174156" y="3454400"/>
                </a:cubicBezTo>
                <a:cubicBezTo>
                  <a:pt x="3014370" y="3485185"/>
                  <a:pt x="2918376" y="3420818"/>
                  <a:pt x="2667105" y="3454400"/>
                </a:cubicBezTo>
                <a:cubicBezTo>
                  <a:pt x="2415834" y="3487982"/>
                  <a:pt x="2368518" y="3439434"/>
                  <a:pt x="2135909" y="3454400"/>
                </a:cubicBezTo>
                <a:cubicBezTo>
                  <a:pt x="1958842" y="3543518"/>
                  <a:pt x="1720929" y="3550095"/>
                  <a:pt x="1610054" y="3593082"/>
                </a:cubicBezTo>
                <a:cubicBezTo>
                  <a:pt x="1499179" y="3636069"/>
                  <a:pt x="1266658" y="3679027"/>
                  <a:pt x="1165100" y="3710429"/>
                </a:cubicBezTo>
                <a:cubicBezTo>
                  <a:pt x="1063542" y="3741831"/>
                  <a:pt x="909073" y="3758039"/>
                  <a:pt x="720146" y="3827776"/>
                </a:cubicBezTo>
                <a:cubicBezTo>
                  <a:pt x="531219" y="3897513"/>
                  <a:pt x="290797" y="3878792"/>
                  <a:pt x="113391" y="3987794"/>
                </a:cubicBezTo>
                <a:cubicBezTo>
                  <a:pt x="198674" y="3903949"/>
                  <a:pt x="325070" y="3841150"/>
                  <a:pt x="483878" y="3721097"/>
                </a:cubicBezTo>
                <a:cubicBezTo>
                  <a:pt x="642686" y="3601044"/>
                  <a:pt x="764083" y="3584789"/>
                  <a:pt x="854364" y="3454400"/>
                </a:cubicBezTo>
                <a:cubicBezTo>
                  <a:pt x="753759" y="3487430"/>
                  <a:pt x="696188" y="3430464"/>
                  <a:pt x="575745" y="3454400"/>
                </a:cubicBezTo>
                <a:cubicBezTo>
                  <a:pt x="257716" y="3490078"/>
                  <a:pt x="53213" y="3136733"/>
                  <a:pt x="0" y="2878655"/>
                </a:cubicBezTo>
                <a:cubicBezTo>
                  <a:pt x="1" y="2878660"/>
                  <a:pt x="0" y="2878664"/>
                  <a:pt x="0" y="2878667"/>
                </a:cubicBezTo>
                <a:cubicBezTo>
                  <a:pt x="-46634" y="2697665"/>
                  <a:pt x="35645" y="2653483"/>
                  <a:pt x="0" y="2429595"/>
                </a:cubicBezTo>
                <a:cubicBezTo>
                  <a:pt x="-35645" y="2205707"/>
                  <a:pt x="32287" y="2184272"/>
                  <a:pt x="0" y="2015067"/>
                </a:cubicBezTo>
                <a:lnTo>
                  <a:pt x="0" y="2015067"/>
                </a:lnTo>
                <a:cubicBezTo>
                  <a:pt x="-58952" y="1869815"/>
                  <a:pt x="25130" y="1610531"/>
                  <a:pt x="0" y="1506507"/>
                </a:cubicBezTo>
                <a:cubicBezTo>
                  <a:pt x="-25130" y="1402483"/>
                  <a:pt x="53751" y="1200584"/>
                  <a:pt x="0" y="1055519"/>
                </a:cubicBezTo>
                <a:cubicBezTo>
                  <a:pt x="-53751" y="910454"/>
                  <a:pt x="360" y="732947"/>
                  <a:pt x="0" y="575745"/>
                </a:cubicBezTo>
                <a:close/>
              </a:path>
            </a:pathLst>
          </a:custGeom>
          <a:solidFill>
            <a:srgbClr val="FFE1E7">
              <a:alpha val="79000"/>
            </a:srgbClr>
          </a:solidFill>
          <a:ln w="19050">
            <a:solidFill>
              <a:srgbClr val="DE405A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094444622">
                  <a:prstGeom prst="wedgeRoundRectCallout">
                    <a:avLst>
                      <a:gd name="adj1" fmla="val -47788"/>
                      <a:gd name="adj2" fmla="val 65441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UVF TypoSlabserif" panose="02000403050000020004" pitchFamily="2" charset="0"/>
              </a:rPr>
              <a:t>Chào các bạn, mình là Su Su. Sắp đến ngày 8-3, mình muốn ra vườn hái một vài bông hoa tặng mẹ. Nhưng bác Ba lại yêu cầu mình phải làm được những bài tập sau mới cho mình vào hái</a:t>
            </a:r>
            <a:r>
              <a:rPr lang="vi-VN" sz="2800" b="1">
                <a:solidFill>
                  <a:schemeClr val="tx1"/>
                </a:solidFill>
                <a:latin typeface="UVF TypoSlabserif" panose="02000403050000020004" pitchFamily="2" charset="0"/>
              </a:rPr>
              <a:t>. </a:t>
            </a:r>
            <a:endParaRPr lang="en-US" sz="2800" b="1">
              <a:solidFill>
                <a:schemeClr val="tx1"/>
              </a:solidFill>
              <a:latin typeface="UVF TypoSlabserif" panose="02000403050000020004" pitchFamily="2" charset="0"/>
            </a:endParaRPr>
          </a:p>
          <a:p>
            <a:pPr algn="ctr"/>
            <a:r>
              <a:rPr lang="vi-VN" sz="2800" b="1">
                <a:solidFill>
                  <a:schemeClr val="tx1"/>
                </a:solidFill>
                <a:latin typeface="UVF TypoSlabserif" panose="02000403050000020004" pitchFamily="2" charset="0"/>
              </a:rPr>
              <a:t>Các </a:t>
            </a:r>
            <a:r>
              <a:rPr lang="vi-VN" sz="2800" b="1" dirty="0">
                <a:solidFill>
                  <a:schemeClr val="tx1"/>
                </a:solidFill>
                <a:latin typeface="UVF TypoSlabserif" panose="02000403050000020004" pitchFamily="2" charset="0"/>
              </a:rPr>
              <a:t>bạn giúp mình với nhé!</a:t>
            </a:r>
            <a:endParaRPr lang="en-US" sz="2800" b="1" dirty="0">
              <a:solidFill>
                <a:schemeClr val="tx1"/>
              </a:solidFill>
              <a:latin typeface="UVF TypoSlabserif" panose="02000403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0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0.52031 -0.01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16" y="-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3" r="49654" b="30216"/>
          <a:stretch/>
        </p:blipFill>
        <p:spPr>
          <a:xfrm>
            <a:off x="6103523" y="3879827"/>
            <a:ext cx="2747818" cy="152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3" r="49654" b="30216"/>
          <a:stretch/>
        </p:blipFill>
        <p:spPr>
          <a:xfrm>
            <a:off x="6387859" y="4109292"/>
            <a:ext cx="2747818" cy="1524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8" t="-446" r="-677" b="66775"/>
          <a:stretch/>
        </p:blipFill>
        <p:spPr>
          <a:xfrm>
            <a:off x="3728963" y="4143079"/>
            <a:ext cx="2738148" cy="1395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8" t="-446" r="-677" b="66775"/>
          <a:stretch/>
        </p:blipFill>
        <p:spPr>
          <a:xfrm>
            <a:off x="3918239" y="4303670"/>
            <a:ext cx="2738148" cy="1395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1" t="33003" b="30216"/>
          <a:stretch/>
        </p:blipFill>
        <p:spPr>
          <a:xfrm>
            <a:off x="8841671" y="3879827"/>
            <a:ext cx="2705389" cy="152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8" t="-446" r="-677" b="66775"/>
          <a:stretch/>
        </p:blipFill>
        <p:spPr>
          <a:xfrm>
            <a:off x="4111242" y="4467631"/>
            <a:ext cx="2738148" cy="1395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1" t="33003" b="30216"/>
          <a:stretch/>
        </p:blipFill>
        <p:spPr>
          <a:xfrm>
            <a:off x="9110199" y="4078641"/>
            <a:ext cx="2705389" cy="152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5" b="92238" l="6231" r="90000">
                        <a14:foregroundMark x1="25654" y1="73681" x2="25654" y2="73681"/>
                        <a14:foregroundMark x1="25923" y1="56132" x2="25923" y2="56132"/>
                        <a14:foregroundMark x1="24962" y1="58243" x2="24962" y2="5824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2" t="15745" r="56614" b="7749"/>
          <a:stretch/>
        </p:blipFill>
        <p:spPr>
          <a:xfrm>
            <a:off x="-3220076" y="892247"/>
            <a:ext cx="3140364" cy="42856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1" t="33003" b="30216"/>
          <a:stretch/>
        </p:blipFill>
        <p:spPr>
          <a:xfrm>
            <a:off x="8902160" y="4349321"/>
            <a:ext cx="2705389" cy="1524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3" r="49654" b="30216"/>
          <a:stretch/>
        </p:blipFill>
        <p:spPr>
          <a:xfrm>
            <a:off x="6583114" y="4318670"/>
            <a:ext cx="2747818" cy="15240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5480316" y="1159205"/>
            <a:ext cx="5539019" cy="1524000"/>
          </a:xfrm>
          <a:custGeom>
            <a:avLst/>
            <a:gdLst>
              <a:gd name="connsiteX0" fmla="*/ 0 w 5539019"/>
              <a:gd name="connsiteY0" fmla="*/ 254005 h 1524000"/>
              <a:gd name="connsiteX1" fmla="*/ 254005 w 5539019"/>
              <a:gd name="connsiteY1" fmla="*/ 0 h 1524000"/>
              <a:gd name="connsiteX2" fmla="*/ 568513 w 5539019"/>
              <a:gd name="connsiteY2" fmla="*/ 0 h 1524000"/>
              <a:gd name="connsiteX3" fmla="*/ 923170 w 5539019"/>
              <a:gd name="connsiteY3" fmla="*/ 0 h 1524000"/>
              <a:gd name="connsiteX4" fmla="*/ 923170 w 5539019"/>
              <a:gd name="connsiteY4" fmla="*/ 0 h 1524000"/>
              <a:gd name="connsiteX5" fmla="*/ 1412450 w 5539019"/>
              <a:gd name="connsiteY5" fmla="*/ 0 h 1524000"/>
              <a:gd name="connsiteX6" fmla="*/ 1832492 w 5539019"/>
              <a:gd name="connsiteY6" fmla="*/ 0 h 1524000"/>
              <a:gd name="connsiteX7" fmla="*/ 2307925 w 5539019"/>
              <a:gd name="connsiteY7" fmla="*/ 0 h 1524000"/>
              <a:gd name="connsiteX8" fmla="*/ 2962885 w 5539019"/>
              <a:gd name="connsiteY8" fmla="*/ 0 h 1524000"/>
              <a:gd name="connsiteX9" fmla="*/ 3558302 w 5539019"/>
              <a:gd name="connsiteY9" fmla="*/ 0 h 1524000"/>
              <a:gd name="connsiteX10" fmla="*/ 4183491 w 5539019"/>
              <a:gd name="connsiteY10" fmla="*/ 0 h 1524000"/>
              <a:gd name="connsiteX11" fmla="*/ 4719367 w 5539019"/>
              <a:gd name="connsiteY11" fmla="*/ 0 h 1524000"/>
              <a:gd name="connsiteX12" fmla="*/ 5285014 w 5539019"/>
              <a:gd name="connsiteY12" fmla="*/ 0 h 1524000"/>
              <a:gd name="connsiteX13" fmla="*/ 5539019 w 5539019"/>
              <a:gd name="connsiteY13" fmla="*/ 254005 h 1524000"/>
              <a:gd name="connsiteX14" fmla="*/ 5539019 w 5539019"/>
              <a:gd name="connsiteY14" fmla="*/ 571503 h 1524000"/>
              <a:gd name="connsiteX15" fmla="*/ 5539019 w 5539019"/>
              <a:gd name="connsiteY15" fmla="*/ 889000 h 1524000"/>
              <a:gd name="connsiteX16" fmla="*/ 5539019 w 5539019"/>
              <a:gd name="connsiteY16" fmla="*/ 889000 h 1524000"/>
              <a:gd name="connsiteX17" fmla="*/ 5539019 w 5539019"/>
              <a:gd name="connsiteY17" fmla="*/ 1270000 h 1524000"/>
              <a:gd name="connsiteX18" fmla="*/ 5539019 w 5539019"/>
              <a:gd name="connsiteY18" fmla="*/ 1269995 h 1524000"/>
              <a:gd name="connsiteX19" fmla="*/ 5285014 w 5539019"/>
              <a:gd name="connsiteY19" fmla="*/ 1524000 h 1524000"/>
              <a:gd name="connsiteX20" fmla="*/ 4630054 w 5539019"/>
              <a:gd name="connsiteY20" fmla="*/ 1524000 h 1524000"/>
              <a:gd name="connsiteX21" fmla="*/ 4123949 w 5539019"/>
              <a:gd name="connsiteY21" fmla="*/ 1524000 h 1524000"/>
              <a:gd name="connsiteX22" fmla="*/ 3588073 w 5539019"/>
              <a:gd name="connsiteY22" fmla="*/ 1524000 h 1524000"/>
              <a:gd name="connsiteX23" fmla="*/ 3081968 w 5539019"/>
              <a:gd name="connsiteY23" fmla="*/ 1524000 h 1524000"/>
              <a:gd name="connsiteX24" fmla="*/ 2307925 w 5539019"/>
              <a:gd name="connsiteY24" fmla="*/ 1524000 h 1524000"/>
              <a:gd name="connsiteX25" fmla="*/ 1827137 w 5539019"/>
              <a:gd name="connsiteY25" fmla="*/ 1575771 h 1524000"/>
              <a:gd name="connsiteX26" fmla="*/ 1302640 w 5539019"/>
              <a:gd name="connsiteY26" fmla="*/ 1632248 h 1524000"/>
              <a:gd name="connsiteX27" fmla="*/ 799998 w 5539019"/>
              <a:gd name="connsiteY27" fmla="*/ 1686371 h 1524000"/>
              <a:gd name="connsiteX28" fmla="*/ 122523 w 5539019"/>
              <a:gd name="connsiteY28" fmla="*/ 1759321 h 1524000"/>
              <a:gd name="connsiteX29" fmla="*/ 538859 w 5539019"/>
              <a:gd name="connsiteY29" fmla="*/ 1636954 h 1524000"/>
              <a:gd name="connsiteX30" fmla="*/ 923170 w 5539019"/>
              <a:gd name="connsiteY30" fmla="*/ 1524000 h 1524000"/>
              <a:gd name="connsiteX31" fmla="*/ 601971 w 5539019"/>
              <a:gd name="connsiteY31" fmla="*/ 1524000 h 1524000"/>
              <a:gd name="connsiteX32" fmla="*/ 254005 w 5539019"/>
              <a:gd name="connsiteY32" fmla="*/ 1524000 h 1524000"/>
              <a:gd name="connsiteX33" fmla="*/ 0 w 5539019"/>
              <a:gd name="connsiteY33" fmla="*/ 1269995 h 1524000"/>
              <a:gd name="connsiteX34" fmla="*/ 0 w 5539019"/>
              <a:gd name="connsiteY34" fmla="*/ 1270000 h 1524000"/>
              <a:gd name="connsiteX35" fmla="*/ 0 w 5539019"/>
              <a:gd name="connsiteY35" fmla="*/ 889000 h 1524000"/>
              <a:gd name="connsiteX36" fmla="*/ 0 w 5539019"/>
              <a:gd name="connsiteY36" fmla="*/ 889000 h 1524000"/>
              <a:gd name="connsiteX37" fmla="*/ 0 w 5539019"/>
              <a:gd name="connsiteY37" fmla="*/ 558803 h 1524000"/>
              <a:gd name="connsiteX38" fmla="*/ 0 w 5539019"/>
              <a:gd name="connsiteY38" fmla="*/ 254005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539019" h="1524000" fill="none" extrusionOk="0">
                <a:moveTo>
                  <a:pt x="0" y="254005"/>
                </a:moveTo>
                <a:cubicBezTo>
                  <a:pt x="9257" y="96518"/>
                  <a:pt x="80292" y="-4074"/>
                  <a:pt x="254005" y="0"/>
                </a:cubicBezTo>
                <a:cubicBezTo>
                  <a:pt x="319050" y="-25613"/>
                  <a:pt x="501303" y="17669"/>
                  <a:pt x="568513" y="0"/>
                </a:cubicBezTo>
                <a:cubicBezTo>
                  <a:pt x="635723" y="-17669"/>
                  <a:pt x="803042" y="24367"/>
                  <a:pt x="923170" y="0"/>
                </a:cubicBezTo>
                <a:lnTo>
                  <a:pt x="923170" y="0"/>
                </a:lnTo>
                <a:cubicBezTo>
                  <a:pt x="1080203" y="-48862"/>
                  <a:pt x="1278473" y="40625"/>
                  <a:pt x="1412450" y="0"/>
                </a:cubicBezTo>
                <a:cubicBezTo>
                  <a:pt x="1546427" y="-40625"/>
                  <a:pt x="1716323" y="36483"/>
                  <a:pt x="1832492" y="0"/>
                </a:cubicBezTo>
                <a:cubicBezTo>
                  <a:pt x="1948661" y="-36483"/>
                  <a:pt x="2165134" y="31121"/>
                  <a:pt x="2307925" y="0"/>
                </a:cubicBezTo>
                <a:cubicBezTo>
                  <a:pt x="2498144" y="-69112"/>
                  <a:pt x="2724969" y="14911"/>
                  <a:pt x="2962885" y="0"/>
                </a:cubicBezTo>
                <a:cubicBezTo>
                  <a:pt x="3200801" y="-14911"/>
                  <a:pt x="3276381" y="16634"/>
                  <a:pt x="3558302" y="0"/>
                </a:cubicBezTo>
                <a:cubicBezTo>
                  <a:pt x="3840223" y="-16634"/>
                  <a:pt x="3965018" y="29372"/>
                  <a:pt x="4183491" y="0"/>
                </a:cubicBezTo>
                <a:cubicBezTo>
                  <a:pt x="4401964" y="-29372"/>
                  <a:pt x="4530170" y="22782"/>
                  <a:pt x="4719367" y="0"/>
                </a:cubicBezTo>
                <a:cubicBezTo>
                  <a:pt x="4908564" y="-22782"/>
                  <a:pt x="5011291" y="5622"/>
                  <a:pt x="5285014" y="0"/>
                </a:cubicBezTo>
                <a:cubicBezTo>
                  <a:pt x="5428124" y="8640"/>
                  <a:pt x="5571485" y="105669"/>
                  <a:pt x="5539019" y="254005"/>
                </a:cubicBezTo>
                <a:cubicBezTo>
                  <a:pt x="5543874" y="357486"/>
                  <a:pt x="5501216" y="428331"/>
                  <a:pt x="5539019" y="571503"/>
                </a:cubicBezTo>
                <a:cubicBezTo>
                  <a:pt x="5576822" y="714675"/>
                  <a:pt x="5526419" y="745815"/>
                  <a:pt x="5539019" y="889000"/>
                </a:cubicBezTo>
                <a:lnTo>
                  <a:pt x="5539019" y="889000"/>
                </a:lnTo>
                <a:cubicBezTo>
                  <a:pt x="5575845" y="1021595"/>
                  <a:pt x="5511023" y="1145970"/>
                  <a:pt x="5539019" y="1270000"/>
                </a:cubicBezTo>
                <a:lnTo>
                  <a:pt x="5539019" y="1269995"/>
                </a:lnTo>
                <a:cubicBezTo>
                  <a:pt x="5531397" y="1390982"/>
                  <a:pt x="5441115" y="1489761"/>
                  <a:pt x="5285014" y="1524000"/>
                </a:cubicBezTo>
                <a:cubicBezTo>
                  <a:pt x="4962733" y="1549536"/>
                  <a:pt x="4836306" y="1512706"/>
                  <a:pt x="4630054" y="1524000"/>
                </a:cubicBezTo>
                <a:cubicBezTo>
                  <a:pt x="4423802" y="1535294"/>
                  <a:pt x="4285977" y="1467932"/>
                  <a:pt x="4123949" y="1524000"/>
                </a:cubicBezTo>
                <a:cubicBezTo>
                  <a:pt x="3961922" y="1580068"/>
                  <a:pt x="3805312" y="1497502"/>
                  <a:pt x="3588073" y="1524000"/>
                </a:cubicBezTo>
                <a:cubicBezTo>
                  <a:pt x="3370834" y="1550498"/>
                  <a:pt x="3187161" y="1473714"/>
                  <a:pt x="3081968" y="1524000"/>
                </a:cubicBezTo>
                <a:cubicBezTo>
                  <a:pt x="2976776" y="1574286"/>
                  <a:pt x="2543216" y="1498559"/>
                  <a:pt x="2307925" y="1524000"/>
                </a:cubicBezTo>
                <a:cubicBezTo>
                  <a:pt x="2115884" y="1598993"/>
                  <a:pt x="2046222" y="1507310"/>
                  <a:pt x="1827137" y="1575771"/>
                </a:cubicBezTo>
                <a:cubicBezTo>
                  <a:pt x="1608052" y="1644231"/>
                  <a:pt x="1404352" y="1574313"/>
                  <a:pt x="1302640" y="1632248"/>
                </a:cubicBezTo>
                <a:cubicBezTo>
                  <a:pt x="1200927" y="1690183"/>
                  <a:pt x="961448" y="1650700"/>
                  <a:pt x="799998" y="1686371"/>
                </a:cubicBezTo>
                <a:cubicBezTo>
                  <a:pt x="638548" y="1722043"/>
                  <a:pt x="303636" y="1667594"/>
                  <a:pt x="122523" y="1759321"/>
                </a:cubicBezTo>
                <a:cubicBezTo>
                  <a:pt x="305575" y="1662265"/>
                  <a:pt x="363907" y="1740367"/>
                  <a:pt x="538859" y="1636954"/>
                </a:cubicBezTo>
                <a:cubicBezTo>
                  <a:pt x="713811" y="1533541"/>
                  <a:pt x="775780" y="1612085"/>
                  <a:pt x="923170" y="1524000"/>
                </a:cubicBezTo>
                <a:cubicBezTo>
                  <a:pt x="767071" y="1532498"/>
                  <a:pt x="727724" y="1495305"/>
                  <a:pt x="601971" y="1524000"/>
                </a:cubicBezTo>
                <a:cubicBezTo>
                  <a:pt x="476218" y="1552695"/>
                  <a:pt x="353374" y="1509133"/>
                  <a:pt x="254005" y="1524000"/>
                </a:cubicBezTo>
                <a:cubicBezTo>
                  <a:pt x="126028" y="1489195"/>
                  <a:pt x="8443" y="1408316"/>
                  <a:pt x="0" y="1269995"/>
                </a:cubicBezTo>
                <a:lnTo>
                  <a:pt x="0" y="1270000"/>
                </a:lnTo>
                <a:cubicBezTo>
                  <a:pt x="-22119" y="1081652"/>
                  <a:pt x="13302" y="988137"/>
                  <a:pt x="0" y="889000"/>
                </a:cubicBezTo>
                <a:lnTo>
                  <a:pt x="0" y="889000"/>
                </a:lnTo>
                <a:cubicBezTo>
                  <a:pt x="-16971" y="790364"/>
                  <a:pt x="15696" y="640922"/>
                  <a:pt x="0" y="558803"/>
                </a:cubicBezTo>
                <a:cubicBezTo>
                  <a:pt x="-15696" y="476684"/>
                  <a:pt x="10108" y="349813"/>
                  <a:pt x="0" y="254005"/>
                </a:cubicBezTo>
                <a:close/>
              </a:path>
              <a:path w="5539019" h="1524000" stroke="0" extrusionOk="0">
                <a:moveTo>
                  <a:pt x="0" y="254005"/>
                </a:moveTo>
                <a:cubicBezTo>
                  <a:pt x="-30113" y="107507"/>
                  <a:pt x="98878" y="5155"/>
                  <a:pt x="254005" y="0"/>
                </a:cubicBezTo>
                <a:cubicBezTo>
                  <a:pt x="347234" y="-18303"/>
                  <a:pt x="442622" y="4871"/>
                  <a:pt x="601971" y="0"/>
                </a:cubicBezTo>
                <a:cubicBezTo>
                  <a:pt x="761320" y="-4871"/>
                  <a:pt x="764579" y="886"/>
                  <a:pt x="923170" y="0"/>
                </a:cubicBezTo>
                <a:lnTo>
                  <a:pt x="923170" y="0"/>
                </a:lnTo>
                <a:cubicBezTo>
                  <a:pt x="1128571" y="-58330"/>
                  <a:pt x="1206372" y="40694"/>
                  <a:pt x="1412450" y="0"/>
                </a:cubicBezTo>
                <a:cubicBezTo>
                  <a:pt x="1618528" y="-40694"/>
                  <a:pt x="1680393" y="35215"/>
                  <a:pt x="1874035" y="0"/>
                </a:cubicBezTo>
                <a:cubicBezTo>
                  <a:pt x="2067678" y="-35215"/>
                  <a:pt x="2098730" y="50431"/>
                  <a:pt x="2307925" y="0"/>
                </a:cubicBezTo>
                <a:cubicBezTo>
                  <a:pt x="2458323" y="-20562"/>
                  <a:pt x="2677563" y="2760"/>
                  <a:pt x="2814030" y="0"/>
                </a:cubicBezTo>
                <a:cubicBezTo>
                  <a:pt x="2950498" y="-2760"/>
                  <a:pt x="3082437" y="22756"/>
                  <a:pt x="3320135" y="0"/>
                </a:cubicBezTo>
                <a:cubicBezTo>
                  <a:pt x="3557833" y="-22756"/>
                  <a:pt x="3730590" y="41938"/>
                  <a:pt x="3915553" y="0"/>
                </a:cubicBezTo>
                <a:cubicBezTo>
                  <a:pt x="4100516" y="-41938"/>
                  <a:pt x="4312434" y="20715"/>
                  <a:pt x="4421658" y="0"/>
                </a:cubicBezTo>
                <a:cubicBezTo>
                  <a:pt x="4530882" y="-20715"/>
                  <a:pt x="4991098" y="81567"/>
                  <a:pt x="5285014" y="0"/>
                </a:cubicBezTo>
                <a:cubicBezTo>
                  <a:pt x="5393233" y="8616"/>
                  <a:pt x="5510548" y="89571"/>
                  <a:pt x="5539019" y="254005"/>
                </a:cubicBezTo>
                <a:cubicBezTo>
                  <a:pt x="5554743" y="327686"/>
                  <a:pt x="5527163" y="434616"/>
                  <a:pt x="5539019" y="565153"/>
                </a:cubicBezTo>
                <a:cubicBezTo>
                  <a:pt x="5550875" y="695690"/>
                  <a:pt x="5509980" y="810681"/>
                  <a:pt x="5539019" y="889000"/>
                </a:cubicBezTo>
                <a:lnTo>
                  <a:pt x="5539019" y="889000"/>
                </a:lnTo>
                <a:cubicBezTo>
                  <a:pt x="5555833" y="996766"/>
                  <a:pt x="5520498" y="1178244"/>
                  <a:pt x="5539019" y="1270000"/>
                </a:cubicBezTo>
                <a:lnTo>
                  <a:pt x="5539019" y="1269995"/>
                </a:lnTo>
                <a:cubicBezTo>
                  <a:pt x="5552635" y="1435662"/>
                  <a:pt x="5412630" y="1524381"/>
                  <a:pt x="5285014" y="1524000"/>
                </a:cubicBezTo>
                <a:cubicBezTo>
                  <a:pt x="5130554" y="1529570"/>
                  <a:pt x="4950745" y="1507242"/>
                  <a:pt x="4749138" y="1524000"/>
                </a:cubicBezTo>
                <a:cubicBezTo>
                  <a:pt x="4547531" y="1540758"/>
                  <a:pt x="4410503" y="1475511"/>
                  <a:pt x="4153720" y="1524000"/>
                </a:cubicBezTo>
                <a:cubicBezTo>
                  <a:pt x="3896937" y="1572489"/>
                  <a:pt x="3858728" y="1502929"/>
                  <a:pt x="3647615" y="1524000"/>
                </a:cubicBezTo>
                <a:cubicBezTo>
                  <a:pt x="3436503" y="1545071"/>
                  <a:pt x="3222048" y="1523859"/>
                  <a:pt x="3111739" y="1524000"/>
                </a:cubicBezTo>
                <a:cubicBezTo>
                  <a:pt x="3001430" y="1524141"/>
                  <a:pt x="2651874" y="1448640"/>
                  <a:pt x="2307925" y="1524000"/>
                </a:cubicBezTo>
                <a:cubicBezTo>
                  <a:pt x="2092690" y="1548125"/>
                  <a:pt x="1940230" y="1549064"/>
                  <a:pt x="1739720" y="1585183"/>
                </a:cubicBezTo>
                <a:cubicBezTo>
                  <a:pt x="1539210" y="1621302"/>
                  <a:pt x="1364276" y="1561541"/>
                  <a:pt x="1149662" y="1648720"/>
                </a:cubicBezTo>
                <a:cubicBezTo>
                  <a:pt x="935048" y="1735899"/>
                  <a:pt x="377042" y="1612286"/>
                  <a:pt x="122523" y="1759321"/>
                </a:cubicBezTo>
                <a:cubicBezTo>
                  <a:pt x="293746" y="1704454"/>
                  <a:pt x="353937" y="1737370"/>
                  <a:pt x="498827" y="1648720"/>
                </a:cubicBezTo>
                <a:cubicBezTo>
                  <a:pt x="643717" y="1560071"/>
                  <a:pt x="843813" y="1593517"/>
                  <a:pt x="923170" y="1524000"/>
                </a:cubicBezTo>
                <a:cubicBezTo>
                  <a:pt x="816678" y="1541903"/>
                  <a:pt x="722196" y="1500973"/>
                  <a:pt x="608662" y="1524000"/>
                </a:cubicBezTo>
                <a:cubicBezTo>
                  <a:pt x="495128" y="1547027"/>
                  <a:pt x="365186" y="1506760"/>
                  <a:pt x="254005" y="1524000"/>
                </a:cubicBezTo>
                <a:cubicBezTo>
                  <a:pt x="111482" y="1500334"/>
                  <a:pt x="-1769" y="1404103"/>
                  <a:pt x="0" y="1269995"/>
                </a:cubicBezTo>
                <a:lnTo>
                  <a:pt x="0" y="1270000"/>
                </a:lnTo>
                <a:cubicBezTo>
                  <a:pt x="-29044" y="1149994"/>
                  <a:pt x="37265" y="976370"/>
                  <a:pt x="0" y="889000"/>
                </a:cubicBezTo>
                <a:lnTo>
                  <a:pt x="0" y="889000"/>
                </a:lnTo>
                <a:cubicBezTo>
                  <a:pt x="-17787" y="729586"/>
                  <a:pt x="15174" y="722566"/>
                  <a:pt x="0" y="565153"/>
                </a:cubicBezTo>
                <a:cubicBezTo>
                  <a:pt x="-15174" y="407740"/>
                  <a:pt x="17658" y="367572"/>
                  <a:pt x="0" y="254005"/>
                </a:cubicBezTo>
                <a:close/>
              </a:path>
            </a:pathLst>
          </a:custGeom>
          <a:solidFill>
            <a:srgbClr val="FFE1E7">
              <a:alpha val="79000"/>
            </a:srgbClr>
          </a:solidFill>
          <a:ln w="28575">
            <a:solidFill>
              <a:srgbClr val="DE405A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605793260">
                  <a:prstGeom prst="wedgeRoundRectCallout">
                    <a:avLst>
                      <a:gd name="adj1" fmla="val -47788"/>
                      <a:gd name="adj2" fmla="val 65441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Wowww... Hoa đẹp quá</a:t>
            </a:r>
            <a:r>
              <a:rPr lang="vi-VN" sz="32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! </a:t>
            </a:r>
            <a:endParaRPr lang="en-US" sz="3200" b="1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  <a:p>
            <a:pPr algn="ctr"/>
            <a:r>
              <a:rPr lang="vi-VN" sz="32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Các </a:t>
            </a:r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bạn cùng giúp mình nha!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06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0.39024 0.0458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05" y="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4183" y="0"/>
            <a:ext cx="11369964" cy="6493164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565B42-D8CB-4072-BF05-C16EFFFEE474}"/>
              </a:ext>
            </a:extLst>
          </p:cNvPr>
          <p:cNvSpPr txBox="1"/>
          <p:nvPr/>
        </p:nvSpPr>
        <p:spPr>
          <a:xfrm>
            <a:off x="1668266" y="955386"/>
            <a:ext cx="5517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dirty="0" err="1">
                <a:latin typeface="#9Slide05 SVNFlamingo Script" panose="00000500000000000000" pitchFamily="2" charset="0"/>
              </a:rPr>
              <a:t>Bài</a:t>
            </a:r>
            <a:r>
              <a:rPr lang="en-US" sz="5400" b="1" u="sng" dirty="0">
                <a:latin typeface="#9Slide05 SVNFlamingo Script" panose="00000500000000000000" pitchFamily="2" charset="0"/>
              </a:rPr>
              <a:t> 1</a:t>
            </a:r>
            <a:r>
              <a:rPr lang="en-US" sz="5400" b="1" dirty="0">
                <a:latin typeface="#9Slide05 SVNFlamingo Script" panose="00000500000000000000" pitchFamily="2" charset="0"/>
              </a:rPr>
              <a:t>: </a:t>
            </a:r>
            <a:r>
              <a:rPr lang="en-US" sz="5400" b="1" dirty="0" err="1">
                <a:latin typeface="#9Slide05 SVNFlamingo Script" panose="00000500000000000000" pitchFamily="2" charset="0"/>
              </a:rPr>
              <a:t>Tính</a:t>
            </a:r>
            <a:endParaRPr lang="en-US" sz="5400" b="1" dirty="0">
              <a:latin typeface="#9Slide05 SVNFlamingo Script" panose="000005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">
                <a:extLst>
                  <a:ext uri="{FF2B5EF4-FFF2-40B4-BE49-F238E27FC236}">
                    <a16:creationId xmlns:a16="http://schemas.microsoft.com/office/drawing/2014/main" id="{F8C19950-263C-4D85-B3F0-EEF4FD1E61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54197" y="2008320"/>
                <a:ext cx="2994890" cy="11594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  +</a:t>
                </a:r>
                <a:r>
                  <a:rPr lang="vi-VN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 Box 4">
                <a:extLst>
                  <a:ext uri="{FF2B5EF4-FFF2-40B4-BE49-F238E27FC236}">
                    <a16:creationId xmlns:a16="http://schemas.microsoft.com/office/drawing/2014/main" id="{F8C19950-263C-4D85-B3F0-EEF4FD1E6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4197" y="2008320"/>
                <a:ext cx="2994890" cy="1159485"/>
              </a:xfrm>
              <a:prstGeom prst="rect">
                <a:avLst/>
              </a:prstGeom>
              <a:blipFill>
                <a:blip r:embed="rId2"/>
                <a:stretch>
                  <a:fillRect l="-9165" b="-2303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BECDF75F-CCC9-4F04-ACC4-E5A8AC396E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27378" y="3898370"/>
                <a:ext cx="2230582" cy="1156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  -</a:t>
                </a:r>
                <a:r>
                  <a:rPr lang="vi-VN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BECDF75F-CCC9-4F04-ACC4-E5A8AC396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27378" y="3898370"/>
                <a:ext cx="2230582" cy="1156407"/>
              </a:xfrm>
              <a:prstGeom prst="rect">
                <a:avLst/>
              </a:prstGeom>
              <a:blipFill>
                <a:blip r:embed="rId3"/>
                <a:stretch>
                  <a:fillRect l="-12603" b="-236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">
                <a:extLst>
                  <a:ext uri="{FF2B5EF4-FFF2-40B4-BE49-F238E27FC236}">
                    <a16:creationId xmlns:a16="http://schemas.microsoft.com/office/drawing/2014/main" id="{8157713B-959E-44AB-872A-149C862CA5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48016" y="2043267"/>
                <a:ext cx="2895599" cy="1170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">
                <a:extLst>
                  <a:ext uri="{FF2B5EF4-FFF2-40B4-BE49-F238E27FC236}">
                    <a16:creationId xmlns:a16="http://schemas.microsoft.com/office/drawing/2014/main" id="{8157713B-959E-44AB-872A-149C862CA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48016" y="2043267"/>
                <a:ext cx="2895599" cy="1170192"/>
              </a:xfrm>
              <a:prstGeom prst="rect">
                <a:avLst/>
              </a:prstGeom>
              <a:blipFill>
                <a:blip r:embed="rId4"/>
                <a:stretch>
                  <a:fillRect l="-9474" b="-125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">
                <a:extLst>
                  <a:ext uri="{FF2B5EF4-FFF2-40B4-BE49-F238E27FC236}">
                    <a16:creationId xmlns:a16="http://schemas.microsoft.com/office/drawing/2014/main" id="{2974AD70-C1CF-44A2-9FA5-431F0D7E59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42906" y="2068087"/>
                <a:ext cx="1595589" cy="11592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𝟔𝟗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">
                <a:extLst>
                  <a:ext uri="{FF2B5EF4-FFF2-40B4-BE49-F238E27FC236}">
                    <a16:creationId xmlns:a16="http://schemas.microsoft.com/office/drawing/2014/main" id="{2974AD70-C1CF-44A2-9FA5-431F0D7E5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42906" y="2068087"/>
                <a:ext cx="1595589" cy="1159228"/>
              </a:xfrm>
              <a:prstGeom prst="rect">
                <a:avLst/>
              </a:prstGeom>
              <a:blipFill>
                <a:blip r:embed="rId5"/>
                <a:stretch>
                  <a:fillRect l="-17625" b="-1263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">
                <a:extLst>
                  <a:ext uri="{FF2B5EF4-FFF2-40B4-BE49-F238E27FC236}">
                    <a16:creationId xmlns:a16="http://schemas.microsoft.com/office/drawing/2014/main" id="{7E9D01A9-67CF-4BDD-BB1F-D925A93A14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6581" y="3898370"/>
                <a:ext cx="2826325" cy="11594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𝟐𝟏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 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𝟐𝟖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">
                <a:extLst>
                  <a:ext uri="{FF2B5EF4-FFF2-40B4-BE49-F238E27FC236}">
                    <a16:creationId xmlns:a16="http://schemas.microsoft.com/office/drawing/2014/main" id="{7E9D01A9-67CF-4BDD-BB1F-D925A93A1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16581" y="3898370"/>
                <a:ext cx="2826325" cy="1159485"/>
              </a:xfrm>
              <a:prstGeom prst="rect">
                <a:avLst/>
              </a:prstGeom>
              <a:blipFill>
                <a:blip r:embed="rId6"/>
                <a:stretch>
                  <a:fillRect l="-9914" b="-1204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">
                <a:extLst>
                  <a:ext uri="{FF2B5EF4-FFF2-40B4-BE49-F238E27FC236}">
                    <a16:creationId xmlns:a16="http://schemas.microsoft.com/office/drawing/2014/main" id="{36CB6112-18F4-407E-8432-6CD850FD67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22574" y="3907607"/>
                <a:ext cx="1436251" cy="11594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𝟐𝟖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">
                <a:extLst>
                  <a:ext uri="{FF2B5EF4-FFF2-40B4-BE49-F238E27FC236}">
                    <a16:creationId xmlns:a16="http://schemas.microsoft.com/office/drawing/2014/main" id="{36CB6112-18F4-407E-8432-6CD850FD6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22574" y="3907607"/>
                <a:ext cx="1436251" cy="1159485"/>
              </a:xfrm>
              <a:prstGeom prst="rect">
                <a:avLst/>
              </a:prstGeom>
              <a:blipFill>
                <a:blip r:embed="rId7"/>
                <a:stretch>
                  <a:fillRect l="-19574" b="-1263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757" b="94785" l="35706" r="62798">
                        <a14:foregroundMark x1="46745" y1="65434" x2="46745" y2="65434"/>
                        <a14:foregroundMark x1="51840" y1="65555" x2="51840" y2="655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91" t="49028" r="35925"/>
          <a:stretch/>
        </p:blipFill>
        <p:spPr>
          <a:xfrm>
            <a:off x="-227745" y="4524375"/>
            <a:ext cx="2382546" cy="257174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8" t="-446" r="-677" b="66775"/>
          <a:stretch/>
        </p:blipFill>
        <p:spPr>
          <a:xfrm rot="20478613">
            <a:off x="9034664" y="1708103"/>
            <a:ext cx="2738148" cy="13951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8" t="-446" r="-677" b="66775"/>
          <a:stretch/>
        </p:blipFill>
        <p:spPr>
          <a:xfrm rot="20539587">
            <a:off x="9062247" y="3550522"/>
            <a:ext cx="2738148" cy="139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7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4183" y="0"/>
            <a:ext cx="11369964" cy="6493164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565B42-D8CB-4072-BF05-C16EFFFEE474}"/>
              </a:ext>
            </a:extLst>
          </p:cNvPr>
          <p:cNvSpPr txBox="1"/>
          <p:nvPr/>
        </p:nvSpPr>
        <p:spPr>
          <a:xfrm>
            <a:off x="1668266" y="955386"/>
            <a:ext cx="5517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dirty="0" err="1">
                <a:latin typeface="#9Slide05 SVNFlamingo Script" panose="00000500000000000000" pitchFamily="2" charset="0"/>
              </a:rPr>
              <a:t>Bài</a:t>
            </a:r>
            <a:r>
              <a:rPr lang="en-US" sz="5400" b="1" u="sng" dirty="0">
                <a:latin typeface="#9Slide05 SVNFlamingo Script" panose="00000500000000000000" pitchFamily="2" charset="0"/>
              </a:rPr>
              <a:t> </a:t>
            </a:r>
            <a:r>
              <a:rPr lang="vi-VN" sz="5400" b="1" u="sng" dirty="0">
                <a:latin typeface="#9Slide05 SVNFlamingo Script" panose="00000500000000000000" pitchFamily="2" charset="0"/>
              </a:rPr>
              <a:t>2</a:t>
            </a:r>
            <a:r>
              <a:rPr lang="en-US" sz="5400" b="1" dirty="0">
                <a:latin typeface="#9Slide05 SVNFlamingo Script" panose="00000500000000000000" pitchFamily="2" charset="0"/>
              </a:rPr>
              <a:t>: </a:t>
            </a:r>
            <a:r>
              <a:rPr lang="en-US" sz="5400" b="1" dirty="0" err="1">
                <a:latin typeface="#9Slide05 SVNFlamingo Script" panose="00000500000000000000" pitchFamily="2" charset="0"/>
              </a:rPr>
              <a:t>Tính</a:t>
            </a:r>
            <a:endParaRPr lang="en-US" sz="5400" b="1" dirty="0">
              <a:latin typeface="#9Slide05 SVNFlamingo Script" panose="000005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">
                <a:extLst>
                  <a:ext uri="{FF2B5EF4-FFF2-40B4-BE49-F238E27FC236}">
                    <a16:creationId xmlns:a16="http://schemas.microsoft.com/office/drawing/2014/main" id="{F8C19950-263C-4D85-B3F0-EEF4FD1E61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5364" y="2392239"/>
                <a:ext cx="2219326" cy="1170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 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 Box 4">
                <a:extLst>
                  <a:ext uri="{FF2B5EF4-FFF2-40B4-BE49-F238E27FC236}">
                    <a16:creationId xmlns:a16="http://schemas.microsoft.com/office/drawing/2014/main" id="{F8C19950-263C-4D85-B3F0-EEF4FD1E6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5364" y="2392239"/>
                <a:ext cx="2219326" cy="1170192"/>
              </a:xfrm>
              <a:prstGeom prst="rect">
                <a:avLst/>
              </a:prstGeom>
              <a:blipFill>
                <a:blip r:embed="rId2"/>
                <a:stretch>
                  <a:fillRect l="-12637" b="-2343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">
                <a:extLst>
                  <a:ext uri="{FF2B5EF4-FFF2-40B4-BE49-F238E27FC236}">
                    <a16:creationId xmlns:a16="http://schemas.microsoft.com/office/drawing/2014/main" id="{BECDF75F-CCC9-4F04-ACC4-E5A8AC396E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4600" y="4298663"/>
                <a:ext cx="2267527" cy="11592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c) 1 </a:t>
                </a:r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 Box 4">
                <a:extLst>
                  <a:ext uri="{FF2B5EF4-FFF2-40B4-BE49-F238E27FC236}">
                    <a16:creationId xmlns:a16="http://schemas.microsoft.com/office/drawing/2014/main" id="{BECDF75F-CCC9-4F04-ACC4-E5A8AC396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4600" y="4298663"/>
                <a:ext cx="2267527" cy="1159228"/>
              </a:xfrm>
              <a:prstGeom prst="rect">
                <a:avLst/>
              </a:prstGeom>
              <a:blipFill>
                <a:blip r:embed="rId3"/>
                <a:stretch>
                  <a:fillRect l="-12097" b="-236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">
                <a:extLst>
                  <a:ext uri="{FF2B5EF4-FFF2-40B4-BE49-F238E27FC236}">
                    <a16:creationId xmlns:a16="http://schemas.microsoft.com/office/drawing/2014/main" id="{8157713B-959E-44AB-872A-149C862CA5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54402" y="2410711"/>
                <a:ext cx="2784763" cy="1170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 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">
                <a:extLst>
                  <a:ext uri="{FF2B5EF4-FFF2-40B4-BE49-F238E27FC236}">
                    <a16:creationId xmlns:a16="http://schemas.microsoft.com/office/drawing/2014/main" id="{8157713B-959E-44AB-872A-149C862CA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54402" y="2410711"/>
                <a:ext cx="2784763" cy="1170192"/>
              </a:xfrm>
              <a:prstGeom prst="rect">
                <a:avLst/>
              </a:prstGeom>
              <a:blipFill>
                <a:blip r:embed="rId4"/>
                <a:stretch>
                  <a:fillRect l="-10088" b="-125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">
                <a:extLst>
                  <a:ext uri="{FF2B5EF4-FFF2-40B4-BE49-F238E27FC236}">
                    <a16:creationId xmlns:a16="http://schemas.microsoft.com/office/drawing/2014/main" id="{2974AD70-C1CF-44A2-9FA5-431F0D7E59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51407" y="2437862"/>
                <a:ext cx="1268700" cy="11592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">
                <a:extLst>
                  <a:ext uri="{FF2B5EF4-FFF2-40B4-BE49-F238E27FC236}">
                    <a16:creationId xmlns:a16="http://schemas.microsoft.com/office/drawing/2014/main" id="{2974AD70-C1CF-44A2-9FA5-431F0D7E5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51407" y="2437862"/>
                <a:ext cx="1268700" cy="1159228"/>
              </a:xfrm>
              <a:prstGeom prst="rect">
                <a:avLst/>
              </a:prstGeom>
              <a:blipFill>
                <a:blip r:embed="rId5"/>
                <a:stretch>
                  <a:fillRect l="-22115" b="-1263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">
                <a:extLst>
                  <a:ext uri="{FF2B5EF4-FFF2-40B4-BE49-F238E27FC236}">
                    <a16:creationId xmlns:a16="http://schemas.microsoft.com/office/drawing/2014/main" id="{635666BB-49E1-455D-BC7A-1254C95F9B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22547" y="2450560"/>
                <a:ext cx="1299008" cy="1155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">
                <a:extLst>
                  <a:ext uri="{FF2B5EF4-FFF2-40B4-BE49-F238E27FC236}">
                    <a16:creationId xmlns:a16="http://schemas.microsoft.com/office/drawing/2014/main" id="{635666BB-49E1-455D-BC7A-1254C95F9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22547" y="2450560"/>
                <a:ext cx="1299008" cy="1155766"/>
              </a:xfrm>
              <a:prstGeom prst="rect">
                <a:avLst/>
              </a:prstGeom>
              <a:blipFill>
                <a:blip r:embed="rId6"/>
                <a:stretch>
                  <a:fillRect l="-21596" b="-1263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">
                <a:extLst>
                  <a:ext uri="{FF2B5EF4-FFF2-40B4-BE49-F238E27FC236}">
                    <a16:creationId xmlns:a16="http://schemas.microsoft.com/office/drawing/2014/main" id="{7E9D01A9-67CF-4BDD-BB1F-D925A93A14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5871" y="4317135"/>
                <a:ext cx="3441205" cy="11592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">
                <a:extLst>
                  <a:ext uri="{FF2B5EF4-FFF2-40B4-BE49-F238E27FC236}">
                    <a16:creationId xmlns:a16="http://schemas.microsoft.com/office/drawing/2014/main" id="{7E9D01A9-67CF-4BDD-BB1F-D925A93A1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45871" y="4317135"/>
                <a:ext cx="3441205" cy="1159228"/>
              </a:xfrm>
              <a:prstGeom prst="rect">
                <a:avLst/>
              </a:prstGeom>
              <a:blipFill>
                <a:blip r:embed="rId7"/>
                <a:stretch>
                  <a:fillRect l="-8156" b="-1263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">
                <a:extLst>
                  <a:ext uri="{FF2B5EF4-FFF2-40B4-BE49-F238E27FC236}">
                    <a16:creationId xmlns:a16="http://schemas.microsoft.com/office/drawing/2014/main" id="{36CB6112-18F4-407E-8432-6CD850FD67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46121" y="4322484"/>
                <a:ext cx="1881909" cy="1170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">
                <a:extLst>
                  <a:ext uri="{FF2B5EF4-FFF2-40B4-BE49-F238E27FC236}">
                    <a16:creationId xmlns:a16="http://schemas.microsoft.com/office/drawing/2014/main" id="{36CB6112-18F4-407E-8432-6CD850FD6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46121" y="4322484"/>
                <a:ext cx="1881909" cy="1170192"/>
              </a:xfrm>
              <a:prstGeom prst="rect">
                <a:avLst/>
              </a:prstGeom>
              <a:blipFill>
                <a:blip r:embed="rId8"/>
                <a:stretch>
                  <a:fillRect l="-14563" b="-125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3" r="49654" b="30216"/>
          <a:stretch/>
        </p:blipFill>
        <p:spPr>
          <a:xfrm rot="20904476">
            <a:off x="8654474" y="2139249"/>
            <a:ext cx="2747818" cy="1524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3" r="49654" b="30216"/>
          <a:stretch/>
        </p:blipFill>
        <p:spPr>
          <a:xfrm rot="20904476">
            <a:off x="8850590" y="3708144"/>
            <a:ext cx="2747818" cy="1524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757" b="94785" l="35706" r="62798">
                        <a14:foregroundMark x1="46745" y1="65434" x2="46745" y2="65434"/>
                        <a14:foregroundMark x1="51840" y1="65555" x2="51840" y2="655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91" t="49028" r="35925"/>
          <a:stretch/>
        </p:blipFill>
        <p:spPr>
          <a:xfrm>
            <a:off x="-227745" y="5008687"/>
            <a:ext cx="1933865" cy="208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5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4183" y="157015"/>
            <a:ext cx="11369964" cy="6493164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565B42-D8CB-4072-BF05-C16EFFFEE474}"/>
              </a:ext>
            </a:extLst>
          </p:cNvPr>
          <p:cNvSpPr txBox="1"/>
          <p:nvPr/>
        </p:nvSpPr>
        <p:spPr>
          <a:xfrm>
            <a:off x="1668266" y="438153"/>
            <a:ext cx="5517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dirty="0" err="1">
                <a:latin typeface="#9Slide05 SVNFlamingo Script" panose="00000500000000000000" pitchFamily="2" charset="0"/>
              </a:rPr>
              <a:t>Bài</a:t>
            </a:r>
            <a:r>
              <a:rPr lang="en-US" sz="5400" b="1" u="sng" dirty="0">
                <a:latin typeface="#9Slide05 SVNFlamingo Script" panose="00000500000000000000" pitchFamily="2" charset="0"/>
              </a:rPr>
              <a:t> </a:t>
            </a:r>
            <a:r>
              <a:rPr lang="vi-VN" sz="5400" b="1" u="sng" dirty="0">
                <a:latin typeface="#9Slide05 SVNFlamingo Script" panose="00000500000000000000" pitchFamily="2" charset="0"/>
              </a:rPr>
              <a:t>3</a:t>
            </a:r>
            <a:r>
              <a:rPr lang="en-US" sz="5400" b="1" dirty="0">
                <a:latin typeface="#9Slide05 SVNFlamingo Script" panose="00000500000000000000" pitchFamily="2" charset="0"/>
              </a:rPr>
              <a:t>:</a:t>
            </a:r>
            <a:r>
              <a:rPr lang="vi-VN" sz="5400" b="1" dirty="0">
                <a:latin typeface="#9Slide05 SVNFlamingo Script" panose="00000500000000000000" pitchFamily="2" charset="0"/>
              </a:rPr>
              <a:t> Tìm x</a:t>
            </a:r>
            <a:endParaRPr lang="en-US" sz="5400" b="1" dirty="0">
              <a:latin typeface="#9Slide05 SVNFlamingo Script" panose="000005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4">
                <a:extLst>
                  <a:ext uri="{FF2B5EF4-FFF2-40B4-BE49-F238E27FC236}">
                    <a16:creationId xmlns:a16="http://schemas.microsoft.com/office/drawing/2014/main" id="{0D277361-6396-47D4-9975-AAE578A7BB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51565" y="1370662"/>
                <a:ext cx="4775199" cy="1157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tx1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a) x </a:t>
                </a:r>
                <a:r>
                  <a:rPr lang="en-US" altLang="en-US" sz="48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 Box 4">
                <a:extLst>
                  <a:ext uri="{FF2B5EF4-FFF2-40B4-BE49-F238E27FC236}">
                    <a16:creationId xmlns:a16="http://schemas.microsoft.com/office/drawing/2014/main" id="{0D277361-6396-47D4-9975-AAE578A7B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1565" y="1370662"/>
                <a:ext cx="4775199" cy="1157240"/>
              </a:xfrm>
              <a:prstGeom prst="rect">
                <a:avLst/>
              </a:prstGeom>
              <a:blipFill>
                <a:blip r:embed="rId2"/>
                <a:stretch>
                  <a:fillRect l="-5875" b="-236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4">
                <a:extLst>
                  <a:ext uri="{FF2B5EF4-FFF2-40B4-BE49-F238E27FC236}">
                    <a16:creationId xmlns:a16="http://schemas.microsoft.com/office/drawing/2014/main" id="{89F4B47F-427D-4BB8-A357-7EEE3FFC75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00764" y="2641019"/>
                <a:ext cx="4876799" cy="1157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  x     </a:t>
                </a:r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 Box 4">
                <a:extLst>
                  <a:ext uri="{FF2B5EF4-FFF2-40B4-BE49-F238E27FC236}">
                    <a16:creationId xmlns:a16="http://schemas.microsoft.com/office/drawing/2014/main" id="{89F4B47F-427D-4BB8-A357-7EEE3FFC75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00764" y="2641019"/>
                <a:ext cx="4876799" cy="1157240"/>
              </a:xfrm>
              <a:prstGeom prst="rect">
                <a:avLst/>
              </a:prstGeom>
              <a:blipFill>
                <a:blip r:embed="rId3"/>
                <a:stretch>
                  <a:fillRect b="-236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4">
                <a:extLst>
                  <a:ext uri="{FF2B5EF4-FFF2-40B4-BE49-F238E27FC236}">
                    <a16:creationId xmlns:a16="http://schemas.microsoft.com/office/drawing/2014/main" id="{FB3055AA-D079-4C73-961D-EAB6003E7D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51565" y="5194685"/>
                <a:ext cx="5070763" cy="1155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  x     </a:t>
                </a:r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accent1">
                      <a:lumMod val="50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 Box 4">
                <a:extLst>
                  <a:ext uri="{FF2B5EF4-FFF2-40B4-BE49-F238E27FC236}">
                    <a16:creationId xmlns:a16="http://schemas.microsoft.com/office/drawing/2014/main" id="{FB3055AA-D079-4C73-961D-EAB6003E7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1565" y="5194685"/>
                <a:ext cx="5070763" cy="1155701"/>
              </a:xfrm>
              <a:prstGeom prst="rect">
                <a:avLst/>
              </a:prstGeom>
              <a:blipFill>
                <a:blip r:embed="rId4"/>
                <a:stretch>
                  <a:fillRect b="-236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1" t="33003" b="30216"/>
          <a:stretch/>
        </p:blipFill>
        <p:spPr>
          <a:xfrm>
            <a:off x="8864530" y="4942169"/>
            <a:ext cx="2705389" cy="152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4">
                <a:extLst>
                  <a:ext uri="{FF2B5EF4-FFF2-40B4-BE49-F238E27FC236}">
                    <a16:creationId xmlns:a16="http://schemas.microsoft.com/office/drawing/2014/main" id="{018FCB3F-1718-483D-A2E7-0579B9FD80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99985" y="3911376"/>
                <a:ext cx="4834370" cy="1170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vi-VN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x     </a:t>
                </a:r>
                <a:r>
                  <a:rPr lang="vi-VN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=</a:t>
                </a:r>
                <a:r>
                  <a:rPr lang="vi-VN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num>
                      <m:den>
                        <m:r>
                          <a:rPr lang="en-US" altLang="en-US" sz="4800" b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cs typeface="Arial" panose="020B0604020202020204" pitchFamily="34" charset="0"/>
                  </a:rPr>
                  <a:t>-</a:t>
                </a:r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altLang="en-US" sz="4800" b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accent1">
                        <a:lumMod val="50000"/>
                      </a:schemeClr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25" name="Text Box 4">
                <a:extLst>
                  <a:ext uri="{FF2B5EF4-FFF2-40B4-BE49-F238E27FC236}">
                    <a16:creationId xmlns:a16="http://schemas.microsoft.com/office/drawing/2014/main" id="{018FCB3F-1718-483D-A2E7-0579B9FD8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9985" y="3911376"/>
                <a:ext cx="4834370" cy="1170192"/>
              </a:xfrm>
              <a:prstGeom prst="rect">
                <a:avLst/>
              </a:prstGeom>
              <a:blipFill>
                <a:blip r:embed="rId6"/>
                <a:stretch>
                  <a:fillRect l="-5675" b="-2343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95" b="49181" l="3235" r="31015">
                        <a14:foregroundMark x1="15447" y1="18617" x2="15447" y2="18617"/>
                        <a14:foregroundMark x1="20744" y1="18617" x2="20744" y2="186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946" b="49861"/>
          <a:stretch/>
        </p:blipFill>
        <p:spPr>
          <a:xfrm>
            <a:off x="293496" y="3422055"/>
            <a:ext cx="3400014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4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4183" y="295562"/>
            <a:ext cx="11369964" cy="6493164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565B42-D8CB-4072-BF05-C16EFFFEE474}"/>
              </a:ext>
            </a:extLst>
          </p:cNvPr>
          <p:cNvSpPr txBox="1"/>
          <p:nvPr/>
        </p:nvSpPr>
        <p:spPr>
          <a:xfrm>
            <a:off x="1668266" y="955386"/>
            <a:ext cx="5517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dirty="0" err="1">
                <a:latin typeface="#9Slide05 SVNFlamingo Script" panose="00000500000000000000" pitchFamily="2" charset="0"/>
              </a:rPr>
              <a:t>Bài</a:t>
            </a:r>
            <a:r>
              <a:rPr lang="en-US" sz="5400" b="1" u="sng" dirty="0">
                <a:latin typeface="#9Slide05 SVNFlamingo Script" panose="00000500000000000000" pitchFamily="2" charset="0"/>
              </a:rPr>
              <a:t> </a:t>
            </a:r>
            <a:r>
              <a:rPr lang="vi-VN" sz="5400" b="1" u="sng" dirty="0">
                <a:latin typeface="#9Slide05 SVNFlamingo Script" panose="00000500000000000000" pitchFamily="2" charset="0"/>
              </a:rPr>
              <a:t>3</a:t>
            </a:r>
            <a:r>
              <a:rPr lang="en-US" sz="5400" b="1" dirty="0">
                <a:latin typeface="#9Slide05 SVNFlamingo Script" panose="00000500000000000000" pitchFamily="2" charset="0"/>
              </a:rPr>
              <a:t>:</a:t>
            </a:r>
            <a:r>
              <a:rPr lang="vi-VN" sz="5400" b="1" dirty="0">
                <a:latin typeface="#9Slide05 SVNFlamingo Script" panose="00000500000000000000" pitchFamily="2" charset="0"/>
              </a:rPr>
              <a:t> Tìm x</a:t>
            </a:r>
            <a:endParaRPr lang="en-US" sz="5400" b="1" dirty="0">
              <a:latin typeface="#9Slide05 SVNFlamingo Script" panose="00000500000000000000" pitchFamily="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1" t="33003" b="30216"/>
          <a:stretch/>
        </p:blipFill>
        <p:spPr>
          <a:xfrm>
            <a:off x="8665118" y="5264726"/>
            <a:ext cx="2705389" cy="152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">
                <a:extLst>
                  <a:ext uri="{FF2B5EF4-FFF2-40B4-BE49-F238E27FC236}">
                    <a16:creationId xmlns:a16="http://schemas.microsoft.com/office/drawing/2014/main" id="{5BDA3041-2D4C-42EB-A1FF-A57E754FE3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9664" y="1828800"/>
                <a:ext cx="4336473" cy="1155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chemeClr val="tx1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b) x </a:t>
                </a:r>
                <a:r>
                  <a:rPr lang="en-US" altLang="en-US" sz="48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 Box 4">
                <a:extLst>
                  <a:ext uri="{FF2B5EF4-FFF2-40B4-BE49-F238E27FC236}">
                    <a16:creationId xmlns:a16="http://schemas.microsoft.com/office/drawing/2014/main" id="{5BDA3041-2D4C-42EB-A1FF-A57E754FE3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9664" y="1828800"/>
                <a:ext cx="4336473" cy="1155766"/>
              </a:xfrm>
              <a:prstGeom prst="rect">
                <a:avLst/>
              </a:prstGeom>
              <a:blipFill>
                <a:blip r:embed="rId3"/>
                <a:stretch>
                  <a:fillRect l="-6329" b="-236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">
                <a:extLst>
                  <a:ext uri="{FF2B5EF4-FFF2-40B4-BE49-F238E27FC236}">
                    <a16:creationId xmlns:a16="http://schemas.microsoft.com/office/drawing/2014/main" id="{9CBCF8ED-5F2A-46E6-B349-47745EAC1E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26608" y="3024933"/>
                <a:ext cx="5121564" cy="1155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  x    </a:t>
                </a:r>
                <a:r>
                  <a:rPr lang="en-US" altLang="en-US" sz="48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vi-VN" altLang="en-US" sz="48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48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+</a:t>
                </a:r>
                <a:r>
                  <a:rPr lang="vi-VN" altLang="en-US" sz="48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 Box 4">
                <a:extLst>
                  <a:ext uri="{FF2B5EF4-FFF2-40B4-BE49-F238E27FC236}">
                    <a16:creationId xmlns:a16="http://schemas.microsoft.com/office/drawing/2014/main" id="{9CBCF8ED-5F2A-46E6-B349-47745EAC1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26608" y="3024933"/>
                <a:ext cx="5121564" cy="1155766"/>
              </a:xfrm>
              <a:prstGeom prst="rect">
                <a:avLst/>
              </a:prstGeom>
              <a:blipFill>
                <a:blip r:embed="rId4"/>
                <a:stretch>
                  <a:fillRect b="-236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">
                <a:extLst>
                  <a:ext uri="{FF2B5EF4-FFF2-40B4-BE49-F238E27FC236}">
                    <a16:creationId xmlns:a16="http://schemas.microsoft.com/office/drawing/2014/main" id="{566A96D1-EAEC-4CF4-90B5-5741411A8B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03134" y="5417200"/>
                <a:ext cx="4613564" cy="1155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  x     </a:t>
                </a:r>
                <a:r>
                  <a:rPr lang="en-US" altLang="en-US" sz="48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 Box 4">
                <a:extLst>
                  <a:ext uri="{FF2B5EF4-FFF2-40B4-BE49-F238E27FC236}">
                    <a16:creationId xmlns:a16="http://schemas.microsoft.com/office/drawing/2014/main" id="{566A96D1-EAEC-4CF4-90B5-5741411A8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03134" y="5417200"/>
                <a:ext cx="4613564" cy="1155766"/>
              </a:xfrm>
              <a:prstGeom prst="rect">
                <a:avLst/>
              </a:prstGeom>
              <a:blipFill>
                <a:blip r:embed="rId5"/>
                <a:stretch>
                  <a:fillRect b="-2433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">
                <a:extLst>
                  <a:ext uri="{FF2B5EF4-FFF2-40B4-BE49-F238E27FC236}">
                    <a16:creationId xmlns:a16="http://schemas.microsoft.com/office/drawing/2014/main" id="{14F2A55A-729C-4986-8B06-5CD71F1889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66242" y="4221066"/>
                <a:ext cx="5248564" cy="1155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vi-VN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x    </a:t>
                </a:r>
                <a:r>
                  <a:rPr lang="en-US" altLang="en-US" sz="48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rgbClr val="00206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">
                <a:extLst>
                  <a:ext uri="{FF2B5EF4-FFF2-40B4-BE49-F238E27FC236}">
                    <a16:creationId xmlns:a16="http://schemas.microsoft.com/office/drawing/2014/main" id="{14F2A55A-729C-4986-8B06-5CD71F1889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66242" y="4221066"/>
                <a:ext cx="5248564" cy="1155766"/>
              </a:xfrm>
              <a:prstGeom prst="rect">
                <a:avLst/>
              </a:prstGeom>
              <a:blipFill>
                <a:blip r:embed="rId6"/>
                <a:stretch>
                  <a:fillRect l="-5226" b="-236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59" b="48999" l="34776" r="636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17" t="-139" r="35184" b="50556"/>
          <a:stretch/>
        </p:blipFill>
        <p:spPr>
          <a:xfrm>
            <a:off x="554183" y="3542144"/>
            <a:ext cx="321945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4183" y="295562"/>
            <a:ext cx="11369964" cy="6493164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565B42-D8CB-4072-BF05-C16EFFFEE474}"/>
              </a:ext>
            </a:extLst>
          </p:cNvPr>
          <p:cNvSpPr txBox="1"/>
          <p:nvPr/>
        </p:nvSpPr>
        <p:spPr>
          <a:xfrm>
            <a:off x="1668266" y="955386"/>
            <a:ext cx="5517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dirty="0" err="1">
                <a:latin typeface="#9Slide05 SVNFlamingo Script" panose="00000500000000000000" pitchFamily="2" charset="0"/>
              </a:rPr>
              <a:t>Bài</a:t>
            </a:r>
            <a:r>
              <a:rPr lang="en-US" sz="5400" b="1" u="sng" dirty="0">
                <a:latin typeface="#9Slide05 SVNFlamingo Script" panose="00000500000000000000" pitchFamily="2" charset="0"/>
              </a:rPr>
              <a:t> </a:t>
            </a:r>
            <a:r>
              <a:rPr lang="vi-VN" sz="5400" b="1" u="sng" dirty="0">
                <a:latin typeface="#9Slide05 SVNFlamingo Script" panose="00000500000000000000" pitchFamily="2" charset="0"/>
              </a:rPr>
              <a:t>3</a:t>
            </a:r>
            <a:r>
              <a:rPr lang="en-US" sz="5400" b="1" dirty="0">
                <a:latin typeface="#9Slide05 SVNFlamingo Script" panose="00000500000000000000" pitchFamily="2" charset="0"/>
              </a:rPr>
              <a:t>:</a:t>
            </a:r>
            <a:r>
              <a:rPr lang="vi-VN" sz="5400" b="1" dirty="0">
                <a:latin typeface="#9Slide05 SVNFlamingo Script" panose="00000500000000000000" pitchFamily="2" charset="0"/>
              </a:rPr>
              <a:t> Tìm x</a:t>
            </a:r>
            <a:endParaRPr lang="en-US" sz="5400" b="1" dirty="0">
              <a:latin typeface="#9Slide05 SVNFlamingo Script" panose="00000500000000000000" pitchFamily="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1" t="33003" b="30216"/>
          <a:stretch/>
        </p:blipFill>
        <p:spPr>
          <a:xfrm>
            <a:off x="8665118" y="5264726"/>
            <a:ext cx="2705389" cy="152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">
                <a:extLst>
                  <a:ext uri="{FF2B5EF4-FFF2-40B4-BE49-F238E27FC236}">
                    <a16:creationId xmlns:a16="http://schemas.microsoft.com/office/drawing/2014/main" id="{A233B277-1A84-4E92-9FAF-E7BD3B7662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97202" y="1953444"/>
                <a:ext cx="5578762" cy="1170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4800" b="1" dirty="0">
                    <a:latin typeface="HP001 4 hàng" panose="020B06030503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num>
                      <m:den>
                        <m:r>
                          <a:rPr lang="en-US" altLang="en-US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4800" b="1" dirty="0"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800" dirty="0">
                    <a:latin typeface="HP001 4 hàng" panose="020B06030503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altLang="en-US" sz="4800" b="1" dirty="0">
                    <a:latin typeface="HP001 4 hàng" panose="020B0603050302020204" pitchFamily="34" charset="0"/>
                    <a:cs typeface="Arial" panose="020B0604020202020204" pitchFamily="34" charset="0"/>
                  </a:rPr>
                  <a:t> x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en-US" altLang="en-US" sz="4800" b="1" dirty="0">
                  <a:latin typeface="HP001 4 hàng" panose="020B06030503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 Box 4">
                <a:extLst>
                  <a:ext uri="{FF2B5EF4-FFF2-40B4-BE49-F238E27FC236}">
                    <a16:creationId xmlns:a16="http://schemas.microsoft.com/office/drawing/2014/main" id="{A233B277-1A84-4E92-9FAF-E7BD3B766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97202" y="1953444"/>
                <a:ext cx="5578762" cy="1170192"/>
              </a:xfrm>
              <a:prstGeom prst="rect">
                <a:avLst/>
              </a:prstGeom>
              <a:blipFill>
                <a:blip r:embed="rId3"/>
                <a:stretch>
                  <a:fillRect l="-5027" b="-2343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">
                <a:extLst>
                  <a:ext uri="{FF2B5EF4-FFF2-40B4-BE49-F238E27FC236}">
                    <a16:creationId xmlns:a16="http://schemas.microsoft.com/office/drawing/2014/main" id="{E746E338-CF88-42A4-A591-21F7642D47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35791" y="3091859"/>
                <a:ext cx="5879263" cy="1170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2800" b="1" dirty="0">
                    <a:solidFill>
                      <a:srgbClr val="FF99FF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x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num>
                      <m:den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rgbClr val="002060"/>
                  </a:solidFill>
                  <a:latin typeface="HP001 4 hàng" panose="020B06030503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 Box 4">
                <a:extLst>
                  <a:ext uri="{FF2B5EF4-FFF2-40B4-BE49-F238E27FC236}">
                    <a16:creationId xmlns:a16="http://schemas.microsoft.com/office/drawing/2014/main" id="{E746E338-CF88-42A4-A591-21F7642D47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35791" y="3091859"/>
                <a:ext cx="5879263" cy="1170192"/>
              </a:xfrm>
              <a:prstGeom prst="rect">
                <a:avLst/>
              </a:prstGeom>
              <a:blipFill>
                <a:blip r:embed="rId4"/>
                <a:stretch>
                  <a:fillRect b="-2343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">
                <a:extLst>
                  <a:ext uri="{FF2B5EF4-FFF2-40B4-BE49-F238E27FC236}">
                    <a16:creationId xmlns:a16="http://schemas.microsoft.com/office/drawing/2014/main" id="{0836D8E9-C506-45C7-B787-5E80BEA3EB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76254" y="5368688"/>
                <a:ext cx="4872182" cy="1170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2800" b="1" dirty="0">
                    <a:solidFill>
                      <a:srgbClr val="FF99FF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vi-VN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num>
                      <m:den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rgbClr val="002060"/>
                  </a:solidFill>
                  <a:latin typeface="HP001 4 hàng" panose="020B06030503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 Box 4">
                <a:extLst>
                  <a:ext uri="{FF2B5EF4-FFF2-40B4-BE49-F238E27FC236}">
                    <a16:creationId xmlns:a16="http://schemas.microsoft.com/office/drawing/2014/main" id="{0836D8E9-C506-45C7-B787-5E80BEA3EB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76254" y="5368688"/>
                <a:ext cx="4872182" cy="1170192"/>
              </a:xfrm>
              <a:prstGeom prst="rect">
                <a:avLst/>
              </a:prstGeom>
              <a:blipFill>
                <a:blip r:embed="rId5"/>
                <a:stretch>
                  <a:fillRect b="-2343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">
                <a:extLst>
                  <a:ext uri="{FF2B5EF4-FFF2-40B4-BE49-F238E27FC236}">
                    <a16:creationId xmlns:a16="http://schemas.microsoft.com/office/drawing/2014/main" id="{53ECF3DF-880E-4A49-9219-55249E3082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76227" y="4230274"/>
                <a:ext cx="4335497" cy="1170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vi-VN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x  </a:t>
                </a:r>
                <a:r>
                  <a:rPr lang="en-US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𝟓𝟎</m:t>
                        </m:r>
                      </m:num>
                      <m:den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rgbClr val="002060"/>
                    </a:solidFill>
                    <a:latin typeface="HP001 4 hàng" panose="020B06030503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rgbClr val="002060"/>
                  </a:solidFill>
                  <a:latin typeface="HP001 4 hàng" panose="020B06030503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 Box 4">
                <a:extLst>
                  <a:ext uri="{FF2B5EF4-FFF2-40B4-BE49-F238E27FC236}">
                    <a16:creationId xmlns:a16="http://schemas.microsoft.com/office/drawing/2014/main" id="{53ECF3DF-880E-4A49-9219-55249E308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76227" y="4230274"/>
                <a:ext cx="4335497" cy="1170192"/>
              </a:xfrm>
              <a:prstGeom prst="rect">
                <a:avLst/>
              </a:prstGeom>
              <a:blipFill>
                <a:blip r:embed="rId6"/>
                <a:stretch>
                  <a:fillRect l="-6470" b="-2343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59" b="50030" l="64699" r="963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90" b="50000"/>
          <a:stretch/>
        </p:blipFill>
        <p:spPr>
          <a:xfrm>
            <a:off x="317442" y="3629348"/>
            <a:ext cx="371433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9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85" b="92238" l="6231" r="90000">
                        <a14:foregroundMark x1="25654" y1="73681" x2="25654" y2="73681"/>
                        <a14:foregroundMark x1="25923" y1="56132" x2="25923" y2="56132"/>
                        <a14:foregroundMark x1="24962" y1="58243" x2="24962" y2="5824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2" t="15745" r="56614" b="7749"/>
          <a:stretch/>
        </p:blipFill>
        <p:spPr>
          <a:xfrm>
            <a:off x="1694007" y="2530765"/>
            <a:ext cx="3140364" cy="42856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8" t="-446" r="-677" b="66775"/>
          <a:stretch/>
        </p:blipFill>
        <p:spPr>
          <a:xfrm>
            <a:off x="5476248" y="3963210"/>
            <a:ext cx="2738148" cy="139512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 rot="1306730">
            <a:off x="3764397" y="1870613"/>
            <a:ext cx="2395916" cy="4081975"/>
            <a:chOff x="3804650" y="2166303"/>
            <a:chExt cx="2395916" cy="40819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373"/>
            <a:stretch/>
          </p:blipFill>
          <p:spPr>
            <a:xfrm>
              <a:off x="3804650" y="2166303"/>
              <a:ext cx="1772950" cy="382467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4245" y="2920302"/>
              <a:ext cx="2376321" cy="3327976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3" r="49654" b="30216"/>
          <a:stretch/>
        </p:blipFill>
        <p:spPr>
          <a:xfrm>
            <a:off x="6907556" y="3911601"/>
            <a:ext cx="2747818" cy="1524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1" t="33003" b="30216"/>
          <a:stretch/>
        </p:blipFill>
        <p:spPr>
          <a:xfrm>
            <a:off x="8996219" y="3565238"/>
            <a:ext cx="2705389" cy="152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3" r="49654" b="30216"/>
          <a:stretch/>
        </p:blipFill>
        <p:spPr>
          <a:xfrm>
            <a:off x="7591032" y="4078641"/>
            <a:ext cx="2747818" cy="152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1" t="33003" b="30216"/>
          <a:stretch/>
        </p:blipFill>
        <p:spPr>
          <a:xfrm>
            <a:off x="9342620" y="3652187"/>
            <a:ext cx="2705389" cy="15240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5577600" y="870438"/>
            <a:ext cx="5729308" cy="2704483"/>
          </a:xfrm>
          <a:custGeom>
            <a:avLst/>
            <a:gdLst>
              <a:gd name="connsiteX0" fmla="*/ 0 w 5729308"/>
              <a:gd name="connsiteY0" fmla="*/ 450756 h 2704483"/>
              <a:gd name="connsiteX1" fmla="*/ 450756 w 5729308"/>
              <a:gd name="connsiteY1" fmla="*/ 0 h 2704483"/>
              <a:gd name="connsiteX2" fmla="*/ 954885 w 5729308"/>
              <a:gd name="connsiteY2" fmla="*/ 0 h 2704483"/>
              <a:gd name="connsiteX3" fmla="*/ 954885 w 5729308"/>
              <a:gd name="connsiteY3" fmla="*/ 0 h 2704483"/>
              <a:gd name="connsiteX4" fmla="*/ 1446651 w 5729308"/>
              <a:gd name="connsiteY4" fmla="*/ 0 h 2704483"/>
              <a:gd name="connsiteX5" fmla="*/ 1881123 w 5729308"/>
              <a:gd name="connsiteY5" fmla="*/ 0 h 2704483"/>
              <a:gd name="connsiteX6" fmla="*/ 2387212 w 5729308"/>
              <a:gd name="connsiteY6" fmla="*/ 0 h 2704483"/>
              <a:gd name="connsiteX7" fmla="*/ 2907653 w 5729308"/>
              <a:gd name="connsiteY7" fmla="*/ 0 h 2704483"/>
              <a:gd name="connsiteX8" fmla="*/ 3543748 w 5729308"/>
              <a:gd name="connsiteY8" fmla="*/ 0 h 2704483"/>
              <a:gd name="connsiteX9" fmla="*/ 4122016 w 5729308"/>
              <a:gd name="connsiteY9" fmla="*/ 0 h 2704483"/>
              <a:gd name="connsiteX10" fmla="*/ 4613544 w 5729308"/>
              <a:gd name="connsiteY10" fmla="*/ 0 h 2704483"/>
              <a:gd name="connsiteX11" fmla="*/ 5278552 w 5729308"/>
              <a:gd name="connsiteY11" fmla="*/ 0 h 2704483"/>
              <a:gd name="connsiteX12" fmla="*/ 5729308 w 5729308"/>
              <a:gd name="connsiteY12" fmla="*/ 450756 h 2704483"/>
              <a:gd name="connsiteX13" fmla="*/ 5729308 w 5729308"/>
              <a:gd name="connsiteY13" fmla="*/ 980380 h 2704483"/>
              <a:gd name="connsiteX14" fmla="*/ 5729308 w 5729308"/>
              <a:gd name="connsiteY14" fmla="*/ 1577615 h 2704483"/>
              <a:gd name="connsiteX15" fmla="*/ 5729308 w 5729308"/>
              <a:gd name="connsiteY15" fmla="*/ 1577615 h 2704483"/>
              <a:gd name="connsiteX16" fmla="*/ 5729308 w 5729308"/>
              <a:gd name="connsiteY16" fmla="*/ 1915676 h 2704483"/>
              <a:gd name="connsiteX17" fmla="*/ 5729308 w 5729308"/>
              <a:gd name="connsiteY17" fmla="*/ 2253736 h 2704483"/>
              <a:gd name="connsiteX18" fmla="*/ 5729308 w 5729308"/>
              <a:gd name="connsiteY18" fmla="*/ 2253727 h 2704483"/>
              <a:gd name="connsiteX19" fmla="*/ 5278552 w 5729308"/>
              <a:gd name="connsiteY19" fmla="*/ 2704483 h 2704483"/>
              <a:gd name="connsiteX20" fmla="*/ 4671371 w 5729308"/>
              <a:gd name="connsiteY20" fmla="*/ 2704483 h 2704483"/>
              <a:gd name="connsiteX21" fmla="*/ 4093103 w 5729308"/>
              <a:gd name="connsiteY21" fmla="*/ 2704483 h 2704483"/>
              <a:gd name="connsiteX22" fmla="*/ 3601575 w 5729308"/>
              <a:gd name="connsiteY22" fmla="*/ 2704483 h 2704483"/>
              <a:gd name="connsiteX23" fmla="*/ 2994393 w 5729308"/>
              <a:gd name="connsiteY23" fmla="*/ 2704483 h 2704483"/>
              <a:gd name="connsiteX24" fmla="*/ 2387212 w 5729308"/>
              <a:gd name="connsiteY24" fmla="*/ 2704483 h 2704483"/>
              <a:gd name="connsiteX25" fmla="*/ 1844697 w 5729308"/>
              <a:gd name="connsiteY25" fmla="*/ 2804707 h 2704483"/>
              <a:gd name="connsiteX26" fmla="*/ 1234367 w 5729308"/>
              <a:gd name="connsiteY26" fmla="*/ 2917458 h 2704483"/>
              <a:gd name="connsiteX27" fmla="*/ 737062 w 5729308"/>
              <a:gd name="connsiteY27" fmla="*/ 3009330 h 2704483"/>
              <a:gd name="connsiteX28" fmla="*/ 126732 w 5729308"/>
              <a:gd name="connsiteY28" fmla="*/ 3122082 h 2704483"/>
              <a:gd name="connsiteX29" fmla="*/ 532527 w 5729308"/>
              <a:gd name="connsiteY29" fmla="*/ 2917458 h 2704483"/>
              <a:gd name="connsiteX30" fmla="*/ 954885 w 5729308"/>
              <a:gd name="connsiteY30" fmla="*/ 2704483 h 2704483"/>
              <a:gd name="connsiteX31" fmla="*/ 450756 w 5729308"/>
              <a:gd name="connsiteY31" fmla="*/ 2704483 h 2704483"/>
              <a:gd name="connsiteX32" fmla="*/ 0 w 5729308"/>
              <a:gd name="connsiteY32" fmla="*/ 2253727 h 2704483"/>
              <a:gd name="connsiteX33" fmla="*/ 0 w 5729308"/>
              <a:gd name="connsiteY33" fmla="*/ 2253736 h 2704483"/>
              <a:gd name="connsiteX34" fmla="*/ 0 w 5729308"/>
              <a:gd name="connsiteY34" fmla="*/ 1915676 h 2704483"/>
              <a:gd name="connsiteX35" fmla="*/ 0 w 5729308"/>
              <a:gd name="connsiteY35" fmla="*/ 1577615 h 2704483"/>
              <a:gd name="connsiteX36" fmla="*/ 0 w 5729308"/>
              <a:gd name="connsiteY36" fmla="*/ 1577615 h 2704483"/>
              <a:gd name="connsiteX37" fmla="*/ 0 w 5729308"/>
              <a:gd name="connsiteY37" fmla="*/ 1025454 h 2704483"/>
              <a:gd name="connsiteX38" fmla="*/ 0 w 5729308"/>
              <a:gd name="connsiteY38" fmla="*/ 450756 h 270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729308" h="2704483" fill="none" extrusionOk="0">
                <a:moveTo>
                  <a:pt x="0" y="450756"/>
                </a:moveTo>
                <a:cubicBezTo>
                  <a:pt x="-17315" y="196656"/>
                  <a:pt x="153918" y="-12226"/>
                  <a:pt x="450756" y="0"/>
                </a:cubicBezTo>
                <a:cubicBezTo>
                  <a:pt x="658359" y="-15297"/>
                  <a:pt x="840807" y="6140"/>
                  <a:pt x="954885" y="0"/>
                </a:cubicBezTo>
                <a:lnTo>
                  <a:pt x="954885" y="0"/>
                </a:lnTo>
                <a:cubicBezTo>
                  <a:pt x="1113042" y="-34125"/>
                  <a:pt x="1239388" y="31634"/>
                  <a:pt x="1446651" y="0"/>
                </a:cubicBezTo>
                <a:cubicBezTo>
                  <a:pt x="1653914" y="-31634"/>
                  <a:pt x="1700483" y="51093"/>
                  <a:pt x="1881123" y="0"/>
                </a:cubicBezTo>
                <a:cubicBezTo>
                  <a:pt x="2061763" y="-51093"/>
                  <a:pt x="2260051" y="56829"/>
                  <a:pt x="2387212" y="0"/>
                </a:cubicBezTo>
                <a:cubicBezTo>
                  <a:pt x="2502099" y="-55573"/>
                  <a:pt x="2760047" y="42550"/>
                  <a:pt x="2907653" y="0"/>
                </a:cubicBezTo>
                <a:cubicBezTo>
                  <a:pt x="3055259" y="-42550"/>
                  <a:pt x="3340621" y="27380"/>
                  <a:pt x="3543748" y="0"/>
                </a:cubicBezTo>
                <a:cubicBezTo>
                  <a:pt x="3746876" y="-27380"/>
                  <a:pt x="3975779" y="66594"/>
                  <a:pt x="4122016" y="0"/>
                </a:cubicBezTo>
                <a:cubicBezTo>
                  <a:pt x="4268253" y="-66594"/>
                  <a:pt x="4381933" y="49105"/>
                  <a:pt x="4613544" y="0"/>
                </a:cubicBezTo>
                <a:cubicBezTo>
                  <a:pt x="4845155" y="-49105"/>
                  <a:pt x="5055489" y="18033"/>
                  <a:pt x="5278552" y="0"/>
                </a:cubicBezTo>
                <a:cubicBezTo>
                  <a:pt x="5541214" y="42016"/>
                  <a:pt x="5708147" y="204352"/>
                  <a:pt x="5729308" y="450756"/>
                </a:cubicBezTo>
                <a:cubicBezTo>
                  <a:pt x="5729487" y="622848"/>
                  <a:pt x="5700142" y="775404"/>
                  <a:pt x="5729308" y="980380"/>
                </a:cubicBezTo>
                <a:cubicBezTo>
                  <a:pt x="5758474" y="1185356"/>
                  <a:pt x="5719958" y="1313755"/>
                  <a:pt x="5729308" y="1577615"/>
                </a:cubicBezTo>
                <a:lnTo>
                  <a:pt x="5729308" y="1577615"/>
                </a:lnTo>
                <a:cubicBezTo>
                  <a:pt x="5744943" y="1691210"/>
                  <a:pt x="5710975" y="1787768"/>
                  <a:pt x="5729308" y="1915676"/>
                </a:cubicBezTo>
                <a:cubicBezTo>
                  <a:pt x="5747641" y="2043584"/>
                  <a:pt x="5705308" y="2092766"/>
                  <a:pt x="5729308" y="2253736"/>
                </a:cubicBezTo>
                <a:lnTo>
                  <a:pt x="5729308" y="2253727"/>
                </a:lnTo>
                <a:cubicBezTo>
                  <a:pt x="5678907" y="2469278"/>
                  <a:pt x="5572608" y="2729358"/>
                  <a:pt x="5278552" y="2704483"/>
                </a:cubicBezTo>
                <a:cubicBezTo>
                  <a:pt x="5149698" y="2715925"/>
                  <a:pt x="4804639" y="2691129"/>
                  <a:pt x="4671371" y="2704483"/>
                </a:cubicBezTo>
                <a:cubicBezTo>
                  <a:pt x="4538103" y="2717837"/>
                  <a:pt x="4361482" y="2648000"/>
                  <a:pt x="4093103" y="2704483"/>
                </a:cubicBezTo>
                <a:cubicBezTo>
                  <a:pt x="3824724" y="2760966"/>
                  <a:pt x="3712783" y="2693938"/>
                  <a:pt x="3601575" y="2704483"/>
                </a:cubicBezTo>
                <a:cubicBezTo>
                  <a:pt x="3490367" y="2715028"/>
                  <a:pt x="3281212" y="2691454"/>
                  <a:pt x="2994393" y="2704483"/>
                </a:cubicBezTo>
                <a:cubicBezTo>
                  <a:pt x="2707574" y="2717512"/>
                  <a:pt x="2569193" y="2701234"/>
                  <a:pt x="2387212" y="2704483"/>
                </a:cubicBezTo>
                <a:cubicBezTo>
                  <a:pt x="2284600" y="2766152"/>
                  <a:pt x="2022239" y="2715529"/>
                  <a:pt x="1844697" y="2804707"/>
                </a:cubicBezTo>
                <a:cubicBezTo>
                  <a:pt x="1667155" y="2893884"/>
                  <a:pt x="1479970" y="2832826"/>
                  <a:pt x="1234367" y="2917458"/>
                </a:cubicBezTo>
                <a:cubicBezTo>
                  <a:pt x="988764" y="3002091"/>
                  <a:pt x="973077" y="2935583"/>
                  <a:pt x="737062" y="3009330"/>
                </a:cubicBezTo>
                <a:cubicBezTo>
                  <a:pt x="501047" y="3083077"/>
                  <a:pt x="389568" y="3022550"/>
                  <a:pt x="126732" y="3122082"/>
                </a:cubicBezTo>
                <a:cubicBezTo>
                  <a:pt x="271057" y="3017698"/>
                  <a:pt x="372021" y="3055362"/>
                  <a:pt x="532527" y="2917458"/>
                </a:cubicBezTo>
                <a:cubicBezTo>
                  <a:pt x="693033" y="2779555"/>
                  <a:pt x="786500" y="2794041"/>
                  <a:pt x="954885" y="2704483"/>
                </a:cubicBezTo>
                <a:cubicBezTo>
                  <a:pt x="792122" y="2729993"/>
                  <a:pt x="553062" y="2663399"/>
                  <a:pt x="450756" y="2704483"/>
                </a:cubicBezTo>
                <a:cubicBezTo>
                  <a:pt x="212091" y="2703731"/>
                  <a:pt x="23570" y="2462531"/>
                  <a:pt x="0" y="2253727"/>
                </a:cubicBezTo>
                <a:lnTo>
                  <a:pt x="0" y="2253736"/>
                </a:lnTo>
                <a:cubicBezTo>
                  <a:pt x="-14752" y="2171948"/>
                  <a:pt x="910" y="2039079"/>
                  <a:pt x="0" y="1915676"/>
                </a:cubicBezTo>
                <a:cubicBezTo>
                  <a:pt x="-910" y="1792273"/>
                  <a:pt x="19968" y="1647027"/>
                  <a:pt x="0" y="1577615"/>
                </a:cubicBezTo>
                <a:lnTo>
                  <a:pt x="0" y="1577615"/>
                </a:lnTo>
                <a:cubicBezTo>
                  <a:pt x="-24767" y="1401904"/>
                  <a:pt x="25800" y="1140878"/>
                  <a:pt x="0" y="1025454"/>
                </a:cubicBezTo>
                <a:cubicBezTo>
                  <a:pt x="-25800" y="910030"/>
                  <a:pt x="54869" y="722423"/>
                  <a:pt x="0" y="450756"/>
                </a:cubicBezTo>
                <a:close/>
              </a:path>
              <a:path w="5729308" h="2704483" stroke="0" extrusionOk="0">
                <a:moveTo>
                  <a:pt x="0" y="450756"/>
                </a:moveTo>
                <a:cubicBezTo>
                  <a:pt x="30243" y="203012"/>
                  <a:pt x="213025" y="-25485"/>
                  <a:pt x="450756" y="0"/>
                </a:cubicBezTo>
                <a:cubicBezTo>
                  <a:pt x="588381" y="-824"/>
                  <a:pt x="800297" y="35204"/>
                  <a:pt x="954885" y="0"/>
                </a:cubicBezTo>
                <a:lnTo>
                  <a:pt x="954885" y="0"/>
                </a:lnTo>
                <a:cubicBezTo>
                  <a:pt x="1149615" y="-14405"/>
                  <a:pt x="1296403" y="54063"/>
                  <a:pt x="1460974" y="0"/>
                </a:cubicBezTo>
                <a:cubicBezTo>
                  <a:pt x="1625545" y="-54063"/>
                  <a:pt x="1820600" y="23841"/>
                  <a:pt x="1924093" y="0"/>
                </a:cubicBezTo>
                <a:cubicBezTo>
                  <a:pt x="2027586" y="-23841"/>
                  <a:pt x="2159884" y="35345"/>
                  <a:pt x="2387212" y="0"/>
                </a:cubicBezTo>
                <a:cubicBezTo>
                  <a:pt x="2528063" y="-14253"/>
                  <a:pt x="2731241" y="7249"/>
                  <a:pt x="2878740" y="0"/>
                </a:cubicBezTo>
                <a:cubicBezTo>
                  <a:pt x="3026239" y="-7249"/>
                  <a:pt x="3315113" y="45730"/>
                  <a:pt x="3428094" y="0"/>
                </a:cubicBezTo>
                <a:cubicBezTo>
                  <a:pt x="3541075" y="-45730"/>
                  <a:pt x="3805526" y="34364"/>
                  <a:pt x="4064189" y="0"/>
                </a:cubicBezTo>
                <a:cubicBezTo>
                  <a:pt x="4322852" y="-34364"/>
                  <a:pt x="4405924" y="28520"/>
                  <a:pt x="4700284" y="0"/>
                </a:cubicBezTo>
                <a:cubicBezTo>
                  <a:pt x="4994644" y="-28520"/>
                  <a:pt x="5038608" y="68589"/>
                  <a:pt x="5278552" y="0"/>
                </a:cubicBezTo>
                <a:cubicBezTo>
                  <a:pt x="5590783" y="-15080"/>
                  <a:pt x="5726779" y="208107"/>
                  <a:pt x="5729308" y="450756"/>
                </a:cubicBezTo>
                <a:cubicBezTo>
                  <a:pt x="5770442" y="623412"/>
                  <a:pt x="5677937" y="813142"/>
                  <a:pt x="5729308" y="1036723"/>
                </a:cubicBezTo>
                <a:cubicBezTo>
                  <a:pt x="5780679" y="1260304"/>
                  <a:pt x="5667500" y="1403708"/>
                  <a:pt x="5729308" y="1577615"/>
                </a:cubicBezTo>
                <a:lnTo>
                  <a:pt x="5729308" y="1577615"/>
                </a:lnTo>
                <a:cubicBezTo>
                  <a:pt x="5738030" y="1648139"/>
                  <a:pt x="5718725" y="1808562"/>
                  <a:pt x="5729308" y="1929198"/>
                </a:cubicBezTo>
                <a:cubicBezTo>
                  <a:pt x="5739891" y="2049834"/>
                  <a:pt x="5728105" y="2092817"/>
                  <a:pt x="5729308" y="2253736"/>
                </a:cubicBezTo>
                <a:lnTo>
                  <a:pt x="5729308" y="2253727"/>
                </a:lnTo>
                <a:cubicBezTo>
                  <a:pt x="5720985" y="2524472"/>
                  <a:pt x="5484768" y="2680948"/>
                  <a:pt x="5278552" y="2704483"/>
                </a:cubicBezTo>
                <a:cubicBezTo>
                  <a:pt x="5018599" y="2772080"/>
                  <a:pt x="4894604" y="2637268"/>
                  <a:pt x="4642457" y="2704483"/>
                </a:cubicBezTo>
                <a:cubicBezTo>
                  <a:pt x="4390311" y="2771698"/>
                  <a:pt x="4360348" y="2648518"/>
                  <a:pt x="4122016" y="2704483"/>
                </a:cubicBezTo>
                <a:cubicBezTo>
                  <a:pt x="3883684" y="2760448"/>
                  <a:pt x="3849692" y="2692309"/>
                  <a:pt x="3601575" y="2704483"/>
                </a:cubicBezTo>
                <a:cubicBezTo>
                  <a:pt x="3353458" y="2716657"/>
                  <a:pt x="3293851" y="2636161"/>
                  <a:pt x="3023307" y="2704483"/>
                </a:cubicBezTo>
                <a:cubicBezTo>
                  <a:pt x="2752763" y="2772805"/>
                  <a:pt x="2531951" y="2664619"/>
                  <a:pt x="2387212" y="2704483"/>
                </a:cubicBezTo>
                <a:cubicBezTo>
                  <a:pt x="2272526" y="2768566"/>
                  <a:pt x="1898171" y="2735522"/>
                  <a:pt x="1776882" y="2817235"/>
                </a:cubicBezTo>
                <a:cubicBezTo>
                  <a:pt x="1655593" y="2898948"/>
                  <a:pt x="1438477" y="2841659"/>
                  <a:pt x="1279577" y="2909107"/>
                </a:cubicBezTo>
                <a:cubicBezTo>
                  <a:pt x="1120677" y="2976555"/>
                  <a:pt x="885982" y="2920007"/>
                  <a:pt x="759666" y="3005154"/>
                </a:cubicBezTo>
                <a:cubicBezTo>
                  <a:pt x="633350" y="3090301"/>
                  <a:pt x="296764" y="3037924"/>
                  <a:pt x="126732" y="3122082"/>
                </a:cubicBezTo>
                <a:cubicBezTo>
                  <a:pt x="209744" y="3062565"/>
                  <a:pt x="443577" y="2987749"/>
                  <a:pt x="532527" y="2917458"/>
                </a:cubicBezTo>
                <a:cubicBezTo>
                  <a:pt x="621477" y="2847167"/>
                  <a:pt x="816198" y="2811258"/>
                  <a:pt x="954885" y="2704483"/>
                </a:cubicBezTo>
                <a:cubicBezTo>
                  <a:pt x="727261" y="2762447"/>
                  <a:pt x="614051" y="2654145"/>
                  <a:pt x="450756" y="2704483"/>
                </a:cubicBezTo>
                <a:cubicBezTo>
                  <a:pt x="150938" y="2669748"/>
                  <a:pt x="-17992" y="2570703"/>
                  <a:pt x="0" y="2253727"/>
                </a:cubicBezTo>
                <a:lnTo>
                  <a:pt x="0" y="2253736"/>
                </a:lnTo>
                <a:cubicBezTo>
                  <a:pt x="-5138" y="2146447"/>
                  <a:pt x="31251" y="2084890"/>
                  <a:pt x="0" y="1935959"/>
                </a:cubicBezTo>
                <a:cubicBezTo>
                  <a:pt x="-31251" y="1787028"/>
                  <a:pt x="42060" y="1661528"/>
                  <a:pt x="0" y="1577615"/>
                </a:cubicBezTo>
                <a:lnTo>
                  <a:pt x="0" y="1577615"/>
                </a:lnTo>
                <a:cubicBezTo>
                  <a:pt x="-9633" y="1329676"/>
                  <a:pt x="28113" y="1265200"/>
                  <a:pt x="0" y="1047991"/>
                </a:cubicBezTo>
                <a:cubicBezTo>
                  <a:pt x="-28113" y="830782"/>
                  <a:pt x="1178" y="728481"/>
                  <a:pt x="0" y="450756"/>
                </a:cubicBezTo>
                <a:close/>
              </a:path>
            </a:pathLst>
          </a:custGeom>
          <a:solidFill>
            <a:srgbClr val="FFE1E7">
              <a:alpha val="79000"/>
            </a:srgbClr>
          </a:solidFill>
          <a:ln w="28575">
            <a:solidFill>
              <a:schemeClr val="tx1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1452026534">
                  <a:prstGeom prst="wedgeRoundRectCallout">
                    <a:avLst>
                      <a:gd name="adj1" fmla="val -47788"/>
                      <a:gd name="adj2" fmla="val 65441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Cảm ơn các bạn nhiều nhé! Bây giờ, chúng ta cùng về nhà tớ </a:t>
            </a:r>
            <a:r>
              <a:rPr lang="vi-VN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để </a:t>
            </a: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nướng </a:t>
            </a:r>
            <a:r>
              <a:rPr lang="vi-VN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bánh và</a:t>
            </a: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ép</a:t>
            </a:r>
            <a:r>
              <a:rPr lang="vi-VN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nước hoa quả</a:t>
            </a:r>
            <a:r>
              <a:rPr lang="vi-VN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vi-V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cho mẹ tớ nhaaa!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8" t="-446" r="-677" b="66775"/>
          <a:stretch/>
        </p:blipFill>
        <p:spPr>
          <a:xfrm>
            <a:off x="5850884" y="4177676"/>
            <a:ext cx="2738148" cy="139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5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402</Words>
  <Application>Microsoft Office PowerPoint</Application>
  <PresentationFormat>Widescreen</PresentationFormat>
  <Paragraphs>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SVN-Newton</vt:lpstr>
      <vt:lpstr>Arial</vt:lpstr>
      <vt:lpstr>HP001 4 hàng</vt:lpstr>
      <vt:lpstr>UTM Fleur</vt:lpstr>
      <vt:lpstr>#9Slide05 SVNReklame Script</vt:lpstr>
      <vt:lpstr>Times New Roman</vt:lpstr>
      <vt:lpstr>#9Slide05 SVNFlamingo Script</vt:lpstr>
      <vt:lpstr>UVF TypoSlabserif</vt:lpstr>
      <vt:lpstr>#9Slide07 HoneyCream</vt:lpstr>
      <vt:lpstr>Cambria Math</vt:lpstr>
      <vt:lpstr>Calibri</vt:lpstr>
      <vt:lpstr>#9Slide05 SVNKitten</vt:lpstr>
      <vt:lpstr>Calibri Light</vt:lpstr>
      <vt:lpstr>Office Theme</vt:lpstr>
      <vt:lpstr>Custom Design</vt:lpstr>
      <vt:lpstr>1_Custom Design</vt:lpstr>
      <vt:lpstr>2_Custom Design</vt:lpstr>
      <vt:lpstr>3_Custom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Mangnon</dc:creator>
  <cp:keywords>MangnonTeam</cp:keywords>
  <cp:lastModifiedBy>Lan Anh Dương</cp:lastModifiedBy>
  <cp:revision>46</cp:revision>
  <dcterms:created xsi:type="dcterms:W3CDTF">2022-01-29T03:40:07Z</dcterms:created>
  <dcterms:modified xsi:type="dcterms:W3CDTF">2023-07-23T14:39:02Z</dcterms:modified>
</cp:coreProperties>
</file>