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4" r:id="rId2"/>
    <p:sldMasterId id="2147483660" r:id="rId3"/>
    <p:sldMasterId id="2147483672" r:id="rId4"/>
    <p:sldMasterId id="2147483696" r:id="rId5"/>
    <p:sldMasterId id="2147483703" r:id="rId6"/>
    <p:sldMasterId id="2147483710" r:id="rId7"/>
  </p:sldMasterIdLst>
  <p:notesMasterIdLst>
    <p:notesMasterId r:id="rId29"/>
  </p:notesMasterIdLst>
  <p:sldIdLst>
    <p:sldId id="272" r:id="rId8"/>
    <p:sldId id="273" r:id="rId9"/>
    <p:sldId id="274" r:id="rId10"/>
    <p:sldId id="259" r:id="rId11"/>
    <p:sldId id="260" r:id="rId12"/>
    <p:sldId id="264" r:id="rId13"/>
    <p:sldId id="262" r:id="rId14"/>
    <p:sldId id="275" r:id="rId15"/>
    <p:sldId id="265" r:id="rId16"/>
    <p:sldId id="266" r:id="rId17"/>
    <p:sldId id="267" r:id="rId18"/>
    <p:sldId id="268" r:id="rId19"/>
    <p:sldId id="276" r:id="rId20"/>
    <p:sldId id="263" r:id="rId21"/>
    <p:sldId id="277" r:id="rId22"/>
    <p:sldId id="269" r:id="rId23"/>
    <p:sldId id="270" r:id="rId24"/>
    <p:sldId id="278" r:id="rId25"/>
    <p:sldId id="279" r:id="rId26"/>
    <p:sldId id="261" r:id="rId27"/>
    <p:sldId id="271" r:id="rId28"/>
  </p:sldIdLst>
  <p:sldSz cx="12192000" cy="6858000"/>
  <p:notesSz cx="6858000" cy="9144000"/>
  <p:embeddedFontLst>
    <p:embeddedFont>
      <p:font typeface="#9Slide03 AmpleSoft Bold" panose="02000000000000000000" pitchFamily="2" charset="0"/>
      <p:regular r:id="rId30"/>
    </p:embeddedFont>
    <p:embeddedFont>
      <p:font typeface="#9Slide03 Arima Madurai Black" panose="00000A00000000000000" pitchFamily="2" charset="0"/>
      <p:bold r:id="rId31"/>
    </p:embeddedFont>
    <p:embeddedFont>
      <p:font typeface="#9Slide07 HoneyCream" pitchFamily="2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mbria Math" panose="02040503050406030204" pitchFamily="18" charset="0"/>
      <p:regular r:id="rId39"/>
    </p:embeddedFont>
    <p:embeddedFont>
      <p:font typeface="Kristen ITC" panose="03050502040202030202" pitchFamily="66" charset="0"/>
      <p:regular r:id="rId40"/>
    </p:embeddedFont>
    <p:embeddedFont>
      <p:font typeface="SVN-Newton" panose="02040603050506020204" pitchFamily="18" charset="0"/>
      <p:regular r:id="rId41"/>
    </p:embeddedFont>
    <p:embeddedFont>
      <p:font typeface="UTM A&amp;S Graceland" panose="02040603050506020204" pitchFamily="18" charset="0"/>
      <p:regular r:id="rId42"/>
    </p:embeddedFont>
    <p:embeddedFont>
      <p:font typeface="UTM Americana" panose="02040603050506020204" pitchFamily="18" charset="0"/>
      <p:regular r:id="rId43"/>
      <p:bold r:id="rId44"/>
      <p:italic r:id="rId45"/>
    </p:embeddedFont>
    <p:embeddedFont>
      <p:font typeface="UTM Americana EB" panose="02040603050506020204" pitchFamily="18" charset="0"/>
      <p:bold r:id="rId46"/>
    </p:embeddedFont>
    <p:embeddedFont>
      <p:font typeface="UTM Arruba KT" panose="02040603050506020204" pitchFamily="18" charset="0"/>
      <p:regular r:id="rId47"/>
    </p:embeddedFont>
    <p:embeddedFont>
      <p:font typeface="UTM Bustamalaka" panose="02040603050506020204" pitchFamily="18" charset="0"/>
      <p:regular r:id="rId48"/>
    </p:embeddedFont>
    <p:embeddedFont>
      <p:font typeface="UTM Duepuntozero" panose="02040603050506020204" pitchFamily="18" charset="0"/>
      <p:regular r:id="rId49"/>
      <p:bold r:id="rId50"/>
    </p:embeddedFont>
    <p:embeddedFont>
      <p:font typeface="UTM Seagull" panose="02040603050506020204" pitchFamily="18" charset="0"/>
      <p:bold r:id="rId51"/>
      <p:boldItalic r:id="rId52"/>
    </p:embeddedFont>
    <p:embeddedFont>
      <p:font typeface="UTM Showcard" panose="02040603050506020204" pitchFamily="18" charset="0"/>
      <p:regular r:id="rId53"/>
    </p:embeddedFont>
    <p:embeddedFont>
      <p:font typeface="UTM ViceroyJF" panose="02040603050506020204" pitchFamily="18" charset="0"/>
      <p:regular r:id="rId54"/>
    </p:embeddedFont>
    <p:embeddedFont>
      <p:font typeface="UTM Wedding K&amp;T" panose="02040603050506020204" pitchFamily="18" charset="0"/>
      <p:regular r:id="rId55"/>
    </p:embeddedFont>
    <p:embeddedFont>
      <p:font typeface="UTM Windsor BT" panose="02040603050506020204" pitchFamily="18" charset="0"/>
      <p:regular r:id="rId56"/>
    </p:embeddedFont>
    <p:embeddedFont>
      <p:font typeface="UVF Caviar Dreams" panose="020B0802020204020504" pitchFamily="34" charset="0"/>
      <p:bold r:id="rId57"/>
    </p:embeddedFont>
    <p:embeddedFont>
      <p:font typeface="UVF Slim Tony" panose="02000000000000000000" pitchFamily="2" charset="0"/>
      <p:regular r:id="rId58"/>
    </p:embeddedFont>
    <p:embeddedFont>
      <p:font typeface="UVN Gia Dinh Hep" panose="02020606070506020304" pitchFamily="18" charset="0"/>
      <p:regular r:id="rId59"/>
      <p:bold r:id="rId60"/>
      <p:italic r:id="rId61"/>
      <p:bold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1277" y="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2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font" Target="fonts/font2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20" Type="http://schemas.openxmlformats.org/officeDocument/2006/relationships/slide" Target="slides/slide13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font" Target="fonts/font3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3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font" Target="fonts/font31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6553D-A478-4057-9F12-420ED5C8A83E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BC311-10F5-4BFF-B2DA-F4FDB6343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67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5" name="Google Shape;16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5059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1349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14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378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2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9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14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83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5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31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22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12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18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3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9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005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05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97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22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5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77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16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92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88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81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401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27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77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54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198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300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968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762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5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91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41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480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23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88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628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2" name="Google Shape;2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1298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27350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3" name="Google Shape;3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4" name="Google Shape;3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231981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345915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6" name="Google Shape;4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86840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658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369071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2" name="Google Shape;2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21803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260818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3" name="Google Shape;3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4" name="Google Shape;3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4023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46582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6" name="Google Shape;4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22895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05396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2" name="Google Shape;2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75645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65647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3" name="Google Shape;3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34" name="Google Shape;3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270714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073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39140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6" name="Google Shape;4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424798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</p:spTree>
    <p:extLst>
      <p:ext uri="{BB962C8B-B14F-4D97-AF65-F5344CB8AC3E}">
        <p14:creationId xmlns:p14="http://schemas.microsoft.com/office/powerpoint/2010/main" val="10158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5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47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4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23B21-2729-4277-B7D3-6F31D3643671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0ADF-55BE-4B06-AFE5-8E46794F44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93183" y="61994"/>
            <a:ext cx="1815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Măng</a:t>
            </a:r>
            <a:r>
              <a:rPr lang="en-US" sz="24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 non</a:t>
            </a:r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  <a:latin typeface="UTM Bustamalaka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296918" y="6321716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Bích</a:t>
            </a:r>
            <a:r>
              <a:rPr lang="en-US" sz="28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 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  <a:latin typeface="UTM Wedding K&amp;T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33293" y="6002859"/>
            <a:ext cx="158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UVF Slim Tony" panose="02000000000000000000" pitchFamily="2" charset="0"/>
              </a:rPr>
              <a:t>Măng</a:t>
            </a:r>
            <a:r>
              <a:rPr lang="en-US" sz="2000" baseline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VF Slim Tony" panose="02000000000000000000" pitchFamily="2" charset="0"/>
              </a:rPr>
              <a:t> non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UVF Slim Tony" panose="02000000000000000000" pitchFamily="2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 rot="21165326">
            <a:off x="8629483" y="2154436"/>
            <a:ext cx="158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Wedding K&amp;T" panose="02040603050506020204" pitchFamily="18" charset="0"/>
              </a:rPr>
              <a:t>Măng</a:t>
            </a:r>
            <a:r>
              <a:rPr lang="en-US" sz="2000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Wedding K&amp;T" panose="02040603050506020204" pitchFamily="18" charset="0"/>
              </a:rPr>
              <a:t> non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9153" cy="70906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1353" y="-1550038"/>
            <a:ext cx="1739230" cy="2577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045" y="-2212819"/>
            <a:ext cx="1739230" cy="2577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6ED988-38B0-44E9-9216-872BF43B350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51BE3192-EFF1-47E6-B873-584FAD9B7151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1AA154A-0715-401C-B090-391EABC44078}"/>
              </a:ext>
            </a:extLst>
          </p:cNvPr>
          <p:cNvSpPr txBox="1">
            <a:spLocks/>
          </p:cNvSpPr>
          <p:nvPr userDrawn="1"/>
        </p:nvSpPr>
        <p:spPr>
          <a:xfrm>
            <a:off x="10203794" y="-87709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3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43123-92E1-4773-91FC-C5C2EFE1100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432BB-8C68-4475-9B94-C8A86F1F678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1296918" y="6321716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Bích</a:t>
            </a:r>
            <a:r>
              <a:rPr lang="en-US" sz="28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 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9919" y="0"/>
            <a:ext cx="12199153" cy="7011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381" y="-1831135"/>
            <a:ext cx="1739230" cy="2577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3024" y="-2153573"/>
            <a:ext cx="1739230" cy="25779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CF3D16-DA59-4B27-844B-5FE9DC23DEA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FF7DC5F8-A4F7-488E-962D-7DEE0A09627D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ED32FAC-60AD-4101-9E2B-7C47BD2B6C60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96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0F388-5D60-4660-80E8-06B6C89472DB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F185A-D95E-457D-9B61-3171FACF693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93183" y="61994"/>
            <a:ext cx="1815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Măng</a:t>
            </a:r>
            <a:r>
              <a:rPr lang="en-US" sz="24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 non</a:t>
            </a:r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  <a:latin typeface="UTM Bustamalaka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296918" y="6321716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Bích</a:t>
            </a:r>
            <a:r>
              <a:rPr lang="en-US" sz="28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 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6042" y="0"/>
            <a:ext cx="12199153" cy="70110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140" y="-1879261"/>
            <a:ext cx="1739230" cy="2577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3133" y="-1879261"/>
            <a:ext cx="1739230" cy="25779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0B7B76-1F9E-40CD-B91F-0CAAB2D49D2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9FADB292-4A1B-4CCB-9E16-E10AF666832D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FB9665-7705-4287-9A4D-AE39288E7721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4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05648-6171-4248-A9AF-4903A388CC85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9305-B4EF-4648-A8A9-DD5DE23016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93183" y="61994"/>
            <a:ext cx="1815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Măng</a:t>
            </a:r>
            <a:r>
              <a:rPr lang="en-US" sz="24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Bustamalaka" panose="02040603050506020204" pitchFamily="18" charset="0"/>
              </a:rPr>
              <a:t> non</a:t>
            </a:r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  <a:latin typeface="UTM Bustamalaka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296918" y="6321716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Bích</a:t>
            </a:r>
            <a:r>
              <a:rPr lang="en-US" sz="2800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Wedding K&amp;T" panose="02040603050506020204" pitchFamily="18" charset="0"/>
              </a:rPr>
              <a:t> 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  <a:latin typeface="UTM Wedding K&amp;T" panose="02040603050506020204" pitchFamily="18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8468497" y="5338119"/>
            <a:ext cx="139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7030A0"/>
                </a:solidFill>
                <a:latin typeface="UTM Arruba KT" panose="02040603050506020204" pitchFamily="18" charset="0"/>
              </a:rPr>
              <a:t>Măng</a:t>
            </a:r>
            <a:r>
              <a:rPr lang="en-US" baseline="0" dirty="0">
                <a:solidFill>
                  <a:srgbClr val="7030A0"/>
                </a:solidFill>
                <a:latin typeface="UTM Arruba KT" panose="02040603050506020204" pitchFamily="18" charset="0"/>
              </a:rPr>
              <a:t> non</a:t>
            </a:r>
            <a:endParaRPr lang="en-US" dirty="0">
              <a:solidFill>
                <a:srgbClr val="7030A0"/>
              </a:solidFill>
              <a:latin typeface="UTM Arruba KT" panose="02040603050506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9153" cy="70110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129" y="-1288972"/>
            <a:ext cx="1739230" cy="2577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3640" y="-996146"/>
            <a:ext cx="1739230" cy="2577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0F7D0B-97F2-4953-B80B-873FC8A8DB7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788C0C2A-AF63-498D-A740-83A3BA32212C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60CBE60-DB90-46F6-9835-ED17B2AEC479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7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0" name="Google Shape;1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1" name="Google Shape;1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2" name="Google Shape;12;p25"/>
          <p:cNvSpPr/>
          <p:nvPr/>
        </p:nvSpPr>
        <p:spPr>
          <a:xfrm>
            <a:off x="-23164800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3" name="Google Shape;13;p25"/>
          <p:cNvSpPr/>
          <p:nvPr/>
        </p:nvSpPr>
        <p:spPr>
          <a:xfrm>
            <a:off x="34961778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4" name="Google Shape;14;p25"/>
          <p:cNvSpPr/>
          <p:nvPr/>
        </p:nvSpPr>
        <p:spPr>
          <a:xfrm>
            <a:off x="34961778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5" name="Google Shape;15;p25"/>
          <p:cNvSpPr/>
          <p:nvPr/>
        </p:nvSpPr>
        <p:spPr>
          <a:xfrm>
            <a:off x="-23164800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9" name="Google Shape;19;p25"/>
          <p:cNvSpPr/>
          <p:nvPr/>
        </p:nvSpPr>
        <p:spPr>
          <a:xfrm>
            <a:off x="-2202100" y="-2224223"/>
            <a:ext cx="16596200" cy="1128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4635" y="-1550038"/>
            <a:ext cx="1739230" cy="2577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1151" y="-1550038"/>
            <a:ext cx="1739230" cy="25779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2AA4C0-45C5-47D9-8597-5542712BC1F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20" name="TextBox 3">
            <a:extLst>
              <a:ext uri="{FF2B5EF4-FFF2-40B4-BE49-F238E27FC236}">
                <a16:creationId xmlns:a16="http://schemas.microsoft.com/office/drawing/2014/main" id="{64B42906-3B63-4742-99F0-A004BBC3D1FA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9550BAA-4DA7-4100-A8A7-4E31FE0FA9B2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0643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0" name="Google Shape;1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1" name="Google Shape;1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2" name="Google Shape;12;p25"/>
          <p:cNvSpPr/>
          <p:nvPr/>
        </p:nvSpPr>
        <p:spPr>
          <a:xfrm>
            <a:off x="-23164800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3" name="Google Shape;13;p25"/>
          <p:cNvSpPr/>
          <p:nvPr/>
        </p:nvSpPr>
        <p:spPr>
          <a:xfrm>
            <a:off x="34961778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4" name="Google Shape;14;p25"/>
          <p:cNvSpPr/>
          <p:nvPr/>
        </p:nvSpPr>
        <p:spPr>
          <a:xfrm>
            <a:off x="34961778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5" name="Google Shape;15;p25"/>
          <p:cNvSpPr/>
          <p:nvPr/>
        </p:nvSpPr>
        <p:spPr>
          <a:xfrm>
            <a:off x="-23164800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4355" y="-923847"/>
            <a:ext cx="1739230" cy="25779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5771" y="-734517"/>
            <a:ext cx="1739230" cy="2577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56915B-DBCF-46CF-AEF8-9C916633C36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19D2E0E4-7A6E-4081-8B4F-A9C51F2F4E1E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DB692C-4D83-4429-B12D-C6C36E392247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3504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0" name="Google Shape;1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1" name="Google Shape;1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i"/>
                <a:ea typeface="Oi"/>
                <a:cs typeface="Oi"/>
                <a:sym typeface="O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Oi"/>
                <a:sym typeface="O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Oi"/>
              <a:sym typeface="Oi"/>
            </a:endParaRPr>
          </a:p>
        </p:txBody>
      </p:sp>
      <p:sp>
        <p:nvSpPr>
          <p:cNvPr id="12" name="Google Shape;12;p25"/>
          <p:cNvSpPr/>
          <p:nvPr/>
        </p:nvSpPr>
        <p:spPr>
          <a:xfrm>
            <a:off x="-23164800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3" name="Google Shape;13;p25"/>
          <p:cNvSpPr/>
          <p:nvPr/>
        </p:nvSpPr>
        <p:spPr>
          <a:xfrm>
            <a:off x="34961778" y="-1303020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4" name="Google Shape;14;p25"/>
          <p:cNvSpPr/>
          <p:nvPr/>
        </p:nvSpPr>
        <p:spPr>
          <a:xfrm>
            <a:off x="34961778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5" name="Google Shape;15;p25"/>
          <p:cNvSpPr/>
          <p:nvPr/>
        </p:nvSpPr>
        <p:spPr>
          <a:xfrm>
            <a:off x="-23164800" y="19493180"/>
            <a:ext cx="395021" cy="395021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687" y="-887256"/>
            <a:ext cx="1739230" cy="25779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5147" y="-923847"/>
            <a:ext cx="1739230" cy="2577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447D23-50FE-4B55-BC60-88F5E8451E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346482F1-0A04-4085-9C31-80238A39C273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1669D4F-69DF-43B7-B260-FCDBFCB10FDA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289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6.wdp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gif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6.wdp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gif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6.wdp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gif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4.png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gif"/><Relationship Id="rId5" Type="http://schemas.microsoft.com/office/2007/relationships/hdphoto" Target="../media/hdphoto8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4.wdp"/><Relationship Id="rId7" Type="http://schemas.openxmlformats.org/officeDocument/2006/relationships/image" Target="../media/image36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gif"/><Relationship Id="rId11" Type="http://schemas.openxmlformats.org/officeDocument/2006/relationships/image" Target="../media/image39.png"/><Relationship Id="rId5" Type="http://schemas.microsoft.com/office/2007/relationships/hdphoto" Target="../media/hdphoto8.wdp"/><Relationship Id="rId10" Type="http://schemas.microsoft.com/office/2007/relationships/hdphoto" Target="../media/hdphoto9.wdp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microsoft.com/office/2007/relationships/hdphoto" Target="../media/hdphoto10.wdp"/><Relationship Id="rId7" Type="http://schemas.openxmlformats.org/officeDocument/2006/relationships/image" Target="../media/image20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4" Type="http://schemas.openxmlformats.org/officeDocument/2006/relationships/image" Target="../media/image41.png"/><Relationship Id="rId9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7" Type="http://schemas.microsoft.com/office/2007/relationships/hdphoto" Target="../media/hdphoto8.wdp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10.wdp"/><Relationship Id="rId7" Type="http://schemas.microsoft.com/office/2007/relationships/hdphoto" Target="../media/hdphoto8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png"/><Relationship Id="rId11" Type="http://schemas.openxmlformats.org/officeDocument/2006/relationships/image" Target="../media/image16.gif"/><Relationship Id="rId5" Type="http://schemas.microsoft.com/office/2007/relationships/hdphoto" Target="../media/hdphoto4.wdp"/><Relationship Id="rId10" Type="http://schemas.openxmlformats.org/officeDocument/2006/relationships/image" Target="../media/image39.png"/><Relationship Id="rId4" Type="http://schemas.openxmlformats.org/officeDocument/2006/relationships/image" Target="../media/image31.png"/><Relationship Id="rId9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16.gif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gif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7.jp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9.png"/><Relationship Id="rId11" Type="http://schemas.openxmlformats.org/officeDocument/2006/relationships/image" Target="../media/image47.png"/><Relationship Id="rId5" Type="http://schemas.openxmlformats.org/officeDocument/2006/relationships/image" Target="../media/image45.png"/><Relationship Id="rId10" Type="http://schemas.openxmlformats.org/officeDocument/2006/relationships/image" Target="../media/image12.png"/><Relationship Id="rId4" Type="http://schemas.openxmlformats.org/officeDocument/2006/relationships/image" Target="../media/image44.pn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Relationship Id="rId9" Type="http://schemas.openxmlformats.org/officeDocument/2006/relationships/image" Target="../media/image1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gif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6.gif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Relationship Id="rId9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gif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6.wdp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6.gif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7" name="Google Shape;1647;p7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9" name="Google Shape;164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05000" y="152400"/>
            <a:ext cx="15466958" cy="715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8200" y="5939100"/>
            <a:ext cx="530100" cy="45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3" name="Google Shape;1653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3250" y="1438855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4" name="Google Shape;1654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746975" y="1247455"/>
            <a:ext cx="683550" cy="96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5" name="Google Shape;1655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45282" y="5130305"/>
            <a:ext cx="722436" cy="80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6" name="Google Shape;1656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72825" y="6321180"/>
            <a:ext cx="1074150" cy="45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7" name="Google Shape;1657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92611" y="5425140"/>
            <a:ext cx="631743" cy="80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8" name="Google Shape;1658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569522" y="4367591"/>
            <a:ext cx="1692227" cy="20308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47638" y="2531444"/>
            <a:ext cx="6199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Duepuntozero" panose="02040603050506020204" pitchFamily="18" charset="0"/>
              </a:rPr>
              <a:t>KHỞI ĐỘNG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828507-071D-4CF2-AE5F-7DB936E5D6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730" y="2257150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B8B6EA-F8BC-4198-A901-1EB50D402E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521" y="132369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44F1FF-BA6C-4643-BA73-06E0D93D3C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096" y="1800825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E96C0C-619A-4BD4-A265-537B5F13B9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633" y="1833482"/>
            <a:ext cx="354649" cy="33263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D5F990-C34C-45FC-B7C5-D9380C99AA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776" y="1621647"/>
            <a:ext cx="354649" cy="33263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E3496B-32F3-4E1D-9594-ADA5B27A75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351" y="2098773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8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0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2149" y="613249"/>
            <a:ext cx="121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Bài</a:t>
            </a:r>
            <a:r>
              <a:rPr lang="en-US" sz="2800" dirty="0">
                <a:latin typeface="UTM Seagull" panose="02040603050506020204" pitchFamily="18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1166" y="626312"/>
            <a:ext cx="378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Tính</a:t>
            </a:r>
            <a:r>
              <a:rPr lang="en-US" sz="2800" dirty="0">
                <a:latin typeface="UTM Seagull" panose="02040603050506020204" pitchFamily="18" charset="0"/>
              </a:rPr>
              <a:t> (</a:t>
            </a:r>
            <a:r>
              <a:rPr lang="en-US" sz="2800" dirty="0" err="1">
                <a:latin typeface="UTM Seagull" panose="02040603050506020204" pitchFamily="18" charset="0"/>
              </a:rPr>
              <a:t>theo</a:t>
            </a:r>
            <a:r>
              <a:rPr lang="en-US" sz="2800" dirty="0"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latin typeface="UTM Seagull" panose="02040603050506020204" pitchFamily="18" charset="0"/>
              </a:rPr>
              <a:t>mẫu</a:t>
            </a:r>
            <a:r>
              <a:rPr lang="en-US" sz="2800" dirty="0">
                <a:latin typeface="UTM Seagull" panose="02040603050506020204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52" y="4872446"/>
            <a:ext cx="1403125" cy="1985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2901" y="2067019"/>
            <a:ext cx="79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Kristen ITC" panose="03050502040202030202" pitchFamily="66" charset="0"/>
              </a:rPr>
              <a:t>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91099" y="2051150"/>
            <a:ext cx="1402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3134" y="17179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3134" y="25236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753134" y="243587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72824" y="20575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0058" y="174923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90058" y="252768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090058" y="2467151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93431" y="17765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3431" y="255498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093431" y="2494448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56918" y="1765950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97862" y="254439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7297862" y="248386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14574" y="174110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14574" y="25195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8514574" y="2459023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517027" y="1786196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9043" y="25646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9749043" y="250411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0757" y="208887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8535" y="207184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98895" y="20991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14009" y="20578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5621" y="3174347"/>
            <a:ext cx="75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25131" y="4318954"/>
            <a:ext cx="1402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87166" y="398576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87166" y="479150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687166" y="470367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406856" y="432539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884474" y="4020106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11770" y="479855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4911770" y="473802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128482" y="3995265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28482" y="4773712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128482" y="4713179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130935" y="4040352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362951" y="48187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7362951" y="4758266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612803" y="43532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27917" y="43119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911770" y="1569493"/>
            <a:ext cx="1916147" cy="1764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5F157F4-F9C9-4C63-A60B-723275E815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0137509-ED89-40EE-B07F-B8A74DB03F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842B285-B4C3-47FD-A49E-0CD41CF512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D392BEB-CB1C-4D8E-B813-02ABEE5413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58" y="4528812"/>
            <a:ext cx="1900560" cy="190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5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38" grpId="0"/>
      <p:bldP spid="39" grpId="0"/>
      <p:bldP spid="40" grpId="0"/>
      <p:bldP spid="42" grpId="0"/>
      <p:bldP spid="49" grpId="0"/>
      <p:bldP spid="50" grpId="0"/>
      <p:bldP spid="52" grpId="0"/>
      <p:bldP spid="53" grpId="0"/>
      <p:bldP spid="55" grpId="0"/>
      <p:bldP spid="56" grpId="0"/>
      <p:bldP spid="60" grpId="0"/>
      <p:bldP spid="61" grpId="0"/>
      <p:bldP spid="62" grpId="0" animBg="1"/>
      <p:bldP spid="6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0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2149" y="613249"/>
            <a:ext cx="121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Bài</a:t>
            </a:r>
            <a:r>
              <a:rPr lang="en-US" sz="2800" dirty="0">
                <a:latin typeface="UTM Seagull" panose="02040603050506020204" pitchFamily="18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1166" y="626312"/>
            <a:ext cx="378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Tính</a:t>
            </a:r>
            <a:r>
              <a:rPr lang="en-US" sz="2800" dirty="0">
                <a:latin typeface="UTM Seagull" panose="02040603050506020204" pitchFamily="18" charset="0"/>
              </a:rPr>
              <a:t> (</a:t>
            </a:r>
            <a:r>
              <a:rPr lang="en-US" sz="2800" dirty="0" err="1">
                <a:latin typeface="UTM Seagull" panose="02040603050506020204" pitchFamily="18" charset="0"/>
              </a:rPr>
              <a:t>theo</a:t>
            </a:r>
            <a:r>
              <a:rPr lang="en-US" sz="2800" dirty="0"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latin typeface="UTM Seagull" panose="02040603050506020204" pitchFamily="18" charset="0"/>
              </a:rPr>
              <a:t>mẫu</a:t>
            </a:r>
            <a:r>
              <a:rPr lang="en-US" sz="2800" dirty="0">
                <a:latin typeface="UTM Seagull" panose="02040603050506020204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52" y="4872446"/>
            <a:ext cx="1403125" cy="1985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2901" y="2067019"/>
            <a:ext cx="79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Kristen ITC" panose="03050502040202030202" pitchFamily="66" charset="0"/>
              </a:rPr>
              <a:t>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193" y="17179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193" y="25236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743193" y="243587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72824" y="20575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0058" y="174923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90058" y="252768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090058" y="2467151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93431" y="17765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3431" y="255498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093431" y="2494448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56918" y="1765950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97862" y="254439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7297862" y="248386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378094" y="1741109"/>
            <a:ext cx="1002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14574" y="25195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8473630" y="2459023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653507" y="1786196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03635" y="25646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9749043" y="2504110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0757" y="208887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8535" y="207184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98895" y="20991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14009" y="20578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5621" y="3174347"/>
            <a:ext cx="75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06856" y="432539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911770" y="1569493"/>
            <a:ext cx="1916147" cy="1764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446425" y="2038179"/>
            <a:ext cx="1402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43336" y="399873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843336" y="480447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2843336" y="471664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546568" y="4318953"/>
            <a:ext cx="887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+5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923803" y="4020705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964747" y="4799152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4964747" y="4738619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044979" y="3995864"/>
            <a:ext cx="1002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81459" y="477431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71" name="Straight Connector 70"/>
          <p:cNvCxnSpPr/>
          <p:nvPr/>
        </p:nvCxnSpPr>
        <p:spPr>
          <a:xfrm>
            <a:off x="6140515" y="4713778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7320392" y="4040951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470520" y="4819398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74" name="Straight Connector 73"/>
          <p:cNvCxnSpPr/>
          <p:nvPr/>
        </p:nvCxnSpPr>
        <p:spPr>
          <a:xfrm>
            <a:off x="7415928" y="4758865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665780" y="4353898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80894" y="431258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E3F63DD-4EE6-40D1-B7B5-6B21DEFFFC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B94270F-BF63-4729-BCCD-06D20613D3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A4DF3E-6D53-4E36-A6A8-A10D4A3DB1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90B4746-7EEC-4F13-9FED-E43991481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58" y="4528812"/>
            <a:ext cx="1900560" cy="190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4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42" grpId="0"/>
      <p:bldP spid="62" grpId="0" animBg="1"/>
      <p:bldP spid="62" grpId="1" animBg="1"/>
      <p:bldP spid="59" grpId="0"/>
      <p:bldP spid="63" grpId="0"/>
      <p:bldP spid="65" grpId="0"/>
      <p:bldP spid="66" grpId="0"/>
      <p:bldP spid="67" grpId="0"/>
      <p:bldP spid="69" grpId="0"/>
      <p:bldP spid="70" grpId="0"/>
      <p:bldP spid="72" grpId="0"/>
      <p:bldP spid="73" grpId="0"/>
      <p:bldP spid="75" grpId="0"/>
      <p:bldP spid="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0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2149" y="613249"/>
            <a:ext cx="121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Bài</a:t>
            </a:r>
            <a:r>
              <a:rPr lang="en-US" sz="2800" dirty="0">
                <a:latin typeface="UTM Seagull" panose="02040603050506020204" pitchFamily="18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1166" y="626312"/>
            <a:ext cx="378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Tính</a:t>
            </a:r>
            <a:r>
              <a:rPr lang="en-US" sz="2800" dirty="0">
                <a:latin typeface="UTM Seagull" panose="02040603050506020204" pitchFamily="18" charset="0"/>
              </a:rPr>
              <a:t> (</a:t>
            </a:r>
            <a:r>
              <a:rPr lang="en-US" sz="2800" dirty="0" err="1">
                <a:latin typeface="UTM Seagull" panose="02040603050506020204" pitchFamily="18" charset="0"/>
              </a:rPr>
              <a:t>theo</a:t>
            </a:r>
            <a:r>
              <a:rPr lang="en-US" sz="2800" dirty="0"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latin typeface="UTM Seagull" panose="02040603050506020204" pitchFamily="18" charset="0"/>
              </a:rPr>
              <a:t>mẫu</a:t>
            </a:r>
            <a:r>
              <a:rPr lang="en-US" sz="2800" dirty="0">
                <a:latin typeface="UTM Seagull" panose="02040603050506020204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52" y="4872446"/>
            <a:ext cx="1403125" cy="1985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2901" y="2067019"/>
            <a:ext cx="794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Kristen ITC" panose="03050502040202030202" pitchFamily="66" charset="0"/>
              </a:rPr>
              <a:t>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83741" y="1717956"/>
            <a:ext cx="1034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4685" y="2523699"/>
            <a:ext cx="1034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497533" y="2435870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77288" y="20575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6600" y="1749237"/>
            <a:ext cx="1005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56030" y="2527684"/>
            <a:ext cx="936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7226" y="2467151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93431" y="17765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3431" y="255498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093431" y="2494448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56918" y="1765950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93398" y="2544397"/>
            <a:ext cx="9581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7393398" y="2483864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473630" y="1741109"/>
            <a:ext cx="1002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55518" y="2519556"/>
            <a:ext cx="103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8569166" y="2459023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749043" y="1786196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30931" y="2564643"/>
            <a:ext cx="1094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9844579" y="2504110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35349" y="208887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8535" y="207184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4431" y="20991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09545" y="20578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5621" y="3174347"/>
            <a:ext cx="75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911770" y="1569493"/>
            <a:ext cx="1916147" cy="1764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446425" y="2038179"/>
            <a:ext cx="1016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384760" y="3937249"/>
            <a:ext cx="1034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425704" y="4742992"/>
            <a:ext cx="1034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2498552" y="4655163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378307" y="427688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447444" y="4257472"/>
            <a:ext cx="1016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42401" y="3982322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978881" y="4760769"/>
            <a:ext cx="9581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4978881" y="4700236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59113" y="3957481"/>
            <a:ext cx="1002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141001" y="4735928"/>
            <a:ext cx="1031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77" name="Straight Connector 76"/>
          <p:cNvCxnSpPr/>
          <p:nvPr/>
        </p:nvCxnSpPr>
        <p:spPr>
          <a:xfrm>
            <a:off x="6154649" y="4675395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7334526" y="4002568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416414" y="4781015"/>
            <a:ext cx="1094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7430062" y="4720482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5679914" y="4315515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895028" y="427420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5AF7654-1710-4099-BBDD-091877A474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C5DEC80-F855-4A63-BA3F-B9886E07F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ED1BA49-ADFB-4A09-8C8D-D975DC10A5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E1F8FF6-1E76-4C77-B03C-C32703B9ED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58" y="4528812"/>
            <a:ext cx="1900560" cy="190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8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62" grpId="0" animBg="1"/>
      <p:bldP spid="62" grpId="1" animBg="1"/>
      <p:bldP spid="50" grpId="0"/>
      <p:bldP spid="51" grpId="0"/>
      <p:bldP spid="53" grpId="0"/>
      <p:bldP spid="54" grpId="0"/>
      <p:bldP spid="55" grpId="0"/>
      <p:bldP spid="56" grpId="0"/>
      <p:bldP spid="60" grpId="0"/>
      <p:bldP spid="61" grpId="0"/>
      <p:bldP spid="78" grpId="0"/>
      <p:bldP spid="79" grpId="0"/>
      <p:bldP spid="81" grpId="0"/>
      <p:bldP spid="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291" y="2655144"/>
            <a:ext cx="2913304" cy="412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4" y="2932610"/>
            <a:ext cx="4093029" cy="3069772"/>
          </a:xfrm>
          <a:prstGeom prst="rect">
            <a:avLst/>
          </a:prstGeom>
        </p:spPr>
      </p:pic>
      <p:grpSp>
        <p:nvGrpSpPr>
          <p:cNvPr id="7" name="Google Shape;2442;p12">
            <a:extLst>
              <a:ext uri="{FF2B5EF4-FFF2-40B4-BE49-F238E27FC236}">
                <a16:creationId xmlns:a16="http://schemas.microsoft.com/office/drawing/2014/main" id="{BBEFC549-E72D-4190-8B68-9BDA80D440F8}"/>
              </a:ext>
            </a:extLst>
          </p:cNvPr>
          <p:cNvGrpSpPr/>
          <p:nvPr/>
        </p:nvGrpSpPr>
        <p:grpSpPr>
          <a:xfrm>
            <a:off x="5226231" y="-378444"/>
            <a:ext cx="5383712" cy="4122599"/>
            <a:chOff x="3317" y="-1457"/>
            <a:chExt cx="5418" cy="4550"/>
          </a:xfrm>
        </p:grpSpPr>
        <p:sp>
          <p:nvSpPr>
            <p:cNvPr id="9" name="Google Shape;2443;p12">
              <a:extLst>
                <a:ext uri="{FF2B5EF4-FFF2-40B4-BE49-F238E27FC236}">
                  <a16:creationId xmlns:a16="http://schemas.microsoft.com/office/drawing/2014/main" id="{8B86372A-4842-4F64-954F-4D4FAE9A4091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" name="Google Shape;2444;p12">
              <a:extLst>
                <a:ext uri="{FF2B5EF4-FFF2-40B4-BE49-F238E27FC236}">
                  <a16:creationId xmlns:a16="http://schemas.microsoft.com/office/drawing/2014/main" id="{D16FDE95-3890-4CC7-8FE4-ECC5F4503D2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62008" y="614274"/>
            <a:ext cx="3438046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DE405A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DE405A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nhận lấy những viên ngọc trai này, cậu thật xứng đáng!!!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E405A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grpSp>
        <p:nvGrpSpPr>
          <p:cNvPr id="11" name="Google Shape;2442;p12">
            <a:extLst>
              <a:ext uri="{FF2B5EF4-FFF2-40B4-BE49-F238E27FC236}">
                <a16:creationId xmlns:a16="http://schemas.microsoft.com/office/drawing/2014/main" id="{3151570C-F63D-4219-97FC-EA915EF4119D}"/>
              </a:ext>
            </a:extLst>
          </p:cNvPr>
          <p:cNvGrpSpPr/>
          <p:nvPr/>
        </p:nvGrpSpPr>
        <p:grpSpPr>
          <a:xfrm>
            <a:off x="810141" y="27853"/>
            <a:ext cx="4605993" cy="3069772"/>
            <a:chOff x="3317" y="-1457"/>
            <a:chExt cx="5418" cy="4550"/>
          </a:xfrm>
        </p:grpSpPr>
        <p:sp>
          <p:nvSpPr>
            <p:cNvPr id="12" name="Google Shape;2443;p12">
              <a:extLst>
                <a:ext uri="{FF2B5EF4-FFF2-40B4-BE49-F238E27FC236}">
                  <a16:creationId xmlns:a16="http://schemas.microsoft.com/office/drawing/2014/main" id="{5AEEB9C9-F333-4236-9A7E-C382FA725ACC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444;p12">
              <a:extLst>
                <a:ext uri="{FF2B5EF4-FFF2-40B4-BE49-F238E27FC236}">
                  <a16:creationId xmlns:a16="http://schemas.microsoft.com/office/drawing/2014/main" id="{AA3A5F62-E433-45FD-8FE8-BC76AE30151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49541" y="932341"/>
            <a:ext cx="3391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Thật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tuyệt vời!!!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6CCC9E-4F72-4153-83CA-4AC23DBE2C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16" y="2735399"/>
            <a:ext cx="4122601" cy="41226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6842F6D-E358-4874-9129-EDF4AE432D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0AB390E-248D-4635-90A7-67759D4590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171D51-A2CF-477C-9308-A17A03AD50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82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2" y="2829815"/>
            <a:ext cx="4509349" cy="3382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6277" y="1555845"/>
            <a:ext cx="9352283" cy="5602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9625" y="721490"/>
            <a:ext cx="386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468" y="1744503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5400" dirty="0">
                <a:solidFill>
                  <a:srgbClr val="FFFF00"/>
                </a:solidFill>
                <a:latin typeface="UVF Slim Tony" panose="02000000000000000000" pitchFamily="2" charset="0"/>
              </a:rPr>
              <a:t>Hank’s house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8955B-00A9-4772-AD02-0C37C84E584D}"/>
              </a:ext>
            </a:extLst>
          </p:cNvPr>
          <p:cNvSpPr txBox="1"/>
          <p:nvPr/>
        </p:nvSpPr>
        <p:spPr>
          <a:xfrm>
            <a:off x="5225531" y="864107"/>
            <a:ext cx="6309480" cy="1383476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r>
              <a:rPr lang="en-US" sz="4400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Dọn sạch đại dương</a:t>
            </a:r>
            <a:endParaRPr lang="en-US" sz="4400" dirty="0">
              <a:ln>
                <a:solidFill>
                  <a:srgbClr val="FFFF00"/>
                </a:solidFill>
              </a:ln>
              <a:solidFill>
                <a:schemeClr val="accent1">
                  <a:lumMod val="50000"/>
                </a:schemeClr>
              </a:solidFill>
              <a:latin typeface="UVF Slim Tony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9189DE-EF79-43A1-A6FE-728F09D4E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9A8521-4A00-4541-91F9-2D8925E4A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76D32C-9FD1-4443-9E74-4E7A6AB3B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7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4.81481E-6 L 5E-6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" y="3012857"/>
            <a:ext cx="4509349" cy="3382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6605" y="1738887"/>
            <a:ext cx="9352283" cy="5602406"/>
          </a:xfrm>
          <a:prstGeom prst="rect">
            <a:avLst/>
          </a:prstGeom>
        </p:spPr>
      </p:pic>
      <p:grpSp>
        <p:nvGrpSpPr>
          <p:cNvPr id="7" name="Google Shape;2442;p12">
            <a:extLst>
              <a:ext uri="{FF2B5EF4-FFF2-40B4-BE49-F238E27FC236}">
                <a16:creationId xmlns:a16="http://schemas.microsoft.com/office/drawing/2014/main" id="{99EEF773-FE94-43D3-8D27-E03E8289CE88}"/>
              </a:ext>
            </a:extLst>
          </p:cNvPr>
          <p:cNvGrpSpPr/>
          <p:nvPr/>
        </p:nvGrpSpPr>
        <p:grpSpPr>
          <a:xfrm>
            <a:off x="5226231" y="-378444"/>
            <a:ext cx="5383712" cy="4122599"/>
            <a:chOff x="3317" y="-1457"/>
            <a:chExt cx="5418" cy="4550"/>
          </a:xfrm>
        </p:grpSpPr>
        <p:sp>
          <p:nvSpPr>
            <p:cNvPr id="8" name="Google Shape;2443;p12">
              <a:extLst>
                <a:ext uri="{FF2B5EF4-FFF2-40B4-BE49-F238E27FC236}">
                  <a16:creationId xmlns:a16="http://schemas.microsoft.com/office/drawing/2014/main" id="{D2D015A9-289B-4342-837B-4875E1407C61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" name="Google Shape;2444;p12">
              <a:extLst>
                <a:ext uri="{FF2B5EF4-FFF2-40B4-BE49-F238E27FC236}">
                  <a16:creationId xmlns:a16="http://schemas.microsoft.com/office/drawing/2014/main" id="{9FE71EB7-1094-4EC9-B3CD-23BE9605C9CA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B327222-7194-45CA-AA4C-78C16910D565}"/>
              </a:ext>
            </a:extLst>
          </p:cNvPr>
          <p:cNvSpPr txBox="1"/>
          <p:nvPr/>
        </p:nvSpPr>
        <p:spPr>
          <a:xfrm>
            <a:off x="6062008" y="215652"/>
            <a:ext cx="343804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>
                <a:solidFill>
                  <a:srgbClr val="DE405A"/>
                </a:solidFill>
                <a:latin typeface="#9Slide03 AmpleSoft Bold" panose="02000000000000000000" pitchFamily="2" charset="0"/>
              </a:rPr>
              <a:t>Nemo à, đại dương của chúng ta đang báo động vì rác thải quá nhiều, cùng dọn dẹp với tớ nhé?</a:t>
            </a:r>
            <a:endParaRPr lang="en-US" sz="3200" dirty="0">
              <a:solidFill>
                <a:srgbClr val="DE405A"/>
              </a:solidFill>
              <a:latin typeface="#9Slide03 AmpleSoft Bold" panose="02000000000000000000" pitchFamily="2" charset="0"/>
            </a:endParaRPr>
          </a:p>
        </p:txBody>
      </p:sp>
      <p:grpSp>
        <p:nvGrpSpPr>
          <p:cNvPr id="11" name="Google Shape;2442;p12">
            <a:extLst>
              <a:ext uri="{FF2B5EF4-FFF2-40B4-BE49-F238E27FC236}">
                <a16:creationId xmlns:a16="http://schemas.microsoft.com/office/drawing/2014/main" id="{09580E4C-8B12-4327-857D-E0A4C81A031A}"/>
              </a:ext>
            </a:extLst>
          </p:cNvPr>
          <p:cNvGrpSpPr/>
          <p:nvPr/>
        </p:nvGrpSpPr>
        <p:grpSpPr>
          <a:xfrm>
            <a:off x="810141" y="27853"/>
            <a:ext cx="4605993" cy="3069772"/>
            <a:chOff x="3317" y="-1457"/>
            <a:chExt cx="5418" cy="4550"/>
          </a:xfrm>
        </p:grpSpPr>
        <p:sp>
          <p:nvSpPr>
            <p:cNvPr id="12" name="Google Shape;2443;p12">
              <a:extLst>
                <a:ext uri="{FF2B5EF4-FFF2-40B4-BE49-F238E27FC236}">
                  <a16:creationId xmlns:a16="http://schemas.microsoft.com/office/drawing/2014/main" id="{09247D0D-1569-4A51-9281-60EE45990597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444;p12">
              <a:extLst>
                <a:ext uri="{FF2B5EF4-FFF2-40B4-BE49-F238E27FC236}">
                  <a16:creationId xmlns:a16="http://schemas.microsoft.com/office/drawing/2014/main" id="{71ADA7E3-6752-4B99-A2AA-2C5F2622286E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3413710-96D8-4727-A0B1-463EDF9A9732}"/>
              </a:ext>
            </a:extLst>
          </p:cNvPr>
          <p:cNvSpPr txBox="1"/>
          <p:nvPr/>
        </p:nvSpPr>
        <p:spPr>
          <a:xfrm>
            <a:off x="1380344" y="503961"/>
            <a:ext cx="3096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Wow tất nhiên rồi, </a:t>
            </a:r>
          </a:p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Tớ sẵn sàng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15" name="Google Shape;2442;p12">
            <a:extLst>
              <a:ext uri="{FF2B5EF4-FFF2-40B4-BE49-F238E27FC236}">
                <a16:creationId xmlns:a16="http://schemas.microsoft.com/office/drawing/2014/main" id="{2F2A2551-ED4E-4C48-B688-6150A138FF29}"/>
              </a:ext>
            </a:extLst>
          </p:cNvPr>
          <p:cNvGrpSpPr/>
          <p:nvPr/>
        </p:nvGrpSpPr>
        <p:grpSpPr>
          <a:xfrm>
            <a:off x="5550925" y="50135"/>
            <a:ext cx="4857066" cy="3528502"/>
            <a:chOff x="3317" y="-1457"/>
            <a:chExt cx="5418" cy="4550"/>
          </a:xfrm>
        </p:grpSpPr>
        <p:sp>
          <p:nvSpPr>
            <p:cNvPr id="16" name="Google Shape;2443;p12">
              <a:extLst>
                <a:ext uri="{FF2B5EF4-FFF2-40B4-BE49-F238E27FC236}">
                  <a16:creationId xmlns:a16="http://schemas.microsoft.com/office/drawing/2014/main" id="{4301E5F0-5C38-4B6E-9ACE-511422BEFCC5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7" name="Google Shape;2444;p12">
              <a:extLst>
                <a:ext uri="{FF2B5EF4-FFF2-40B4-BE49-F238E27FC236}">
                  <a16:creationId xmlns:a16="http://schemas.microsoft.com/office/drawing/2014/main" id="{6133E238-A402-42E3-8006-05E84D255487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8E54E4-05E9-4F09-999B-4AEB2E6F4DC0}"/>
              </a:ext>
            </a:extLst>
          </p:cNvPr>
          <p:cNvSpPr txBox="1"/>
          <p:nvPr/>
        </p:nvSpPr>
        <p:spPr>
          <a:xfrm>
            <a:off x="6030692" y="631441"/>
            <a:ext cx="3438046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>
                <a:solidFill>
                  <a:srgbClr val="002060"/>
                </a:solidFill>
                <a:latin typeface="#9Slide03 AmpleSoft Bold" panose="02000000000000000000" pitchFamily="2" charset="0"/>
              </a:rPr>
              <a:t>Chúng ta có một thách thức lớn đấy Nemo!</a:t>
            </a:r>
            <a:endParaRPr lang="en-US" sz="44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grpSp>
        <p:nvGrpSpPr>
          <p:cNvPr id="19" name="Google Shape;2442;p12">
            <a:extLst>
              <a:ext uri="{FF2B5EF4-FFF2-40B4-BE49-F238E27FC236}">
                <a16:creationId xmlns:a16="http://schemas.microsoft.com/office/drawing/2014/main" id="{AC3424D8-667F-4069-8821-3B89259921F0}"/>
              </a:ext>
            </a:extLst>
          </p:cNvPr>
          <p:cNvGrpSpPr/>
          <p:nvPr/>
        </p:nvGrpSpPr>
        <p:grpSpPr>
          <a:xfrm>
            <a:off x="794498" y="147969"/>
            <a:ext cx="4605993" cy="3069772"/>
            <a:chOff x="3317" y="-1457"/>
            <a:chExt cx="5418" cy="4550"/>
          </a:xfrm>
        </p:grpSpPr>
        <p:sp>
          <p:nvSpPr>
            <p:cNvPr id="20" name="Google Shape;2443;p12">
              <a:extLst>
                <a:ext uri="{FF2B5EF4-FFF2-40B4-BE49-F238E27FC236}">
                  <a16:creationId xmlns:a16="http://schemas.microsoft.com/office/drawing/2014/main" id="{2E25B163-EDCC-4A6C-AC5E-778D19E8FD2E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1" name="Google Shape;2444;p12">
              <a:extLst>
                <a:ext uri="{FF2B5EF4-FFF2-40B4-BE49-F238E27FC236}">
                  <a16:creationId xmlns:a16="http://schemas.microsoft.com/office/drawing/2014/main" id="{CE834FBF-704F-45E2-8DCC-0075CB107447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07A18D-78D6-4B27-97C3-8B247EE87A91}"/>
              </a:ext>
            </a:extLst>
          </p:cNvPr>
          <p:cNvSpPr txBox="1"/>
          <p:nvPr/>
        </p:nvSpPr>
        <p:spPr>
          <a:xfrm>
            <a:off x="1223168" y="955373"/>
            <a:ext cx="3410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DE405A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Tớ sẵn sàng chinh phục.</a:t>
            </a:r>
          </a:p>
          <a:p>
            <a:pPr algn="ctr"/>
            <a:r>
              <a:rPr lang="en-US" sz="3600" b="1">
                <a:solidFill>
                  <a:srgbClr val="DE405A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Let’s go!!!</a:t>
            </a:r>
            <a:endParaRPr lang="en-US" sz="3600" b="1" dirty="0">
              <a:solidFill>
                <a:srgbClr val="DE405A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3DF594B-8751-41F1-82F7-CDE47A6737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395584D-353A-4717-BC9D-D4B07291B6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3635" y="3077398"/>
            <a:ext cx="446935" cy="7547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D88AFE6-9474-4E88-AAF1-528A94EFFB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0002" y="5552011"/>
            <a:ext cx="1557473" cy="9714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3169576-022B-4AB3-80BC-2A0DC8F85B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8252" y="4177826"/>
            <a:ext cx="1557473" cy="9714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9907CD8-4BD3-4607-85A6-9C60995B9D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12" y="3077398"/>
            <a:ext cx="458226" cy="7737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76D408-BC40-4F4D-801E-7B843D9A2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2078E4D-BFBB-40FF-97E6-B88CAB6DB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88B6121-2E47-401C-B2B5-BFB1D75C6A7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304" b="65090" l="4633" r="47125">
                        <a14:foregroundMark x1="4952" y1="60358" x2="4952" y2="60358"/>
                        <a14:foregroundMark x1="7750" y1="62143" x2="7987" y2="62404"/>
                        <a14:foregroundMark x1="12300" y1="64194" x2="29393" y2="62276"/>
                        <a14:foregroundMark x1="27636" y1="43223" x2="27636" y2="43223"/>
                        <a14:foregroundMark x1="46326" y1="56138" x2="46326" y2="56138"/>
                        <a14:foregroundMark x1="45367" y1="60358" x2="45367" y2="60358"/>
                        <a14:foregroundMark x1="46645" y1="61381" x2="36901" y2="61381"/>
                        <a14:foregroundMark x1="39297" y1="62916" x2="33227" y2="62276"/>
                        <a14:foregroundMark x1="26837" y1="41432" x2="26837" y2="41432"/>
                        <a14:foregroundMark x1="34345" y1="63299" x2="34345" y2="63299"/>
                        <a14:foregroundMark x1="25399" y1="64194" x2="25399" y2="64194"/>
                        <a14:foregroundMark x1="20927" y1="63939" x2="27796" y2="64066"/>
                        <a14:foregroundMark x1="40415" y1="64450" x2="40415" y2="64450"/>
                        <a14:foregroundMark x1="42492" y1="63811" x2="39297" y2="64194"/>
                        <a14:foregroundMark x1="46166" y1="59719" x2="44089" y2="59335"/>
                        <a14:foregroundMark x1="43850" y1="57869" x2="41853" y2="58696"/>
                        <a14:foregroundMark x1="46486" y1="56777" x2="45868" y2="57033"/>
                        <a14:foregroundMark x1="44019" y1="57948" x2="42173" y2="59207"/>
                        <a14:foregroundMark x1="46486" y1="56266" x2="45361" y2="57033"/>
                        <a14:foregroundMark x1="45208" y1="62532" x2="45208" y2="62532"/>
                        <a14:foregroundMark x1="8626" y1="58056" x2="7827" y2="60742"/>
                        <a14:foregroundMark x1="47125" y1="57161" x2="47125" y2="57161"/>
                        <a14:foregroundMark x1="46486" y1="57417" x2="43770" y2="57928"/>
                        <a14:foregroundMark x1="7508" y1="60358" x2="5112" y2="60614"/>
                        <a14:foregroundMark x1="5591" y1="61253" x2="6709" y2="62788"/>
                        <a14:backgroundMark x1="39297" y1="62916" x2="39297" y2="62916"/>
                      </a14:backgroundRemoval>
                    </a14:imgEffect>
                  </a14:imgLayer>
                </a14:imgProps>
              </a:ext>
            </a:extLst>
          </a:blip>
          <a:srcRect l="2129" t="40855" r="51567" b="32025"/>
          <a:stretch/>
        </p:blipFill>
        <p:spPr>
          <a:xfrm>
            <a:off x="4023942" y="5016511"/>
            <a:ext cx="2879392" cy="210671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1152C07-3C57-44CB-A875-207CED5E9A39}"/>
              </a:ext>
            </a:extLst>
          </p:cNvPr>
          <p:cNvSpPr txBox="1"/>
          <p:nvPr/>
        </p:nvSpPr>
        <p:spPr>
          <a:xfrm>
            <a:off x="-20130" y="0"/>
            <a:ext cx="693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UVN Gia Dinh Hep" panose="02020606070506020304" pitchFamily="18" charset="0"/>
              </a:rPr>
              <a:t>KTUTS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35C8BA-347B-47E1-A917-EF72FD59F8DB}"/>
              </a:ext>
            </a:extLst>
          </p:cNvPr>
          <p:cNvSpPr txBox="1"/>
          <p:nvPr/>
        </p:nvSpPr>
        <p:spPr>
          <a:xfrm>
            <a:off x="-71327" y="6488668"/>
            <a:ext cx="693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UVN Gia Dinh Hep" panose="02020606070506020304" pitchFamily="18" charset="0"/>
              </a:rPr>
              <a:t>KTUTS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5B81DA5-53C2-4CFE-B12F-B2A3F488F12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026" b="63555" l="52077" r="88339">
                        <a14:foregroundMark x1="83866" y1="40409" x2="83866" y2="40409"/>
                        <a14:foregroundMark x1="87700" y1="52430" x2="83067" y2="60997"/>
                        <a14:foregroundMark x1="83067" y1="60997" x2="60064" y2="60997"/>
                        <a14:foregroundMark x1="88498" y1="52302" x2="88498" y2="52302"/>
                        <a14:foregroundMark x1="52077" y1="58696" x2="52077" y2="58696"/>
                        <a14:foregroundMark x1="76677" y1="63555" x2="69329" y2="62404"/>
                      </a14:backgroundRemoval>
                    </a14:imgEffect>
                  </a14:imgLayer>
                </a14:imgProps>
              </a:ext>
            </a:extLst>
          </a:blip>
          <a:srcRect l="50145" t="38450" r="9100" b="35300"/>
          <a:stretch/>
        </p:blipFill>
        <p:spPr>
          <a:xfrm>
            <a:off x="6430042" y="5181526"/>
            <a:ext cx="2197748" cy="176828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C9A8EA-33AB-4D77-BBE2-85748867E31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304" b="65090" l="4633" r="47125">
                        <a14:foregroundMark x1="4952" y1="60358" x2="4952" y2="60358"/>
                        <a14:foregroundMark x1="7750" y1="62143" x2="7987" y2="62404"/>
                        <a14:foregroundMark x1="12300" y1="64194" x2="29393" y2="62276"/>
                        <a14:foregroundMark x1="27636" y1="43223" x2="27636" y2="43223"/>
                        <a14:foregroundMark x1="46326" y1="56138" x2="46326" y2="56138"/>
                        <a14:foregroundMark x1="45367" y1="60358" x2="45367" y2="60358"/>
                        <a14:foregroundMark x1="46645" y1="61381" x2="36901" y2="61381"/>
                        <a14:foregroundMark x1="39297" y1="62916" x2="33227" y2="62276"/>
                        <a14:foregroundMark x1="26837" y1="41432" x2="26837" y2="41432"/>
                        <a14:foregroundMark x1="34345" y1="63299" x2="34345" y2="63299"/>
                        <a14:foregroundMark x1="25399" y1="64194" x2="25399" y2="64194"/>
                        <a14:foregroundMark x1="20927" y1="63939" x2="27796" y2="64066"/>
                        <a14:foregroundMark x1="40415" y1="64450" x2="40415" y2="64450"/>
                        <a14:foregroundMark x1="42492" y1="63811" x2="39297" y2="64194"/>
                        <a14:foregroundMark x1="46166" y1="59719" x2="44089" y2="59335"/>
                        <a14:foregroundMark x1="43850" y1="57869" x2="41853" y2="58696"/>
                        <a14:foregroundMark x1="46486" y1="56777" x2="45868" y2="57033"/>
                        <a14:foregroundMark x1="44019" y1="57948" x2="42173" y2="59207"/>
                        <a14:foregroundMark x1="46486" y1="56266" x2="45361" y2="57033"/>
                        <a14:foregroundMark x1="45208" y1="62532" x2="45208" y2="62532"/>
                        <a14:foregroundMark x1="8626" y1="58056" x2="7827" y2="60742"/>
                        <a14:foregroundMark x1="47125" y1="57161" x2="47125" y2="57161"/>
                        <a14:foregroundMark x1="46486" y1="57417" x2="43770" y2="57928"/>
                        <a14:foregroundMark x1="7508" y1="60358" x2="5112" y2="60614"/>
                        <a14:foregroundMark x1="5591" y1="61253" x2="6709" y2="62788"/>
                        <a14:backgroundMark x1="39297" y1="62916" x2="39297" y2="62916"/>
                      </a14:backgroundRemoval>
                    </a14:imgEffect>
                  </a14:imgLayer>
                </a14:imgProps>
              </a:ext>
            </a:extLst>
          </a:blip>
          <a:srcRect l="2129" t="40855" r="51567" b="32025"/>
          <a:stretch/>
        </p:blipFill>
        <p:spPr>
          <a:xfrm>
            <a:off x="4067485" y="4984260"/>
            <a:ext cx="2879392" cy="210671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4362526-3B84-4630-8599-8AF146B32E2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026" b="63555" l="52077" r="88339">
                        <a14:foregroundMark x1="83866" y1="40409" x2="83866" y2="40409"/>
                        <a14:foregroundMark x1="87700" y1="52430" x2="83067" y2="60997"/>
                        <a14:foregroundMark x1="83067" y1="60997" x2="60064" y2="60997"/>
                        <a14:foregroundMark x1="88498" y1="52302" x2="88498" y2="52302"/>
                        <a14:foregroundMark x1="52077" y1="58696" x2="52077" y2="58696"/>
                        <a14:foregroundMark x1="76677" y1="63555" x2="69329" y2="62404"/>
                      </a14:backgroundRemoval>
                    </a14:imgEffect>
                  </a14:imgLayer>
                </a14:imgProps>
              </a:ext>
            </a:extLst>
          </a:blip>
          <a:srcRect l="50145" t="38450" r="9100" b="35300"/>
          <a:stretch/>
        </p:blipFill>
        <p:spPr>
          <a:xfrm>
            <a:off x="6473585" y="5149275"/>
            <a:ext cx="2197748" cy="176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6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6 L 0.01029 -3.7037E-6 L 0.01029 0.33033 L -1.45833E-6 0.33033 L -1.45833E-6 -3.7037E-6 Z " pathEditMode="relative" rAng="0" ptsTypes="AAAAA">
                                      <p:cBhvr>
                                        <p:cTn id="10" dur="2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1650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9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9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20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  <p:bldP spid="14" grpId="1"/>
      <p:bldP spid="18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4751A8F4-A3D4-4289-991D-446391E90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374" b="8127"/>
          <a:stretch>
            <a:fillRect/>
          </a:stretch>
        </p:blipFill>
        <p:spPr>
          <a:xfrm>
            <a:off x="-8710" y="5106271"/>
            <a:ext cx="12192000" cy="1920439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410A5BF6-0C45-475F-B15F-72C9C7F2A0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374" b="8127"/>
          <a:stretch>
            <a:fillRect/>
          </a:stretch>
        </p:blipFill>
        <p:spPr>
          <a:xfrm>
            <a:off x="-8710" y="5192013"/>
            <a:ext cx="12192000" cy="175065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45575" y="333426"/>
            <a:ext cx="1214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6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43181" y="973549"/>
                <a:ext cx="10910450" cy="1433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Một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hình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chữ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nhật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có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chiều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dài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m,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chiều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rộng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m.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Tính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nửa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chu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vi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của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hình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chữ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nhật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600" dirty="0" err="1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đó</a:t>
                </a:r>
                <a:r>
                  <a:rPr lang="en-US" sz="3600" dirty="0"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.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81" y="973549"/>
                <a:ext cx="10910450" cy="1433213"/>
              </a:xfrm>
              <a:prstGeom prst="rect">
                <a:avLst/>
              </a:prstGeom>
              <a:blipFill>
                <a:blip r:embed="rId4"/>
                <a:stretch>
                  <a:fillRect l="-1732" r="-1676" b="-15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1232" y="4770282"/>
            <a:ext cx="3724965" cy="22314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40268" y="2863984"/>
            <a:ext cx="2060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12749" y="3481219"/>
                <a:ext cx="4214978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749" y="3481219"/>
                <a:ext cx="4214978" cy="981487"/>
              </a:xfrm>
              <a:prstGeom prst="rect">
                <a:avLst/>
              </a:prstGeom>
              <a:blipFill>
                <a:blip r:embed="rId7"/>
                <a:stretch>
                  <a:fillRect l="-376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12749" y="4451238"/>
                <a:ext cx="421497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rộng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749" y="4451238"/>
                <a:ext cx="4214978" cy="978538"/>
              </a:xfrm>
              <a:prstGeom prst="rect">
                <a:avLst/>
              </a:prstGeom>
              <a:blipFill>
                <a:blip r:embed="rId8"/>
                <a:stretch>
                  <a:fillRect l="-376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912749" y="5494696"/>
            <a:ext cx="5176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vi: ….? 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B0D625-79D7-4C47-A133-8D48D77166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1CA3CE-C91F-4AF2-91E4-0C7D91CC5B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E06052-5667-4DAA-B53D-FF12BC8FE7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3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65056" y="1540146"/>
            <a:ext cx="2060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37537" y="2157381"/>
                <a:ext cx="4214978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37" y="2157381"/>
                <a:ext cx="4214978" cy="981487"/>
              </a:xfrm>
              <a:prstGeom prst="rect">
                <a:avLst/>
              </a:prstGeom>
              <a:blipFill>
                <a:blip r:embed="rId2"/>
                <a:stretch>
                  <a:fillRect l="-376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37537" y="3127400"/>
                <a:ext cx="421497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rộng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37" y="3127400"/>
                <a:ext cx="4214978" cy="978538"/>
              </a:xfrm>
              <a:prstGeom prst="rect">
                <a:avLst/>
              </a:prstGeom>
              <a:blipFill>
                <a:blip r:embed="rId3"/>
                <a:stretch>
                  <a:fillRect l="-376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37537" y="4170858"/>
            <a:ext cx="5176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vi: ….? 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790356" y="1774209"/>
            <a:ext cx="0" cy="347472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156365" y="1662607"/>
            <a:ext cx="2060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9669" y="2355736"/>
            <a:ext cx="5631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92705" y="3048865"/>
                <a:ext cx="5631882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(m)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705" y="3048865"/>
                <a:ext cx="5631882" cy="892552"/>
              </a:xfrm>
              <a:prstGeom prst="rect">
                <a:avLst/>
              </a:prstGeom>
              <a:blipFill>
                <a:blip r:embed="rId4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20691" y="3997602"/>
                <a:ext cx="309110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endParaRPr lang="en-US" sz="3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691" y="3997602"/>
                <a:ext cx="3091107" cy="981487"/>
              </a:xfrm>
              <a:prstGeom prst="rect">
                <a:avLst/>
              </a:prstGeom>
              <a:blipFill>
                <a:blip r:embed="rId5"/>
                <a:stretch>
                  <a:fillRect l="-4931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1232" y="4770282"/>
            <a:ext cx="3724965" cy="223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01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3">
            <a:extLst>
              <a:ext uri="{FF2B5EF4-FFF2-40B4-BE49-F238E27FC236}">
                <a16:creationId xmlns:a16="http://schemas.microsoft.com/office/drawing/2014/main" id="{18E3BEAA-5A1E-4614-BBD1-8878B727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374" b="8127"/>
          <a:stretch>
            <a:fillRect/>
          </a:stretch>
        </p:blipFill>
        <p:spPr>
          <a:xfrm>
            <a:off x="0" y="5149275"/>
            <a:ext cx="12192000" cy="17506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3" y="2274515"/>
            <a:ext cx="4509349" cy="3382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2296" y="1555176"/>
            <a:ext cx="9352283" cy="5602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834005-8024-4123-A5B3-E456B64B42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304" b="65090" l="4633" r="47125">
                        <a14:foregroundMark x1="4952" y1="60358" x2="4952" y2="60358"/>
                        <a14:foregroundMark x1="7750" y1="62143" x2="7987" y2="62404"/>
                        <a14:foregroundMark x1="12300" y1="64194" x2="29393" y2="62276"/>
                        <a14:foregroundMark x1="27636" y1="43223" x2="27636" y2="43223"/>
                        <a14:foregroundMark x1="46326" y1="56138" x2="46326" y2="56138"/>
                        <a14:foregroundMark x1="45367" y1="60358" x2="45367" y2="60358"/>
                        <a14:foregroundMark x1="46645" y1="61381" x2="36901" y2="61381"/>
                        <a14:foregroundMark x1="39297" y1="62916" x2="33227" y2="62276"/>
                        <a14:foregroundMark x1="26837" y1="41432" x2="26837" y2="41432"/>
                        <a14:foregroundMark x1="34345" y1="63299" x2="34345" y2="63299"/>
                        <a14:foregroundMark x1="25399" y1="64194" x2="25399" y2="64194"/>
                        <a14:foregroundMark x1="20927" y1="63939" x2="27796" y2="64066"/>
                        <a14:foregroundMark x1="40415" y1="64450" x2="40415" y2="64450"/>
                        <a14:foregroundMark x1="42492" y1="63811" x2="39297" y2="64194"/>
                        <a14:foregroundMark x1="46166" y1="59719" x2="44089" y2="59335"/>
                        <a14:foregroundMark x1="43850" y1="57869" x2="41853" y2="58696"/>
                        <a14:foregroundMark x1="46486" y1="56777" x2="45868" y2="57033"/>
                        <a14:foregroundMark x1="44019" y1="57948" x2="42173" y2="59207"/>
                        <a14:foregroundMark x1="46486" y1="56266" x2="45361" y2="57033"/>
                        <a14:foregroundMark x1="45208" y1="62532" x2="45208" y2="62532"/>
                        <a14:foregroundMark x1="8626" y1="58056" x2="7827" y2="60742"/>
                        <a14:foregroundMark x1="47125" y1="57161" x2="47125" y2="57161"/>
                        <a14:foregroundMark x1="46486" y1="57417" x2="43770" y2="57928"/>
                        <a14:foregroundMark x1="7508" y1="60358" x2="5112" y2="60614"/>
                        <a14:foregroundMark x1="5591" y1="61253" x2="6709" y2="62788"/>
                        <a14:backgroundMark x1="39297" y1="62916" x2="39297" y2="62916"/>
                      </a14:backgroundRemoval>
                    </a14:imgEffect>
                  </a14:imgLayer>
                </a14:imgProps>
              </a:ext>
            </a:extLst>
          </a:blip>
          <a:srcRect l="2129" t="40855" r="51567" b="32025"/>
          <a:stretch/>
        </p:blipFill>
        <p:spPr>
          <a:xfrm>
            <a:off x="4067485" y="4984260"/>
            <a:ext cx="2879392" cy="210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D80886-AA54-444E-B9BB-26A85E6B839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26" b="63555" l="52077" r="88339">
                        <a14:foregroundMark x1="83866" y1="40409" x2="83866" y2="40409"/>
                        <a14:foregroundMark x1="87700" y1="52430" x2="83067" y2="60997"/>
                        <a14:foregroundMark x1="83067" y1="60997" x2="60064" y2="60997"/>
                        <a14:foregroundMark x1="88498" y1="52302" x2="88498" y2="52302"/>
                        <a14:foregroundMark x1="52077" y1="58696" x2="52077" y2="58696"/>
                        <a14:foregroundMark x1="76677" y1="63555" x2="69329" y2="62404"/>
                      </a14:backgroundRemoval>
                    </a14:imgEffect>
                  </a14:imgLayer>
                </a14:imgProps>
              </a:ext>
            </a:extLst>
          </a:blip>
          <a:srcRect l="50145" t="38450" r="9100" b="35300"/>
          <a:stretch/>
        </p:blipFill>
        <p:spPr>
          <a:xfrm>
            <a:off x="6473585" y="5149275"/>
            <a:ext cx="2197748" cy="1768283"/>
          </a:xfrm>
          <a:prstGeom prst="rect">
            <a:avLst/>
          </a:prstGeom>
        </p:spPr>
      </p:pic>
      <p:grpSp>
        <p:nvGrpSpPr>
          <p:cNvPr id="9" name="Google Shape;2442;p12">
            <a:extLst>
              <a:ext uri="{FF2B5EF4-FFF2-40B4-BE49-F238E27FC236}">
                <a16:creationId xmlns:a16="http://schemas.microsoft.com/office/drawing/2014/main" id="{2380C581-9EC5-44F0-80AA-52B814754785}"/>
              </a:ext>
            </a:extLst>
          </p:cNvPr>
          <p:cNvGrpSpPr/>
          <p:nvPr/>
        </p:nvGrpSpPr>
        <p:grpSpPr>
          <a:xfrm>
            <a:off x="5243552" y="11311"/>
            <a:ext cx="4273823" cy="3069772"/>
            <a:chOff x="3317" y="-1457"/>
            <a:chExt cx="5418" cy="4550"/>
          </a:xfrm>
        </p:grpSpPr>
        <p:sp>
          <p:nvSpPr>
            <p:cNvPr id="10" name="Google Shape;2443;p12">
              <a:extLst>
                <a:ext uri="{FF2B5EF4-FFF2-40B4-BE49-F238E27FC236}">
                  <a16:creationId xmlns:a16="http://schemas.microsoft.com/office/drawing/2014/main" id="{D80CDB6C-D61B-4251-9A18-70D355B48D16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" name="Google Shape;2444;p12">
              <a:extLst>
                <a:ext uri="{FF2B5EF4-FFF2-40B4-BE49-F238E27FC236}">
                  <a16:creationId xmlns:a16="http://schemas.microsoft.com/office/drawing/2014/main" id="{40F77C01-A90E-44C1-A840-EE02F68FBF3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15CE133-9601-4E6B-9DBB-157492BDFD3E}"/>
              </a:ext>
            </a:extLst>
          </p:cNvPr>
          <p:cNvSpPr txBox="1"/>
          <p:nvPr/>
        </p:nvSpPr>
        <p:spPr>
          <a:xfrm>
            <a:off x="5566503" y="931962"/>
            <a:ext cx="3438046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DE405A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Cảm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DE405A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ơn Nemo rất nhiều, cậu thật tuyệt vời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E405A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grpSp>
        <p:nvGrpSpPr>
          <p:cNvPr id="13" name="Google Shape;2442;p12">
            <a:extLst>
              <a:ext uri="{FF2B5EF4-FFF2-40B4-BE49-F238E27FC236}">
                <a16:creationId xmlns:a16="http://schemas.microsoft.com/office/drawing/2014/main" id="{746C358B-AC95-447F-ABF7-1683235F96EA}"/>
              </a:ext>
            </a:extLst>
          </p:cNvPr>
          <p:cNvGrpSpPr/>
          <p:nvPr/>
        </p:nvGrpSpPr>
        <p:grpSpPr>
          <a:xfrm>
            <a:off x="810141" y="420913"/>
            <a:ext cx="3931191" cy="2676711"/>
            <a:chOff x="3317" y="-1457"/>
            <a:chExt cx="5418" cy="4550"/>
          </a:xfrm>
        </p:grpSpPr>
        <p:sp>
          <p:nvSpPr>
            <p:cNvPr id="14" name="Google Shape;2443;p12">
              <a:extLst>
                <a:ext uri="{FF2B5EF4-FFF2-40B4-BE49-F238E27FC236}">
                  <a16:creationId xmlns:a16="http://schemas.microsoft.com/office/drawing/2014/main" id="{2B4DBCAC-1ACD-4821-8C07-59D01F780BE9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5" name="Google Shape;2444;p12">
              <a:extLst>
                <a:ext uri="{FF2B5EF4-FFF2-40B4-BE49-F238E27FC236}">
                  <a16:creationId xmlns:a16="http://schemas.microsoft.com/office/drawing/2014/main" id="{71095DBE-A983-4577-A4D6-6B2950AA6BA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4157128-1907-4C2A-81AE-9DFAEF72668C}"/>
              </a:ext>
            </a:extLst>
          </p:cNvPr>
          <p:cNvSpPr txBox="1"/>
          <p:nvPr/>
        </p:nvSpPr>
        <p:spPr>
          <a:xfrm>
            <a:off x="964984" y="1097548"/>
            <a:ext cx="3391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Tớ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rất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hân hạnh!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60C2A19-D9FC-4D41-AC42-1703BC49E9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28988B-6CAD-440F-9FC5-3954098643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04DE2F-CD00-4A56-8E25-02BCE78718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8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3">
            <a:extLst>
              <a:ext uri="{FF2B5EF4-FFF2-40B4-BE49-F238E27FC236}">
                <a16:creationId xmlns:a16="http://schemas.microsoft.com/office/drawing/2014/main" id="{67A5749E-11C9-421E-8870-C8ABECE54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" name="图片 12">
            <a:extLst>
              <a:ext uri="{FF2B5EF4-FFF2-40B4-BE49-F238E27FC236}">
                <a16:creationId xmlns:a16="http://schemas.microsoft.com/office/drawing/2014/main" id="{01064006-CCF5-44EB-9D6B-F2FEE84A1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865">
            <a:off x="4028688" y="724550"/>
            <a:ext cx="6709953" cy="5706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40E1AC-72D4-4688-BA4C-0A26CA931F8C}"/>
              </a:ext>
            </a:extLst>
          </p:cNvPr>
          <p:cNvSpPr txBox="1"/>
          <p:nvPr/>
        </p:nvSpPr>
        <p:spPr>
          <a:xfrm>
            <a:off x="5019675" y="1356432"/>
            <a:ext cx="4045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Hãy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giữ gìn môi trường biển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bạn nhé!!!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3 Arima Madurai Black" panose="00000A00000000000000" pitchFamily="2" charset="0"/>
              <a:ea typeface="+mn-ea"/>
              <a:cs typeface="#9Slide03 Arima Madurai Black" panose="00000A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5744B7-5ED9-4647-A73C-A5E2446BC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623" y="2082777"/>
            <a:ext cx="4124052" cy="29280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7960AB-9AE8-44C1-A9F9-1CAF8C23EC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D3F7BF-EECD-4EE2-8EC7-286EB67C79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260448-B349-42FE-ACFD-EEC9036B6C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4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5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-10511" y="-8739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9568" y="4850047"/>
            <a:ext cx="2487542" cy="223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29" y="24533"/>
            <a:ext cx="1039939" cy="105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94627" y="2951397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7130" y="3866670"/>
            <a:ext cx="725400" cy="102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73571" y="5980888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95224" y="5499795"/>
            <a:ext cx="516150" cy="1809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 Diagonal Corner Rectangle 1"/>
          <p:cNvSpPr/>
          <p:nvPr/>
        </p:nvSpPr>
        <p:spPr>
          <a:xfrm>
            <a:off x="578224" y="510988"/>
            <a:ext cx="10846643" cy="6017232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55731" y="641358"/>
            <a:ext cx="3402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2">
                    <a:lumMod val="60000"/>
                    <a:lumOff val="40000"/>
                  </a:schemeClr>
                </a:solidFill>
                <a:latin typeface="UTM Americana EB" panose="02040603050506020204" pitchFamily="18" charset="0"/>
              </a:rPr>
              <a:t>TÍNH</a:t>
            </a:r>
          </a:p>
        </p:txBody>
      </p:sp>
      <p:pic>
        <p:nvPicPr>
          <p:cNvPr id="100" name="Google Shape;3471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337" y="3825636"/>
            <a:ext cx="3002743" cy="296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3473;p1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554279" y="4044117"/>
            <a:ext cx="1839973" cy="264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198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05387" y="249287"/>
            <a:ext cx="753915" cy="7653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716306" y="1937883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19677" y="2712375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5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811824" y="1933253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4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798377" y="2712375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5</a:t>
            </a:r>
          </a:p>
        </p:txBody>
      </p:sp>
      <p:cxnSp>
        <p:nvCxnSpPr>
          <p:cNvPr id="7" name="Straight Connector 6"/>
          <p:cNvCxnSpPr>
            <a:endCxn id="105" idx="0"/>
          </p:cNvCxnSpPr>
          <p:nvPr/>
        </p:nvCxnSpPr>
        <p:spPr>
          <a:xfrm>
            <a:off x="2716305" y="2712375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769240" y="2712927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251757" y="2307000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+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05722" y="2307389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=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366414" y="1991758"/>
            <a:ext cx="1935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 + 4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841552" y="2700360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5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920894" y="2314437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=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574966" y="1997533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6</a:t>
            </a:r>
          </a:p>
        </p:txBody>
      </p:sp>
      <p:cxnSp>
        <p:nvCxnSpPr>
          <p:cNvPr id="118" name="Straight Connector 117"/>
          <p:cNvCxnSpPr/>
          <p:nvPr/>
        </p:nvCxnSpPr>
        <p:spPr>
          <a:xfrm>
            <a:off x="5372223" y="2727642"/>
            <a:ext cx="14630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7563251" y="2741089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566417" y="2704918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5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A86A79A-B2C9-49DF-9F34-ED4EA432A8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663A163-073E-404A-9B19-930B3AF54B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750B6F3-4918-4413-921C-4B6544F78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5" grpId="0"/>
      <p:bldP spid="106" grpId="0"/>
      <p:bldP spid="107" grpId="0"/>
      <p:bldP spid="112" grpId="0"/>
      <p:bldP spid="113" grpId="0"/>
      <p:bldP spid="114" grpId="0"/>
      <p:bldP spid="115" grpId="0"/>
      <p:bldP spid="116" grpId="0"/>
      <p:bldP spid="117" grpId="0"/>
      <p:bldP spid="1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0" name="Google Shape;1900;p9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9"/>
          <p:cNvSpPr/>
          <p:nvPr/>
        </p:nvSpPr>
        <p:spPr>
          <a:xfrm>
            <a:off x="2225900" y="1580303"/>
            <a:ext cx="1539425" cy="52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3ECAFF"/>
                </a:solidFill>
                <a:effectLst/>
                <a:uLnTx/>
                <a:uFillTx/>
                <a:latin typeface="Archivo"/>
                <a:ea typeface="Archivo"/>
                <a:cs typeface="Archivo"/>
                <a:sym typeface="Archivo"/>
              </a:rPr>
              <a:t>Tiêu Đề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902" name="Google Shape;1902;p9"/>
          <p:cNvGrpSpPr/>
          <p:nvPr/>
        </p:nvGrpSpPr>
        <p:grpSpPr>
          <a:xfrm>
            <a:off x="428533" y="1351128"/>
            <a:ext cx="4402774" cy="3571235"/>
            <a:chOff x="425985" y="399719"/>
            <a:chExt cx="5345717" cy="4489297"/>
          </a:xfrm>
        </p:grpSpPr>
        <p:grpSp>
          <p:nvGrpSpPr>
            <p:cNvPr id="1903" name="Google Shape;1903;p9"/>
            <p:cNvGrpSpPr/>
            <p:nvPr/>
          </p:nvGrpSpPr>
          <p:grpSpPr>
            <a:xfrm>
              <a:off x="425985" y="399719"/>
              <a:ext cx="5345717" cy="4489297"/>
              <a:chOff x="3317" y="-1457"/>
              <a:chExt cx="5418" cy="4550"/>
            </a:xfrm>
          </p:grpSpPr>
          <p:sp>
            <p:nvSpPr>
              <p:cNvPr id="1904" name="Google Shape;1904;p9"/>
              <p:cNvSpPr/>
              <p:nvPr/>
            </p:nvSpPr>
            <p:spPr>
              <a:xfrm>
                <a:off x="3479" y="-1440"/>
                <a:ext cx="4726" cy="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5" name="Google Shape;1905;p9"/>
              <p:cNvSpPr/>
              <p:nvPr/>
            </p:nvSpPr>
            <p:spPr>
              <a:xfrm>
                <a:off x="3317" y="-1457"/>
                <a:ext cx="5418" cy="4550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4370" extrusionOk="0">
                    <a:moveTo>
                      <a:pt x="388" y="2071"/>
                    </a:moveTo>
                    <a:cubicBezTo>
                      <a:pt x="388" y="2071"/>
                      <a:pt x="0" y="1572"/>
                      <a:pt x="397" y="1102"/>
                    </a:cubicBezTo>
                    <a:cubicBezTo>
                      <a:pt x="634" y="820"/>
                      <a:pt x="907" y="785"/>
                      <a:pt x="1066" y="856"/>
                    </a:cubicBezTo>
                    <a:cubicBezTo>
                      <a:pt x="1066" y="856"/>
                      <a:pt x="1202" y="353"/>
                      <a:pt x="2060" y="177"/>
                    </a:cubicBezTo>
                    <a:cubicBezTo>
                      <a:pt x="2919" y="0"/>
                      <a:pt x="3374" y="379"/>
                      <a:pt x="3538" y="821"/>
                    </a:cubicBezTo>
                    <a:cubicBezTo>
                      <a:pt x="4195" y="644"/>
                      <a:pt x="5193" y="1869"/>
                      <a:pt x="4384" y="2639"/>
                    </a:cubicBezTo>
                    <a:cubicBezTo>
                      <a:pt x="4649" y="3119"/>
                      <a:pt x="3980" y="4269"/>
                      <a:pt x="3071" y="3839"/>
                    </a:cubicBezTo>
                    <a:cubicBezTo>
                      <a:pt x="2768" y="4370"/>
                      <a:pt x="1284" y="4212"/>
                      <a:pt x="1126" y="3656"/>
                    </a:cubicBezTo>
                    <a:cubicBezTo>
                      <a:pt x="1126" y="3656"/>
                      <a:pt x="374" y="3593"/>
                      <a:pt x="210" y="2987"/>
                    </a:cubicBezTo>
                    <a:cubicBezTo>
                      <a:pt x="46" y="2381"/>
                      <a:pt x="287" y="2128"/>
                      <a:pt x="388" y="20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6" name="Google Shape;1906;p9"/>
              <p:cNvSpPr/>
              <p:nvPr/>
            </p:nvSpPr>
            <p:spPr>
              <a:xfrm>
                <a:off x="5852" y="-1447"/>
                <a:ext cx="1054" cy="630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605" extrusionOk="0">
                    <a:moveTo>
                      <a:pt x="914" y="258"/>
                    </a:moveTo>
                    <a:cubicBezTo>
                      <a:pt x="897" y="257"/>
                      <a:pt x="880" y="261"/>
                      <a:pt x="865" y="268"/>
                    </a:cubicBezTo>
                    <a:cubicBezTo>
                      <a:pt x="849" y="193"/>
                      <a:pt x="785" y="134"/>
                      <a:pt x="704" y="130"/>
                    </a:cubicBezTo>
                    <a:cubicBezTo>
                      <a:pt x="682" y="128"/>
                      <a:pt x="660" y="131"/>
                      <a:pt x="640" y="138"/>
                    </a:cubicBezTo>
                    <a:cubicBezTo>
                      <a:pt x="623" y="66"/>
                      <a:pt x="561" y="10"/>
                      <a:pt x="483" y="6"/>
                    </a:cubicBezTo>
                    <a:cubicBezTo>
                      <a:pt x="389" y="0"/>
                      <a:pt x="308" y="72"/>
                      <a:pt x="302" y="167"/>
                    </a:cubicBezTo>
                    <a:cubicBezTo>
                      <a:pt x="302" y="171"/>
                      <a:pt x="302" y="175"/>
                      <a:pt x="302" y="180"/>
                    </a:cubicBezTo>
                    <a:cubicBezTo>
                      <a:pt x="241" y="179"/>
                      <a:pt x="186" y="209"/>
                      <a:pt x="152" y="255"/>
                    </a:cubicBezTo>
                    <a:cubicBezTo>
                      <a:pt x="145" y="253"/>
                      <a:pt x="137" y="252"/>
                      <a:pt x="128" y="251"/>
                    </a:cubicBezTo>
                    <a:cubicBezTo>
                      <a:pt x="64" y="248"/>
                      <a:pt x="8" y="297"/>
                      <a:pt x="4" y="362"/>
                    </a:cubicBezTo>
                    <a:cubicBezTo>
                      <a:pt x="0" y="427"/>
                      <a:pt x="50" y="482"/>
                      <a:pt x="115" y="486"/>
                    </a:cubicBezTo>
                    <a:cubicBezTo>
                      <a:pt x="130" y="487"/>
                      <a:pt x="145" y="485"/>
                      <a:pt x="159" y="480"/>
                    </a:cubicBezTo>
                    <a:cubicBezTo>
                      <a:pt x="190" y="519"/>
                      <a:pt x="237" y="544"/>
                      <a:pt x="290" y="547"/>
                    </a:cubicBezTo>
                    <a:cubicBezTo>
                      <a:pt x="319" y="549"/>
                      <a:pt x="346" y="544"/>
                      <a:pt x="370" y="534"/>
                    </a:cubicBezTo>
                    <a:cubicBezTo>
                      <a:pt x="400" y="572"/>
                      <a:pt x="445" y="597"/>
                      <a:pt x="497" y="600"/>
                    </a:cubicBezTo>
                    <a:cubicBezTo>
                      <a:pt x="569" y="605"/>
                      <a:pt x="633" y="565"/>
                      <a:pt x="663" y="504"/>
                    </a:cubicBezTo>
                    <a:cubicBezTo>
                      <a:pt x="682" y="529"/>
                      <a:pt x="712" y="546"/>
                      <a:pt x="747" y="548"/>
                    </a:cubicBezTo>
                    <a:cubicBezTo>
                      <a:pt x="808" y="552"/>
                      <a:pt x="861" y="507"/>
                      <a:pt x="867" y="446"/>
                    </a:cubicBezTo>
                    <a:cubicBezTo>
                      <a:pt x="878" y="451"/>
                      <a:pt x="890" y="454"/>
                      <a:pt x="903" y="455"/>
                    </a:cubicBezTo>
                    <a:cubicBezTo>
                      <a:pt x="957" y="458"/>
                      <a:pt x="1004" y="417"/>
                      <a:pt x="1007" y="362"/>
                    </a:cubicBezTo>
                    <a:cubicBezTo>
                      <a:pt x="1010" y="308"/>
                      <a:pt x="969" y="261"/>
                      <a:pt x="914" y="258"/>
                    </a:cubicBezTo>
                    <a:close/>
                  </a:path>
                </a:pathLst>
              </a:custGeom>
              <a:solidFill>
                <a:srgbClr val="97F2F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7" name="Google Shape;1907;p9"/>
              <p:cNvSpPr/>
              <p:nvPr/>
            </p:nvSpPr>
            <p:spPr>
              <a:xfrm>
                <a:off x="5899" y="-1327"/>
                <a:ext cx="859" cy="445"/>
              </a:xfrm>
              <a:custGeom>
                <a:avLst/>
                <a:gdLst/>
                <a:ahLst/>
                <a:cxnLst/>
                <a:rect l="l" t="t" r="r" b="b"/>
                <a:pathLst>
                  <a:path w="823" h="428" extrusionOk="0">
                    <a:moveTo>
                      <a:pt x="741" y="171"/>
                    </a:moveTo>
                    <a:cubicBezTo>
                      <a:pt x="722" y="168"/>
                      <a:pt x="687" y="183"/>
                      <a:pt x="680" y="198"/>
                    </a:cubicBezTo>
                    <a:cubicBezTo>
                      <a:pt x="693" y="138"/>
                      <a:pt x="649" y="87"/>
                      <a:pt x="583" y="83"/>
                    </a:cubicBezTo>
                    <a:cubicBezTo>
                      <a:pt x="565" y="82"/>
                      <a:pt x="517" y="98"/>
                      <a:pt x="507" y="109"/>
                    </a:cubicBezTo>
                    <a:cubicBezTo>
                      <a:pt x="493" y="56"/>
                      <a:pt x="466" y="0"/>
                      <a:pt x="403" y="0"/>
                    </a:cubicBezTo>
                    <a:cubicBezTo>
                      <a:pt x="329" y="0"/>
                      <a:pt x="292" y="28"/>
                      <a:pt x="275" y="100"/>
                    </a:cubicBezTo>
                    <a:cubicBezTo>
                      <a:pt x="268" y="131"/>
                      <a:pt x="278" y="155"/>
                      <a:pt x="278" y="158"/>
                    </a:cubicBezTo>
                    <a:cubicBezTo>
                      <a:pt x="225" y="112"/>
                      <a:pt x="149" y="153"/>
                      <a:pt x="135" y="196"/>
                    </a:cubicBezTo>
                    <a:cubicBezTo>
                      <a:pt x="133" y="170"/>
                      <a:pt x="110" y="164"/>
                      <a:pt x="104" y="163"/>
                    </a:cubicBezTo>
                    <a:cubicBezTo>
                      <a:pt x="51" y="160"/>
                      <a:pt x="6" y="197"/>
                      <a:pt x="3" y="245"/>
                    </a:cubicBezTo>
                    <a:cubicBezTo>
                      <a:pt x="0" y="293"/>
                      <a:pt x="41" y="335"/>
                      <a:pt x="93" y="338"/>
                    </a:cubicBezTo>
                    <a:cubicBezTo>
                      <a:pt x="106" y="338"/>
                      <a:pt x="118" y="337"/>
                      <a:pt x="129" y="334"/>
                    </a:cubicBezTo>
                    <a:cubicBezTo>
                      <a:pt x="155" y="362"/>
                      <a:pt x="193" y="382"/>
                      <a:pt x="237" y="384"/>
                    </a:cubicBezTo>
                    <a:cubicBezTo>
                      <a:pt x="260" y="386"/>
                      <a:pt x="282" y="382"/>
                      <a:pt x="302" y="375"/>
                    </a:cubicBezTo>
                    <a:cubicBezTo>
                      <a:pt x="326" y="403"/>
                      <a:pt x="363" y="422"/>
                      <a:pt x="405" y="424"/>
                    </a:cubicBezTo>
                    <a:cubicBezTo>
                      <a:pt x="464" y="428"/>
                      <a:pt x="516" y="398"/>
                      <a:pt x="540" y="354"/>
                    </a:cubicBezTo>
                    <a:cubicBezTo>
                      <a:pt x="556" y="372"/>
                      <a:pt x="581" y="385"/>
                      <a:pt x="609" y="387"/>
                    </a:cubicBezTo>
                    <a:cubicBezTo>
                      <a:pt x="659" y="390"/>
                      <a:pt x="702" y="356"/>
                      <a:pt x="707" y="311"/>
                    </a:cubicBezTo>
                    <a:cubicBezTo>
                      <a:pt x="716" y="315"/>
                      <a:pt x="725" y="318"/>
                      <a:pt x="736" y="318"/>
                    </a:cubicBezTo>
                    <a:cubicBezTo>
                      <a:pt x="780" y="321"/>
                      <a:pt x="818" y="290"/>
                      <a:pt x="820" y="249"/>
                    </a:cubicBezTo>
                    <a:cubicBezTo>
                      <a:pt x="823" y="209"/>
                      <a:pt x="785" y="177"/>
                      <a:pt x="741" y="1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8" name="Google Shape;1908;p9"/>
              <p:cNvSpPr/>
              <p:nvPr/>
            </p:nvSpPr>
            <p:spPr>
              <a:xfrm>
                <a:off x="6901" y="-490"/>
                <a:ext cx="1054" cy="629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604" extrusionOk="0">
                    <a:moveTo>
                      <a:pt x="914" y="257"/>
                    </a:moveTo>
                    <a:cubicBezTo>
                      <a:pt x="896" y="256"/>
                      <a:pt x="879" y="260"/>
                      <a:pt x="864" y="267"/>
                    </a:cubicBezTo>
                    <a:cubicBezTo>
                      <a:pt x="849" y="192"/>
                      <a:pt x="784" y="134"/>
                      <a:pt x="704" y="129"/>
                    </a:cubicBezTo>
                    <a:cubicBezTo>
                      <a:pt x="681" y="128"/>
                      <a:pt x="659" y="131"/>
                      <a:pt x="639" y="138"/>
                    </a:cubicBezTo>
                    <a:cubicBezTo>
                      <a:pt x="622" y="66"/>
                      <a:pt x="560" y="10"/>
                      <a:pt x="482" y="5"/>
                    </a:cubicBezTo>
                    <a:cubicBezTo>
                      <a:pt x="388" y="0"/>
                      <a:pt x="307" y="72"/>
                      <a:pt x="302" y="166"/>
                    </a:cubicBezTo>
                    <a:cubicBezTo>
                      <a:pt x="301" y="171"/>
                      <a:pt x="301" y="175"/>
                      <a:pt x="301" y="179"/>
                    </a:cubicBezTo>
                    <a:cubicBezTo>
                      <a:pt x="240" y="179"/>
                      <a:pt x="186" y="209"/>
                      <a:pt x="152" y="255"/>
                    </a:cubicBezTo>
                    <a:cubicBezTo>
                      <a:pt x="144" y="253"/>
                      <a:pt x="136" y="251"/>
                      <a:pt x="128" y="251"/>
                    </a:cubicBezTo>
                    <a:cubicBezTo>
                      <a:pt x="63" y="247"/>
                      <a:pt x="7" y="297"/>
                      <a:pt x="4" y="361"/>
                    </a:cubicBezTo>
                    <a:cubicBezTo>
                      <a:pt x="0" y="426"/>
                      <a:pt x="49" y="482"/>
                      <a:pt x="114" y="486"/>
                    </a:cubicBezTo>
                    <a:cubicBezTo>
                      <a:pt x="129" y="486"/>
                      <a:pt x="144" y="484"/>
                      <a:pt x="158" y="480"/>
                    </a:cubicBezTo>
                    <a:cubicBezTo>
                      <a:pt x="189" y="518"/>
                      <a:pt x="236" y="544"/>
                      <a:pt x="290" y="547"/>
                    </a:cubicBezTo>
                    <a:cubicBezTo>
                      <a:pt x="318" y="549"/>
                      <a:pt x="345" y="544"/>
                      <a:pt x="370" y="534"/>
                    </a:cubicBezTo>
                    <a:cubicBezTo>
                      <a:pt x="399" y="571"/>
                      <a:pt x="445" y="597"/>
                      <a:pt x="496" y="600"/>
                    </a:cubicBezTo>
                    <a:cubicBezTo>
                      <a:pt x="568" y="604"/>
                      <a:pt x="632" y="564"/>
                      <a:pt x="662" y="504"/>
                    </a:cubicBezTo>
                    <a:cubicBezTo>
                      <a:pt x="682" y="529"/>
                      <a:pt x="711" y="546"/>
                      <a:pt x="746" y="548"/>
                    </a:cubicBezTo>
                    <a:cubicBezTo>
                      <a:pt x="807" y="551"/>
                      <a:pt x="860" y="506"/>
                      <a:pt x="867" y="446"/>
                    </a:cubicBezTo>
                    <a:cubicBezTo>
                      <a:pt x="878" y="451"/>
                      <a:pt x="890" y="454"/>
                      <a:pt x="902" y="455"/>
                    </a:cubicBezTo>
                    <a:cubicBezTo>
                      <a:pt x="957" y="458"/>
                      <a:pt x="1003" y="416"/>
                      <a:pt x="1007" y="362"/>
                    </a:cubicBezTo>
                    <a:cubicBezTo>
                      <a:pt x="1010" y="307"/>
                      <a:pt x="968" y="261"/>
                      <a:pt x="914" y="257"/>
                    </a:cubicBezTo>
                    <a:close/>
                  </a:path>
                </a:pathLst>
              </a:custGeom>
              <a:solidFill>
                <a:srgbClr val="97F2F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09" name="Google Shape;1909;p9"/>
              <p:cNvSpPr/>
              <p:nvPr/>
            </p:nvSpPr>
            <p:spPr>
              <a:xfrm>
                <a:off x="6947" y="-372"/>
                <a:ext cx="858" cy="446"/>
              </a:xfrm>
              <a:custGeom>
                <a:avLst/>
                <a:gdLst/>
                <a:ahLst/>
                <a:cxnLst/>
                <a:rect l="l" t="t" r="r" b="b"/>
                <a:pathLst>
                  <a:path w="823" h="428" extrusionOk="0">
                    <a:moveTo>
                      <a:pt x="741" y="171"/>
                    </a:moveTo>
                    <a:cubicBezTo>
                      <a:pt x="722" y="168"/>
                      <a:pt x="688" y="184"/>
                      <a:pt x="680" y="199"/>
                    </a:cubicBezTo>
                    <a:cubicBezTo>
                      <a:pt x="693" y="138"/>
                      <a:pt x="649" y="88"/>
                      <a:pt x="583" y="84"/>
                    </a:cubicBezTo>
                    <a:cubicBezTo>
                      <a:pt x="565" y="83"/>
                      <a:pt x="517" y="99"/>
                      <a:pt x="507" y="110"/>
                    </a:cubicBezTo>
                    <a:cubicBezTo>
                      <a:pt x="493" y="56"/>
                      <a:pt x="466" y="0"/>
                      <a:pt x="403" y="0"/>
                    </a:cubicBezTo>
                    <a:cubicBezTo>
                      <a:pt x="329" y="0"/>
                      <a:pt x="292" y="29"/>
                      <a:pt x="275" y="101"/>
                    </a:cubicBezTo>
                    <a:cubicBezTo>
                      <a:pt x="268" y="131"/>
                      <a:pt x="278" y="156"/>
                      <a:pt x="278" y="159"/>
                    </a:cubicBezTo>
                    <a:cubicBezTo>
                      <a:pt x="225" y="112"/>
                      <a:pt x="149" y="154"/>
                      <a:pt x="135" y="196"/>
                    </a:cubicBezTo>
                    <a:cubicBezTo>
                      <a:pt x="134" y="171"/>
                      <a:pt x="111" y="164"/>
                      <a:pt x="104" y="164"/>
                    </a:cubicBezTo>
                    <a:cubicBezTo>
                      <a:pt x="51" y="161"/>
                      <a:pt x="6" y="197"/>
                      <a:pt x="3" y="246"/>
                    </a:cubicBezTo>
                    <a:cubicBezTo>
                      <a:pt x="0" y="294"/>
                      <a:pt x="41" y="335"/>
                      <a:pt x="94" y="338"/>
                    </a:cubicBezTo>
                    <a:cubicBezTo>
                      <a:pt x="106" y="339"/>
                      <a:pt x="118" y="338"/>
                      <a:pt x="130" y="334"/>
                    </a:cubicBezTo>
                    <a:cubicBezTo>
                      <a:pt x="155" y="363"/>
                      <a:pt x="194" y="382"/>
                      <a:pt x="237" y="385"/>
                    </a:cubicBezTo>
                    <a:cubicBezTo>
                      <a:pt x="260" y="386"/>
                      <a:pt x="282" y="383"/>
                      <a:pt x="302" y="375"/>
                    </a:cubicBezTo>
                    <a:cubicBezTo>
                      <a:pt x="327" y="403"/>
                      <a:pt x="364" y="423"/>
                      <a:pt x="406" y="425"/>
                    </a:cubicBezTo>
                    <a:cubicBezTo>
                      <a:pt x="464" y="428"/>
                      <a:pt x="516" y="399"/>
                      <a:pt x="540" y="354"/>
                    </a:cubicBezTo>
                    <a:cubicBezTo>
                      <a:pt x="556" y="373"/>
                      <a:pt x="581" y="386"/>
                      <a:pt x="609" y="387"/>
                    </a:cubicBezTo>
                    <a:cubicBezTo>
                      <a:pt x="659" y="390"/>
                      <a:pt x="702" y="357"/>
                      <a:pt x="707" y="312"/>
                    </a:cubicBezTo>
                    <a:cubicBezTo>
                      <a:pt x="716" y="316"/>
                      <a:pt x="726" y="318"/>
                      <a:pt x="736" y="319"/>
                    </a:cubicBezTo>
                    <a:cubicBezTo>
                      <a:pt x="780" y="321"/>
                      <a:pt x="818" y="291"/>
                      <a:pt x="821" y="250"/>
                    </a:cubicBezTo>
                    <a:cubicBezTo>
                      <a:pt x="823" y="210"/>
                      <a:pt x="785" y="178"/>
                      <a:pt x="741" y="1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pic>
          <p:nvPicPr>
            <p:cNvPr id="1911" name="Google Shape;1911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22682" y="2710779"/>
              <a:ext cx="1070709" cy="18874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13" name="Google Shape;1913;p9"/>
          <p:cNvGrpSpPr/>
          <p:nvPr/>
        </p:nvGrpSpPr>
        <p:grpSpPr>
          <a:xfrm>
            <a:off x="7158079" y="1580303"/>
            <a:ext cx="4920190" cy="4085407"/>
            <a:chOff x="425985" y="399719"/>
            <a:chExt cx="5345717" cy="4489297"/>
          </a:xfrm>
        </p:grpSpPr>
        <p:grpSp>
          <p:nvGrpSpPr>
            <p:cNvPr id="1914" name="Google Shape;1914;p9"/>
            <p:cNvGrpSpPr/>
            <p:nvPr/>
          </p:nvGrpSpPr>
          <p:grpSpPr>
            <a:xfrm>
              <a:off x="425985" y="399719"/>
              <a:ext cx="5345717" cy="4489297"/>
              <a:chOff x="3317" y="-1457"/>
              <a:chExt cx="5418" cy="4550"/>
            </a:xfrm>
          </p:grpSpPr>
          <p:sp>
            <p:nvSpPr>
              <p:cNvPr id="1915" name="Google Shape;1915;p9"/>
              <p:cNvSpPr/>
              <p:nvPr/>
            </p:nvSpPr>
            <p:spPr>
              <a:xfrm>
                <a:off x="3479" y="-1440"/>
                <a:ext cx="4726" cy="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1916" name="Google Shape;1916;p9"/>
              <p:cNvSpPr/>
              <p:nvPr/>
            </p:nvSpPr>
            <p:spPr>
              <a:xfrm>
                <a:off x="3317" y="-1457"/>
                <a:ext cx="5418" cy="4550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4370" extrusionOk="0">
                    <a:moveTo>
                      <a:pt x="388" y="2071"/>
                    </a:moveTo>
                    <a:cubicBezTo>
                      <a:pt x="388" y="2071"/>
                      <a:pt x="0" y="1572"/>
                      <a:pt x="397" y="1102"/>
                    </a:cubicBezTo>
                    <a:cubicBezTo>
                      <a:pt x="634" y="820"/>
                      <a:pt x="907" y="785"/>
                      <a:pt x="1066" y="856"/>
                    </a:cubicBezTo>
                    <a:cubicBezTo>
                      <a:pt x="1066" y="856"/>
                      <a:pt x="1202" y="353"/>
                      <a:pt x="2060" y="177"/>
                    </a:cubicBezTo>
                    <a:cubicBezTo>
                      <a:pt x="2919" y="0"/>
                      <a:pt x="3374" y="379"/>
                      <a:pt x="3538" y="821"/>
                    </a:cubicBezTo>
                    <a:cubicBezTo>
                      <a:pt x="4195" y="644"/>
                      <a:pt x="5193" y="1869"/>
                      <a:pt x="4384" y="2639"/>
                    </a:cubicBezTo>
                    <a:cubicBezTo>
                      <a:pt x="4649" y="3119"/>
                      <a:pt x="3980" y="4269"/>
                      <a:pt x="3071" y="3839"/>
                    </a:cubicBezTo>
                    <a:cubicBezTo>
                      <a:pt x="2768" y="4370"/>
                      <a:pt x="1284" y="4212"/>
                      <a:pt x="1126" y="3656"/>
                    </a:cubicBezTo>
                    <a:cubicBezTo>
                      <a:pt x="1126" y="3656"/>
                      <a:pt x="374" y="3593"/>
                      <a:pt x="210" y="2987"/>
                    </a:cubicBezTo>
                    <a:cubicBezTo>
                      <a:pt x="46" y="2381"/>
                      <a:pt x="287" y="2128"/>
                      <a:pt x="388" y="207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pic>
          <p:nvPicPr>
            <p:cNvPr id="1921" name="Google Shape;1921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5216" y="805334"/>
              <a:ext cx="2369933" cy="3873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24" name="Google Shape;192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81376" y="5665710"/>
            <a:ext cx="530100" cy="45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5" name="Google Shape;192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80829" y="4372394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35713" y="3564837"/>
            <a:ext cx="390600" cy="63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64080" y="71717"/>
            <a:ext cx="683550" cy="96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8" name="Google Shape;1928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4527" y="5105983"/>
            <a:ext cx="722436" cy="80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9" name="Google Shape;1929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54651" y="5116734"/>
            <a:ext cx="1520550" cy="13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0" name="Google Shape;1930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816598" y="5445066"/>
            <a:ext cx="1109025" cy="14198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63035" y="2378644"/>
            <a:ext cx="2811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Hoàn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thành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vở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bài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UTM ViceroyJF" panose="02040603050506020204" pitchFamily="18" charset="0"/>
              </a:rPr>
              <a:t>tập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273" y="2624456"/>
            <a:ext cx="2811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Xem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trước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bài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Phép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trừ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phân</a:t>
            </a:r>
            <a:r>
              <a:rPr lang="en-US" sz="4800" b="1" dirty="0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sz="4800" b="1" dirty="0" err="1">
                <a:solidFill>
                  <a:schemeClr val="accent3">
                    <a:lumMod val="75000"/>
                  </a:schemeClr>
                </a:solidFill>
                <a:latin typeface="UTM ViceroyJF" panose="02040603050506020204" pitchFamily="18" charset="0"/>
              </a:rPr>
              <a:t>số</a:t>
            </a:r>
            <a:endParaRPr lang="en-US" sz="4800" b="1" dirty="0">
              <a:solidFill>
                <a:schemeClr val="accent3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  <p:grpSp>
        <p:nvGrpSpPr>
          <p:cNvPr id="35" name="Google Shape;2453;p12"/>
          <p:cNvGrpSpPr/>
          <p:nvPr/>
        </p:nvGrpSpPr>
        <p:grpSpPr>
          <a:xfrm>
            <a:off x="4423934" y="147787"/>
            <a:ext cx="3284814" cy="2687358"/>
            <a:chOff x="3430" y="2135"/>
            <a:chExt cx="1959" cy="1823"/>
          </a:xfrm>
        </p:grpSpPr>
        <p:sp>
          <p:nvSpPr>
            <p:cNvPr id="36" name="Google Shape;2454;p12"/>
            <p:cNvSpPr/>
            <p:nvPr/>
          </p:nvSpPr>
          <p:spPr>
            <a:xfrm>
              <a:off x="3495" y="2135"/>
              <a:ext cx="1849" cy="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7" name="Google Shape;2455;p12"/>
            <p:cNvSpPr/>
            <p:nvPr/>
          </p:nvSpPr>
          <p:spPr>
            <a:xfrm>
              <a:off x="4094" y="2373"/>
              <a:ext cx="256" cy="479"/>
            </a:xfrm>
            <a:custGeom>
              <a:avLst/>
              <a:gdLst/>
              <a:ahLst/>
              <a:cxnLst/>
              <a:rect l="l" t="t" r="r" b="b"/>
              <a:pathLst>
                <a:path w="103" h="193" extrusionOk="0">
                  <a:moveTo>
                    <a:pt x="103" y="193"/>
                  </a:moveTo>
                  <a:cubicBezTo>
                    <a:pt x="98" y="176"/>
                    <a:pt x="92" y="158"/>
                    <a:pt x="85" y="141"/>
                  </a:cubicBezTo>
                  <a:cubicBezTo>
                    <a:pt x="83" y="137"/>
                    <a:pt x="81" y="133"/>
                    <a:pt x="80" y="129"/>
                  </a:cubicBezTo>
                  <a:cubicBezTo>
                    <a:pt x="78" y="124"/>
                    <a:pt x="76" y="120"/>
                    <a:pt x="74" y="116"/>
                  </a:cubicBezTo>
                  <a:cubicBezTo>
                    <a:pt x="72" y="112"/>
                    <a:pt x="70" y="108"/>
                    <a:pt x="68" y="104"/>
                  </a:cubicBezTo>
                  <a:cubicBezTo>
                    <a:pt x="66" y="99"/>
                    <a:pt x="64" y="95"/>
                    <a:pt x="62" y="91"/>
                  </a:cubicBezTo>
                  <a:cubicBezTo>
                    <a:pt x="53" y="75"/>
                    <a:pt x="44" y="59"/>
                    <a:pt x="33" y="44"/>
                  </a:cubicBezTo>
                  <a:cubicBezTo>
                    <a:pt x="23" y="28"/>
                    <a:pt x="12" y="14"/>
                    <a:pt x="0" y="0"/>
                  </a:cubicBezTo>
                  <a:cubicBezTo>
                    <a:pt x="2" y="4"/>
                    <a:pt x="5" y="8"/>
                    <a:pt x="8" y="11"/>
                  </a:cubicBezTo>
                  <a:cubicBezTo>
                    <a:pt x="9" y="13"/>
                    <a:pt x="10" y="15"/>
                    <a:pt x="12" y="17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8" y="26"/>
                    <a:pt x="21" y="30"/>
                    <a:pt x="23" y="34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3" y="49"/>
                    <a:pt x="35" y="53"/>
                    <a:pt x="38" y="57"/>
                  </a:cubicBezTo>
                  <a:cubicBezTo>
                    <a:pt x="40" y="61"/>
                    <a:pt x="42" y="65"/>
                    <a:pt x="45" y="6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53" y="85"/>
                    <a:pt x="56" y="89"/>
                    <a:pt x="58" y="93"/>
                  </a:cubicBezTo>
                  <a:cubicBezTo>
                    <a:pt x="60" y="97"/>
                    <a:pt x="62" y="101"/>
                    <a:pt x="64" y="105"/>
                  </a:cubicBezTo>
                  <a:cubicBezTo>
                    <a:pt x="66" y="110"/>
                    <a:pt x="68" y="114"/>
                    <a:pt x="70" y="118"/>
                  </a:cubicBezTo>
                  <a:cubicBezTo>
                    <a:pt x="72" y="122"/>
                    <a:pt x="74" y="126"/>
                    <a:pt x="76" y="130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7" y="155"/>
                    <a:pt x="87" y="155"/>
                    <a:pt x="87" y="155"/>
                  </a:cubicBezTo>
                  <a:cubicBezTo>
                    <a:pt x="89" y="159"/>
                    <a:pt x="91" y="164"/>
                    <a:pt x="93" y="168"/>
                  </a:cubicBezTo>
                  <a:cubicBezTo>
                    <a:pt x="97" y="176"/>
                    <a:pt x="100" y="185"/>
                    <a:pt x="103" y="1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8" name="Google Shape;2456;p12"/>
            <p:cNvSpPr/>
            <p:nvPr/>
          </p:nvSpPr>
          <p:spPr>
            <a:xfrm>
              <a:off x="4340" y="253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3"/>
                    <a:pt x="8" y="88"/>
                  </a:cubicBezTo>
                  <a:cubicBezTo>
                    <a:pt x="9" y="78"/>
                    <a:pt x="10" y="68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9" y="20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5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5"/>
                  </a:cubicBezTo>
                  <a:cubicBezTo>
                    <a:pt x="3" y="97"/>
                    <a:pt x="3" y="99"/>
                    <a:pt x="2" y="102"/>
                  </a:cubicBezTo>
                  <a:cubicBezTo>
                    <a:pt x="2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9" name="Google Shape;2457;p12"/>
            <p:cNvSpPr/>
            <p:nvPr/>
          </p:nvSpPr>
          <p:spPr>
            <a:xfrm>
              <a:off x="4106" y="2703"/>
              <a:ext cx="249" cy="149"/>
            </a:xfrm>
            <a:custGeom>
              <a:avLst/>
              <a:gdLst/>
              <a:ahLst/>
              <a:cxnLst/>
              <a:rect l="l" t="t" r="r" b="b"/>
              <a:pathLst>
                <a:path w="100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2" y="20"/>
                  </a:cubicBezTo>
                  <a:cubicBezTo>
                    <a:pt x="30" y="26"/>
                    <a:pt x="38" y="31"/>
                    <a:pt x="46" y="36"/>
                  </a:cubicBezTo>
                  <a:cubicBezTo>
                    <a:pt x="51" y="39"/>
                    <a:pt x="55" y="41"/>
                    <a:pt x="59" y="43"/>
                  </a:cubicBezTo>
                  <a:cubicBezTo>
                    <a:pt x="64" y="45"/>
                    <a:pt x="68" y="47"/>
                    <a:pt x="73" y="49"/>
                  </a:cubicBezTo>
                  <a:cubicBezTo>
                    <a:pt x="77" y="51"/>
                    <a:pt x="81" y="53"/>
                    <a:pt x="86" y="55"/>
                  </a:cubicBezTo>
                  <a:cubicBezTo>
                    <a:pt x="91" y="57"/>
                    <a:pt x="95" y="59"/>
                    <a:pt x="100" y="60"/>
                  </a:cubicBezTo>
                  <a:cubicBezTo>
                    <a:pt x="96" y="57"/>
                    <a:pt x="91" y="55"/>
                    <a:pt x="87" y="53"/>
                  </a:cubicBezTo>
                  <a:cubicBezTo>
                    <a:pt x="83" y="50"/>
                    <a:pt x="79" y="48"/>
                    <a:pt x="75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1" y="26"/>
                    <a:pt x="33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0" name="Google Shape;2458;p12"/>
            <p:cNvSpPr/>
            <p:nvPr/>
          </p:nvSpPr>
          <p:spPr>
            <a:xfrm>
              <a:off x="4096" y="2673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2" y="4"/>
                    <a:pt x="6" y="8"/>
                    <a:pt x="10" y="11"/>
                  </a:cubicBezTo>
                  <a:cubicBezTo>
                    <a:pt x="13" y="14"/>
                    <a:pt x="17" y="17"/>
                    <a:pt x="21" y="20"/>
                  </a:cubicBezTo>
                  <a:cubicBezTo>
                    <a:pt x="29" y="26"/>
                    <a:pt x="37" y="31"/>
                    <a:pt x="46" y="36"/>
                  </a:cubicBezTo>
                  <a:cubicBezTo>
                    <a:pt x="50" y="39"/>
                    <a:pt x="54" y="41"/>
                    <a:pt x="58" y="43"/>
                  </a:cubicBezTo>
                  <a:cubicBezTo>
                    <a:pt x="63" y="45"/>
                    <a:pt x="67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7"/>
                    <a:pt x="94" y="59"/>
                    <a:pt x="99" y="60"/>
                  </a:cubicBezTo>
                  <a:cubicBezTo>
                    <a:pt x="95" y="57"/>
                    <a:pt x="91" y="55"/>
                    <a:pt x="86" y="53"/>
                  </a:cubicBezTo>
                  <a:cubicBezTo>
                    <a:pt x="82" y="50"/>
                    <a:pt x="78" y="48"/>
                    <a:pt x="74" y="45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0" y="26"/>
                    <a:pt x="32" y="21"/>
                    <a:pt x="23" y="16"/>
                  </a:cubicBezTo>
                  <a:cubicBezTo>
                    <a:pt x="21" y="15"/>
                    <a:pt x="19" y="14"/>
                    <a:pt x="17" y="13"/>
                  </a:cubicBezTo>
                  <a:cubicBezTo>
                    <a:pt x="15" y="11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1" name="Google Shape;2459;p12"/>
            <p:cNvSpPr/>
            <p:nvPr/>
          </p:nvSpPr>
          <p:spPr>
            <a:xfrm>
              <a:off x="4091" y="2629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2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6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2" name="Google Shape;2460;p12"/>
            <p:cNvSpPr/>
            <p:nvPr/>
          </p:nvSpPr>
          <p:spPr>
            <a:xfrm>
              <a:off x="4074" y="2591"/>
              <a:ext cx="239" cy="162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2" y="15"/>
                    <a:pt x="16" y="19"/>
                    <a:pt x="20" y="22"/>
                  </a:cubicBezTo>
                  <a:cubicBezTo>
                    <a:pt x="27" y="28"/>
                    <a:pt x="35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0" y="49"/>
                    <a:pt x="65" y="51"/>
                    <a:pt x="69" y="53"/>
                  </a:cubicBezTo>
                  <a:cubicBezTo>
                    <a:pt x="73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3"/>
                    <a:pt x="88" y="60"/>
                    <a:pt x="84" y="57"/>
                  </a:cubicBezTo>
                  <a:cubicBezTo>
                    <a:pt x="80" y="55"/>
                    <a:pt x="75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3" name="Google Shape;2461;p12"/>
            <p:cNvSpPr/>
            <p:nvPr/>
          </p:nvSpPr>
          <p:spPr>
            <a:xfrm>
              <a:off x="4054" y="2557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4" name="Google Shape;2462;p12"/>
            <p:cNvSpPr/>
            <p:nvPr/>
          </p:nvSpPr>
          <p:spPr>
            <a:xfrm>
              <a:off x="4037" y="2512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5" name="Google Shape;2463;p12"/>
            <p:cNvSpPr/>
            <p:nvPr/>
          </p:nvSpPr>
          <p:spPr>
            <a:xfrm>
              <a:off x="4022" y="2480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1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6" name="Google Shape;2464;p12"/>
            <p:cNvSpPr/>
            <p:nvPr/>
          </p:nvSpPr>
          <p:spPr>
            <a:xfrm>
              <a:off x="4007" y="2440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2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8"/>
                    <a:pt x="36" y="33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5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7" name="Google Shape;2465;p12"/>
            <p:cNvSpPr/>
            <p:nvPr/>
          </p:nvSpPr>
          <p:spPr>
            <a:xfrm>
              <a:off x="3987" y="2408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8" name="Google Shape;2466;p12"/>
            <p:cNvSpPr/>
            <p:nvPr/>
          </p:nvSpPr>
          <p:spPr>
            <a:xfrm>
              <a:off x="3957" y="2363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5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2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9" name="Google Shape;2467;p12"/>
            <p:cNvSpPr/>
            <p:nvPr/>
          </p:nvSpPr>
          <p:spPr>
            <a:xfrm>
              <a:off x="3940" y="2326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1"/>
                  </a:cubicBezTo>
                  <a:cubicBezTo>
                    <a:pt x="12" y="15"/>
                    <a:pt x="16" y="18"/>
                    <a:pt x="20" y="21"/>
                  </a:cubicBezTo>
                  <a:cubicBezTo>
                    <a:pt x="27" y="27"/>
                    <a:pt x="35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0" y="48"/>
                    <a:pt x="65" y="51"/>
                    <a:pt x="69" y="53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5" y="51"/>
                    <a:pt x="71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0" name="Google Shape;2468;p12"/>
            <p:cNvSpPr/>
            <p:nvPr/>
          </p:nvSpPr>
          <p:spPr>
            <a:xfrm>
              <a:off x="3915" y="2291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1" name="Google Shape;2469;p12"/>
            <p:cNvSpPr/>
            <p:nvPr/>
          </p:nvSpPr>
          <p:spPr>
            <a:xfrm>
              <a:off x="3883" y="2244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3" y="15"/>
                    <a:pt x="16" y="18"/>
                    <a:pt x="20" y="22"/>
                  </a:cubicBezTo>
                  <a:cubicBezTo>
                    <a:pt x="28" y="28"/>
                    <a:pt x="36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5"/>
                    <a:pt x="76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2" name="Google Shape;2470;p12"/>
            <p:cNvSpPr/>
            <p:nvPr/>
          </p:nvSpPr>
          <p:spPr>
            <a:xfrm>
              <a:off x="4325" y="250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3" name="Google Shape;2471;p12"/>
            <p:cNvSpPr/>
            <p:nvPr/>
          </p:nvSpPr>
          <p:spPr>
            <a:xfrm>
              <a:off x="4313" y="2470"/>
              <a:ext cx="24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8"/>
                    <a:pt x="6" y="93"/>
                    <a:pt x="7" y="88"/>
                  </a:cubicBezTo>
                  <a:cubicBezTo>
                    <a:pt x="9" y="78"/>
                    <a:pt x="9" y="68"/>
                    <a:pt x="9" y="59"/>
                  </a:cubicBezTo>
                  <a:cubicBezTo>
                    <a:pt x="10" y="54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20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5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3" y="90"/>
                    <a:pt x="2" y="92"/>
                    <a:pt x="2" y="95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4" name="Google Shape;2472;p12"/>
            <p:cNvSpPr/>
            <p:nvPr/>
          </p:nvSpPr>
          <p:spPr>
            <a:xfrm>
              <a:off x="4298" y="2433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5" y="102"/>
                  </a:cubicBezTo>
                  <a:cubicBezTo>
                    <a:pt x="6" y="98"/>
                    <a:pt x="7" y="93"/>
                    <a:pt x="7" y="88"/>
                  </a:cubicBezTo>
                  <a:cubicBezTo>
                    <a:pt x="9" y="78"/>
                    <a:pt x="9" y="69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9" y="39"/>
                    <a:pt x="9" y="34"/>
                    <a:pt x="9" y="30"/>
                  </a:cubicBezTo>
                  <a:cubicBezTo>
                    <a:pt x="9" y="25"/>
                    <a:pt x="8" y="20"/>
                    <a:pt x="8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4" y="25"/>
                    <a:pt x="4" y="30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8"/>
                    <a:pt x="3" y="78"/>
                    <a:pt x="3" y="88"/>
                  </a:cubicBezTo>
                  <a:cubicBezTo>
                    <a:pt x="3" y="90"/>
                    <a:pt x="3" y="92"/>
                    <a:pt x="2" y="95"/>
                  </a:cubicBezTo>
                  <a:cubicBezTo>
                    <a:pt x="2" y="97"/>
                    <a:pt x="2" y="100"/>
                    <a:pt x="2" y="102"/>
                  </a:cubicBezTo>
                  <a:cubicBezTo>
                    <a:pt x="1" y="107"/>
                    <a:pt x="1" y="112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5" name="Google Shape;2473;p12"/>
            <p:cNvSpPr/>
            <p:nvPr/>
          </p:nvSpPr>
          <p:spPr>
            <a:xfrm>
              <a:off x="4278" y="2395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1"/>
                    <a:pt x="4" y="107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5"/>
                    <a:pt x="6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7"/>
                    <a:pt x="2" y="99"/>
                    <a:pt x="2" y="101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6" name="Google Shape;2474;p12"/>
            <p:cNvSpPr/>
            <p:nvPr/>
          </p:nvSpPr>
          <p:spPr>
            <a:xfrm>
              <a:off x="4263" y="2356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7" name="Google Shape;2475;p12"/>
            <p:cNvSpPr/>
            <p:nvPr/>
          </p:nvSpPr>
          <p:spPr>
            <a:xfrm>
              <a:off x="4245" y="2318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7"/>
                    <a:pt x="6" y="92"/>
                    <a:pt x="7" y="88"/>
                  </a:cubicBezTo>
                  <a:cubicBezTo>
                    <a:pt x="8" y="78"/>
                    <a:pt x="9" y="68"/>
                    <a:pt x="9" y="58"/>
                  </a:cubicBezTo>
                  <a:cubicBezTo>
                    <a:pt x="10" y="53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19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2" y="90"/>
                    <a:pt x="2" y="92"/>
                    <a:pt x="2" y="94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8" name="Google Shape;2476;p12"/>
            <p:cNvSpPr/>
            <p:nvPr/>
          </p:nvSpPr>
          <p:spPr>
            <a:xfrm>
              <a:off x="4228" y="2294"/>
              <a:ext cx="25" cy="285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8"/>
                    <a:pt x="9" y="33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5" y="4"/>
                    <a:pt x="5" y="9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2" y="96"/>
                    <a:pt x="2" y="99"/>
                    <a:pt x="2" y="101"/>
                  </a:cubicBezTo>
                  <a:cubicBezTo>
                    <a:pt x="2" y="106"/>
                    <a:pt x="1" y="111"/>
                    <a:pt x="0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9" name="Google Shape;2477;p12"/>
            <p:cNvSpPr/>
            <p:nvPr/>
          </p:nvSpPr>
          <p:spPr>
            <a:xfrm>
              <a:off x="4213" y="2266"/>
              <a:ext cx="20" cy="288"/>
            </a:xfrm>
            <a:custGeom>
              <a:avLst/>
              <a:gdLst/>
              <a:ahLst/>
              <a:cxnLst/>
              <a:rect l="l" t="t" r="r" b="b"/>
              <a:pathLst>
                <a:path w="8" h="116" extrusionOk="0">
                  <a:moveTo>
                    <a:pt x="2" y="116"/>
                  </a:moveTo>
                  <a:cubicBezTo>
                    <a:pt x="4" y="111"/>
                    <a:pt x="5" y="106"/>
                    <a:pt x="6" y="101"/>
                  </a:cubicBezTo>
                  <a:cubicBezTo>
                    <a:pt x="7" y="97"/>
                    <a:pt x="7" y="92"/>
                    <a:pt x="8" y="87"/>
                  </a:cubicBezTo>
                  <a:cubicBezTo>
                    <a:pt x="8" y="77"/>
                    <a:pt x="8" y="67"/>
                    <a:pt x="8" y="58"/>
                  </a:cubicBezTo>
                  <a:cubicBezTo>
                    <a:pt x="8" y="53"/>
                    <a:pt x="7" y="48"/>
                    <a:pt x="7" y="43"/>
                  </a:cubicBezTo>
                  <a:cubicBezTo>
                    <a:pt x="6" y="38"/>
                    <a:pt x="6" y="33"/>
                    <a:pt x="5" y="28"/>
                  </a:cubicBezTo>
                  <a:cubicBezTo>
                    <a:pt x="4" y="24"/>
                    <a:pt x="4" y="19"/>
                    <a:pt x="3" y="14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ubicBezTo>
                    <a:pt x="0" y="19"/>
                    <a:pt x="0" y="24"/>
                    <a:pt x="1" y="2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67"/>
                    <a:pt x="3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6"/>
                    <a:pt x="3" y="99"/>
                    <a:pt x="3" y="101"/>
                  </a:cubicBezTo>
                  <a:cubicBezTo>
                    <a:pt x="3" y="106"/>
                    <a:pt x="3" y="111"/>
                    <a:pt x="2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0" name="Google Shape;2478;p12"/>
            <p:cNvSpPr/>
            <p:nvPr/>
          </p:nvSpPr>
          <p:spPr>
            <a:xfrm>
              <a:off x="4191" y="2242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4" y="116"/>
                  </a:moveTo>
                  <a:cubicBezTo>
                    <a:pt x="6" y="112"/>
                    <a:pt x="7" y="107"/>
                    <a:pt x="8" y="102"/>
                  </a:cubicBezTo>
                  <a:cubicBezTo>
                    <a:pt x="9" y="97"/>
                    <a:pt x="9" y="92"/>
                    <a:pt x="9" y="87"/>
                  </a:cubicBezTo>
                  <a:cubicBezTo>
                    <a:pt x="10" y="77"/>
                    <a:pt x="10" y="68"/>
                    <a:pt x="9" y="58"/>
                  </a:cubicBezTo>
                  <a:cubicBezTo>
                    <a:pt x="9" y="53"/>
                    <a:pt x="8" y="48"/>
                    <a:pt x="8" y="43"/>
                  </a:cubicBezTo>
                  <a:cubicBezTo>
                    <a:pt x="7" y="38"/>
                    <a:pt x="7" y="34"/>
                    <a:pt x="6" y="29"/>
                  </a:cubicBezTo>
                  <a:cubicBezTo>
                    <a:pt x="5" y="24"/>
                    <a:pt x="4" y="19"/>
                    <a:pt x="3" y="14"/>
                  </a:cubicBezTo>
                  <a:cubicBezTo>
                    <a:pt x="2" y="10"/>
                    <a:pt x="1" y="5"/>
                    <a:pt x="0" y="0"/>
                  </a:cubicBezTo>
                  <a:cubicBezTo>
                    <a:pt x="0" y="5"/>
                    <a:pt x="0" y="10"/>
                    <a:pt x="0" y="15"/>
                  </a:cubicBezTo>
                  <a:cubicBezTo>
                    <a:pt x="1" y="20"/>
                    <a:pt x="1" y="24"/>
                    <a:pt x="1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68"/>
                    <a:pt x="4" y="77"/>
                    <a:pt x="5" y="87"/>
                  </a:cubicBezTo>
                  <a:cubicBezTo>
                    <a:pt x="5" y="90"/>
                    <a:pt x="5" y="92"/>
                    <a:pt x="5" y="94"/>
                  </a:cubicBezTo>
                  <a:cubicBezTo>
                    <a:pt x="5" y="97"/>
                    <a:pt x="5" y="99"/>
                    <a:pt x="5" y="102"/>
                  </a:cubicBezTo>
                  <a:cubicBezTo>
                    <a:pt x="5" y="106"/>
                    <a:pt x="5" y="111"/>
                    <a:pt x="4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1" name="Google Shape;2479;p12"/>
            <p:cNvSpPr/>
            <p:nvPr/>
          </p:nvSpPr>
          <p:spPr>
            <a:xfrm>
              <a:off x="4158" y="2222"/>
              <a:ext cx="38" cy="285"/>
            </a:xfrm>
            <a:custGeom>
              <a:avLst/>
              <a:gdLst/>
              <a:ahLst/>
              <a:cxnLst/>
              <a:rect l="l" t="t" r="r" b="b"/>
              <a:pathLst>
                <a:path w="15" h="115" extrusionOk="0">
                  <a:moveTo>
                    <a:pt x="12" y="115"/>
                  </a:moveTo>
                  <a:cubicBezTo>
                    <a:pt x="13" y="111"/>
                    <a:pt x="14" y="106"/>
                    <a:pt x="15" y="101"/>
                  </a:cubicBezTo>
                  <a:cubicBezTo>
                    <a:pt x="15" y="96"/>
                    <a:pt x="15" y="91"/>
                    <a:pt x="15" y="86"/>
                  </a:cubicBezTo>
                  <a:cubicBezTo>
                    <a:pt x="15" y="76"/>
                    <a:pt x="14" y="67"/>
                    <a:pt x="13" y="57"/>
                  </a:cubicBezTo>
                  <a:cubicBezTo>
                    <a:pt x="13" y="52"/>
                    <a:pt x="12" y="47"/>
                    <a:pt x="11" y="43"/>
                  </a:cubicBezTo>
                  <a:cubicBezTo>
                    <a:pt x="10" y="38"/>
                    <a:pt x="9" y="33"/>
                    <a:pt x="8" y="28"/>
                  </a:cubicBezTo>
                  <a:cubicBezTo>
                    <a:pt x="7" y="23"/>
                    <a:pt x="6" y="19"/>
                    <a:pt x="5" y="14"/>
                  </a:cubicBezTo>
                  <a:cubicBezTo>
                    <a:pt x="3" y="9"/>
                    <a:pt x="2" y="5"/>
                    <a:pt x="0" y="0"/>
                  </a:cubicBezTo>
                  <a:cubicBezTo>
                    <a:pt x="1" y="5"/>
                    <a:pt x="1" y="10"/>
                    <a:pt x="2" y="15"/>
                  </a:cubicBezTo>
                  <a:cubicBezTo>
                    <a:pt x="2" y="19"/>
                    <a:pt x="3" y="24"/>
                    <a:pt x="4" y="29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9" y="67"/>
                    <a:pt x="10" y="77"/>
                    <a:pt x="11" y="86"/>
                  </a:cubicBezTo>
                  <a:cubicBezTo>
                    <a:pt x="11" y="89"/>
                    <a:pt x="11" y="91"/>
                    <a:pt x="11" y="94"/>
                  </a:cubicBezTo>
                  <a:cubicBezTo>
                    <a:pt x="11" y="96"/>
                    <a:pt x="12" y="99"/>
                    <a:pt x="12" y="101"/>
                  </a:cubicBezTo>
                  <a:cubicBezTo>
                    <a:pt x="12" y="106"/>
                    <a:pt x="12" y="111"/>
                    <a:pt x="12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2" name="Google Shape;2480;p12"/>
            <p:cNvSpPr/>
            <p:nvPr/>
          </p:nvSpPr>
          <p:spPr>
            <a:xfrm>
              <a:off x="4116" y="2199"/>
              <a:ext cx="62" cy="283"/>
            </a:xfrm>
            <a:custGeom>
              <a:avLst/>
              <a:gdLst/>
              <a:ahLst/>
              <a:cxnLst/>
              <a:rect l="l" t="t" r="r" b="b"/>
              <a:pathLst>
                <a:path w="25" h="114" extrusionOk="0">
                  <a:moveTo>
                    <a:pt x="23" y="114"/>
                  </a:moveTo>
                  <a:cubicBezTo>
                    <a:pt x="24" y="109"/>
                    <a:pt x="25" y="104"/>
                    <a:pt x="25" y="100"/>
                  </a:cubicBezTo>
                  <a:cubicBezTo>
                    <a:pt x="25" y="95"/>
                    <a:pt x="24" y="90"/>
                    <a:pt x="24" y="85"/>
                  </a:cubicBezTo>
                  <a:cubicBezTo>
                    <a:pt x="23" y="75"/>
                    <a:pt x="21" y="65"/>
                    <a:pt x="19" y="56"/>
                  </a:cubicBezTo>
                  <a:cubicBezTo>
                    <a:pt x="18" y="51"/>
                    <a:pt x="17" y="46"/>
                    <a:pt x="15" y="42"/>
                  </a:cubicBezTo>
                  <a:cubicBezTo>
                    <a:pt x="14" y="37"/>
                    <a:pt x="13" y="32"/>
                    <a:pt x="11" y="28"/>
                  </a:cubicBezTo>
                  <a:cubicBezTo>
                    <a:pt x="9" y="23"/>
                    <a:pt x="8" y="18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  <a:cubicBezTo>
                    <a:pt x="1" y="5"/>
                    <a:pt x="2" y="10"/>
                    <a:pt x="3" y="15"/>
                  </a:cubicBezTo>
                  <a:cubicBezTo>
                    <a:pt x="4" y="19"/>
                    <a:pt x="5" y="24"/>
                    <a:pt x="7" y="29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5" y="67"/>
                    <a:pt x="17" y="76"/>
                    <a:pt x="19" y="85"/>
                  </a:cubicBezTo>
                  <a:cubicBezTo>
                    <a:pt x="20" y="88"/>
                    <a:pt x="20" y="90"/>
                    <a:pt x="21" y="93"/>
                  </a:cubicBezTo>
                  <a:cubicBezTo>
                    <a:pt x="21" y="95"/>
                    <a:pt x="21" y="97"/>
                    <a:pt x="22" y="100"/>
                  </a:cubicBezTo>
                  <a:cubicBezTo>
                    <a:pt x="23" y="104"/>
                    <a:pt x="23" y="109"/>
                    <a:pt x="23" y="11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3" name="Google Shape;2481;p12"/>
            <p:cNvSpPr/>
            <p:nvPr/>
          </p:nvSpPr>
          <p:spPr>
            <a:xfrm>
              <a:off x="4084" y="2177"/>
              <a:ext cx="72" cy="278"/>
            </a:xfrm>
            <a:custGeom>
              <a:avLst/>
              <a:gdLst/>
              <a:ahLst/>
              <a:cxnLst/>
              <a:rect l="l" t="t" r="r" b="b"/>
              <a:pathLst>
                <a:path w="29" h="112" extrusionOk="0">
                  <a:moveTo>
                    <a:pt x="28" y="112"/>
                  </a:moveTo>
                  <a:cubicBezTo>
                    <a:pt x="29" y="107"/>
                    <a:pt x="29" y="102"/>
                    <a:pt x="29" y="97"/>
                  </a:cubicBezTo>
                  <a:cubicBezTo>
                    <a:pt x="28" y="92"/>
                    <a:pt x="28" y="88"/>
                    <a:pt x="27" y="83"/>
                  </a:cubicBezTo>
                  <a:cubicBezTo>
                    <a:pt x="26" y="73"/>
                    <a:pt x="24" y="63"/>
                    <a:pt x="21" y="54"/>
                  </a:cubicBezTo>
                  <a:cubicBezTo>
                    <a:pt x="20" y="49"/>
                    <a:pt x="18" y="45"/>
                    <a:pt x="17" y="40"/>
                  </a:cubicBezTo>
                  <a:cubicBezTo>
                    <a:pt x="15" y="35"/>
                    <a:pt x="13" y="31"/>
                    <a:pt x="12" y="26"/>
                  </a:cubicBezTo>
                  <a:cubicBezTo>
                    <a:pt x="10" y="22"/>
                    <a:pt x="8" y="17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5" y="18"/>
                    <a:pt x="6" y="23"/>
                    <a:pt x="7" y="28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8" y="65"/>
                    <a:pt x="20" y="74"/>
                    <a:pt x="23" y="84"/>
                  </a:cubicBezTo>
                  <a:cubicBezTo>
                    <a:pt x="23" y="86"/>
                    <a:pt x="24" y="88"/>
                    <a:pt x="24" y="91"/>
                  </a:cubicBezTo>
                  <a:cubicBezTo>
                    <a:pt x="25" y="93"/>
                    <a:pt x="25" y="95"/>
                    <a:pt x="26" y="98"/>
                  </a:cubicBezTo>
                  <a:cubicBezTo>
                    <a:pt x="27" y="102"/>
                    <a:pt x="28" y="107"/>
                    <a:pt x="28" y="11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4" name="Google Shape;2482;p12"/>
            <p:cNvSpPr/>
            <p:nvPr/>
          </p:nvSpPr>
          <p:spPr>
            <a:xfrm>
              <a:off x="4047" y="2155"/>
              <a:ext cx="92" cy="273"/>
            </a:xfrm>
            <a:custGeom>
              <a:avLst/>
              <a:gdLst/>
              <a:ahLst/>
              <a:cxnLst/>
              <a:rect l="l" t="t" r="r" b="b"/>
              <a:pathLst>
                <a:path w="37" h="110" extrusionOk="0">
                  <a:moveTo>
                    <a:pt x="36" y="110"/>
                  </a:moveTo>
                  <a:cubicBezTo>
                    <a:pt x="37" y="105"/>
                    <a:pt x="36" y="100"/>
                    <a:pt x="36" y="95"/>
                  </a:cubicBezTo>
                  <a:cubicBezTo>
                    <a:pt x="35" y="91"/>
                    <a:pt x="34" y="86"/>
                    <a:pt x="33" y="81"/>
                  </a:cubicBezTo>
                  <a:cubicBezTo>
                    <a:pt x="31" y="71"/>
                    <a:pt x="28" y="62"/>
                    <a:pt x="25" y="53"/>
                  </a:cubicBezTo>
                  <a:cubicBezTo>
                    <a:pt x="23" y="48"/>
                    <a:pt x="21" y="44"/>
                    <a:pt x="19" y="39"/>
                  </a:cubicBezTo>
                  <a:cubicBezTo>
                    <a:pt x="18" y="35"/>
                    <a:pt x="16" y="30"/>
                    <a:pt x="14" y="26"/>
                  </a:cubicBezTo>
                  <a:cubicBezTo>
                    <a:pt x="12" y="21"/>
                    <a:pt x="9" y="17"/>
                    <a:pt x="7" y="13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4" y="14"/>
                  </a:cubicBezTo>
                  <a:cubicBezTo>
                    <a:pt x="6" y="18"/>
                    <a:pt x="8" y="23"/>
                    <a:pt x="9" y="27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22" y="64"/>
                    <a:pt x="26" y="73"/>
                    <a:pt x="29" y="82"/>
                  </a:cubicBezTo>
                  <a:cubicBezTo>
                    <a:pt x="29" y="84"/>
                    <a:pt x="30" y="87"/>
                    <a:pt x="31" y="89"/>
                  </a:cubicBezTo>
                  <a:cubicBezTo>
                    <a:pt x="31" y="91"/>
                    <a:pt x="32" y="94"/>
                    <a:pt x="33" y="96"/>
                  </a:cubicBezTo>
                  <a:cubicBezTo>
                    <a:pt x="34" y="101"/>
                    <a:pt x="35" y="105"/>
                    <a:pt x="36" y="11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5" name="Google Shape;2483;p12"/>
            <p:cNvSpPr/>
            <p:nvPr/>
          </p:nvSpPr>
          <p:spPr>
            <a:xfrm>
              <a:off x="4002" y="2137"/>
              <a:ext cx="114" cy="263"/>
            </a:xfrm>
            <a:custGeom>
              <a:avLst/>
              <a:gdLst/>
              <a:ahLst/>
              <a:cxnLst/>
              <a:rect l="l" t="t" r="r" b="b"/>
              <a:pathLst>
                <a:path w="46" h="106" extrusionOk="0">
                  <a:moveTo>
                    <a:pt x="46" y="106"/>
                  </a:moveTo>
                  <a:cubicBezTo>
                    <a:pt x="46" y="102"/>
                    <a:pt x="45" y="97"/>
                    <a:pt x="44" y="92"/>
                  </a:cubicBezTo>
                  <a:cubicBezTo>
                    <a:pt x="43" y="87"/>
                    <a:pt x="42" y="82"/>
                    <a:pt x="40" y="78"/>
                  </a:cubicBezTo>
                  <a:cubicBezTo>
                    <a:pt x="37" y="68"/>
                    <a:pt x="33" y="59"/>
                    <a:pt x="29" y="51"/>
                  </a:cubicBezTo>
                  <a:cubicBezTo>
                    <a:pt x="27" y="46"/>
                    <a:pt x="25" y="42"/>
                    <a:pt x="23" y="37"/>
                  </a:cubicBezTo>
                  <a:cubicBezTo>
                    <a:pt x="20" y="33"/>
                    <a:pt x="18" y="29"/>
                    <a:pt x="16" y="25"/>
                  </a:cubicBezTo>
                  <a:cubicBezTo>
                    <a:pt x="13" y="20"/>
                    <a:pt x="11" y="16"/>
                    <a:pt x="8" y="12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5" y="14"/>
                  </a:cubicBezTo>
                  <a:cubicBezTo>
                    <a:pt x="7" y="18"/>
                    <a:pt x="9" y="22"/>
                    <a:pt x="12" y="27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8" y="62"/>
                    <a:pt x="32" y="70"/>
                    <a:pt x="36" y="79"/>
                  </a:cubicBezTo>
                  <a:cubicBezTo>
                    <a:pt x="37" y="82"/>
                    <a:pt x="38" y="84"/>
                    <a:pt x="39" y="86"/>
                  </a:cubicBezTo>
                  <a:cubicBezTo>
                    <a:pt x="40" y="88"/>
                    <a:pt x="40" y="90"/>
                    <a:pt x="41" y="93"/>
                  </a:cubicBezTo>
                  <a:cubicBezTo>
                    <a:pt x="43" y="97"/>
                    <a:pt x="45" y="102"/>
                    <a:pt x="46" y="10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6" name="Google Shape;2484;p12"/>
            <p:cNvSpPr/>
            <p:nvPr/>
          </p:nvSpPr>
          <p:spPr>
            <a:xfrm>
              <a:off x="3927" y="2142"/>
              <a:ext cx="169" cy="234"/>
            </a:xfrm>
            <a:custGeom>
              <a:avLst/>
              <a:gdLst/>
              <a:ahLst/>
              <a:cxnLst/>
              <a:rect l="l" t="t" r="r" b="b"/>
              <a:pathLst>
                <a:path w="68" h="94" extrusionOk="0">
                  <a:moveTo>
                    <a:pt x="68" y="94"/>
                  </a:moveTo>
                  <a:cubicBezTo>
                    <a:pt x="67" y="89"/>
                    <a:pt x="65" y="85"/>
                    <a:pt x="63" y="80"/>
                  </a:cubicBezTo>
                  <a:cubicBezTo>
                    <a:pt x="61" y="76"/>
                    <a:pt x="59" y="72"/>
                    <a:pt x="56" y="67"/>
                  </a:cubicBezTo>
                  <a:cubicBezTo>
                    <a:pt x="51" y="59"/>
                    <a:pt x="46" y="51"/>
                    <a:pt x="40" y="43"/>
                  </a:cubicBezTo>
                  <a:cubicBezTo>
                    <a:pt x="37" y="39"/>
                    <a:pt x="34" y="35"/>
                    <a:pt x="31" y="32"/>
                  </a:cubicBezTo>
                  <a:cubicBezTo>
                    <a:pt x="28" y="28"/>
                    <a:pt x="25" y="24"/>
                    <a:pt x="21" y="21"/>
                  </a:cubicBezTo>
                  <a:cubicBezTo>
                    <a:pt x="18" y="17"/>
                    <a:pt x="15" y="14"/>
                    <a:pt x="11" y="10"/>
                  </a:cubicBezTo>
                  <a:cubicBezTo>
                    <a:pt x="8" y="7"/>
                    <a:pt x="4" y="3"/>
                    <a:pt x="0" y="0"/>
                  </a:cubicBezTo>
                  <a:cubicBezTo>
                    <a:pt x="3" y="4"/>
                    <a:pt x="6" y="8"/>
                    <a:pt x="9" y="12"/>
                  </a:cubicBezTo>
                  <a:cubicBezTo>
                    <a:pt x="12" y="16"/>
                    <a:pt x="15" y="20"/>
                    <a:pt x="18" y="2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54"/>
                    <a:pt x="47" y="62"/>
                    <a:pt x="53" y="70"/>
                  </a:cubicBezTo>
                  <a:cubicBezTo>
                    <a:pt x="54" y="72"/>
                    <a:pt x="55" y="74"/>
                    <a:pt x="57" y="76"/>
                  </a:cubicBezTo>
                  <a:cubicBezTo>
                    <a:pt x="58" y="78"/>
                    <a:pt x="59" y="80"/>
                    <a:pt x="61" y="82"/>
                  </a:cubicBezTo>
                  <a:cubicBezTo>
                    <a:pt x="63" y="86"/>
                    <a:pt x="66" y="90"/>
                    <a:pt x="68" y="9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7" name="Google Shape;2485;p12"/>
            <p:cNvSpPr/>
            <p:nvPr/>
          </p:nvSpPr>
          <p:spPr>
            <a:xfrm>
              <a:off x="3883" y="2192"/>
              <a:ext cx="213" cy="193"/>
            </a:xfrm>
            <a:custGeom>
              <a:avLst/>
              <a:gdLst/>
              <a:ahLst/>
              <a:cxnLst/>
              <a:rect l="l" t="t" r="r" b="b"/>
              <a:pathLst>
                <a:path w="86" h="78" extrusionOk="0">
                  <a:moveTo>
                    <a:pt x="86" y="78"/>
                  </a:moveTo>
                  <a:cubicBezTo>
                    <a:pt x="84" y="73"/>
                    <a:pt x="81" y="69"/>
                    <a:pt x="79" y="65"/>
                  </a:cubicBezTo>
                  <a:cubicBezTo>
                    <a:pt x="76" y="61"/>
                    <a:pt x="72" y="57"/>
                    <a:pt x="69" y="54"/>
                  </a:cubicBezTo>
                  <a:cubicBezTo>
                    <a:pt x="63" y="47"/>
                    <a:pt x="55" y="40"/>
                    <a:pt x="48" y="34"/>
                  </a:cubicBezTo>
                  <a:cubicBezTo>
                    <a:pt x="44" y="30"/>
                    <a:pt x="41" y="27"/>
                    <a:pt x="37" y="24"/>
                  </a:cubicBezTo>
                  <a:cubicBezTo>
                    <a:pt x="33" y="21"/>
                    <a:pt x="29" y="18"/>
                    <a:pt x="25" y="15"/>
                  </a:cubicBezTo>
                  <a:cubicBezTo>
                    <a:pt x="21" y="13"/>
                    <a:pt x="17" y="10"/>
                    <a:pt x="13" y="7"/>
                  </a:cubicBezTo>
                  <a:cubicBezTo>
                    <a:pt x="9" y="5"/>
                    <a:pt x="5" y="2"/>
                    <a:pt x="0" y="0"/>
                  </a:cubicBezTo>
                  <a:cubicBezTo>
                    <a:pt x="4" y="3"/>
                    <a:pt x="8" y="6"/>
                    <a:pt x="11" y="10"/>
                  </a:cubicBezTo>
                  <a:cubicBezTo>
                    <a:pt x="15" y="13"/>
                    <a:pt x="18" y="16"/>
                    <a:pt x="22" y="19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52" y="44"/>
                    <a:pt x="59" y="51"/>
                    <a:pt x="66" y="57"/>
                  </a:cubicBezTo>
                  <a:cubicBezTo>
                    <a:pt x="68" y="59"/>
                    <a:pt x="69" y="60"/>
                    <a:pt x="71" y="62"/>
                  </a:cubicBezTo>
                  <a:cubicBezTo>
                    <a:pt x="73" y="64"/>
                    <a:pt x="75" y="65"/>
                    <a:pt x="76" y="67"/>
                  </a:cubicBezTo>
                  <a:cubicBezTo>
                    <a:pt x="80" y="70"/>
                    <a:pt x="83" y="74"/>
                    <a:pt x="86" y="7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8" name="Google Shape;2486;p12"/>
            <p:cNvSpPr/>
            <p:nvPr/>
          </p:nvSpPr>
          <p:spPr>
            <a:xfrm>
              <a:off x="4094" y="2373"/>
              <a:ext cx="256" cy="479"/>
            </a:xfrm>
            <a:custGeom>
              <a:avLst/>
              <a:gdLst/>
              <a:ahLst/>
              <a:cxnLst/>
              <a:rect l="l" t="t" r="r" b="b"/>
              <a:pathLst>
                <a:path w="103" h="193" extrusionOk="0">
                  <a:moveTo>
                    <a:pt x="103" y="193"/>
                  </a:moveTo>
                  <a:cubicBezTo>
                    <a:pt x="98" y="176"/>
                    <a:pt x="92" y="158"/>
                    <a:pt x="85" y="141"/>
                  </a:cubicBezTo>
                  <a:cubicBezTo>
                    <a:pt x="83" y="137"/>
                    <a:pt x="81" y="133"/>
                    <a:pt x="80" y="129"/>
                  </a:cubicBezTo>
                  <a:cubicBezTo>
                    <a:pt x="78" y="124"/>
                    <a:pt x="76" y="120"/>
                    <a:pt x="74" y="116"/>
                  </a:cubicBezTo>
                  <a:cubicBezTo>
                    <a:pt x="72" y="112"/>
                    <a:pt x="70" y="108"/>
                    <a:pt x="68" y="104"/>
                  </a:cubicBezTo>
                  <a:cubicBezTo>
                    <a:pt x="66" y="99"/>
                    <a:pt x="64" y="95"/>
                    <a:pt x="62" y="91"/>
                  </a:cubicBezTo>
                  <a:cubicBezTo>
                    <a:pt x="53" y="75"/>
                    <a:pt x="44" y="59"/>
                    <a:pt x="33" y="44"/>
                  </a:cubicBezTo>
                  <a:cubicBezTo>
                    <a:pt x="23" y="28"/>
                    <a:pt x="12" y="14"/>
                    <a:pt x="0" y="0"/>
                  </a:cubicBezTo>
                  <a:cubicBezTo>
                    <a:pt x="2" y="4"/>
                    <a:pt x="5" y="8"/>
                    <a:pt x="8" y="11"/>
                  </a:cubicBezTo>
                  <a:cubicBezTo>
                    <a:pt x="9" y="13"/>
                    <a:pt x="10" y="15"/>
                    <a:pt x="12" y="17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8" y="26"/>
                    <a:pt x="21" y="30"/>
                    <a:pt x="23" y="34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3" y="49"/>
                    <a:pt x="35" y="53"/>
                    <a:pt x="38" y="57"/>
                  </a:cubicBezTo>
                  <a:cubicBezTo>
                    <a:pt x="40" y="61"/>
                    <a:pt x="42" y="65"/>
                    <a:pt x="45" y="6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53" y="85"/>
                    <a:pt x="56" y="89"/>
                    <a:pt x="58" y="93"/>
                  </a:cubicBezTo>
                  <a:cubicBezTo>
                    <a:pt x="60" y="97"/>
                    <a:pt x="62" y="101"/>
                    <a:pt x="64" y="105"/>
                  </a:cubicBezTo>
                  <a:cubicBezTo>
                    <a:pt x="66" y="110"/>
                    <a:pt x="68" y="114"/>
                    <a:pt x="70" y="118"/>
                  </a:cubicBezTo>
                  <a:cubicBezTo>
                    <a:pt x="72" y="122"/>
                    <a:pt x="74" y="126"/>
                    <a:pt x="76" y="130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7" y="155"/>
                    <a:pt x="87" y="155"/>
                    <a:pt x="87" y="155"/>
                  </a:cubicBezTo>
                  <a:cubicBezTo>
                    <a:pt x="89" y="159"/>
                    <a:pt x="91" y="164"/>
                    <a:pt x="93" y="168"/>
                  </a:cubicBezTo>
                  <a:cubicBezTo>
                    <a:pt x="97" y="176"/>
                    <a:pt x="100" y="185"/>
                    <a:pt x="103" y="1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9" name="Google Shape;2487;p12"/>
            <p:cNvSpPr/>
            <p:nvPr/>
          </p:nvSpPr>
          <p:spPr>
            <a:xfrm>
              <a:off x="4340" y="253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3"/>
                    <a:pt x="8" y="88"/>
                  </a:cubicBezTo>
                  <a:cubicBezTo>
                    <a:pt x="9" y="78"/>
                    <a:pt x="10" y="68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9" y="20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5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5"/>
                  </a:cubicBezTo>
                  <a:cubicBezTo>
                    <a:pt x="3" y="97"/>
                    <a:pt x="3" y="99"/>
                    <a:pt x="2" y="102"/>
                  </a:cubicBezTo>
                  <a:cubicBezTo>
                    <a:pt x="2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0" name="Google Shape;2488;p12"/>
            <p:cNvSpPr/>
            <p:nvPr/>
          </p:nvSpPr>
          <p:spPr>
            <a:xfrm>
              <a:off x="4106" y="2703"/>
              <a:ext cx="249" cy="149"/>
            </a:xfrm>
            <a:custGeom>
              <a:avLst/>
              <a:gdLst/>
              <a:ahLst/>
              <a:cxnLst/>
              <a:rect l="l" t="t" r="r" b="b"/>
              <a:pathLst>
                <a:path w="100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2" y="20"/>
                  </a:cubicBezTo>
                  <a:cubicBezTo>
                    <a:pt x="30" y="26"/>
                    <a:pt x="38" y="31"/>
                    <a:pt x="46" y="36"/>
                  </a:cubicBezTo>
                  <a:cubicBezTo>
                    <a:pt x="51" y="39"/>
                    <a:pt x="55" y="41"/>
                    <a:pt x="59" y="43"/>
                  </a:cubicBezTo>
                  <a:cubicBezTo>
                    <a:pt x="64" y="45"/>
                    <a:pt x="68" y="47"/>
                    <a:pt x="73" y="49"/>
                  </a:cubicBezTo>
                  <a:cubicBezTo>
                    <a:pt x="77" y="51"/>
                    <a:pt x="81" y="53"/>
                    <a:pt x="86" y="55"/>
                  </a:cubicBezTo>
                  <a:cubicBezTo>
                    <a:pt x="91" y="57"/>
                    <a:pt x="95" y="59"/>
                    <a:pt x="100" y="60"/>
                  </a:cubicBezTo>
                  <a:cubicBezTo>
                    <a:pt x="96" y="57"/>
                    <a:pt x="91" y="55"/>
                    <a:pt x="87" y="53"/>
                  </a:cubicBezTo>
                  <a:cubicBezTo>
                    <a:pt x="83" y="50"/>
                    <a:pt x="79" y="48"/>
                    <a:pt x="75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1" y="26"/>
                    <a:pt x="33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1" name="Google Shape;2489;p12"/>
            <p:cNvSpPr/>
            <p:nvPr/>
          </p:nvSpPr>
          <p:spPr>
            <a:xfrm>
              <a:off x="4096" y="2673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2" y="4"/>
                    <a:pt x="6" y="8"/>
                    <a:pt x="10" y="11"/>
                  </a:cubicBezTo>
                  <a:cubicBezTo>
                    <a:pt x="13" y="14"/>
                    <a:pt x="17" y="17"/>
                    <a:pt x="21" y="20"/>
                  </a:cubicBezTo>
                  <a:cubicBezTo>
                    <a:pt x="29" y="26"/>
                    <a:pt x="37" y="31"/>
                    <a:pt x="46" y="36"/>
                  </a:cubicBezTo>
                  <a:cubicBezTo>
                    <a:pt x="50" y="39"/>
                    <a:pt x="54" y="41"/>
                    <a:pt x="58" y="43"/>
                  </a:cubicBezTo>
                  <a:cubicBezTo>
                    <a:pt x="63" y="45"/>
                    <a:pt x="67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7"/>
                    <a:pt x="94" y="59"/>
                    <a:pt x="99" y="60"/>
                  </a:cubicBezTo>
                  <a:cubicBezTo>
                    <a:pt x="95" y="57"/>
                    <a:pt x="91" y="55"/>
                    <a:pt x="86" y="53"/>
                  </a:cubicBezTo>
                  <a:cubicBezTo>
                    <a:pt x="82" y="50"/>
                    <a:pt x="78" y="48"/>
                    <a:pt x="74" y="45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0" y="26"/>
                    <a:pt x="32" y="21"/>
                    <a:pt x="23" y="16"/>
                  </a:cubicBezTo>
                  <a:cubicBezTo>
                    <a:pt x="21" y="15"/>
                    <a:pt x="19" y="14"/>
                    <a:pt x="17" y="13"/>
                  </a:cubicBezTo>
                  <a:cubicBezTo>
                    <a:pt x="15" y="11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2" name="Google Shape;2490;p12"/>
            <p:cNvSpPr/>
            <p:nvPr/>
          </p:nvSpPr>
          <p:spPr>
            <a:xfrm>
              <a:off x="4091" y="2629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2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6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3" name="Google Shape;2491;p12"/>
            <p:cNvSpPr/>
            <p:nvPr/>
          </p:nvSpPr>
          <p:spPr>
            <a:xfrm>
              <a:off x="4074" y="2591"/>
              <a:ext cx="239" cy="162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2" y="15"/>
                    <a:pt x="16" y="19"/>
                    <a:pt x="20" y="22"/>
                  </a:cubicBezTo>
                  <a:cubicBezTo>
                    <a:pt x="27" y="28"/>
                    <a:pt x="35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0" y="49"/>
                    <a:pt x="65" y="51"/>
                    <a:pt x="69" y="53"/>
                  </a:cubicBezTo>
                  <a:cubicBezTo>
                    <a:pt x="73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3"/>
                    <a:pt x="88" y="60"/>
                    <a:pt x="84" y="57"/>
                  </a:cubicBezTo>
                  <a:cubicBezTo>
                    <a:pt x="80" y="55"/>
                    <a:pt x="75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4" name="Google Shape;2492;p12"/>
            <p:cNvSpPr/>
            <p:nvPr/>
          </p:nvSpPr>
          <p:spPr>
            <a:xfrm>
              <a:off x="4054" y="2557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5" name="Google Shape;2493;p12"/>
            <p:cNvSpPr/>
            <p:nvPr/>
          </p:nvSpPr>
          <p:spPr>
            <a:xfrm>
              <a:off x="4037" y="2512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6" name="Google Shape;2494;p12"/>
            <p:cNvSpPr/>
            <p:nvPr/>
          </p:nvSpPr>
          <p:spPr>
            <a:xfrm>
              <a:off x="4022" y="2480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0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1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7" name="Google Shape;2495;p12"/>
            <p:cNvSpPr/>
            <p:nvPr/>
          </p:nvSpPr>
          <p:spPr>
            <a:xfrm>
              <a:off x="4007" y="2440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2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8"/>
                    <a:pt x="36" y="33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5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8" name="Google Shape;2496;p12"/>
            <p:cNvSpPr/>
            <p:nvPr/>
          </p:nvSpPr>
          <p:spPr>
            <a:xfrm>
              <a:off x="3987" y="2408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5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9" name="Google Shape;2497;p12"/>
            <p:cNvSpPr/>
            <p:nvPr/>
          </p:nvSpPr>
          <p:spPr>
            <a:xfrm>
              <a:off x="3957" y="2363"/>
              <a:ext cx="241" cy="161"/>
            </a:xfrm>
            <a:custGeom>
              <a:avLst/>
              <a:gdLst/>
              <a:ahLst/>
              <a:cxnLst/>
              <a:rect l="l" t="t" r="r" b="b"/>
              <a:pathLst>
                <a:path w="97" h="65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5" y="38"/>
                  </a:cubicBezTo>
                  <a:cubicBezTo>
                    <a:pt x="49" y="41"/>
                    <a:pt x="53" y="43"/>
                    <a:pt x="57" y="46"/>
                  </a:cubicBezTo>
                  <a:cubicBezTo>
                    <a:pt x="61" y="48"/>
                    <a:pt x="66" y="51"/>
                    <a:pt x="70" y="53"/>
                  </a:cubicBezTo>
                  <a:cubicBezTo>
                    <a:pt x="74" y="55"/>
                    <a:pt x="79" y="57"/>
                    <a:pt x="83" y="59"/>
                  </a:cubicBezTo>
                  <a:cubicBezTo>
                    <a:pt x="88" y="61"/>
                    <a:pt x="92" y="63"/>
                    <a:pt x="97" y="65"/>
                  </a:cubicBezTo>
                  <a:cubicBezTo>
                    <a:pt x="93" y="62"/>
                    <a:pt x="89" y="59"/>
                    <a:pt x="85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0" y="28"/>
                    <a:pt x="32" y="23"/>
                    <a:pt x="24" y="17"/>
                  </a:cubicBezTo>
                  <a:cubicBezTo>
                    <a:pt x="22" y="16"/>
                    <a:pt x="20" y="15"/>
                    <a:pt x="18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0" name="Google Shape;2498;p12"/>
            <p:cNvSpPr/>
            <p:nvPr/>
          </p:nvSpPr>
          <p:spPr>
            <a:xfrm>
              <a:off x="3940" y="2326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4"/>
                    <a:pt x="6" y="8"/>
                    <a:pt x="9" y="11"/>
                  </a:cubicBezTo>
                  <a:cubicBezTo>
                    <a:pt x="12" y="15"/>
                    <a:pt x="16" y="18"/>
                    <a:pt x="20" y="21"/>
                  </a:cubicBezTo>
                  <a:cubicBezTo>
                    <a:pt x="27" y="27"/>
                    <a:pt x="35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0" y="48"/>
                    <a:pt x="65" y="51"/>
                    <a:pt x="69" y="53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5" y="51"/>
                    <a:pt x="71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1" name="Google Shape;2499;p12"/>
            <p:cNvSpPr/>
            <p:nvPr/>
          </p:nvSpPr>
          <p:spPr>
            <a:xfrm>
              <a:off x="3915" y="2291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0"/>
                    <a:pt x="70" y="53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2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2" name="Google Shape;2500;p12"/>
            <p:cNvSpPr/>
            <p:nvPr/>
          </p:nvSpPr>
          <p:spPr>
            <a:xfrm>
              <a:off x="3883" y="2244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2" y="5"/>
                    <a:pt x="6" y="8"/>
                    <a:pt x="9" y="12"/>
                  </a:cubicBezTo>
                  <a:cubicBezTo>
                    <a:pt x="13" y="15"/>
                    <a:pt x="16" y="18"/>
                    <a:pt x="20" y="22"/>
                  </a:cubicBezTo>
                  <a:cubicBezTo>
                    <a:pt x="28" y="28"/>
                    <a:pt x="36" y="34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9"/>
                    <a:pt x="65" y="51"/>
                    <a:pt x="69" y="53"/>
                  </a:cubicBezTo>
                  <a:cubicBezTo>
                    <a:pt x="74" y="56"/>
                    <a:pt x="78" y="58"/>
                    <a:pt x="82" y="60"/>
                  </a:cubicBezTo>
                  <a:cubicBezTo>
                    <a:pt x="87" y="62"/>
                    <a:pt x="91" y="64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80" y="55"/>
                    <a:pt x="76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9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3" name="Google Shape;2501;p12"/>
            <p:cNvSpPr/>
            <p:nvPr/>
          </p:nvSpPr>
          <p:spPr>
            <a:xfrm>
              <a:off x="4325" y="2507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4" name="Google Shape;2502;p12"/>
            <p:cNvSpPr/>
            <p:nvPr/>
          </p:nvSpPr>
          <p:spPr>
            <a:xfrm>
              <a:off x="4313" y="2470"/>
              <a:ext cx="24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8"/>
                    <a:pt x="6" y="93"/>
                    <a:pt x="7" y="88"/>
                  </a:cubicBezTo>
                  <a:cubicBezTo>
                    <a:pt x="9" y="78"/>
                    <a:pt x="9" y="68"/>
                    <a:pt x="9" y="59"/>
                  </a:cubicBezTo>
                  <a:cubicBezTo>
                    <a:pt x="10" y="54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20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5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3" y="90"/>
                    <a:pt x="2" y="92"/>
                    <a:pt x="2" y="95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7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5" name="Google Shape;2503;p12"/>
            <p:cNvSpPr/>
            <p:nvPr/>
          </p:nvSpPr>
          <p:spPr>
            <a:xfrm>
              <a:off x="4298" y="2433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5" y="102"/>
                  </a:cubicBezTo>
                  <a:cubicBezTo>
                    <a:pt x="6" y="98"/>
                    <a:pt x="7" y="93"/>
                    <a:pt x="7" y="88"/>
                  </a:cubicBezTo>
                  <a:cubicBezTo>
                    <a:pt x="9" y="78"/>
                    <a:pt x="9" y="69"/>
                    <a:pt x="10" y="59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9" y="39"/>
                    <a:pt x="9" y="34"/>
                    <a:pt x="9" y="30"/>
                  </a:cubicBezTo>
                  <a:cubicBezTo>
                    <a:pt x="9" y="25"/>
                    <a:pt x="8" y="20"/>
                    <a:pt x="8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4" y="25"/>
                    <a:pt x="4" y="30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8"/>
                    <a:pt x="3" y="78"/>
                    <a:pt x="3" y="88"/>
                  </a:cubicBezTo>
                  <a:cubicBezTo>
                    <a:pt x="3" y="90"/>
                    <a:pt x="3" y="92"/>
                    <a:pt x="2" y="95"/>
                  </a:cubicBezTo>
                  <a:cubicBezTo>
                    <a:pt x="2" y="97"/>
                    <a:pt x="2" y="100"/>
                    <a:pt x="2" y="102"/>
                  </a:cubicBezTo>
                  <a:cubicBezTo>
                    <a:pt x="1" y="107"/>
                    <a:pt x="1" y="112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6" name="Google Shape;2504;p12"/>
            <p:cNvSpPr/>
            <p:nvPr/>
          </p:nvSpPr>
          <p:spPr>
            <a:xfrm>
              <a:off x="4278" y="2395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1"/>
                    <a:pt x="4" y="107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5"/>
                    <a:pt x="6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7"/>
                    <a:pt x="2" y="99"/>
                    <a:pt x="2" y="101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7" name="Google Shape;2505;p12"/>
            <p:cNvSpPr/>
            <p:nvPr/>
          </p:nvSpPr>
          <p:spPr>
            <a:xfrm>
              <a:off x="4263" y="2356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3" y="112"/>
                    <a:pt x="4" y="107"/>
                    <a:pt x="5" y="102"/>
                  </a:cubicBezTo>
                  <a:cubicBezTo>
                    <a:pt x="6" y="97"/>
                    <a:pt x="7" y="92"/>
                    <a:pt x="8" y="88"/>
                  </a:cubicBezTo>
                  <a:cubicBezTo>
                    <a:pt x="9" y="78"/>
                    <a:pt x="10" y="68"/>
                    <a:pt x="10" y="58"/>
                  </a:cubicBezTo>
                  <a:cubicBezTo>
                    <a:pt x="10" y="54"/>
                    <a:pt x="10" y="49"/>
                    <a:pt x="10" y="44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5"/>
                  </a:cubicBezTo>
                  <a:cubicBezTo>
                    <a:pt x="7" y="10"/>
                    <a:pt x="7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20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4" y="78"/>
                    <a:pt x="3" y="87"/>
                  </a:cubicBezTo>
                  <a:cubicBezTo>
                    <a:pt x="3" y="90"/>
                    <a:pt x="3" y="92"/>
                    <a:pt x="3" y="94"/>
                  </a:cubicBezTo>
                  <a:cubicBezTo>
                    <a:pt x="3" y="97"/>
                    <a:pt x="2" y="99"/>
                    <a:pt x="2" y="102"/>
                  </a:cubicBezTo>
                  <a:cubicBezTo>
                    <a:pt x="2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8" name="Google Shape;2506;p12"/>
            <p:cNvSpPr/>
            <p:nvPr/>
          </p:nvSpPr>
          <p:spPr>
            <a:xfrm>
              <a:off x="4245" y="2318"/>
              <a:ext cx="25" cy="288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0" y="116"/>
                  </a:moveTo>
                  <a:cubicBezTo>
                    <a:pt x="2" y="112"/>
                    <a:pt x="3" y="107"/>
                    <a:pt x="4" y="102"/>
                  </a:cubicBezTo>
                  <a:cubicBezTo>
                    <a:pt x="6" y="97"/>
                    <a:pt x="6" y="92"/>
                    <a:pt x="7" y="88"/>
                  </a:cubicBezTo>
                  <a:cubicBezTo>
                    <a:pt x="8" y="78"/>
                    <a:pt x="9" y="68"/>
                    <a:pt x="9" y="58"/>
                  </a:cubicBezTo>
                  <a:cubicBezTo>
                    <a:pt x="10" y="53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4"/>
                    <a:pt x="8" y="19"/>
                    <a:pt x="7" y="15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4" y="15"/>
                  </a:cubicBezTo>
                  <a:cubicBezTo>
                    <a:pt x="4" y="20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8"/>
                    <a:pt x="3" y="78"/>
                    <a:pt x="3" y="87"/>
                  </a:cubicBezTo>
                  <a:cubicBezTo>
                    <a:pt x="2" y="90"/>
                    <a:pt x="2" y="92"/>
                    <a:pt x="2" y="94"/>
                  </a:cubicBezTo>
                  <a:cubicBezTo>
                    <a:pt x="2" y="97"/>
                    <a:pt x="2" y="99"/>
                    <a:pt x="2" y="102"/>
                  </a:cubicBezTo>
                  <a:cubicBezTo>
                    <a:pt x="1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9" name="Google Shape;2507;p12"/>
            <p:cNvSpPr/>
            <p:nvPr/>
          </p:nvSpPr>
          <p:spPr>
            <a:xfrm>
              <a:off x="4228" y="2294"/>
              <a:ext cx="25" cy="285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2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8"/>
                    <a:pt x="9" y="33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5" y="4"/>
                    <a:pt x="5" y="9"/>
                    <a:pt x="5" y="14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2" y="96"/>
                    <a:pt x="2" y="99"/>
                    <a:pt x="2" y="101"/>
                  </a:cubicBezTo>
                  <a:cubicBezTo>
                    <a:pt x="2" y="106"/>
                    <a:pt x="1" y="111"/>
                    <a:pt x="0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0" name="Google Shape;2508;p12"/>
            <p:cNvSpPr/>
            <p:nvPr/>
          </p:nvSpPr>
          <p:spPr>
            <a:xfrm>
              <a:off x="4213" y="2266"/>
              <a:ext cx="20" cy="288"/>
            </a:xfrm>
            <a:custGeom>
              <a:avLst/>
              <a:gdLst/>
              <a:ahLst/>
              <a:cxnLst/>
              <a:rect l="l" t="t" r="r" b="b"/>
              <a:pathLst>
                <a:path w="8" h="116" extrusionOk="0">
                  <a:moveTo>
                    <a:pt x="2" y="116"/>
                  </a:moveTo>
                  <a:cubicBezTo>
                    <a:pt x="4" y="111"/>
                    <a:pt x="5" y="106"/>
                    <a:pt x="6" y="101"/>
                  </a:cubicBezTo>
                  <a:cubicBezTo>
                    <a:pt x="7" y="97"/>
                    <a:pt x="7" y="92"/>
                    <a:pt x="8" y="87"/>
                  </a:cubicBezTo>
                  <a:cubicBezTo>
                    <a:pt x="8" y="77"/>
                    <a:pt x="8" y="67"/>
                    <a:pt x="8" y="58"/>
                  </a:cubicBezTo>
                  <a:cubicBezTo>
                    <a:pt x="8" y="53"/>
                    <a:pt x="7" y="48"/>
                    <a:pt x="7" y="43"/>
                  </a:cubicBezTo>
                  <a:cubicBezTo>
                    <a:pt x="6" y="38"/>
                    <a:pt x="6" y="33"/>
                    <a:pt x="5" y="28"/>
                  </a:cubicBezTo>
                  <a:cubicBezTo>
                    <a:pt x="4" y="24"/>
                    <a:pt x="4" y="19"/>
                    <a:pt x="3" y="14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ubicBezTo>
                    <a:pt x="0" y="19"/>
                    <a:pt x="0" y="24"/>
                    <a:pt x="1" y="2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67"/>
                    <a:pt x="3" y="77"/>
                    <a:pt x="3" y="87"/>
                  </a:cubicBezTo>
                  <a:cubicBezTo>
                    <a:pt x="3" y="89"/>
                    <a:pt x="3" y="92"/>
                    <a:pt x="3" y="94"/>
                  </a:cubicBezTo>
                  <a:cubicBezTo>
                    <a:pt x="3" y="96"/>
                    <a:pt x="3" y="99"/>
                    <a:pt x="3" y="101"/>
                  </a:cubicBezTo>
                  <a:cubicBezTo>
                    <a:pt x="3" y="106"/>
                    <a:pt x="3" y="111"/>
                    <a:pt x="2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1" name="Google Shape;2509;p12"/>
            <p:cNvSpPr/>
            <p:nvPr/>
          </p:nvSpPr>
          <p:spPr>
            <a:xfrm>
              <a:off x="4191" y="2242"/>
              <a:ext cx="25" cy="287"/>
            </a:xfrm>
            <a:custGeom>
              <a:avLst/>
              <a:gdLst/>
              <a:ahLst/>
              <a:cxnLst/>
              <a:rect l="l" t="t" r="r" b="b"/>
              <a:pathLst>
                <a:path w="10" h="116" extrusionOk="0">
                  <a:moveTo>
                    <a:pt x="4" y="116"/>
                  </a:moveTo>
                  <a:cubicBezTo>
                    <a:pt x="6" y="112"/>
                    <a:pt x="7" y="107"/>
                    <a:pt x="8" y="102"/>
                  </a:cubicBezTo>
                  <a:cubicBezTo>
                    <a:pt x="9" y="97"/>
                    <a:pt x="9" y="92"/>
                    <a:pt x="9" y="87"/>
                  </a:cubicBezTo>
                  <a:cubicBezTo>
                    <a:pt x="10" y="77"/>
                    <a:pt x="10" y="68"/>
                    <a:pt x="9" y="58"/>
                  </a:cubicBezTo>
                  <a:cubicBezTo>
                    <a:pt x="9" y="53"/>
                    <a:pt x="8" y="48"/>
                    <a:pt x="8" y="43"/>
                  </a:cubicBezTo>
                  <a:cubicBezTo>
                    <a:pt x="7" y="38"/>
                    <a:pt x="7" y="34"/>
                    <a:pt x="6" y="29"/>
                  </a:cubicBezTo>
                  <a:cubicBezTo>
                    <a:pt x="5" y="24"/>
                    <a:pt x="4" y="19"/>
                    <a:pt x="3" y="14"/>
                  </a:cubicBezTo>
                  <a:cubicBezTo>
                    <a:pt x="2" y="10"/>
                    <a:pt x="1" y="5"/>
                    <a:pt x="0" y="0"/>
                  </a:cubicBezTo>
                  <a:cubicBezTo>
                    <a:pt x="0" y="5"/>
                    <a:pt x="0" y="10"/>
                    <a:pt x="0" y="15"/>
                  </a:cubicBezTo>
                  <a:cubicBezTo>
                    <a:pt x="1" y="20"/>
                    <a:pt x="1" y="24"/>
                    <a:pt x="1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68"/>
                    <a:pt x="4" y="77"/>
                    <a:pt x="5" y="87"/>
                  </a:cubicBezTo>
                  <a:cubicBezTo>
                    <a:pt x="5" y="90"/>
                    <a:pt x="5" y="92"/>
                    <a:pt x="5" y="94"/>
                  </a:cubicBezTo>
                  <a:cubicBezTo>
                    <a:pt x="5" y="97"/>
                    <a:pt x="5" y="99"/>
                    <a:pt x="5" y="102"/>
                  </a:cubicBezTo>
                  <a:cubicBezTo>
                    <a:pt x="5" y="106"/>
                    <a:pt x="5" y="111"/>
                    <a:pt x="4" y="1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2" name="Google Shape;2510;p12"/>
            <p:cNvSpPr/>
            <p:nvPr/>
          </p:nvSpPr>
          <p:spPr>
            <a:xfrm>
              <a:off x="4158" y="2222"/>
              <a:ext cx="38" cy="285"/>
            </a:xfrm>
            <a:custGeom>
              <a:avLst/>
              <a:gdLst/>
              <a:ahLst/>
              <a:cxnLst/>
              <a:rect l="l" t="t" r="r" b="b"/>
              <a:pathLst>
                <a:path w="15" h="115" extrusionOk="0">
                  <a:moveTo>
                    <a:pt x="12" y="115"/>
                  </a:moveTo>
                  <a:cubicBezTo>
                    <a:pt x="13" y="111"/>
                    <a:pt x="14" y="106"/>
                    <a:pt x="15" y="101"/>
                  </a:cubicBezTo>
                  <a:cubicBezTo>
                    <a:pt x="15" y="96"/>
                    <a:pt x="15" y="91"/>
                    <a:pt x="15" y="86"/>
                  </a:cubicBezTo>
                  <a:cubicBezTo>
                    <a:pt x="15" y="76"/>
                    <a:pt x="14" y="67"/>
                    <a:pt x="13" y="57"/>
                  </a:cubicBezTo>
                  <a:cubicBezTo>
                    <a:pt x="13" y="52"/>
                    <a:pt x="12" y="47"/>
                    <a:pt x="11" y="43"/>
                  </a:cubicBezTo>
                  <a:cubicBezTo>
                    <a:pt x="10" y="38"/>
                    <a:pt x="9" y="33"/>
                    <a:pt x="8" y="28"/>
                  </a:cubicBezTo>
                  <a:cubicBezTo>
                    <a:pt x="7" y="23"/>
                    <a:pt x="6" y="19"/>
                    <a:pt x="5" y="14"/>
                  </a:cubicBezTo>
                  <a:cubicBezTo>
                    <a:pt x="3" y="9"/>
                    <a:pt x="2" y="5"/>
                    <a:pt x="0" y="0"/>
                  </a:cubicBezTo>
                  <a:cubicBezTo>
                    <a:pt x="1" y="5"/>
                    <a:pt x="1" y="10"/>
                    <a:pt x="2" y="15"/>
                  </a:cubicBezTo>
                  <a:cubicBezTo>
                    <a:pt x="2" y="19"/>
                    <a:pt x="3" y="24"/>
                    <a:pt x="4" y="29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9" y="67"/>
                    <a:pt x="10" y="77"/>
                    <a:pt x="11" y="86"/>
                  </a:cubicBezTo>
                  <a:cubicBezTo>
                    <a:pt x="11" y="89"/>
                    <a:pt x="11" y="91"/>
                    <a:pt x="11" y="94"/>
                  </a:cubicBezTo>
                  <a:cubicBezTo>
                    <a:pt x="11" y="96"/>
                    <a:pt x="12" y="99"/>
                    <a:pt x="12" y="101"/>
                  </a:cubicBezTo>
                  <a:cubicBezTo>
                    <a:pt x="12" y="106"/>
                    <a:pt x="12" y="111"/>
                    <a:pt x="12" y="115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3" name="Google Shape;2511;p12"/>
            <p:cNvSpPr/>
            <p:nvPr/>
          </p:nvSpPr>
          <p:spPr>
            <a:xfrm>
              <a:off x="4116" y="2199"/>
              <a:ext cx="62" cy="283"/>
            </a:xfrm>
            <a:custGeom>
              <a:avLst/>
              <a:gdLst/>
              <a:ahLst/>
              <a:cxnLst/>
              <a:rect l="l" t="t" r="r" b="b"/>
              <a:pathLst>
                <a:path w="25" h="114" extrusionOk="0">
                  <a:moveTo>
                    <a:pt x="23" y="114"/>
                  </a:moveTo>
                  <a:cubicBezTo>
                    <a:pt x="24" y="109"/>
                    <a:pt x="25" y="104"/>
                    <a:pt x="25" y="100"/>
                  </a:cubicBezTo>
                  <a:cubicBezTo>
                    <a:pt x="25" y="95"/>
                    <a:pt x="24" y="90"/>
                    <a:pt x="24" y="85"/>
                  </a:cubicBezTo>
                  <a:cubicBezTo>
                    <a:pt x="23" y="75"/>
                    <a:pt x="21" y="65"/>
                    <a:pt x="19" y="56"/>
                  </a:cubicBezTo>
                  <a:cubicBezTo>
                    <a:pt x="18" y="51"/>
                    <a:pt x="17" y="46"/>
                    <a:pt x="15" y="42"/>
                  </a:cubicBezTo>
                  <a:cubicBezTo>
                    <a:pt x="14" y="37"/>
                    <a:pt x="13" y="32"/>
                    <a:pt x="11" y="28"/>
                  </a:cubicBezTo>
                  <a:cubicBezTo>
                    <a:pt x="9" y="23"/>
                    <a:pt x="8" y="18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  <a:cubicBezTo>
                    <a:pt x="1" y="5"/>
                    <a:pt x="2" y="10"/>
                    <a:pt x="3" y="15"/>
                  </a:cubicBezTo>
                  <a:cubicBezTo>
                    <a:pt x="4" y="19"/>
                    <a:pt x="5" y="24"/>
                    <a:pt x="7" y="29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5" y="67"/>
                    <a:pt x="17" y="76"/>
                    <a:pt x="19" y="85"/>
                  </a:cubicBezTo>
                  <a:cubicBezTo>
                    <a:pt x="20" y="88"/>
                    <a:pt x="20" y="90"/>
                    <a:pt x="21" y="93"/>
                  </a:cubicBezTo>
                  <a:cubicBezTo>
                    <a:pt x="21" y="95"/>
                    <a:pt x="21" y="97"/>
                    <a:pt x="22" y="100"/>
                  </a:cubicBezTo>
                  <a:cubicBezTo>
                    <a:pt x="23" y="104"/>
                    <a:pt x="23" y="109"/>
                    <a:pt x="23" y="11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4" name="Google Shape;2512;p12"/>
            <p:cNvSpPr/>
            <p:nvPr/>
          </p:nvSpPr>
          <p:spPr>
            <a:xfrm>
              <a:off x="4084" y="2177"/>
              <a:ext cx="72" cy="278"/>
            </a:xfrm>
            <a:custGeom>
              <a:avLst/>
              <a:gdLst/>
              <a:ahLst/>
              <a:cxnLst/>
              <a:rect l="l" t="t" r="r" b="b"/>
              <a:pathLst>
                <a:path w="29" h="112" extrusionOk="0">
                  <a:moveTo>
                    <a:pt x="28" y="112"/>
                  </a:moveTo>
                  <a:cubicBezTo>
                    <a:pt x="29" y="107"/>
                    <a:pt x="29" y="102"/>
                    <a:pt x="29" y="97"/>
                  </a:cubicBezTo>
                  <a:cubicBezTo>
                    <a:pt x="28" y="92"/>
                    <a:pt x="28" y="88"/>
                    <a:pt x="27" y="83"/>
                  </a:cubicBezTo>
                  <a:cubicBezTo>
                    <a:pt x="26" y="73"/>
                    <a:pt x="24" y="63"/>
                    <a:pt x="21" y="54"/>
                  </a:cubicBezTo>
                  <a:cubicBezTo>
                    <a:pt x="20" y="49"/>
                    <a:pt x="18" y="45"/>
                    <a:pt x="17" y="40"/>
                  </a:cubicBezTo>
                  <a:cubicBezTo>
                    <a:pt x="15" y="35"/>
                    <a:pt x="13" y="31"/>
                    <a:pt x="12" y="26"/>
                  </a:cubicBezTo>
                  <a:cubicBezTo>
                    <a:pt x="10" y="22"/>
                    <a:pt x="8" y="17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5" y="18"/>
                    <a:pt x="6" y="23"/>
                    <a:pt x="7" y="28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8" y="65"/>
                    <a:pt x="20" y="74"/>
                    <a:pt x="23" y="84"/>
                  </a:cubicBezTo>
                  <a:cubicBezTo>
                    <a:pt x="23" y="86"/>
                    <a:pt x="24" y="88"/>
                    <a:pt x="24" y="91"/>
                  </a:cubicBezTo>
                  <a:cubicBezTo>
                    <a:pt x="25" y="93"/>
                    <a:pt x="25" y="95"/>
                    <a:pt x="26" y="98"/>
                  </a:cubicBezTo>
                  <a:cubicBezTo>
                    <a:pt x="27" y="102"/>
                    <a:pt x="28" y="107"/>
                    <a:pt x="28" y="11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5" name="Google Shape;2513;p12"/>
            <p:cNvSpPr/>
            <p:nvPr/>
          </p:nvSpPr>
          <p:spPr>
            <a:xfrm>
              <a:off x="4047" y="2155"/>
              <a:ext cx="92" cy="273"/>
            </a:xfrm>
            <a:custGeom>
              <a:avLst/>
              <a:gdLst/>
              <a:ahLst/>
              <a:cxnLst/>
              <a:rect l="l" t="t" r="r" b="b"/>
              <a:pathLst>
                <a:path w="37" h="110" extrusionOk="0">
                  <a:moveTo>
                    <a:pt x="36" y="110"/>
                  </a:moveTo>
                  <a:cubicBezTo>
                    <a:pt x="37" y="105"/>
                    <a:pt x="36" y="100"/>
                    <a:pt x="36" y="95"/>
                  </a:cubicBezTo>
                  <a:cubicBezTo>
                    <a:pt x="35" y="91"/>
                    <a:pt x="34" y="86"/>
                    <a:pt x="33" y="81"/>
                  </a:cubicBezTo>
                  <a:cubicBezTo>
                    <a:pt x="31" y="71"/>
                    <a:pt x="28" y="62"/>
                    <a:pt x="25" y="53"/>
                  </a:cubicBezTo>
                  <a:cubicBezTo>
                    <a:pt x="23" y="48"/>
                    <a:pt x="21" y="44"/>
                    <a:pt x="19" y="39"/>
                  </a:cubicBezTo>
                  <a:cubicBezTo>
                    <a:pt x="18" y="35"/>
                    <a:pt x="16" y="30"/>
                    <a:pt x="14" y="26"/>
                  </a:cubicBezTo>
                  <a:cubicBezTo>
                    <a:pt x="12" y="21"/>
                    <a:pt x="9" y="17"/>
                    <a:pt x="7" y="13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4" y="14"/>
                  </a:cubicBezTo>
                  <a:cubicBezTo>
                    <a:pt x="6" y="18"/>
                    <a:pt x="8" y="23"/>
                    <a:pt x="9" y="27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22" y="64"/>
                    <a:pt x="26" y="73"/>
                    <a:pt x="29" y="82"/>
                  </a:cubicBezTo>
                  <a:cubicBezTo>
                    <a:pt x="29" y="84"/>
                    <a:pt x="30" y="87"/>
                    <a:pt x="31" y="89"/>
                  </a:cubicBezTo>
                  <a:cubicBezTo>
                    <a:pt x="31" y="91"/>
                    <a:pt x="32" y="94"/>
                    <a:pt x="33" y="96"/>
                  </a:cubicBezTo>
                  <a:cubicBezTo>
                    <a:pt x="34" y="101"/>
                    <a:pt x="35" y="105"/>
                    <a:pt x="36" y="11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6" name="Google Shape;2514;p12"/>
            <p:cNvSpPr/>
            <p:nvPr/>
          </p:nvSpPr>
          <p:spPr>
            <a:xfrm>
              <a:off x="4002" y="2137"/>
              <a:ext cx="114" cy="263"/>
            </a:xfrm>
            <a:custGeom>
              <a:avLst/>
              <a:gdLst/>
              <a:ahLst/>
              <a:cxnLst/>
              <a:rect l="l" t="t" r="r" b="b"/>
              <a:pathLst>
                <a:path w="46" h="106" extrusionOk="0">
                  <a:moveTo>
                    <a:pt x="46" y="106"/>
                  </a:moveTo>
                  <a:cubicBezTo>
                    <a:pt x="46" y="102"/>
                    <a:pt x="45" y="97"/>
                    <a:pt x="44" y="92"/>
                  </a:cubicBezTo>
                  <a:cubicBezTo>
                    <a:pt x="43" y="87"/>
                    <a:pt x="42" y="82"/>
                    <a:pt x="40" y="78"/>
                  </a:cubicBezTo>
                  <a:cubicBezTo>
                    <a:pt x="37" y="68"/>
                    <a:pt x="33" y="59"/>
                    <a:pt x="29" y="51"/>
                  </a:cubicBezTo>
                  <a:cubicBezTo>
                    <a:pt x="27" y="46"/>
                    <a:pt x="25" y="42"/>
                    <a:pt x="23" y="37"/>
                  </a:cubicBezTo>
                  <a:cubicBezTo>
                    <a:pt x="20" y="33"/>
                    <a:pt x="18" y="29"/>
                    <a:pt x="16" y="25"/>
                  </a:cubicBezTo>
                  <a:cubicBezTo>
                    <a:pt x="13" y="20"/>
                    <a:pt x="11" y="16"/>
                    <a:pt x="8" y="12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5" y="14"/>
                  </a:cubicBezTo>
                  <a:cubicBezTo>
                    <a:pt x="7" y="18"/>
                    <a:pt x="9" y="22"/>
                    <a:pt x="12" y="27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8" y="62"/>
                    <a:pt x="32" y="70"/>
                    <a:pt x="36" y="79"/>
                  </a:cubicBezTo>
                  <a:cubicBezTo>
                    <a:pt x="37" y="82"/>
                    <a:pt x="38" y="84"/>
                    <a:pt x="39" y="86"/>
                  </a:cubicBezTo>
                  <a:cubicBezTo>
                    <a:pt x="40" y="88"/>
                    <a:pt x="40" y="90"/>
                    <a:pt x="41" y="93"/>
                  </a:cubicBezTo>
                  <a:cubicBezTo>
                    <a:pt x="43" y="97"/>
                    <a:pt x="45" y="102"/>
                    <a:pt x="46" y="10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7" name="Google Shape;2515;p12"/>
            <p:cNvSpPr/>
            <p:nvPr/>
          </p:nvSpPr>
          <p:spPr>
            <a:xfrm>
              <a:off x="3927" y="2142"/>
              <a:ext cx="169" cy="234"/>
            </a:xfrm>
            <a:custGeom>
              <a:avLst/>
              <a:gdLst/>
              <a:ahLst/>
              <a:cxnLst/>
              <a:rect l="l" t="t" r="r" b="b"/>
              <a:pathLst>
                <a:path w="68" h="94" extrusionOk="0">
                  <a:moveTo>
                    <a:pt x="68" y="94"/>
                  </a:moveTo>
                  <a:cubicBezTo>
                    <a:pt x="67" y="89"/>
                    <a:pt x="65" y="85"/>
                    <a:pt x="63" y="80"/>
                  </a:cubicBezTo>
                  <a:cubicBezTo>
                    <a:pt x="61" y="76"/>
                    <a:pt x="59" y="72"/>
                    <a:pt x="56" y="67"/>
                  </a:cubicBezTo>
                  <a:cubicBezTo>
                    <a:pt x="51" y="59"/>
                    <a:pt x="46" y="51"/>
                    <a:pt x="40" y="43"/>
                  </a:cubicBezTo>
                  <a:cubicBezTo>
                    <a:pt x="37" y="39"/>
                    <a:pt x="34" y="35"/>
                    <a:pt x="31" y="32"/>
                  </a:cubicBezTo>
                  <a:cubicBezTo>
                    <a:pt x="28" y="28"/>
                    <a:pt x="25" y="24"/>
                    <a:pt x="21" y="21"/>
                  </a:cubicBezTo>
                  <a:cubicBezTo>
                    <a:pt x="18" y="17"/>
                    <a:pt x="15" y="14"/>
                    <a:pt x="11" y="10"/>
                  </a:cubicBezTo>
                  <a:cubicBezTo>
                    <a:pt x="8" y="7"/>
                    <a:pt x="4" y="3"/>
                    <a:pt x="0" y="0"/>
                  </a:cubicBezTo>
                  <a:cubicBezTo>
                    <a:pt x="3" y="4"/>
                    <a:pt x="6" y="8"/>
                    <a:pt x="9" y="12"/>
                  </a:cubicBezTo>
                  <a:cubicBezTo>
                    <a:pt x="12" y="16"/>
                    <a:pt x="15" y="20"/>
                    <a:pt x="18" y="2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54"/>
                    <a:pt x="47" y="62"/>
                    <a:pt x="53" y="70"/>
                  </a:cubicBezTo>
                  <a:cubicBezTo>
                    <a:pt x="54" y="72"/>
                    <a:pt x="55" y="74"/>
                    <a:pt x="57" y="76"/>
                  </a:cubicBezTo>
                  <a:cubicBezTo>
                    <a:pt x="58" y="78"/>
                    <a:pt x="59" y="80"/>
                    <a:pt x="61" y="82"/>
                  </a:cubicBezTo>
                  <a:cubicBezTo>
                    <a:pt x="63" y="86"/>
                    <a:pt x="66" y="90"/>
                    <a:pt x="68" y="94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8" name="Google Shape;2516;p12"/>
            <p:cNvSpPr/>
            <p:nvPr/>
          </p:nvSpPr>
          <p:spPr>
            <a:xfrm>
              <a:off x="3883" y="2192"/>
              <a:ext cx="213" cy="193"/>
            </a:xfrm>
            <a:custGeom>
              <a:avLst/>
              <a:gdLst/>
              <a:ahLst/>
              <a:cxnLst/>
              <a:rect l="l" t="t" r="r" b="b"/>
              <a:pathLst>
                <a:path w="86" h="78" extrusionOk="0">
                  <a:moveTo>
                    <a:pt x="86" y="78"/>
                  </a:moveTo>
                  <a:cubicBezTo>
                    <a:pt x="84" y="73"/>
                    <a:pt x="81" y="69"/>
                    <a:pt x="79" y="65"/>
                  </a:cubicBezTo>
                  <a:cubicBezTo>
                    <a:pt x="76" y="61"/>
                    <a:pt x="72" y="57"/>
                    <a:pt x="69" y="54"/>
                  </a:cubicBezTo>
                  <a:cubicBezTo>
                    <a:pt x="63" y="47"/>
                    <a:pt x="55" y="40"/>
                    <a:pt x="48" y="34"/>
                  </a:cubicBezTo>
                  <a:cubicBezTo>
                    <a:pt x="44" y="30"/>
                    <a:pt x="41" y="27"/>
                    <a:pt x="37" y="24"/>
                  </a:cubicBezTo>
                  <a:cubicBezTo>
                    <a:pt x="33" y="21"/>
                    <a:pt x="29" y="18"/>
                    <a:pt x="25" y="15"/>
                  </a:cubicBezTo>
                  <a:cubicBezTo>
                    <a:pt x="21" y="13"/>
                    <a:pt x="17" y="10"/>
                    <a:pt x="13" y="7"/>
                  </a:cubicBezTo>
                  <a:cubicBezTo>
                    <a:pt x="9" y="5"/>
                    <a:pt x="5" y="2"/>
                    <a:pt x="0" y="0"/>
                  </a:cubicBezTo>
                  <a:cubicBezTo>
                    <a:pt x="4" y="3"/>
                    <a:pt x="8" y="6"/>
                    <a:pt x="11" y="10"/>
                  </a:cubicBezTo>
                  <a:cubicBezTo>
                    <a:pt x="15" y="13"/>
                    <a:pt x="18" y="16"/>
                    <a:pt x="22" y="19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52" y="44"/>
                    <a:pt x="59" y="51"/>
                    <a:pt x="66" y="57"/>
                  </a:cubicBezTo>
                  <a:cubicBezTo>
                    <a:pt x="68" y="59"/>
                    <a:pt x="69" y="60"/>
                    <a:pt x="71" y="62"/>
                  </a:cubicBezTo>
                  <a:cubicBezTo>
                    <a:pt x="73" y="64"/>
                    <a:pt x="75" y="65"/>
                    <a:pt x="76" y="67"/>
                  </a:cubicBezTo>
                  <a:cubicBezTo>
                    <a:pt x="80" y="70"/>
                    <a:pt x="83" y="74"/>
                    <a:pt x="86" y="7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9" name="Google Shape;2517;p12"/>
            <p:cNvSpPr/>
            <p:nvPr/>
          </p:nvSpPr>
          <p:spPr>
            <a:xfrm>
              <a:off x="3801" y="2529"/>
              <a:ext cx="487" cy="243"/>
            </a:xfrm>
            <a:custGeom>
              <a:avLst/>
              <a:gdLst/>
              <a:ahLst/>
              <a:cxnLst/>
              <a:rect l="l" t="t" r="r" b="b"/>
              <a:pathLst>
                <a:path w="196" h="98" extrusionOk="0">
                  <a:moveTo>
                    <a:pt x="196" y="98"/>
                  </a:moveTo>
                  <a:cubicBezTo>
                    <a:pt x="182" y="87"/>
                    <a:pt x="167" y="76"/>
                    <a:pt x="151" y="66"/>
                  </a:cubicBezTo>
                  <a:cubicBezTo>
                    <a:pt x="147" y="64"/>
                    <a:pt x="143" y="61"/>
                    <a:pt x="139" y="59"/>
                  </a:cubicBezTo>
                  <a:cubicBezTo>
                    <a:pt x="135" y="56"/>
                    <a:pt x="131" y="54"/>
                    <a:pt x="127" y="52"/>
                  </a:cubicBezTo>
                  <a:cubicBezTo>
                    <a:pt x="123" y="49"/>
                    <a:pt x="119" y="47"/>
                    <a:pt x="115" y="45"/>
                  </a:cubicBezTo>
                  <a:cubicBezTo>
                    <a:pt x="111" y="43"/>
                    <a:pt x="107" y="41"/>
                    <a:pt x="103" y="39"/>
                  </a:cubicBezTo>
                  <a:cubicBezTo>
                    <a:pt x="87" y="30"/>
                    <a:pt x="70" y="23"/>
                    <a:pt x="53" y="16"/>
                  </a:cubicBezTo>
                  <a:cubicBezTo>
                    <a:pt x="36" y="9"/>
                    <a:pt x="18" y="4"/>
                    <a:pt x="0" y="0"/>
                  </a:cubicBezTo>
                  <a:cubicBezTo>
                    <a:pt x="4" y="1"/>
                    <a:pt x="9" y="3"/>
                    <a:pt x="13" y="4"/>
                  </a:cubicBezTo>
                  <a:cubicBezTo>
                    <a:pt x="15" y="5"/>
                    <a:pt x="17" y="6"/>
                    <a:pt x="20" y="6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0" y="11"/>
                    <a:pt x="35" y="12"/>
                    <a:pt x="39" y="14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6" y="21"/>
                    <a:pt x="60" y="23"/>
                    <a:pt x="64" y="25"/>
                  </a:cubicBezTo>
                  <a:cubicBezTo>
                    <a:pt x="68" y="27"/>
                    <a:pt x="72" y="28"/>
                    <a:pt x="76" y="30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93" y="38"/>
                    <a:pt x="97" y="40"/>
                    <a:pt x="101" y="43"/>
                  </a:cubicBezTo>
                  <a:cubicBezTo>
                    <a:pt x="105" y="45"/>
                    <a:pt x="109" y="47"/>
                    <a:pt x="113" y="49"/>
                  </a:cubicBezTo>
                  <a:cubicBezTo>
                    <a:pt x="117" y="51"/>
                    <a:pt x="121" y="53"/>
                    <a:pt x="125" y="55"/>
                  </a:cubicBezTo>
                  <a:cubicBezTo>
                    <a:pt x="129" y="58"/>
                    <a:pt x="133" y="60"/>
                    <a:pt x="137" y="62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5" y="78"/>
                    <a:pt x="169" y="81"/>
                    <a:pt x="173" y="83"/>
                  </a:cubicBezTo>
                  <a:cubicBezTo>
                    <a:pt x="181" y="88"/>
                    <a:pt x="188" y="93"/>
                    <a:pt x="196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0" name="Google Shape;2518;p12"/>
            <p:cNvSpPr/>
            <p:nvPr/>
          </p:nvSpPr>
          <p:spPr>
            <a:xfrm>
              <a:off x="4109" y="2512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9"/>
                    <a:pt x="58" y="84"/>
                  </a:cubicBezTo>
                  <a:cubicBezTo>
                    <a:pt x="56" y="79"/>
                    <a:pt x="54" y="75"/>
                    <a:pt x="52" y="71"/>
                  </a:cubicBezTo>
                  <a:cubicBezTo>
                    <a:pt x="48" y="62"/>
                    <a:pt x="43" y="54"/>
                    <a:pt x="37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30"/>
                    <a:pt x="23" y="26"/>
                    <a:pt x="20" y="22"/>
                  </a:cubicBezTo>
                  <a:cubicBezTo>
                    <a:pt x="17" y="18"/>
                    <a:pt x="14" y="14"/>
                    <a:pt x="10" y="11"/>
                  </a:cubicBezTo>
                  <a:cubicBezTo>
                    <a:pt x="7" y="7"/>
                    <a:pt x="4" y="4"/>
                    <a:pt x="0" y="0"/>
                  </a:cubicBezTo>
                  <a:cubicBezTo>
                    <a:pt x="3" y="4"/>
                    <a:pt x="5" y="9"/>
                    <a:pt x="8" y="13"/>
                  </a:cubicBezTo>
                  <a:cubicBezTo>
                    <a:pt x="11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8" y="57"/>
                    <a:pt x="43" y="65"/>
                    <a:pt x="48" y="73"/>
                  </a:cubicBezTo>
                  <a:cubicBezTo>
                    <a:pt x="50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1" name="Google Shape;2519;p12"/>
            <p:cNvSpPr/>
            <p:nvPr/>
          </p:nvSpPr>
          <p:spPr>
            <a:xfrm>
              <a:off x="4002" y="2770"/>
              <a:ext cx="288" cy="32"/>
            </a:xfrm>
            <a:custGeom>
              <a:avLst/>
              <a:gdLst/>
              <a:ahLst/>
              <a:cxnLst/>
              <a:rect l="l" t="t" r="r" b="b"/>
              <a:pathLst>
                <a:path w="116" h="13" extrusionOk="0">
                  <a:moveTo>
                    <a:pt x="0" y="8"/>
                  </a:moveTo>
                  <a:cubicBezTo>
                    <a:pt x="5" y="10"/>
                    <a:pt x="10" y="11"/>
                    <a:pt x="15" y="11"/>
                  </a:cubicBezTo>
                  <a:cubicBezTo>
                    <a:pt x="20" y="12"/>
                    <a:pt x="24" y="12"/>
                    <a:pt x="29" y="12"/>
                  </a:cubicBezTo>
                  <a:cubicBezTo>
                    <a:pt x="39" y="13"/>
                    <a:pt x="49" y="12"/>
                    <a:pt x="59" y="11"/>
                  </a:cubicBezTo>
                  <a:cubicBezTo>
                    <a:pt x="64" y="11"/>
                    <a:pt x="68" y="10"/>
                    <a:pt x="73" y="9"/>
                  </a:cubicBezTo>
                  <a:cubicBezTo>
                    <a:pt x="78" y="9"/>
                    <a:pt x="83" y="8"/>
                    <a:pt x="88" y="7"/>
                  </a:cubicBezTo>
                  <a:cubicBezTo>
                    <a:pt x="92" y="6"/>
                    <a:pt x="97" y="5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1" y="1"/>
                  </a:cubicBezTo>
                  <a:cubicBezTo>
                    <a:pt x="97" y="2"/>
                    <a:pt x="92" y="2"/>
                    <a:pt x="87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9" y="6"/>
                    <a:pt x="39" y="7"/>
                    <a:pt x="29" y="8"/>
                  </a:cubicBezTo>
                  <a:cubicBezTo>
                    <a:pt x="27" y="8"/>
                    <a:pt x="24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9"/>
                    <a:pt x="5" y="9"/>
                    <a:pt x="0" y="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2" name="Google Shape;2520;p12"/>
            <p:cNvSpPr/>
            <p:nvPr/>
          </p:nvSpPr>
          <p:spPr>
            <a:xfrm>
              <a:off x="3975" y="2753"/>
              <a:ext cx="288" cy="32"/>
            </a:xfrm>
            <a:custGeom>
              <a:avLst/>
              <a:gdLst/>
              <a:ahLst/>
              <a:cxnLst/>
              <a:rect l="l" t="t" r="r" b="b"/>
              <a:pathLst>
                <a:path w="116" h="13" extrusionOk="0">
                  <a:moveTo>
                    <a:pt x="0" y="8"/>
                  </a:moveTo>
                  <a:cubicBezTo>
                    <a:pt x="5" y="10"/>
                    <a:pt x="10" y="11"/>
                    <a:pt x="15" y="11"/>
                  </a:cubicBezTo>
                  <a:cubicBezTo>
                    <a:pt x="20" y="12"/>
                    <a:pt x="25" y="12"/>
                    <a:pt x="29" y="12"/>
                  </a:cubicBezTo>
                  <a:cubicBezTo>
                    <a:pt x="39" y="13"/>
                    <a:pt x="49" y="12"/>
                    <a:pt x="59" y="11"/>
                  </a:cubicBezTo>
                  <a:cubicBezTo>
                    <a:pt x="64" y="11"/>
                    <a:pt x="68" y="10"/>
                    <a:pt x="73" y="9"/>
                  </a:cubicBezTo>
                  <a:cubicBezTo>
                    <a:pt x="78" y="9"/>
                    <a:pt x="83" y="8"/>
                    <a:pt x="88" y="7"/>
                  </a:cubicBezTo>
                  <a:cubicBezTo>
                    <a:pt x="92" y="6"/>
                    <a:pt x="97" y="5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2" y="1"/>
                  </a:cubicBezTo>
                  <a:cubicBezTo>
                    <a:pt x="97" y="2"/>
                    <a:pt x="92" y="2"/>
                    <a:pt x="87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9" y="6"/>
                    <a:pt x="39" y="7"/>
                    <a:pt x="29" y="8"/>
                  </a:cubicBezTo>
                  <a:cubicBezTo>
                    <a:pt x="27" y="8"/>
                    <a:pt x="25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9"/>
                    <a:pt x="5" y="9"/>
                    <a:pt x="0" y="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3" name="Google Shape;2521;p12"/>
            <p:cNvSpPr/>
            <p:nvPr/>
          </p:nvSpPr>
          <p:spPr>
            <a:xfrm>
              <a:off x="3947" y="2733"/>
              <a:ext cx="289" cy="20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4" y="7"/>
                    <a:pt x="28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1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9" y="3"/>
                    <a:pt x="4" y="2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4" name="Google Shape;2522;p12"/>
            <p:cNvSpPr/>
            <p:nvPr/>
          </p:nvSpPr>
          <p:spPr>
            <a:xfrm>
              <a:off x="3910" y="2713"/>
              <a:ext cx="288" cy="22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5"/>
                    <a:pt x="10" y="6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8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2" y="2"/>
                    <a:pt x="116" y="0"/>
                  </a:cubicBezTo>
                  <a:cubicBezTo>
                    <a:pt x="111" y="0"/>
                    <a:pt x="107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9" y="4"/>
                    <a:pt x="29" y="4"/>
                  </a:cubicBezTo>
                  <a:cubicBezTo>
                    <a:pt x="27" y="4"/>
                    <a:pt x="24" y="4"/>
                    <a:pt x="22" y="4"/>
                  </a:cubicBezTo>
                  <a:cubicBezTo>
                    <a:pt x="20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5" name="Google Shape;2523;p12"/>
            <p:cNvSpPr/>
            <p:nvPr/>
          </p:nvSpPr>
          <p:spPr>
            <a:xfrm>
              <a:off x="3875" y="2696"/>
              <a:ext cx="288" cy="19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4" y="7"/>
                    <a:pt x="29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8" y="7"/>
                    <a:pt x="73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2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2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6" name="Google Shape;2524;p12"/>
            <p:cNvSpPr/>
            <p:nvPr/>
          </p:nvSpPr>
          <p:spPr>
            <a:xfrm>
              <a:off x="3835" y="2668"/>
              <a:ext cx="289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8" y="9"/>
                    <a:pt x="48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7" y="7"/>
                    <a:pt x="82" y="6"/>
                    <a:pt x="87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1"/>
                    <a:pt x="92" y="1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9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7" name="Google Shape;2525;p12"/>
            <p:cNvSpPr/>
            <p:nvPr/>
          </p:nvSpPr>
          <p:spPr>
            <a:xfrm>
              <a:off x="3806" y="2651"/>
              <a:ext cx="288" cy="20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6"/>
                    <a:pt x="23" y="7"/>
                    <a:pt x="28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6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48" y="2"/>
                    <a:pt x="38" y="3"/>
                    <a:pt x="28" y="3"/>
                  </a:cubicBezTo>
                  <a:cubicBezTo>
                    <a:pt x="26" y="3"/>
                    <a:pt x="24" y="3"/>
                    <a:pt x="21" y="3"/>
                  </a:cubicBezTo>
                  <a:cubicBezTo>
                    <a:pt x="19" y="3"/>
                    <a:pt x="16" y="3"/>
                    <a:pt x="14" y="3"/>
                  </a:cubicBezTo>
                  <a:cubicBezTo>
                    <a:pt x="9" y="3"/>
                    <a:pt x="4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8" name="Google Shape;2526;p12"/>
            <p:cNvSpPr/>
            <p:nvPr/>
          </p:nvSpPr>
          <p:spPr>
            <a:xfrm>
              <a:off x="3768" y="2629"/>
              <a:ext cx="289" cy="19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5" y="4"/>
                    <a:pt x="10" y="5"/>
                    <a:pt x="14" y="6"/>
                  </a:cubicBezTo>
                  <a:cubicBezTo>
                    <a:pt x="19" y="7"/>
                    <a:pt x="24" y="7"/>
                    <a:pt x="29" y="8"/>
                  </a:cubicBezTo>
                  <a:cubicBezTo>
                    <a:pt x="39" y="8"/>
                    <a:pt x="49" y="8"/>
                    <a:pt x="58" y="8"/>
                  </a:cubicBezTo>
                  <a:cubicBezTo>
                    <a:pt x="63" y="8"/>
                    <a:pt x="68" y="7"/>
                    <a:pt x="73" y="7"/>
                  </a:cubicBezTo>
                  <a:cubicBezTo>
                    <a:pt x="78" y="6"/>
                    <a:pt x="83" y="6"/>
                    <a:pt x="87" y="5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7" y="2"/>
                    <a:pt x="111" y="1"/>
                    <a:pt x="116" y="0"/>
                  </a:cubicBezTo>
                  <a:cubicBezTo>
                    <a:pt x="111" y="0"/>
                    <a:pt x="106" y="0"/>
                    <a:pt x="102" y="0"/>
                  </a:cubicBezTo>
                  <a:cubicBezTo>
                    <a:pt x="97" y="0"/>
                    <a:pt x="92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9" name="Google Shape;2527;p12"/>
            <p:cNvSpPr/>
            <p:nvPr/>
          </p:nvSpPr>
          <p:spPr>
            <a:xfrm>
              <a:off x="3734" y="261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9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8" y="7"/>
                    <a:pt x="83" y="6"/>
                    <a:pt x="88" y="6"/>
                  </a:cubicBezTo>
                  <a:cubicBezTo>
                    <a:pt x="93" y="5"/>
                    <a:pt x="97" y="4"/>
                    <a:pt x="102" y="3"/>
                  </a:cubicBezTo>
                  <a:cubicBezTo>
                    <a:pt x="107" y="2"/>
                    <a:pt x="112" y="1"/>
                    <a:pt x="116" y="0"/>
                  </a:cubicBezTo>
                  <a:cubicBezTo>
                    <a:pt x="112" y="0"/>
                    <a:pt x="107" y="0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3"/>
                  </a:cubicBezTo>
                  <a:cubicBezTo>
                    <a:pt x="27" y="4"/>
                    <a:pt x="25" y="4"/>
                    <a:pt x="22" y="4"/>
                  </a:cubicBezTo>
                  <a:cubicBezTo>
                    <a:pt x="20" y="4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0" name="Google Shape;2528;p12"/>
            <p:cNvSpPr/>
            <p:nvPr/>
          </p:nvSpPr>
          <p:spPr>
            <a:xfrm>
              <a:off x="3684" y="259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8" y="7"/>
                    <a:pt x="83" y="6"/>
                    <a:pt x="88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7" y="2"/>
                    <a:pt x="112" y="1"/>
                    <a:pt x="116" y="0"/>
                  </a:cubicBezTo>
                  <a:cubicBezTo>
                    <a:pt x="111" y="0"/>
                    <a:pt x="107" y="0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1" name="Google Shape;2529;p12"/>
            <p:cNvSpPr/>
            <p:nvPr/>
          </p:nvSpPr>
          <p:spPr>
            <a:xfrm>
              <a:off x="3647" y="2571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5"/>
                    <a:pt x="10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8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7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1" y="2"/>
                    <a:pt x="116" y="0"/>
                  </a:cubicBezTo>
                  <a:cubicBezTo>
                    <a:pt x="111" y="0"/>
                    <a:pt x="106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9" y="4"/>
                    <a:pt x="29" y="4"/>
                  </a:cubicBezTo>
                  <a:cubicBezTo>
                    <a:pt x="27" y="4"/>
                    <a:pt x="24" y="4"/>
                    <a:pt x="22" y="4"/>
                  </a:cubicBezTo>
                  <a:cubicBezTo>
                    <a:pt x="19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2" name="Google Shape;2530;p12"/>
            <p:cNvSpPr/>
            <p:nvPr/>
          </p:nvSpPr>
          <p:spPr>
            <a:xfrm>
              <a:off x="3607" y="2557"/>
              <a:ext cx="288" cy="22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3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9" y="9"/>
                    <a:pt x="49" y="9"/>
                    <a:pt x="59" y="9"/>
                  </a:cubicBezTo>
                  <a:cubicBezTo>
                    <a:pt x="63" y="8"/>
                    <a:pt x="68" y="8"/>
                    <a:pt x="73" y="8"/>
                  </a:cubicBezTo>
                  <a:cubicBezTo>
                    <a:pt x="78" y="7"/>
                    <a:pt x="83" y="7"/>
                    <a:pt x="88" y="6"/>
                  </a:cubicBezTo>
                  <a:cubicBezTo>
                    <a:pt x="92" y="5"/>
                    <a:pt x="97" y="4"/>
                    <a:pt x="102" y="4"/>
                  </a:cubicBezTo>
                  <a:cubicBezTo>
                    <a:pt x="107" y="3"/>
                    <a:pt x="112" y="2"/>
                    <a:pt x="116" y="0"/>
                  </a:cubicBezTo>
                  <a:cubicBezTo>
                    <a:pt x="111" y="0"/>
                    <a:pt x="107" y="1"/>
                    <a:pt x="102" y="1"/>
                  </a:cubicBezTo>
                  <a:cubicBezTo>
                    <a:pt x="97" y="1"/>
                    <a:pt x="92" y="1"/>
                    <a:pt x="87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9" y="3"/>
                    <a:pt x="39" y="3"/>
                    <a:pt x="29" y="4"/>
                  </a:cubicBezTo>
                  <a:cubicBezTo>
                    <a:pt x="27" y="4"/>
                    <a:pt x="25" y="4"/>
                    <a:pt x="22" y="4"/>
                  </a:cubicBezTo>
                  <a:cubicBezTo>
                    <a:pt x="20" y="4"/>
                    <a:pt x="17" y="4"/>
                    <a:pt x="15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3" name="Google Shape;2531;p12"/>
            <p:cNvSpPr/>
            <p:nvPr/>
          </p:nvSpPr>
          <p:spPr>
            <a:xfrm>
              <a:off x="3555" y="2539"/>
              <a:ext cx="288" cy="23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7"/>
                    <a:pt x="29" y="8"/>
                  </a:cubicBezTo>
                  <a:cubicBezTo>
                    <a:pt x="38" y="9"/>
                    <a:pt x="48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7" y="7"/>
                    <a:pt x="82" y="6"/>
                    <a:pt x="87" y="6"/>
                  </a:cubicBezTo>
                  <a:cubicBezTo>
                    <a:pt x="92" y="5"/>
                    <a:pt x="97" y="4"/>
                    <a:pt x="102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1"/>
                    <a:pt x="92" y="1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4" name="Google Shape;2532;p12"/>
            <p:cNvSpPr/>
            <p:nvPr/>
          </p:nvSpPr>
          <p:spPr>
            <a:xfrm>
              <a:off x="4079" y="2497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8"/>
                    <a:pt x="58" y="84"/>
                  </a:cubicBezTo>
                  <a:cubicBezTo>
                    <a:pt x="56" y="79"/>
                    <a:pt x="54" y="75"/>
                    <a:pt x="52" y="70"/>
                  </a:cubicBezTo>
                  <a:cubicBezTo>
                    <a:pt x="48" y="62"/>
                    <a:pt x="43" y="53"/>
                    <a:pt x="37" y="45"/>
                  </a:cubicBezTo>
                  <a:cubicBezTo>
                    <a:pt x="34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3" y="14"/>
                    <a:pt x="10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8" y="56"/>
                    <a:pt x="43" y="64"/>
                    <a:pt x="48" y="73"/>
                  </a:cubicBezTo>
                  <a:cubicBezTo>
                    <a:pt x="49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5" name="Google Shape;2533;p12"/>
            <p:cNvSpPr/>
            <p:nvPr/>
          </p:nvSpPr>
          <p:spPr>
            <a:xfrm>
              <a:off x="4047" y="2475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2" y="93"/>
                    <a:pt x="60" y="88"/>
                    <a:pt x="58" y="84"/>
                  </a:cubicBezTo>
                  <a:cubicBezTo>
                    <a:pt x="56" y="79"/>
                    <a:pt x="54" y="75"/>
                    <a:pt x="52" y="70"/>
                  </a:cubicBezTo>
                  <a:cubicBezTo>
                    <a:pt x="48" y="62"/>
                    <a:pt x="43" y="53"/>
                    <a:pt x="37" y="45"/>
                  </a:cubicBezTo>
                  <a:cubicBezTo>
                    <a:pt x="34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3" y="14"/>
                    <a:pt x="10" y="11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8" y="56"/>
                    <a:pt x="43" y="65"/>
                    <a:pt x="48" y="73"/>
                  </a:cubicBezTo>
                  <a:cubicBezTo>
                    <a:pt x="49" y="75"/>
                    <a:pt x="51" y="77"/>
                    <a:pt x="52" y="79"/>
                  </a:cubicBezTo>
                  <a:cubicBezTo>
                    <a:pt x="53" y="81"/>
                    <a:pt x="54" y="83"/>
                    <a:pt x="56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6" name="Google Shape;2534;p12"/>
            <p:cNvSpPr/>
            <p:nvPr/>
          </p:nvSpPr>
          <p:spPr>
            <a:xfrm>
              <a:off x="4014" y="2452"/>
              <a:ext cx="154" cy="244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60" y="89"/>
                    <a:pt x="58" y="84"/>
                  </a:cubicBezTo>
                  <a:cubicBezTo>
                    <a:pt x="56" y="79"/>
                    <a:pt x="54" y="75"/>
                    <a:pt x="52" y="71"/>
                  </a:cubicBezTo>
                  <a:cubicBezTo>
                    <a:pt x="47" y="62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30"/>
                    <a:pt x="23" y="26"/>
                    <a:pt x="19" y="22"/>
                  </a:cubicBezTo>
                  <a:cubicBezTo>
                    <a:pt x="16" y="18"/>
                    <a:pt x="13" y="14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4"/>
                    <a:pt x="5" y="8"/>
                    <a:pt x="8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2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89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7" name="Google Shape;2535;p12"/>
            <p:cNvSpPr/>
            <p:nvPr/>
          </p:nvSpPr>
          <p:spPr>
            <a:xfrm>
              <a:off x="3975" y="2433"/>
              <a:ext cx="156" cy="243"/>
            </a:xfrm>
            <a:custGeom>
              <a:avLst/>
              <a:gdLst/>
              <a:ahLst/>
              <a:cxnLst/>
              <a:rect l="l" t="t" r="r" b="b"/>
              <a:pathLst>
                <a:path w="63" h="98" extrusionOk="0">
                  <a:moveTo>
                    <a:pt x="63" y="98"/>
                  </a:moveTo>
                  <a:cubicBezTo>
                    <a:pt x="62" y="93"/>
                    <a:pt x="60" y="88"/>
                    <a:pt x="59" y="84"/>
                  </a:cubicBezTo>
                  <a:cubicBezTo>
                    <a:pt x="57" y="79"/>
                    <a:pt x="55" y="75"/>
                    <a:pt x="52" y="70"/>
                  </a:cubicBezTo>
                  <a:cubicBezTo>
                    <a:pt x="48" y="62"/>
                    <a:pt x="43" y="53"/>
                    <a:pt x="38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2"/>
                  </a:cubicBezTo>
                  <a:cubicBezTo>
                    <a:pt x="17" y="18"/>
                    <a:pt x="14" y="14"/>
                    <a:pt x="11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6" y="8"/>
                    <a:pt x="8" y="12"/>
                  </a:cubicBezTo>
                  <a:cubicBezTo>
                    <a:pt x="11" y="16"/>
                    <a:pt x="14" y="20"/>
                    <a:pt x="16" y="24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8" y="56"/>
                    <a:pt x="43" y="64"/>
                    <a:pt x="49" y="73"/>
                  </a:cubicBezTo>
                  <a:cubicBezTo>
                    <a:pt x="50" y="75"/>
                    <a:pt x="51" y="77"/>
                    <a:pt x="52" y="79"/>
                  </a:cubicBezTo>
                  <a:cubicBezTo>
                    <a:pt x="54" y="81"/>
                    <a:pt x="55" y="83"/>
                    <a:pt x="56" y="85"/>
                  </a:cubicBezTo>
                  <a:cubicBezTo>
                    <a:pt x="58" y="89"/>
                    <a:pt x="61" y="93"/>
                    <a:pt x="63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8" name="Google Shape;2536;p12"/>
            <p:cNvSpPr/>
            <p:nvPr/>
          </p:nvSpPr>
          <p:spPr>
            <a:xfrm>
              <a:off x="3942" y="2408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59" y="89"/>
                    <a:pt x="58" y="84"/>
                  </a:cubicBezTo>
                  <a:cubicBezTo>
                    <a:pt x="56" y="80"/>
                    <a:pt x="54" y="75"/>
                    <a:pt x="52" y="71"/>
                  </a:cubicBezTo>
                  <a:cubicBezTo>
                    <a:pt x="47" y="62"/>
                    <a:pt x="42" y="54"/>
                    <a:pt x="37" y="46"/>
                  </a:cubicBezTo>
                  <a:cubicBezTo>
                    <a:pt x="34" y="41"/>
                    <a:pt x="31" y="38"/>
                    <a:pt x="28" y="34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6" y="7"/>
                    <a:pt x="3" y="4"/>
                    <a:pt x="0" y="0"/>
                  </a:cubicBezTo>
                  <a:cubicBezTo>
                    <a:pt x="2" y="5"/>
                    <a:pt x="5" y="9"/>
                    <a:pt x="7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1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90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9" name="Google Shape;2537;p12"/>
            <p:cNvSpPr/>
            <p:nvPr/>
          </p:nvSpPr>
          <p:spPr>
            <a:xfrm>
              <a:off x="3905" y="2388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4"/>
                    <a:pt x="60" y="89"/>
                    <a:pt x="58" y="84"/>
                  </a:cubicBezTo>
                  <a:cubicBezTo>
                    <a:pt x="56" y="80"/>
                    <a:pt x="54" y="75"/>
                    <a:pt x="52" y="71"/>
                  </a:cubicBezTo>
                  <a:cubicBezTo>
                    <a:pt x="47" y="62"/>
                    <a:pt x="42" y="54"/>
                    <a:pt x="37" y="46"/>
                  </a:cubicBezTo>
                  <a:cubicBezTo>
                    <a:pt x="34" y="42"/>
                    <a:pt x="31" y="38"/>
                    <a:pt x="28" y="34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5"/>
                    <a:pt x="5" y="9"/>
                    <a:pt x="8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3" y="65"/>
                    <a:pt x="48" y="73"/>
                  </a:cubicBezTo>
                  <a:cubicBezTo>
                    <a:pt x="49" y="75"/>
                    <a:pt x="50" y="77"/>
                    <a:pt x="52" y="79"/>
                  </a:cubicBezTo>
                  <a:cubicBezTo>
                    <a:pt x="53" y="81"/>
                    <a:pt x="54" y="83"/>
                    <a:pt x="55" y="86"/>
                  </a:cubicBezTo>
                  <a:cubicBezTo>
                    <a:pt x="58" y="90"/>
                    <a:pt x="60" y="94"/>
                    <a:pt x="62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0" name="Google Shape;2538;p12"/>
            <p:cNvSpPr/>
            <p:nvPr/>
          </p:nvSpPr>
          <p:spPr>
            <a:xfrm>
              <a:off x="3875" y="2378"/>
              <a:ext cx="157" cy="243"/>
            </a:xfrm>
            <a:custGeom>
              <a:avLst/>
              <a:gdLst/>
              <a:ahLst/>
              <a:cxnLst/>
              <a:rect l="l" t="t" r="r" b="b"/>
              <a:pathLst>
                <a:path w="63" h="98" extrusionOk="0">
                  <a:moveTo>
                    <a:pt x="63" y="98"/>
                  </a:moveTo>
                  <a:cubicBezTo>
                    <a:pt x="62" y="93"/>
                    <a:pt x="60" y="88"/>
                    <a:pt x="58" y="83"/>
                  </a:cubicBezTo>
                  <a:cubicBezTo>
                    <a:pt x="57" y="79"/>
                    <a:pt x="55" y="74"/>
                    <a:pt x="52" y="70"/>
                  </a:cubicBezTo>
                  <a:cubicBezTo>
                    <a:pt x="48" y="61"/>
                    <a:pt x="43" y="53"/>
                    <a:pt x="37" y="45"/>
                  </a:cubicBezTo>
                  <a:cubicBezTo>
                    <a:pt x="35" y="41"/>
                    <a:pt x="32" y="37"/>
                    <a:pt x="29" y="33"/>
                  </a:cubicBezTo>
                  <a:cubicBezTo>
                    <a:pt x="26" y="29"/>
                    <a:pt x="23" y="25"/>
                    <a:pt x="20" y="21"/>
                  </a:cubicBezTo>
                  <a:cubicBezTo>
                    <a:pt x="17" y="18"/>
                    <a:pt x="14" y="14"/>
                    <a:pt x="10" y="10"/>
                  </a:cubicBezTo>
                  <a:cubicBezTo>
                    <a:pt x="7" y="7"/>
                    <a:pt x="4" y="3"/>
                    <a:pt x="0" y="0"/>
                  </a:cubicBezTo>
                  <a:cubicBezTo>
                    <a:pt x="3" y="4"/>
                    <a:pt x="5" y="8"/>
                    <a:pt x="8" y="12"/>
                  </a:cubicBezTo>
                  <a:cubicBezTo>
                    <a:pt x="11" y="16"/>
                    <a:pt x="13" y="20"/>
                    <a:pt x="16" y="24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8" y="56"/>
                    <a:pt x="43" y="64"/>
                    <a:pt x="48" y="72"/>
                  </a:cubicBezTo>
                  <a:cubicBezTo>
                    <a:pt x="50" y="74"/>
                    <a:pt x="51" y="76"/>
                    <a:pt x="52" y="78"/>
                  </a:cubicBezTo>
                  <a:cubicBezTo>
                    <a:pt x="53" y="81"/>
                    <a:pt x="55" y="83"/>
                    <a:pt x="56" y="85"/>
                  </a:cubicBezTo>
                  <a:cubicBezTo>
                    <a:pt x="58" y="89"/>
                    <a:pt x="61" y="93"/>
                    <a:pt x="63" y="9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1" name="Google Shape;2539;p12"/>
            <p:cNvSpPr/>
            <p:nvPr/>
          </p:nvSpPr>
          <p:spPr>
            <a:xfrm>
              <a:off x="3835" y="2373"/>
              <a:ext cx="172" cy="231"/>
            </a:xfrm>
            <a:custGeom>
              <a:avLst/>
              <a:gdLst/>
              <a:ahLst/>
              <a:cxnLst/>
              <a:rect l="l" t="t" r="r" b="b"/>
              <a:pathLst>
                <a:path w="69" h="93" extrusionOk="0">
                  <a:moveTo>
                    <a:pt x="69" y="93"/>
                  </a:moveTo>
                  <a:cubicBezTo>
                    <a:pt x="68" y="88"/>
                    <a:pt x="66" y="84"/>
                    <a:pt x="64" y="79"/>
                  </a:cubicBezTo>
                  <a:cubicBezTo>
                    <a:pt x="62" y="75"/>
                    <a:pt x="59" y="70"/>
                    <a:pt x="57" y="66"/>
                  </a:cubicBezTo>
                  <a:cubicBezTo>
                    <a:pt x="52" y="58"/>
                    <a:pt x="46" y="50"/>
                    <a:pt x="40" y="42"/>
                  </a:cubicBezTo>
                  <a:cubicBezTo>
                    <a:pt x="37" y="38"/>
                    <a:pt x="34" y="35"/>
                    <a:pt x="31" y="31"/>
                  </a:cubicBezTo>
                  <a:cubicBezTo>
                    <a:pt x="28" y="27"/>
                    <a:pt x="25" y="23"/>
                    <a:pt x="21" y="20"/>
                  </a:cubicBezTo>
                  <a:cubicBezTo>
                    <a:pt x="18" y="16"/>
                    <a:pt x="15" y="13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ubicBezTo>
                    <a:pt x="3" y="4"/>
                    <a:pt x="6" y="7"/>
                    <a:pt x="9" y="11"/>
                  </a:cubicBezTo>
                  <a:cubicBezTo>
                    <a:pt x="12" y="15"/>
                    <a:pt x="15" y="19"/>
                    <a:pt x="18" y="23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42" y="53"/>
                    <a:pt x="47" y="61"/>
                    <a:pt x="53" y="69"/>
                  </a:cubicBezTo>
                  <a:cubicBezTo>
                    <a:pt x="55" y="71"/>
                    <a:pt x="56" y="73"/>
                    <a:pt x="57" y="75"/>
                  </a:cubicBezTo>
                  <a:cubicBezTo>
                    <a:pt x="59" y="77"/>
                    <a:pt x="60" y="79"/>
                    <a:pt x="61" y="81"/>
                  </a:cubicBezTo>
                  <a:cubicBezTo>
                    <a:pt x="64" y="85"/>
                    <a:pt x="67" y="89"/>
                    <a:pt x="69" y="9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2" name="Google Shape;2540;p12"/>
            <p:cNvSpPr/>
            <p:nvPr/>
          </p:nvSpPr>
          <p:spPr>
            <a:xfrm>
              <a:off x="3806" y="2366"/>
              <a:ext cx="174" cy="228"/>
            </a:xfrm>
            <a:custGeom>
              <a:avLst/>
              <a:gdLst/>
              <a:ahLst/>
              <a:cxnLst/>
              <a:rect l="l" t="t" r="r" b="b"/>
              <a:pathLst>
                <a:path w="70" h="92" extrusionOk="0">
                  <a:moveTo>
                    <a:pt x="70" y="92"/>
                  </a:moveTo>
                  <a:cubicBezTo>
                    <a:pt x="69" y="87"/>
                    <a:pt x="67" y="83"/>
                    <a:pt x="65" y="78"/>
                  </a:cubicBezTo>
                  <a:cubicBezTo>
                    <a:pt x="62" y="74"/>
                    <a:pt x="60" y="70"/>
                    <a:pt x="57" y="66"/>
                  </a:cubicBezTo>
                  <a:cubicBezTo>
                    <a:pt x="52" y="57"/>
                    <a:pt x="47" y="49"/>
                    <a:pt x="40" y="42"/>
                  </a:cubicBezTo>
                  <a:cubicBezTo>
                    <a:pt x="37" y="38"/>
                    <a:pt x="34" y="34"/>
                    <a:pt x="31" y="31"/>
                  </a:cubicBezTo>
                  <a:cubicBezTo>
                    <a:pt x="28" y="27"/>
                    <a:pt x="24" y="23"/>
                    <a:pt x="21" y="20"/>
                  </a:cubicBezTo>
                  <a:cubicBezTo>
                    <a:pt x="18" y="16"/>
                    <a:pt x="14" y="13"/>
                    <a:pt x="11" y="10"/>
                  </a:cubicBezTo>
                  <a:cubicBezTo>
                    <a:pt x="7" y="6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1" y="15"/>
                    <a:pt x="14" y="19"/>
                    <a:pt x="18" y="23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42" y="53"/>
                    <a:pt x="48" y="60"/>
                    <a:pt x="54" y="68"/>
                  </a:cubicBezTo>
                  <a:cubicBezTo>
                    <a:pt x="55" y="70"/>
                    <a:pt x="57" y="72"/>
                    <a:pt x="58" y="74"/>
                  </a:cubicBezTo>
                  <a:cubicBezTo>
                    <a:pt x="59" y="76"/>
                    <a:pt x="61" y="78"/>
                    <a:pt x="62" y="80"/>
                  </a:cubicBezTo>
                  <a:cubicBezTo>
                    <a:pt x="65" y="84"/>
                    <a:pt x="68" y="88"/>
                    <a:pt x="70" y="9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3" name="Google Shape;2541;p12"/>
            <p:cNvSpPr/>
            <p:nvPr/>
          </p:nvSpPr>
          <p:spPr>
            <a:xfrm>
              <a:off x="3768" y="2366"/>
              <a:ext cx="189" cy="218"/>
            </a:xfrm>
            <a:custGeom>
              <a:avLst/>
              <a:gdLst/>
              <a:ahLst/>
              <a:cxnLst/>
              <a:rect l="l" t="t" r="r" b="b"/>
              <a:pathLst>
                <a:path w="76" h="88" extrusionOk="0">
                  <a:moveTo>
                    <a:pt x="76" y="88"/>
                  </a:moveTo>
                  <a:cubicBezTo>
                    <a:pt x="74" y="83"/>
                    <a:pt x="72" y="79"/>
                    <a:pt x="69" y="75"/>
                  </a:cubicBezTo>
                  <a:cubicBezTo>
                    <a:pt x="67" y="71"/>
                    <a:pt x="64" y="66"/>
                    <a:pt x="61" y="62"/>
                  </a:cubicBezTo>
                  <a:cubicBezTo>
                    <a:pt x="56" y="54"/>
                    <a:pt x="50" y="47"/>
                    <a:pt x="43" y="40"/>
                  </a:cubicBezTo>
                  <a:cubicBezTo>
                    <a:pt x="40" y="36"/>
                    <a:pt x="36" y="33"/>
                    <a:pt x="33" y="29"/>
                  </a:cubicBezTo>
                  <a:cubicBezTo>
                    <a:pt x="29" y="26"/>
                    <a:pt x="26" y="22"/>
                    <a:pt x="22" y="19"/>
                  </a:cubicBezTo>
                  <a:cubicBezTo>
                    <a:pt x="19" y="16"/>
                    <a:pt x="15" y="12"/>
                    <a:pt x="11" y="9"/>
                  </a:cubicBezTo>
                  <a:cubicBezTo>
                    <a:pt x="7" y="6"/>
                    <a:pt x="4" y="3"/>
                    <a:pt x="0" y="0"/>
                  </a:cubicBezTo>
                  <a:cubicBezTo>
                    <a:pt x="3" y="4"/>
                    <a:pt x="6" y="8"/>
                    <a:pt x="9" y="11"/>
                  </a:cubicBezTo>
                  <a:cubicBezTo>
                    <a:pt x="13" y="15"/>
                    <a:pt x="16" y="19"/>
                    <a:pt x="19" y="22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5" y="51"/>
                    <a:pt x="52" y="58"/>
                    <a:pt x="58" y="65"/>
                  </a:cubicBezTo>
                  <a:cubicBezTo>
                    <a:pt x="59" y="67"/>
                    <a:pt x="61" y="69"/>
                    <a:pt x="63" y="71"/>
                  </a:cubicBezTo>
                  <a:cubicBezTo>
                    <a:pt x="64" y="73"/>
                    <a:pt x="66" y="74"/>
                    <a:pt x="67" y="76"/>
                  </a:cubicBezTo>
                  <a:cubicBezTo>
                    <a:pt x="70" y="80"/>
                    <a:pt x="73" y="84"/>
                    <a:pt x="76" y="8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4" name="Google Shape;2542;p12"/>
            <p:cNvSpPr/>
            <p:nvPr/>
          </p:nvSpPr>
          <p:spPr>
            <a:xfrm>
              <a:off x="3721" y="2373"/>
              <a:ext cx="209" cy="198"/>
            </a:xfrm>
            <a:custGeom>
              <a:avLst/>
              <a:gdLst/>
              <a:ahLst/>
              <a:cxnLst/>
              <a:rect l="l" t="t" r="r" b="b"/>
              <a:pathLst>
                <a:path w="84" h="80" extrusionOk="0">
                  <a:moveTo>
                    <a:pt x="84" y="80"/>
                  </a:moveTo>
                  <a:cubicBezTo>
                    <a:pt x="82" y="75"/>
                    <a:pt x="80" y="71"/>
                    <a:pt x="77" y="67"/>
                  </a:cubicBezTo>
                  <a:cubicBezTo>
                    <a:pt x="74" y="63"/>
                    <a:pt x="71" y="59"/>
                    <a:pt x="68" y="56"/>
                  </a:cubicBezTo>
                  <a:cubicBezTo>
                    <a:pt x="61" y="48"/>
                    <a:pt x="54" y="41"/>
                    <a:pt x="47" y="35"/>
                  </a:cubicBezTo>
                  <a:cubicBezTo>
                    <a:pt x="43" y="32"/>
                    <a:pt x="40" y="28"/>
                    <a:pt x="36" y="25"/>
                  </a:cubicBezTo>
                  <a:cubicBezTo>
                    <a:pt x="32" y="22"/>
                    <a:pt x="28" y="19"/>
                    <a:pt x="24" y="16"/>
                  </a:cubicBezTo>
                  <a:cubicBezTo>
                    <a:pt x="20" y="13"/>
                    <a:pt x="16" y="11"/>
                    <a:pt x="12" y="8"/>
                  </a:cubicBezTo>
                  <a:cubicBezTo>
                    <a:pt x="8" y="5"/>
                    <a:pt x="4" y="2"/>
                    <a:pt x="0" y="0"/>
                  </a:cubicBezTo>
                  <a:cubicBezTo>
                    <a:pt x="3" y="4"/>
                    <a:pt x="7" y="7"/>
                    <a:pt x="11" y="10"/>
                  </a:cubicBezTo>
                  <a:cubicBezTo>
                    <a:pt x="14" y="13"/>
                    <a:pt x="18" y="17"/>
                    <a:pt x="21" y="20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50" y="46"/>
                    <a:pt x="57" y="52"/>
                    <a:pt x="64" y="59"/>
                  </a:cubicBezTo>
                  <a:cubicBezTo>
                    <a:pt x="66" y="60"/>
                    <a:pt x="68" y="62"/>
                    <a:pt x="69" y="64"/>
                  </a:cubicBezTo>
                  <a:cubicBezTo>
                    <a:pt x="71" y="66"/>
                    <a:pt x="73" y="67"/>
                    <a:pt x="75" y="69"/>
                  </a:cubicBezTo>
                  <a:cubicBezTo>
                    <a:pt x="78" y="72"/>
                    <a:pt x="81" y="76"/>
                    <a:pt x="84" y="8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5" name="Google Shape;2543;p12"/>
            <p:cNvSpPr/>
            <p:nvPr/>
          </p:nvSpPr>
          <p:spPr>
            <a:xfrm>
              <a:off x="3679" y="2373"/>
              <a:ext cx="219" cy="189"/>
            </a:xfrm>
            <a:custGeom>
              <a:avLst/>
              <a:gdLst/>
              <a:ahLst/>
              <a:cxnLst/>
              <a:rect l="l" t="t" r="r" b="b"/>
              <a:pathLst>
                <a:path w="88" h="76" extrusionOk="0">
                  <a:moveTo>
                    <a:pt x="88" y="76"/>
                  </a:moveTo>
                  <a:cubicBezTo>
                    <a:pt x="86" y="71"/>
                    <a:pt x="83" y="67"/>
                    <a:pt x="80" y="63"/>
                  </a:cubicBezTo>
                  <a:cubicBezTo>
                    <a:pt x="77" y="59"/>
                    <a:pt x="74" y="56"/>
                    <a:pt x="70" y="52"/>
                  </a:cubicBezTo>
                  <a:cubicBezTo>
                    <a:pt x="64" y="45"/>
                    <a:pt x="56" y="38"/>
                    <a:pt x="49" y="32"/>
                  </a:cubicBezTo>
                  <a:cubicBezTo>
                    <a:pt x="45" y="29"/>
                    <a:pt x="41" y="26"/>
                    <a:pt x="37" y="23"/>
                  </a:cubicBezTo>
                  <a:cubicBezTo>
                    <a:pt x="33" y="20"/>
                    <a:pt x="29" y="18"/>
                    <a:pt x="25" y="15"/>
                  </a:cubicBezTo>
                  <a:cubicBezTo>
                    <a:pt x="21" y="12"/>
                    <a:pt x="17" y="10"/>
                    <a:pt x="13" y="7"/>
                  </a:cubicBezTo>
                  <a:cubicBezTo>
                    <a:pt x="9" y="4"/>
                    <a:pt x="5" y="2"/>
                    <a:pt x="0" y="0"/>
                  </a:cubicBezTo>
                  <a:cubicBezTo>
                    <a:pt x="4" y="3"/>
                    <a:pt x="8" y="6"/>
                    <a:pt x="11" y="9"/>
                  </a:cubicBezTo>
                  <a:cubicBezTo>
                    <a:pt x="15" y="12"/>
                    <a:pt x="19" y="16"/>
                    <a:pt x="23" y="19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53" y="43"/>
                    <a:pt x="60" y="49"/>
                    <a:pt x="67" y="55"/>
                  </a:cubicBezTo>
                  <a:cubicBezTo>
                    <a:pt x="69" y="57"/>
                    <a:pt x="71" y="59"/>
                    <a:pt x="73" y="60"/>
                  </a:cubicBezTo>
                  <a:cubicBezTo>
                    <a:pt x="74" y="62"/>
                    <a:pt x="76" y="63"/>
                    <a:pt x="78" y="65"/>
                  </a:cubicBezTo>
                  <a:cubicBezTo>
                    <a:pt x="81" y="68"/>
                    <a:pt x="85" y="72"/>
                    <a:pt x="88" y="7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6" name="Google Shape;2544;p12"/>
            <p:cNvSpPr/>
            <p:nvPr/>
          </p:nvSpPr>
          <p:spPr>
            <a:xfrm>
              <a:off x="3637" y="2376"/>
              <a:ext cx="231" cy="173"/>
            </a:xfrm>
            <a:custGeom>
              <a:avLst/>
              <a:gdLst/>
              <a:ahLst/>
              <a:cxnLst/>
              <a:rect l="l" t="t" r="r" b="b"/>
              <a:pathLst>
                <a:path w="93" h="70" extrusionOk="0">
                  <a:moveTo>
                    <a:pt x="93" y="70"/>
                  </a:moveTo>
                  <a:cubicBezTo>
                    <a:pt x="91" y="65"/>
                    <a:pt x="87" y="62"/>
                    <a:pt x="84" y="58"/>
                  </a:cubicBezTo>
                  <a:cubicBezTo>
                    <a:pt x="81" y="54"/>
                    <a:pt x="77" y="51"/>
                    <a:pt x="74" y="48"/>
                  </a:cubicBezTo>
                  <a:cubicBezTo>
                    <a:pt x="66" y="41"/>
                    <a:pt x="59" y="35"/>
                    <a:pt x="51" y="29"/>
                  </a:cubicBezTo>
                  <a:cubicBezTo>
                    <a:pt x="47" y="26"/>
                    <a:pt x="43" y="24"/>
                    <a:pt x="39" y="21"/>
                  </a:cubicBezTo>
                  <a:cubicBezTo>
                    <a:pt x="34" y="19"/>
                    <a:pt x="30" y="16"/>
                    <a:pt x="26" y="14"/>
                  </a:cubicBezTo>
                  <a:cubicBezTo>
                    <a:pt x="22" y="11"/>
                    <a:pt x="18" y="9"/>
                    <a:pt x="13" y="7"/>
                  </a:cubicBezTo>
                  <a:cubicBezTo>
                    <a:pt x="9" y="4"/>
                    <a:pt x="4" y="2"/>
                    <a:pt x="0" y="0"/>
                  </a:cubicBezTo>
                  <a:cubicBezTo>
                    <a:pt x="4" y="3"/>
                    <a:pt x="8" y="6"/>
                    <a:pt x="12" y="9"/>
                  </a:cubicBezTo>
                  <a:cubicBezTo>
                    <a:pt x="16" y="12"/>
                    <a:pt x="20" y="15"/>
                    <a:pt x="24" y="17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55" y="40"/>
                    <a:pt x="63" y="45"/>
                    <a:pt x="71" y="51"/>
                  </a:cubicBezTo>
                  <a:cubicBezTo>
                    <a:pt x="73" y="52"/>
                    <a:pt x="75" y="54"/>
                    <a:pt x="76" y="55"/>
                  </a:cubicBezTo>
                  <a:cubicBezTo>
                    <a:pt x="78" y="57"/>
                    <a:pt x="80" y="58"/>
                    <a:pt x="82" y="60"/>
                  </a:cubicBezTo>
                  <a:cubicBezTo>
                    <a:pt x="86" y="63"/>
                    <a:pt x="90" y="66"/>
                    <a:pt x="93" y="7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7" name="Google Shape;2545;p12"/>
            <p:cNvSpPr/>
            <p:nvPr/>
          </p:nvSpPr>
          <p:spPr>
            <a:xfrm>
              <a:off x="3589" y="2388"/>
              <a:ext cx="246" cy="151"/>
            </a:xfrm>
            <a:custGeom>
              <a:avLst/>
              <a:gdLst/>
              <a:ahLst/>
              <a:cxnLst/>
              <a:rect l="l" t="t" r="r" b="b"/>
              <a:pathLst>
                <a:path w="99" h="61" extrusionOk="0">
                  <a:moveTo>
                    <a:pt x="99" y="61"/>
                  </a:moveTo>
                  <a:cubicBezTo>
                    <a:pt x="96" y="57"/>
                    <a:pt x="93" y="53"/>
                    <a:pt x="89" y="50"/>
                  </a:cubicBezTo>
                  <a:cubicBezTo>
                    <a:pt x="86" y="47"/>
                    <a:pt x="82" y="43"/>
                    <a:pt x="78" y="41"/>
                  </a:cubicBezTo>
                  <a:cubicBezTo>
                    <a:pt x="70" y="35"/>
                    <a:pt x="62" y="29"/>
                    <a:pt x="53" y="24"/>
                  </a:cubicBezTo>
                  <a:cubicBezTo>
                    <a:pt x="49" y="22"/>
                    <a:pt x="45" y="20"/>
                    <a:pt x="40" y="17"/>
                  </a:cubicBezTo>
                  <a:cubicBezTo>
                    <a:pt x="36" y="15"/>
                    <a:pt x="32" y="13"/>
                    <a:pt x="27" y="11"/>
                  </a:cubicBezTo>
                  <a:cubicBezTo>
                    <a:pt x="23" y="9"/>
                    <a:pt x="18" y="7"/>
                    <a:pt x="14" y="5"/>
                  </a:cubicBezTo>
                  <a:cubicBezTo>
                    <a:pt x="9" y="4"/>
                    <a:pt x="5" y="2"/>
                    <a:pt x="0" y="0"/>
                  </a:cubicBezTo>
                  <a:cubicBezTo>
                    <a:pt x="4" y="3"/>
                    <a:pt x="8" y="5"/>
                    <a:pt x="13" y="8"/>
                  </a:cubicBezTo>
                  <a:cubicBezTo>
                    <a:pt x="17" y="10"/>
                    <a:pt x="21" y="13"/>
                    <a:pt x="25" y="15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9" y="34"/>
                    <a:pt x="67" y="39"/>
                    <a:pt x="75" y="44"/>
                  </a:cubicBezTo>
                  <a:cubicBezTo>
                    <a:pt x="77" y="46"/>
                    <a:pt x="79" y="47"/>
                    <a:pt x="81" y="48"/>
                  </a:cubicBezTo>
                  <a:cubicBezTo>
                    <a:pt x="83" y="49"/>
                    <a:pt x="85" y="51"/>
                    <a:pt x="87" y="52"/>
                  </a:cubicBezTo>
                  <a:cubicBezTo>
                    <a:pt x="91" y="55"/>
                    <a:pt x="95" y="58"/>
                    <a:pt x="99" y="6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8" name="Google Shape;2546;p12"/>
            <p:cNvSpPr/>
            <p:nvPr/>
          </p:nvSpPr>
          <p:spPr>
            <a:xfrm>
              <a:off x="3532" y="2435"/>
              <a:ext cx="274" cy="94"/>
            </a:xfrm>
            <a:custGeom>
              <a:avLst/>
              <a:gdLst/>
              <a:ahLst/>
              <a:cxnLst/>
              <a:rect l="l" t="t" r="r" b="b"/>
              <a:pathLst>
                <a:path w="110" h="38" extrusionOk="0">
                  <a:moveTo>
                    <a:pt x="110" y="38"/>
                  </a:moveTo>
                  <a:cubicBezTo>
                    <a:pt x="106" y="34"/>
                    <a:pt x="102" y="32"/>
                    <a:pt x="98" y="29"/>
                  </a:cubicBezTo>
                  <a:cubicBezTo>
                    <a:pt x="94" y="27"/>
                    <a:pt x="89" y="25"/>
                    <a:pt x="85" y="23"/>
                  </a:cubicBezTo>
                  <a:cubicBezTo>
                    <a:pt x="76" y="18"/>
                    <a:pt x="67" y="15"/>
                    <a:pt x="57" y="12"/>
                  </a:cubicBezTo>
                  <a:cubicBezTo>
                    <a:pt x="53" y="11"/>
                    <a:pt x="48" y="9"/>
                    <a:pt x="43" y="8"/>
                  </a:cubicBezTo>
                  <a:cubicBezTo>
                    <a:pt x="39" y="7"/>
                    <a:pt x="34" y="6"/>
                    <a:pt x="29" y="5"/>
                  </a:cubicBezTo>
                  <a:cubicBezTo>
                    <a:pt x="24" y="4"/>
                    <a:pt x="20" y="3"/>
                    <a:pt x="15" y="2"/>
                  </a:cubicBezTo>
                  <a:cubicBezTo>
                    <a:pt x="10" y="1"/>
                    <a:pt x="5" y="0"/>
                    <a:pt x="0" y="0"/>
                  </a:cubicBezTo>
                  <a:cubicBezTo>
                    <a:pt x="5" y="2"/>
                    <a:pt x="10" y="3"/>
                    <a:pt x="14" y="5"/>
                  </a:cubicBezTo>
                  <a:cubicBezTo>
                    <a:pt x="19" y="6"/>
                    <a:pt x="23" y="8"/>
                    <a:pt x="28" y="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65" y="21"/>
                    <a:pt x="74" y="24"/>
                    <a:pt x="83" y="27"/>
                  </a:cubicBezTo>
                  <a:cubicBezTo>
                    <a:pt x="85" y="28"/>
                    <a:pt x="88" y="28"/>
                    <a:pt x="90" y="29"/>
                  </a:cubicBezTo>
                  <a:cubicBezTo>
                    <a:pt x="92" y="30"/>
                    <a:pt x="94" y="31"/>
                    <a:pt x="97" y="32"/>
                  </a:cubicBezTo>
                  <a:cubicBezTo>
                    <a:pt x="101" y="34"/>
                    <a:pt x="106" y="35"/>
                    <a:pt x="110" y="38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9" name="Google Shape;2547;p12"/>
            <p:cNvSpPr/>
            <p:nvPr/>
          </p:nvSpPr>
          <p:spPr>
            <a:xfrm>
              <a:off x="3525" y="2497"/>
              <a:ext cx="286" cy="40"/>
            </a:xfrm>
            <a:custGeom>
              <a:avLst/>
              <a:gdLst/>
              <a:ahLst/>
              <a:cxnLst/>
              <a:rect l="l" t="t" r="r" b="b"/>
              <a:pathLst>
                <a:path w="115" h="16" extrusionOk="0">
                  <a:moveTo>
                    <a:pt x="115" y="16"/>
                  </a:moveTo>
                  <a:cubicBezTo>
                    <a:pt x="111" y="13"/>
                    <a:pt x="106" y="11"/>
                    <a:pt x="102" y="10"/>
                  </a:cubicBezTo>
                  <a:cubicBezTo>
                    <a:pt x="97" y="8"/>
                    <a:pt x="92" y="7"/>
                    <a:pt x="87" y="6"/>
                  </a:cubicBezTo>
                  <a:cubicBezTo>
                    <a:pt x="78" y="4"/>
                    <a:pt x="68" y="2"/>
                    <a:pt x="58" y="1"/>
                  </a:cubicBezTo>
                  <a:cubicBezTo>
                    <a:pt x="53" y="1"/>
                    <a:pt x="49" y="1"/>
                    <a:pt x="44" y="0"/>
                  </a:cubicBezTo>
                  <a:cubicBezTo>
                    <a:pt x="39" y="0"/>
                    <a:pt x="34" y="0"/>
                    <a:pt x="29" y="0"/>
                  </a:cubicBezTo>
                  <a:cubicBezTo>
                    <a:pt x="24" y="0"/>
                    <a:pt x="19" y="0"/>
                    <a:pt x="14" y="0"/>
                  </a:cubicBezTo>
                  <a:cubicBezTo>
                    <a:pt x="10" y="0"/>
                    <a:pt x="5" y="1"/>
                    <a:pt x="0" y="1"/>
                  </a:cubicBezTo>
                  <a:cubicBezTo>
                    <a:pt x="5" y="2"/>
                    <a:pt x="10" y="2"/>
                    <a:pt x="14" y="3"/>
                  </a:cubicBezTo>
                  <a:cubicBezTo>
                    <a:pt x="19" y="3"/>
                    <a:pt x="24" y="4"/>
                    <a:pt x="29" y="4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7" y="8"/>
                    <a:pt x="77" y="9"/>
                    <a:pt x="87" y="10"/>
                  </a:cubicBezTo>
                  <a:cubicBezTo>
                    <a:pt x="89" y="11"/>
                    <a:pt x="91" y="11"/>
                    <a:pt x="94" y="11"/>
                  </a:cubicBezTo>
                  <a:cubicBezTo>
                    <a:pt x="96" y="12"/>
                    <a:pt x="98" y="12"/>
                    <a:pt x="101" y="12"/>
                  </a:cubicBezTo>
                  <a:cubicBezTo>
                    <a:pt x="106" y="13"/>
                    <a:pt x="110" y="14"/>
                    <a:pt x="115" y="16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0" name="Google Shape;2548;p12"/>
            <p:cNvSpPr/>
            <p:nvPr/>
          </p:nvSpPr>
          <p:spPr>
            <a:xfrm>
              <a:off x="3475" y="2487"/>
              <a:ext cx="1914" cy="1471"/>
            </a:xfrm>
            <a:custGeom>
              <a:avLst/>
              <a:gdLst/>
              <a:ahLst/>
              <a:cxnLst/>
              <a:rect l="l" t="t" r="r" b="b"/>
              <a:pathLst>
                <a:path w="770" h="593" extrusionOk="0">
                  <a:moveTo>
                    <a:pt x="126" y="391"/>
                  </a:moveTo>
                  <a:cubicBezTo>
                    <a:pt x="126" y="391"/>
                    <a:pt x="179" y="435"/>
                    <a:pt x="216" y="498"/>
                  </a:cubicBezTo>
                  <a:cubicBezTo>
                    <a:pt x="253" y="560"/>
                    <a:pt x="347" y="593"/>
                    <a:pt x="423" y="518"/>
                  </a:cubicBezTo>
                  <a:cubicBezTo>
                    <a:pt x="500" y="443"/>
                    <a:pt x="655" y="486"/>
                    <a:pt x="712" y="367"/>
                  </a:cubicBezTo>
                  <a:cubicBezTo>
                    <a:pt x="770" y="248"/>
                    <a:pt x="698" y="118"/>
                    <a:pt x="593" y="117"/>
                  </a:cubicBezTo>
                  <a:cubicBezTo>
                    <a:pt x="488" y="116"/>
                    <a:pt x="419" y="65"/>
                    <a:pt x="344" y="32"/>
                  </a:cubicBezTo>
                  <a:cubicBezTo>
                    <a:pt x="270" y="0"/>
                    <a:pt x="90" y="10"/>
                    <a:pt x="45" y="162"/>
                  </a:cubicBezTo>
                  <a:cubicBezTo>
                    <a:pt x="0" y="315"/>
                    <a:pt x="126" y="391"/>
                    <a:pt x="126" y="391"/>
                  </a:cubicBezTo>
                  <a:close/>
                </a:path>
              </a:pathLst>
            </a:cu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1" name="Google Shape;2549;p12"/>
            <p:cNvSpPr/>
            <p:nvPr/>
          </p:nvSpPr>
          <p:spPr>
            <a:xfrm>
              <a:off x="3430" y="2462"/>
              <a:ext cx="1839" cy="1402"/>
            </a:xfrm>
            <a:custGeom>
              <a:avLst/>
              <a:gdLst/>
              <a:ahLst/>
              <a:cxnLst/>
              <a:rect l="l" t="t" r="r" b="b"/>
              <a:pathLst>
                <a:path w="740" h="565" extrusionOk="0">
                  <a:moveTo>
                    <a:pt x="601" y="153"/>
                  </a:moveTo>
                  <a:cubicBezTo>
                    <a:pt x="601" y="153"/>
                    <a:pt x="541" y="120"/>
                    <a:pt x="491" y="66"/>
                  </a:cubicBezTo>
                  <a:cubicBezTo>
                    <a:pt x="442" y="13"/>
                    <a:pt x="344" y="0"/>
                    <a:pt x="284" y="89"/>
                  </a:cubicBezTo>
                  <a:cubicBezTo>
                    <a:pt x="225" y="178"/>
                    <a:pt x="64" y="168"/>
                    <a:pt x="32" y="296"/>
                  </a:cubicBezTo>
                  <a:cubicBezTo>
                    <a:pt x="0" y="424"/>
                    <a:pt x="97" y="536"/>
                    <a:pt x="200" y="516"/>
                  </a:cubicBezTo>
                  <a:cubicBezTo>
                    <a:pt x="303" y="495"/>
                    <a:pt x="381" y="531"/>
                    <a:pt x="461" y="548"/>
                  </a:cubicBezTo>
                  <a:cubicBezTo>
                    <a:pt x="541" y="565"/>
                    <a:pt x="714" y="518"/>
                    <a:pt x="727" y="360"/>
                  </a:cubicBezTo>
                  <a:cubicBezTo>
                    <a:pt x="740" y="201"/>
                    <a:pt x="601" y="153"/>
                    <a:pt x="601" y="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2" name="Google Shape;2550;p12"/>
            <p:cNvSpPr/>
            <p:nvPr/>
          </p:nvSpPr>
          <p:spPr>
            <a:xfrm>
              <a:off x="4772" y="3398"/>
              <a:ext cx="410" cy="459"/>
            </a:xfrm>
            <a:custGeom>
              <a:avLst/>
              <a:gdLst/>
              <a:ahLst/>
              <a:cxnLst/>
              <a:rect l="l" t="t" r="r" b="b"/>
              <a:pathLst>
                <a:path w="165" h="185" extrusionOk="0">
                  <a:moveTo>
                    <a:pt x="60" y="23"/>
                  </a:moveTo>
                  <a:cubicBezTo>
                    <a:pt x="60" y="23"/>
                    <a:pt x="24" y="0"/>
                    <a:pt x="12" y="27"/>
                  </a:cubicBezTo>
                  <a:cubicBezTo>
                    <a:pt x="0" y="53"/>
                    <a:pt x="45" y="162"/>
                    <a:pt x="55" y="174"/>
                  </a:cubicBezTo>
                  <a:cubicBezTo>
                    <a:pt x="66" y="185"/>
                    <a:pt x="73" y="170"/>
                    <a:pt x="79" y="164"/>
                  </a:cubicBezTo>
                  <a:cubicBezTo>
                    <a:pt x="85" y="155"/>
                    <a:pt x="100" y="172"/>
                    <a:pt x="114" y="161"/>
                  </a:cubicBezTo>
                  <a:cubicBezTo>
                    <a:pt x="124" y="154"/>
                    <a:pt x="123" y="146"/>
                    <a:pt x="123" y="139"/>
                  </a:cubicBezTo>
                  <a:cubicBezTo>
                    <a:pt x="124" y="133"/>
                    <a:pt x="130" y="129"/>
                    <a:pt x="136" y="130"/>
                  </a:cubicBezTo>
                  <a:cubicBezTo>
                    <a:pt x="142" y="132"/>
                    <a:pt x="153" y="132"/>
                    <a:pt x="157" y="123"/>
                  </a:cubicBezTo>
                  <a:cubicBezTo>
                    <a:pt x="165" y="104"/>
                    <a:pt x="92" y="44"/>
                    <a:pt x="60" y="23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3" name="Google Shape;2551;p12"/>
            <p:cNvSpPr/>
            <p:nvPr/>
          </p:nvSpPr>
          <p:spPr>
            <a:xfrm>
              <a:off x="4827" y="3460"/>
              <a:ext cx="169" cy="206"/>
            </a:xfrm>
            <a:custGeom>
              <a:avLst/>
              <a:gdLst/>
              <a:ahLst/>
              <a:cxnLst/>
              <a:rect l="l" t="t" r="r" b="b"/>
              <a:pathLst>
                <a:path w="68" h="83" extrusionOk="0">
                  <a:moveTo>
                    <a:pt x="23" y="4"/>
                  </a:moveTo>
                  <a:cubicBezTo>
                    <a:pt x="17" y="0"/>
                    <a:pt x="10" y="0"/>
                    <a:pt x="5" y="4"/>
                  </a:cubicBezTo>
                  <a:cubicBezTo>
                    <a:pt x="2" y="6"/>
                    <a:pt x="0" y="10"/>
                    <a:pt x="0" y="16"/>
                  </a:cubicBezTo>
                  <a:cubicBezTo>
                    <a:pt x="1" y="31"/>
                    <a:pt x="11" y="69"/>
                    <a:pt x="21" y="76"/>
                  </a:cubicBezTo>
                  <a:cubicBezTo>
                    <a:pt x="30" y="83"/>
                    <a:pt x="64" y="74"/>
                    <a:pt x="68" y="44"/>
                  </a:cubicBezTo>
                  <a:cubicBezTo>
                    <a:pt x="68" y="37"/>
                    <a:pt x="36" y="13"/>
                    <a:pt x="23" y="4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4" name="Google Shape;2552;p12"/>
            <p:cNvSpPr/>
            <p:nvPr/>
          </p:nvSpPr>
          <p:spPr>
            <a:xfrm>
              <a:off x="4849" y="3489"/>
              <a:ext cx="67" cy="82"/>
            </a:xfrm>
            <a:custGeom>
              <a:avLst/>
              <a:gdLst/>
              <a:ahLst/>
              <a:cxnLst/>
              <a:rect l="l" t="t" r="r" b="b"/>
              <a:pathLst>
                <a:path w="27" h="33" extrusionOk="0">
                  <a:moveTo>
                    <a:pt x="5" y="22"/>
                  </a:moveTo>
                  <a:cubicBezTo>
                    <a:pt x="0" y="14"/>
                    <a:pt x="0" y="6"/>
                    <a:pt x="4" y="3"/>
                  </a:cubicBezTo>
                  <a:cubicBezTo>
                    <a:pt x="9" y="0"/>
                    <a:pt x="17" y="3"/>
                    <a:pt x="22" y="11"/>
                  </a:cubicBezTo>
                  <a:cubicBezTo>
                    <a:pt x="26" y="18"/>
                    <a:pt x="27" y="26"/>
                    <a:pt x="22" y="29"/>
                  </a:cubicBezTo>
                  <a:cubicBezTo>
                    <a:pt x="17" y="33"/>
                    <a:pt x="9" y="29"/>
                    <a:pt x="5" y="22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5" name="Google Shape;2553;p12"/>
            <p:cNvSpPr/>
            <p:nvPr/>
          </p:nvSpPr>
          <p:spPr>
            <a:xfrm>
              <a:off x="4889" y="3236"/>
              <a:ext cx="457" cy="313"/>
            </a:xfrm>
            <a:custGeom>
              <a:avLst/>
              <a:gdLst/>
              <a:ahLst/>
              <a:cxnLst/>
              <a:rect l="l" t="t" r="r" b="b"/>
              <a:pathLst>
                <a:path w="184" h="126" extrusionOk="0">
                  <a:moveTo>
                    <a:pt x="43" y="7"/>
                  </a:moveTo>
                  <a:cubicBezTo>
                    <a:pt x="43" y="7"/>
                    <a:pt x="0" y="14"/>
                    <a:pt x="9" y="42"/>
                  </a:cubicBezTo>
                  <a:cubicBezTo>
                    <a:pt x="17" y="70"/>
                    <a:pt x="122" y="123"/>
                    <a:pt x="137" y="125"/>
                  </a:cubicBezTo>
                  <a:cubicBezTo>
                    <a:pt x="153" y="126"/>
                    <a:pt x="149" y="111"/>
                    <a:pt x="148" y="102"/>
                  </a:cubicBezTo>
                  <a:cubicBezTo>
                    <a:pt x="148" y="91"/>
                    <a:pt x="170" y="94"/>
                    <a:pt x="174" y="76"/>
                  </a:cubicBezTo>
                  <a:cubicBezTo>
                    <a:pt x="176" y="65"/>
                    <a:pt x="171" y="59"/>
                    <a:pt x="167" y="54"/>
                  </a:cubicBezTo>
                  <a:cubicBezTo>
                    <a:pt x="163" y="49"/>
                    <a:pt x="165" y="42"/>
                    <a:pt x="170" y="39"/>
                  </a:cubicBezTo>
                  <a:cubicBezTo>
                    <a:pt x="176" y="36"/>
                    <a:pt x="184" y="29"/>
                    <a:pt x="181" y="20"/>
                  </a:cubicBezTo>
                  <a:cubicBezTo>
                    <a:pt x="175" y="0"/>
                    <a:pt x="80" y="3"/>
                    <a:pt x="43" y="7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6" name="Google Shape;2554;p12"/>
            <p:cNvSpPr/>
            <p:nvPr/>
          </p:nvSpPr>
          <p:spPr>
            <a:xfrm>
              <a:off x="4941" y="3279"/>
              <a:ext cx="226" cy="153"/>
            </a:xfrm>
            <a:custGeom>
              <a:avLst/>
              <a:gdLst/>
              <a:ahLst/>
              <a:cxnLst/>
              <a:rect l="l" t="t" r="r" b="b"/>
              <a:pathLst>
                <a:path w="91" h="62" extrusionOk="0">
                  <a:moveTo>
                    <a:pt x="14" y="5"/>
                  </a:moveTo>
                  <a:cubicBezTo>
                    <a:pt x="7" y="6"/>
                    <a:pt x="2" y="10"/>
                    <a:pt x="0" y="17"/>
                  </a:cubicBezTo>
                  <a:cubicBezTo>
                    <a:pt x="0" y="20"/>
                    <a:pt x="0" y="25"/>
                    <a:pt x="4" y="29"/>
                  </a:cubicBezTo>
                  <a:cubicBezTo>
                    <a:pt x="15" y="40"/>
                    <a:pt x="47" y="62"/>
                    <a:pt x="59" y="61"/>
                  </a:cubicBezTo>
                  <a:cubicBezTo>
                    <a:pt x="71" y="60"/>
                    <a:pt x="91" y="31"/>
                    <a:pt x="75" y="6"/>
                  </a:cubicBezTo>
                  <a:cubicBezTo>
                    <a:pt x="70" y="0"/>
                    <a:pt x="30" y="3"/>
                    <a:pt x="14" y="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7" name="Google Shape;2555;p12"/>
            <p:cNvSpPr/>
            <p:nvPr/>
          </p:nvSpPr>
          <p:spPr>
            <a:xfrm>
              <a:off x="4971" y="3308"/>
              <a:ext cx="85" cy="60"/>
            </a:xfrm>
            <a:custGeom>
              <a:avLst/>
              <a:gdLst/>
              <a:ahLst/>
              <a:cxnLst/>
              <a:rect l="l" t="t" r="r" b="b"/>
              <a:pathLst>
                <a:path w="34" h="24" extrusionOk="0">
                  <a:moveTo>
                    <a:pt x="14" y="22"/>
                  </a:moveTo>
                  <a:cubicBezTo>
                    <a:pt x="6" y="19"/>
                    <a:pt x="0" y="13"/>
                    <a:pt x="2" y="7"/>
                  </a:cubicBezTo>
                  <a:cubicBezTo>
                    <a:pt x="3" y="2"/>
                    <a:pt x="11" y="0"/>
                    <a:pt x="20" y="2"/>
                  </a:cubicBezTo>
                  <a:cubicBezTo>
                    <a:pt x="28" y="4"/>
                    <a:pt x="34" y="11"/>
                    <a:pt x="32" y="16"/>
                  </a:cubicBezTo>
                  <a:cubicBezTo>
                    <a:pt x="31" y="22"/>
                    <a:pt x="23" y="24"/>
                    <a:pt x="14" y="22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8" name="Google Shape;2556;p12"/>
            <p:cNvSpPr/>
            <p:nvPr/>
          </p:nvSpPr>
          <p:spPr>
            <a:xfrm>
              <a:off x="4752" y="2524"/>
              <a:ext cx="169" cy="169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9" name="Google Shape;2557;p12"/>
            <p:cNvSpPr/>
            <p:nvPr/>
          </p:nvSpPr>
          <p:spPr>
            <a:xfrm>
              <a:off x="3813" y="3829"/>
              <a:ext cx="107" cy="109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0" name="Google Shape;2558;p12"/>
            <p:cNvSpPr/>
            <p:nvPr/>
          </p:nvSpPr>
          <p:spPr>
            <a:xfrm>
              <a:off x="3699" y="3172"/>
              <a:ext cx="64" cy="64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1" name="Google Shape;2559;p12"/>
            <p:cNvSpPr/>
            <p:nvPr/>
          </p:nvSpPr>
          <p:spPr>
            <a:xfrm>
              <a:off x="4367" y="2710"/>
              <a:ext cx="75" cy="75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2" name="Google Shape;2560;p12"/>
            <p:cNvSpPr/>
            <p:nvPr/>
          </p:nvSpPr>
          <p:spPr>
            <a:xfrm>
              <a:off x="5033" y="3088"/>
              <a:ext cx="55" cy="54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3" name="Google Shape;2561;p12"/>
            <p:cNvSpPr/>
            <p:nvPr/>
          </p:nvSpPr>
          <p:spPr>
            <a:xfrm>
              <a:off x="3589" y="3400"/>
              <a:ext cx="152" cy="233"/>
            </a:xfrm>
            <a:custGeom>
              <a:avLst/>
              <a:gdLst/>
              <a:ahLst/>
              <a:cxnLst/>
              <a:rect l="l" t="t" r="r" b="b"/>
              <a:pathLst>
                <a:path w="61" h="94" extrusionOk="0">
                  <a:moveTo>
                    <a:pt x="9" y="0"/>
                  </a:moveTo>
                  <a:cubicBezTo>
                    <a:pt x="14" y="8"/>
                    <a:pt x="0" y="18"/>
                    <a:pt x="6" y="26"/>
                  </a:cubicBezTo>
                  <a:cubicBezTo>
                    <a:pt x="12" y="35"/>
                    <a:pt x="26" y="25"/>
                    <a:pt x="32" y="34"/>
                  </a:cubicBezTo>
                  <a:cubicBezTo>
                    <a:pt x="38" y="42"/>
                    <a:pt x="24" y="52"/>
                    <a:pt x="29" y="60"/>
                  </a:cubicBezTo>
                  <a:cubicBezTo>
                    <a:pt x="35" y="69"/>
                    <a:pt x="49" y="59"/>
                    <a:pt x="55" y="67"/>
                  </a:cubicBezTo>
                  <a:cubicBezTo>
                    <a:pt x="61" y="76"/>
                    <a:pt x="47" y="86"/>
                    <a:pt x="53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4" name="Google Shape;2562;p12"/>
            <p:cNvSpPr/>
            <p:nvPr/>
          </p:nvSpPr>
          <p:spPr>
            <a:xfrm>
              <a:off x="3619" y="3378"/>
              <a:ext cx="152" cy="233"/>
            </a:xfrm>
            <a:custGeom>
              <a:avLst/>
              <a:gdLst/>
              <a:ahLst/>
              <a:cxnLst/>
              <a:rect l="l" t="t" r="r" b="b"/>
              <a:pathLst>
                <a:path w="61" h="94" extrusionOk="0">
                  <a:moveTo>
                    <a:pt x="9" y="0"/>
                  </a:moveTo>
                  <a:cubicBezTo>
                    <a:pt x="15" y="8"/>
                    <a:pt x="0" y="18"/>
                    <a:pt x="6" y="27"/>
                  </a:cubicBezTo>
                  <a:cubicBezTo>
                    <a:pt x="12" y="35"/>
                    <a:pt x="26" y="25"/>
                    <a:pt x="32" y="34"/>
                  </a:cubicBezTo>
                  <a:cubicBezTo>
                    <a:pt x="38" y="42"/>
                    <a:pt x="24" y="52"/>
                    <a:pt x="30" y="60"/>
                  </a:cubicBezTo>
                  <a:cubicBezTo>
                    <a:pt x="35" y="69"/>
                    <a:pt x="50" y="59"/>
                    <a:pt x="55" y="68"/>
                  </a:cubicBezTo>
                  <a:cubicBezTo>
                    <a:pt x="61" y="76"/>
                    <a:pt x="47" y="86"/>
                    <a:pt x="53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5" name="Google Shape;2563;p12"/>
            <p:cNvSpPr/>
            <p:nvPr/>
          </p:nvSpPr>
          <p:spPr>
            <a:xfrm>
              <a:off x="4738" y="2869"/>
              <a:ext cx="211" cy="152"/>
            </a:xfrm>
            <a:custGeom>
              <a:avLst/>
              <a:gdLst/>
              <a:ahLst/>
              <a:cxnLst/>
              <a:rect l="l" t="t" r="r" b="b"/>
              <a:pathLst>
                <a:path w="85" h="61" extrusionOk="0">
                  <a:moveTo>
                    <a:pt x="0" y="0"/>
                  </a:moveTo>
                  <a:cubicBezTo>
                    <a:pt x="10" y="4"/>
                    <a:pt x="2" y="20"/>
                    <a:pt x="11" y="24"/>
                  </a:cubicBezTo>
                  <a:cubicBezTo>
                    <a:pt x="20" y="29"/>
                    <a:pt x="28" y="14"/>
                    <a:pt x="37" y="18"/>
                  </a:cubicBezTo>
                  <a:cubicBezTo>
                    <a:pt x="47" y="23"/>
                    <a:pt x="39" y="38"/>
                    <a:pt x="48" y="43"/>
                  </a:cubicBezTo>
                  <a:cubicBezTo>
                    <a:pt x="57" y="47"/>
                    <a:pt x="65" y="32"/>
                    <a:pt x="74" y="36"/>
                  </a:cubicBezTo>
                  <a:cubicBezTo>
                    <a:pt x="83" y="41"/>
                    <a:pt x="76" y="56"/>
                    <a:pt x="85" y="61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6" name="Google Shape;2564;p12"/>
            <p:cNvSpPr/>
            <p:nvPr/>
          </p:nvSpPr>
          <p:spPr>
            <a:xfrm>
              <a:off x="4755" y="2834"/>
              <a:ext cx="209" cy="152"/>
            </a:xfrm>
            <a:custGeom>
              <a:avLst/>
              <a:gdLst/>
              <a:ahLst/>
              <a:cxnLst/>
              <a:rect l="l" t="t" r="r" b="b"/>
              <a:pathLst>
                <a:path w="84" h="61" extrusionOk="0">
                  <a:moveTo>
                    <a:pt x="0" y="0"/>
                  </a:moveTo>
                  <a:cubicBezTo>
                    <a:pt x="9" y="5"/>
                    <a:pt x="1" y="20"/>
                    <a:pt x="11" y="25"/>
                  </a:cubicBezTo>
                  <a:cubicBezTo>
                    <a:pt x="20" y="29"/>
                    <a:pt x="27" y="14"/>
                    <a:pt x="37" y="19"/>
                  </a:cubicBezTo>
                  <a:cubicBezTo>
                    <a:pt x="46" y="23"/>
                    <a:pt x="38" y="39"/>
                    <a:pt x="47" y="43"/>
                  </a:cubicBezTo>
                  <a:cubicBezTo>
                    <a:pt x="57" y="48"/>
                    <a:pt x="64" y="32"/>
                    <a:pt x="74" y="37"/>
                  </a:cubicBezTo>
                  <a:cubicBezTo>
                    <a:pt x="83" y="41"/>
                    <a:pt x="75" y="57"/>
                    <a:pt x="84" y="61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620527" y="1434379"/>
            <a:ext cx="2347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90834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8" name="Google Shape;119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0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2" y="3681422"/>
            <a:ext cx="2225031" cy="2225031"/>
          </a:xfrm>
          <a:prstGeom prst="rect">
            <a:avLst/>
          </a:prstGeom>
        </p:spPr>
      </p:pic>
      <p:grpSp>
        <p:nvGrpSpPr>
          <p:cNvPr id="14" name="Google Shape;2442;p12"/>
          <p:cNvGrpSpPr/>
          <p:nvPr/>
        </p:nvGrpSpPr>
        <p:grpSpPr>
          <a:xfrm>
            <a:off x="5223815" y="840209"/>
            <a:ext cx="6323751" cy="5042123"/>
            <a:chOff x="3317" y="-1457"/>
            <a:chExt cx="5418" cy="4550"/>
          </a:xfrm>
        </p:grpSpPr>
        <p:sp>
          <p:nvSpPr>
            <p:cNvPr id="17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8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016941" y="2493070"/>
            <a:ext cx="4349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bạn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rPr>
              <a:t>!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VF Slim Tony" panose="02000000000000000000" pitchFamily="2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9A2339-CACA-4D39-83C0-2003E204F9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280" y="3242981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718815-F692-454B-8F91-367DEF0617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96" y="3396799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36F2CA-DCE8-4A75-8258-D6E01E8206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3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5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-10511" y="-8739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9568" y="4850047"/>
            <a:ext cx="2487542" cy="223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29" y="24533"/>
            <a:ext cx="1039939" cy="105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94627" y="2951397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7130" y="3866670"/>
            <a:ext cx="725400" cy="102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73571" y="5980888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95224" y="5499795"/>
            <a:ext cx="516150" cy="1809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 Diagonal Corner Rectangle 1"/>
          <p:cNvSpPr/>
          <p:nvPr/>
        </p:nvSpPr>
        <p:spPr>
          <a:xfrm>
            <a:off x="578224" y="510988"/>
            <a:ext cx="10846643" cy="6017232"/>
          </a:xfrm>
          <a:prstGeom prst="round2Diag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26418" y="671977"/>
            <a:ext cx="3402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2">
                    <a:lumMod val="60000"/>
                    <a:lumOff val="40000"/>
                  </a:schemeClr>
                </a:solidFill>
                <a:latin typeface="UTM Americana EB" panose="02040603050506020204" pitchFamily="18" charset="0"/>
              </a:rPr>
              <a:t>TÍNH</a:t>
            </a:r>
          </a:p>
        </p:txBody>
      </p:sp>
      <p:pic>
        <p:nvPicPr>
          <p:cNvPr id="101" name="Google Shape;3473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554279" y="4044117"/>
            <a:ext cx="1839973" cy="264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198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005387" y="249287"/>
            <a:ext cx="753915" cy="7653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716306" y="1937883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19677" y="2712375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6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811824" y="1933253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3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798377" y="2712375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4</a:t>
            </a:r>
          </a:p>
        </p:txBody>
      </p:sp>
      <p:cxnSp>
        <p:nvCxnSpPr>
          <p:cNvPr id="7" name="Straight Connector 6"/>
          <p:cNvCxnSpPr>
            <a:endCxn id="105" idx="0"/>
          </p:cNvCxnSpPr>
          <p:nvPr/>
        </p:nvCxnSpPr>
        <p:spPr>
          <a:xfrm>
            <a:off x="2716305" y="2712375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769240" y="2712927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251757" y="2307000"/>
            <a:ext cx="57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+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05722" y="2307389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=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205051" y="1991758"/>
            <a:ext cx="901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20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205634" y="2755641"/>
            <a:ext cx="1025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24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167885" y="2316835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+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781593" y="1997533"/>
            <a:ext cx="885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18</a:t>
            </a:r>
          </a:p>
        </p:txBody>
      </p:sp>
      <p:cxnSp>
        <p:nvCxnSpPr>
          <p:cNvPr id="118" name="Straight Connector 117"/>
          <p:cNvCxnSpPr/>
          <p:nvPr/>
        </p:nvCxnSpPr>
        <p:spPr>
          <a:xfrm>
            <a:off x="5304988" y="2727642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864007" y="2741089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6819552" y="2732063"/>
            <a:ext cx="1134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89898" y="2287196"/>
            <a:ext cx="53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=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74982" y="1960147"/>
            <a:ext cx="885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38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86652" y="2681480"/>
            <a:ext cx="1134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Americana EB" panose="02040603050506020204" pitchFamily="18" charset="0"/>
              </a:rPr>
              <a:t>24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8654097" y="2700043"/>
            <a:ext cx="7315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Google Shape;3209;p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-117060" y="3927841"/>
            <a:ext cx="2329595" cy="3004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7985660-ADFF-4DE2-87A7-89C5C4B1BB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3A63933-5690-4B19-8771-C519864F58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FABF793-8CF3-4D6F-9A15-231A85D560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4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115" grpId="0"/>
      <p:bldP spid="116" grpId="0"/>
      <p:bldP spid="117" grpId="0"/>
      <p:bldP spid="120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4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1684" y="33470"/>
            <a:ext cx="15466958" cy="715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8" name="Google Shape;119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0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99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259596" y="1494146"/>
            <a:ext cx="2422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&amp;S Graceland" panose="02040603050506020204" pitchFamily="18" charset="0"/>
              </a:rPr>
              <a:t>TOÁN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7451" y="2563288"/>
            <a:ext cx="59135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72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LUYỆN TẬP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2" y="3681422"/>
            <a:ext cx="2225031" cy="22250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56064" y="3966074"/>
            <a:ext cx="1304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UTM Bustamalaka" panose="02040603050506020204" pitchFamily="18" charset="0"/>
              </a:rPr>
              <a:t>Trang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UTM Bustamalaka" panose="02040603050506020204" pitchFamily="18" charset="0"/>
              </a:rPr>
              <a:t> 128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8004" y="2824674"/>
            <a:ext cx="5013353" cy="1383476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r>
              <a:rPr lang="en-US" sz="3200" dirty="0" err="1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Hành</a:t>
            </a:r>
            <a:r>
              <a:rPr lang="en-US" sz="3200" dirty="0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trình</a:t>
            </a:r>
            <a:r>
              <a:rPr lang="en-US" sz="3200" dirty="0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3200" dirty="0" err="1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của</a:t>
            </a:r>
            <a:r>
              <a:rPr lang="en-US" sz="3200" dirty="0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Nemo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742" y="3091097"/>
            <a:ext cx="1309708" cy="2112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195B25-B207-46F9-9972-6F952D0C1E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D491D0-9B6B-49FD-9213-67EBB2BF6C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E39E8B-D2C1-4BEB-8FD7-4DB9FB597D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AEB68A-30E5-4027-BDFB-EED2000872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399" y="3274084"/>
            <a:ext cx="354649" cy="3326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34DFED9-6D49-4119-BED4-8E01B70541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857" y="3012114"/>
            <a:ext cx="354649" cy="33263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E3EAB59-9BB9-4312-9CE1-3D22436C0B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6" y="1328344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6206" y="535577"/>
            <a:ext cx="10802982" cy="6126480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32365" y="627016"/>
            <a:ext cx="4219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2D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TM Seagull" panose="02040603050506020204" pitchFamily="18" charset="0"/>
              </a:rPr>
              <a:t>YÊU CẦU CẦN ĐẠT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6800" y="1242031"/>
            <a:ext cx="996869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2060"/>
                </a:solidFill>
                <a:latin typeface="UTM Windsor BT" panose="02040603050506020204" pitchFamily="18" charset="0"/>
              </a:rPr>
              <a:t>1. Kiến thức</a:t>
            </a:r>
            <a:endParaRPr lang="en-US" sz="2400" b="1" dirty="0">
              <a:solidFill>
                <a:srgbClr val="002060"/>
              </a:solidFill>
              <a:latin typeface="UTM Windsor BT" panose="02040603050506020204" pitchFamily="18" charset="0"/>
            </a:endParaRPr>
          </a:p>
          <a:p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- Củng cố kiến thức về phép cộng PS, tính chất kết hợp của phép cộng PS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dấu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hiệu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chia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hết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2; 3; 5 </a:t>
            </a:r>
            <a:r>
              <a:rPr lang="en-US" sz="2400" dirty="0" err="1">
                <a:solidFill>
                  <a:srgbClr val="002060"/>
                </a:solidFill>
                <a:latin typeface="UTM Americana" panose="020406030505060202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 9</a:t>
            </a:r>
          </a:p>
          <a:p>
            <a:r>
              <a:rPr lang="nl-NL" sz="2400" b="1" dirty="0">
                <a:solidFill>
                  <a:srgbClr val="002060"/>
                </a:solidFill>
                <a:latin typeface="UTM Windsor BT" panose="02040603050506020204" pitchFamily="18" charset="0"/>
              </a:rPr>
              <a:t>2. Kĩ năng</a:t>
            </a:r>
            <a:endParaRPr lang="en-US" sz="2400" dirty="0">
              <a:solidFill>
                <a:srgbClr val="002060"/>
              </a:solidFill>
              <a:latin typeface="UTM Windsor BT" panose="02040603050506020204" pitchFamily="18" charset="0"/>
            </a:endParaRPr>
          </a:p>
          <a:p>
            <a:r>
              <a:rPr lang="nb-NO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- </a:t>
            </a:r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Thực hiện được phép cộng hai phân số, cộng một số tự nhiên với phân số, cộng một phân số với số tự nhiên.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- Vận dụng làm các bài tập liên quan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r>
              <a:rPr lang="nl-NL" sz="2400" b="1" dirty="0">
                <a:solidFill>
                  <a:srgbClr val="002060"/>
                </a:solidFill>
                <a:latin typeface="UTM Windsor BT" panose="02040603050506020204" pitchFamily="18" charset="0"/>
              </a:rPr>
              <a:t>3. Phẩm chất</a:t>
            </a:r>
            <a:endParaRPr lang="en-US" sz="2400" dirty="0">
              <a:solidFill>
                <a:srgbClr val="002060"/>
              </a:solidFill>
              <a:latin typeface="UTM Windsor BT" panose="02040603050506020204" pitchFamily="18" charset="0"/>
            </a:endParaRPr>
          </a:p>
          <a:p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- HS có phẩm chất học tập tích cực.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r>
              <a:rPr lang="nl-NL" sz="2400" b="1" dirty="0">
                <a:solidFill>
                  <a:srgbClr val="002060"/>
                </a:solidFill>
                <a:latin typeface="UTM Windsor BT" panose="02040603050506020204" pitchFamily="18" charset="0"/>
              </a:rPr>
              <a:t>4. Góp phần phát triển năng lực: </a:t>
            </a:r>
            <a:endParaRPr lang="en-US" sz="2400" dirty="0">
              <a:solidFill>
                <a:srgbClr val="002060"/>
              </a:solidFill>
              <a:latin typeface="UTM Windsor BT" panose="02040603050506020204" pitchFamily="18" charset="0"/>
            </a:endParaRPr>
          </a:p>
          <a:p>
            <a:r>
              <a:rPr lang="nl-NL" sz="2400" b="1" dirty="0">
                <a:solidFill>
                  <a:srgbClr val="002060"/>
                </a:solidFill>
                <a:latin typeface="UTM Americana" panose="02040603050506020204" pitchFamily="18" charset="0"/>
              </a:rPr>
              <a:t>- </a:t>
            </a:r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Năng lực tự học, NL giải quyết vấn đề và sáng tạo, NL tư duy - lập luận logic.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r>
              <a:rPr lang="nl-NL" sz="2400" dirty="0">
                <a:solidFill>
                  <a:srgbClr val="002060"/>
                </a:solidFill>
                <a:latin typeface="UTM Americana" panose="02040603050506020204" pitchFamily="18" charset="0"/>
              </a:rPr>
              <a:t>* Bài tập cần làm:  Bài 1, bài 3</a:t>
            </a:r>
            <a:endParaRPr lang="en-US" sz="2400" dirty="0">
              <a:solidFill>
                <a:srgbClr val="002060"/>
              </a:solidFill>
              <a:latin typeface="UTM Americana" panose="02040603050506020204" pitchFamily="18" charset="0"/>
            </a:endParaRPr>
          </a:p>
          <a:p>
            <a:endParaRPr lang="en-US" dirty="0"/>
          </a:p>
        </p:txBody>
      </p:sp>
      <p:pic>
        <p:nvPicPr>
          <p:cNvPr id="7" name="Google Shape;206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56315" y="153199"/>
            <a:ext cx="1360125" cy="133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83" y="5643154"/>
            <a:ext cx="1505783" cy="150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000" y1="17371" x2="4333" y2="39437"/>
                        <a14:foregroundMark x1="87667" y1="61972" x2="93667" y2="83099"/>
                        <a14:foregroundMark x1="62333" y1="68545" x2="76333" y2="77934"/>
                        <a14:foregroundMark x1="63000" y1="76056" x2="68333" y2="81221"/>
                        <a14:foregroundMark x1="19667" y1="64319" x2="29000" y2="708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520" y="2978376"/>
            <a:ext cx="4124052" cy="2928077"/>
          </a:xfrm>
          <a:prstGeom prst="rect">
            <a:avLst/>
          </a:prstGeom>
        </p:spPr>
      </p:pic>
      <p:pic>
        <p:nvPicPr>
          <p:cNvPr id="8" name="Google Shape;119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5737" y="4652682"/>
            <a:ext cx="991240" cy="84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0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825378" y="1205306"/>
            <a:ext cx="1046250" cy="5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9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5345" y="840209"/>
            <a:ext cx="1499625" cy="10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2" y="3681422"/>
            <a:ext cx="2225031" cy="2225031"/>
          </a:xfrm>
          <a:prstGeom prst="rect">
            <a:avLst/>
          </a:prstGeom>
        </p:spPr>
      </p:pic>
      <p:grpSp>
        <p:nvGrpSpPr>
          <p:cNvPr id="14" name="Google Shape;2442;p12"/>
          <p:cNvGrpSpPr/>
          <p:nvPr/>
        </p:nvGrpSpPr>
        <p:grpSpPr>
          <a:xfrm>
            <a:off x="5223815" y="840209"/>
            <a:ext cx="6323751" cy="5042123"/>
            <a:chOff x="3317" y="-1457"/>
            <a:chExt cx="5418" cy="4550"/>
          </a:xfrm>
        </p:grpSpPr>
        <p:sp>
          <p:nvSpPr>
            <p:cNvPr id="17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8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930537" y="1932929"/>
            <a:ext cx="43499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Chào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cậu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tớ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là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Nemo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đây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!</a:t>
            </a:r>
          </a:p>
          <a:p>
            <a:pPr algn="ctr"/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Hôm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nay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tớ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sẽ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đến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thăm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nhà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của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người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của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tớ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.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cậu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cùng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với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tớ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xem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chúng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mình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đến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thăm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ai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nhé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!!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7AC950-1C92-447C-969A-50204EF97F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4B9CE4-EE9D-4C79-AD18-D407D06F84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686" y="3487200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7B76DD-0656-4DC1-9AA7-DECE1BACBB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9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848" y="803366"/>
            <a:ext cx="4038600" cy="57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4" y="2932610"/>
            <a:ext cx="4093029" cy="30697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819" y="212106"/>
            <a:ext cx="386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Welcome 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0582" y="919992"/>
            <a:ext cx="573023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5400" dirty="0">
                <a:solidFill>
                  <a:schemeClr val="bg1"/>
                </a:solidFill>
                <a:latin typeface="UVF Slim Tony" panose="02000000000000000000" pitchFamily="2" charset="0"/>
              </a:rPr>
              <a:t>Destiny’s house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43" y="2754135"/>
            <a:ext cx="2544913" cy="25449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9684F0-BED3-4207-B883-403CF07AF58D}"/>
              </a:ext>
            </a:extLst>
          </p:cNvPr>
          <p:cNvSpPr txBox="1"/>
          <p:nvPr/>
        </p:nvSpPr>
        <p:spPr>
          <a:xfrm>
            <a:off x="3226406" y="2472464"/>
            <a:ext cx="6309480" cy="1383476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spAutoFit/>
          </a:bodyPr>
          <a:lstStyle/>
          <a:p>
            <a:r>
              <a:rPr lang="en-US" sz="4400">
                <a:ln>
                  <a:solidFill>
                    <a:srgbClr val="FFFF00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UVF Slim Tony" panose="02000000000000000000" pitchFamily="2" charset="0"/>
              </a:rPr>
              <a:t>Đi tìm ngọc trai </a:t>
            </a:r>
            <a:endParaRPr lang="en-US" sz="4400" dirty="0">
              <a:ln>
                <a:solidFill>
                  <a:srgbClr val="FFFF00"/>
                </a:solidFill>
              </a:ln>
              <a:solidFill>
                <a:schemeClr val="accent1">
                  <a:lumMod val="50000"/>
                </a:schemeClr>
              </a:solidFill>
              <a:latin typeface="UVF Slim Tony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93BA18-4641-4D01-A499-26249B3D4A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2247916"/>
            <a:ext cx="354649" cy="33263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57D063-5D5E-4ECD-9E21-467E975B42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25" y="3110761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07598C-2EA0-48A7-BB5F-3027860A23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6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4.07407E-6 L 1.04167E-6 -0.07223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4.07407E-6 L -4.16667E-7 -0.07223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291" y="2655144"/>
            <a:ext cx="2913304" cy="412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000" l="2167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32" y="2655144"/>
            <a:ext cx="4093029" cy="3069772"/>
          </a:xfrm>
          <a:prstGeom prst="rect">
            <a:avLst/>
          </a:prstGeom>
        </p:spPr>
      </p:pic>
      <p:grpSp>
        <p:nvGrpSpPr>
          <p:cNvPr id="7" name="Google Shape;2442;p12">
            <a:extLst>
              <a:ext uri="{FF2B5EF4-FFF2-40B4-BE49-F238E27FC236}">
                <a16:creationId xmlns:a16="http://schemas.microsoft.com/office/drawing/2014/main" id="{BBEFC549-E72D-4190-8B68-9BDA80D440F8}"/>
              </a:ext>
            </a:extLst>
          </p:cNvPr>
          <p:cNvGrpSpPr/>
          <p:nvPr/>
        </p:nvGrpSpPr>
        <p:grpSpPr>
          <a:xfrm>
            <a:off x="5226231" y="-378444"/>
            <a:ext cx="5383712" cy="4122600"/>
            <a:chOff x="3317" y="-1457"/>
            <a:chExt cx="5418" cy="4550"/>
          </a:xfrm>
        </p:grpSpPr>
        <p:sp>
          <p:nvSpPr>
            <p:cNvPr id="9" name="Google Shape;2443;p12">
              <a:extLst>
                <a:ext uri="{FF2B5EF4-FFF2-40B4-BE49-F238E27FC236}">
                  <a16:creationId xmlns:a16="http://schemas.microsoft.com/office/drawing/2014/main" id="{8B86372A-4842-4F64-954F-4D4FAE9A4091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" name="Google Shape;2444;p12">
              <a:extLst>
                <a:ext uri="{FF2B5EF4-FFF2-40B4-BE49-F238E27FC236}">
                  <a16:creationId xmlns:a16="http://schemas.microsoft.com/office/drawing/2014/main" id="{D16FDE95-3890-4CC7-8FE4-ECC5F4503D2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62008" y="215652"/>
            <a:ext cx="343804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>
                <a:solidFill>
                  <a:srgbClr val="DE405A"/>
                </a:solidFill>
                <a:latin typeface="#9Slide03 AmpleSoft Bold" panose="02000000000000000000" pitchFamily="2" charset="0"/>
              </a:rPr>
              <a:t>Nemo yêu mến, Cậu có muốn  cùng tớ đi thu thập những viên ngọc trai sáng nhất đáy biển không?</a:t>
            </a:r>
            <a:endParaRPr lang="en-US" sz="3200" dirty="0">
              <a:solidFill>
                <a:srgbClr val="DE405A"/>
              </a:solidFill>
              <a:latin typeface="#9Slide03 AmpleSoft Bold" panose="02000000000000000000" pitchFamily="2" charset="0"/>
            </a:endParaRPr>
          </a:p>
        </p:txBody>
      </p:sp>
      <p:grpSp>
        <p:nvGrpSpPr>
          <p:cNvPr id="11" name="Google Shape;2442;p12">
            <a:extLst>
              <a:ext uri="{FF2B5EF4-FFF2-40B4-BE49-F238E27FC236}">
                <a16:creationId xmlns:a16="http://schemas.microsoft.com/office/drawing/2014/main" id="{3151570C-F63D-4219-97FC-EA915EF4119D}"/>
              </a:ext>
            </a:extLst>
          </p:cNvPr>
          <p:cNvGrpSpPr/>
          <p:nvPr/>
        </p:nvGrpSpPr>
        <p:grpSpPr>
          <a:xfrm>
            <a:off x="810141" y="27853"/>
            <a:ext cx="4605993" cy="3069772"/>
            <a:chOff x="3317" y="-1457"/>
            <a:chExt cx="5418" cy="4550"/>
          </a:xfrm>
        </p:grpSpPr>
        <p:sp>
          <p:nvSpPr>
            <p:cNvPr id="12" name="Google Shape;2443;p12">
              <a:extLst>
                <a:ext uri="{FF2B5EF4-FFF2-40B4-BE49-F238E27FC236}">
                  <a16:creationId xmlns:a16="http://schemas.microsoft.com/office/drawing/2014/main" id="{5AEEB9C9-F333-4236-9A7E-C382FA725ACC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444;p12">
              <a:extLst>
                <a:ext uri="{FF2B5EF4-FFF2-40B4-BE49-F238E27FC236}">
                  <a16:creationId xmlns:a16="http://schemas.microsoft.com/office/drawing/2014/main" id="{AA3A5F62-E433-45FD-8FE8-BC76AE30151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80344" y="503961"/>
            <a:ext cx="3096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Wow tất nhiên rồi, </a:t>
            </a:r>
          </a:p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Thật thú vị!!!</a:t>
            </a:r>
            <a:endParaRPr lang="en-US" sz="4000" b="1" dirty="0">
              <a:solidFill>
                <a:schemeClr val="tx2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15" name="Google Shape;2442;p12">
            <a:extLst>
              <a:ext uri="{FF2B5EF4-FFF2-40B4-BE49-F238E27FC236}">
                <a16:creationId xmlns:a16="http://schemas.microsoft.com/office/drawing/2014/main" id="{EBEEA06C-643C-47C9-9894-C56E5609D46B}"/>
              </a:ext>
            </a:extLst>
          </p:cNvPr>
          <p:cNvGrpSpPr/>
          <p:nvPr/>
        </p:nvGrpSpPr>
        <p:grpSpPr>
          <a:xfrm>
            <a:off x="4911633" y="3109647"/>
            <a:ext cx="4857066" cy="3528502"/>
            <a:chOff x="3317" y="-1457"/>
            <a:chExt cx="5418" cy="4550"/>
          </a:xfrm>
        </p:grpSpPr>
        <p:sp>
          <p:nvSpPr>
            <p:cNvPr id="16" name="Google Shape;2443;p12">
              <a:extLst>
                <a:ext uri="{FF2B5EF4-FFF2-40B4-BE49-F238E27FC236}">
                  <a16:creationId xmlns:a16="http://schemas.microsoft.com/office/drawing/2014/main" id="{4761EA6B-0E7C-412C-A273-B2266724AB29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7" name="Google Shape;2444;p12">
              <a:extLst>
                <a:ext uri="{FF2B5EF4-FFF2-40B4-BE49-F238E27FC236}">
                  <a16:creationId xmlns:a16="http://schemas.microsoft.com/office/drawing/2014/main" id="{87A009A9-4857-4F70-A87D-ADF457C0B932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E1960B7-E6EC-4E86-8F9E-D41576B36F85}"/>
              </a:ext>
            </a:extLst>
          </p:cNvPr>
          <p:cNvSpPr txBox="1"/>
          <p:nvPr/>
        </p:nvSpPr>
        <p:spPr>
          <a:xfrm>
            <a:off x="5456193" y="3886064"/>
            <a:ext cx="3438046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#9Slide03 AmpleSoft Bold" panose="02000000000000000000" pitchFamily="2" charset="0"/>
              </a:rPr>
              <a:t>Chúng ta phải vượt qua một số thử thách khó khăn đấy!</a:t>
            </a:r>
            <a:endParaRPr lang="en-US" sz="32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grpSp>
        <p:nvGrpSpPr>
          <p:cNvPr id="19" name="Google Shape;2442;p12">
            <a:extLst>
              <a:ext uri="{FF2B5EF4-FFF2-40B4-BE49-F238E27FC236}">
                <a16:creationId xmlns:a16="http://schemas.microsoft.com/office/drawing/2014/main" id="{45608A62-1977-4D66-AFBB-087292544E9C}"/>
              </a:ext>
            </a:extLst>
          </p:cNvPr>
          <p:cNvGrpSpPr/>
          <p:nvPr/>
        </p:nvGrpSpPr>
        <p:grpSpPr>
          <a:xfrm>
            <a:off x="845528" y="27853"/>
            <a:ext cx="4605993" cy="3069772"/>
            <a:chOff x="3317" y="-1457"/>
            <a:chExt cx="5418" cy="4550"/>
          </a:xfrm>
        </p:grpSpPr>
        <p:sp>
          <p:nvSpPr>
            <p:cNvPr id="20" name="Google Shape;2443;p12">
              <a:extLst>
                <a:ext uri="{FF2B5EF4-FFF2-40B4-BE49-F238E27FC236}">
                  <a16:creationId xmlns:a16="http://schemas.microsoft.com/office/drawing/2014/main" id="{1B340CCF-F651-4B05-BE64-E2547F572460}"/>
                </a:ext>
              </a:extLst>
            </p:cNvPr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1" name="Google Shape;2444;p12">
              <a:extLst>
                <a:ext uri="{FF2B5EF4-FFF2-40B4-BE49-F238E27FC236}">
                  <a16:creationId xmlns:a16="http://schemas.microsoft.com/office/drawing/2014/main" id="{8C855D75-F000-45B0-BF1A-6899027020F4}"/>
                </a:ext>
              </a:extLst>
            </p:cNvPr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96267EB-1A19-438F-9F36-F32A59C22AC8}"/>
              </a:ext>
            </a:extLst>
          </p:cNvPr>
          <p:cNvSpPr txBox="1"/>
          <p:nvPr/>
        </p:nvSpPr>
        <p:spPr>
          <a:xfrm>
            <a:off x="1286795" y="800386"/>
            <a:ext cx="3410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DE405A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Nào! Đi thôi, tớ thích những thử thách!</a:t>
            </a:r>
            <a:endParaRPr lang="en-US" sz="3600" b="1" dirty="0">
              <a:solidFill>
                <a:srgbClr val="DE405A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FFD5A3-4FFE-4AA3-B864-A4E85FA8C4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912" y="3118792"/>
            <a:ext cx="354649" cy="33263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427056-A24C-418B-A86B-03FC259C8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9" y="3054351"/>
            <a:ext cx="354649" cy="33263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ECAE0E3-C28C-403D-A2AA-BC3E84629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B7CDE1C-984D-4A08-B354-60DF7AA925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78" y="678384"/>
            <a:ext cx="354649" cy="33263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258EB2A-9D01-4B81-8467-B306D293A7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169" y="-255067"/>
            <a:ext cx="354649" cy="33263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F86BD66-E48C-4266-95E8-74283C24B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744" y="222059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11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" grpId="0"/>
      <p:bldP spid="4" grpId="1"/>
      <p:bldP spid="18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073" y="339634"/>
            <a:ext cx="11312435" cy="6322423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0" b="89935" l="9984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1" y="0"/>
            <a:ext cx="2272938" cy="2272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2149" y="613249"/>
            <a:ext cx="121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Bài</a:t>
            </a:r>
            <a:r>
              <a:rPr lang="en-US" sz="2800" dirty="0">
                <a:latin typeface="UTM Seagull" panose="02040603050506020204" pitchFamily="18" charset="0"/>
              </a:rPr>
              <a:t>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1166" y="626312"/>
            <a:ext cx="378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Seagull" panose="02040603050506020204" pitchFamily="18" charset="0"/>
              </a:rPr>
              <a:t>Tính</a:t>
            </a:r>
            <a:r>
              <a:rPr lang="en-US" sz="2800" dirty="0">
                <a:latin typeface="UTM Seagull" panose="02040603050506020204" pitchFamily="18" charset="0"/>
              </a:rPr>
              <a:t> (</a:t>
            </a:r>
            <a:r>
              <a:rPr lang="en-US" sz="2800" dirty="0" err="1">
                <a:latin typeface="UTM Seagull" panose="02040603050506020204" pitchFamily="18" charset="0"/>
              </a:rPr>
              <a:t>theo</a:t>
            </a:r>
            <a:r>
              <a:rPr lang="en-US" sz="2800" dirty="0"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latin typeface="UTM Seagull" panose="02040603050506020204" pitchFamily="18" charset="0"/>
              </a:rPr>
              <a:t>mẫu</a:t>
            </a:r>
            <a:r>
              <a:rPr lang="en-US" sz="2800" dirty="0">
                <a:latin typeface="UTM Seagull" panose="02040603050506020204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9556" l="4717" r="99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52" y="4872446"/>
            <a:ext cx="1403125" cy="1985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2149" y="2051150"/>
            <a:ext cx="149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Kristen ITC" panose="03050502040202030202" pitchFamily="66" charset="0"/>
              </a:rPr>
              <a:t>Mẫu</a:t>
            </a:r>
            <a:r>
              <a:rPr lang="en-US" sz="3600" dirty="0">
                <a:solidFill>
                  <a:srgbClr val="0070C0"/>
                </a:solidFill>
                <a:latin typeface="Kristen ITC" panose="03050502040202030202" pitchFamily="66" charset="0"/>
              </a:rPr>
              <a:t>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91099" y="2051150"/>
            <a:ext cx="1402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3134" y="17179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3134" y="25236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753134" y="243587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72824" y="20575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90058" y="174923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90058" y="252768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090058" y="2467151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93431" y="17765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3431" y="255498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093431" y="2494448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079494" y="1765950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97862" y="254439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7297862" y="248386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14574" y="174110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14574" y="2519556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8514574" y="2459023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517027" y="1786196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9043" y="25646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9749043" y="250411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0757" y="2088871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8535" y="2071847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98895" y="209914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14009" y="205783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5621" y="3174347"/>
            <a:ext cx="75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25131" y="4318954"/>
            <a:ext cx="1402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3+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87166" y="398576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87166" y="479150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687166" y="4703674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406856" y="4325394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93402" y="4020106"/>
            <a:ext cx="1090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11770" y="4798553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4911770" y="4738020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128482" y="3995265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28482" y="4773712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128482" y="4713179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130935" y="4040352"/>
            <a:ext cx="1071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362951" y="48187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7362951" y="4758266"/>
            <a:ext cx="5486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612803" y="4353299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27917" y="4311990"/>
            <a:ext cx="675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UVF Caviar Dreams" panose="020B08020202040205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911770" y="1569493"/>
            <a:ext cx="1916147" cy="1764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6BC5183-171A-4250-B848-215561C56E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826" y="4742824"/>
            <a:ext cx="171982" cy="161307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06A8452-5F8C-4E68-B486-7B0DB41F91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19" y="1314465"/>
            <a:ext cx="354649" cy="332636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D794E6A-5B1E-46E5-AFE6-3014F87F4E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94" y="1791591"/>
            <a:ext cx="354649" cy="332636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E521B07-C6D7-43BB-8A1A-A08C0177B2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658" y="4528812"/>
            <a:ext cx="1900560" cy="190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7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38" grpId="0"/>
      <p:bldP spid="39" grpId="0"/>
      <p:bldP spid="40" grpId="0"/>
      <p:bldP spid="42" grpId="0"/>
      <p:bldP spid="49" grpId="0"/>
      <p:bldP spid="50" grpId="0"/>
      <p:bldP spid="52" grpId="0"/>
      <p:bldP spid="53" grpId="0"/>
      <p:bldP spid="55" grpId="0"/>
      <p:bldP spid="56" grpId="0"/>
      <p:bldP spid="60" grpId="0"/>
      <p:bldP spid="61" grpId="0"/>
      <p:bldP spid="62" grpId="0" animBg="1"/>
      <p:bldP spid="6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9Slide - 2019">
      <a:dk1>
        <a:srgbClr val="000000"/>
      </a:dk1>
      <a:lt1>
        <a:srgbClr val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9Slide - 2019">
      <a:dk1>
        <a:srgbClr val="000000"/>
      </a:dk1>
      <a:lt1>
        <a:srgbClr val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9Slide - 2019">
      <a:dk1>
        <a:srgbClr val="000000"/>
      </a:dk1>
      <a:lt1>
        <a:srgbClr val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690</Words>
  <Application>Microsoft Office PowerPoint</Application>
  <PresentationFormat>Widescreen</PresentationFormat>
  <Paragraphs>228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54" baseType="lpstr">
      <vt:lpstr>UTM Windsor BT</vt:lpstr>
      <vt:lpstr>UTM Americana</vt:lpstr>
      <vt:lpstr>#9Slide03 AmpleSoft Bold</vt:lpstr>
      <vt:lpstr>UTM Seagull</vt:lpstr>
      <vt:lpstr>Kristen ITC</vt:lpstr>
      <vt:lpstr>UTM Americana EB</vt:lpstr>
      <vt:lpstr>SVN-Newton</vt:lpstr>
      <vt:lpstr>UVN Gia Dinh Hep</vt:lpstr>
      <vt:lpstr>UTM A&amp;S Graceland</vt:lpstr>
      <vt:lpstr>Times New Roman</vt:lpstr>
      <vt:lpstr>Calibri Light</vt:lpstr>
      <vt:lpstr>Oi</vt:lpstr>
      <vt:lpstr>#9Slide03 Arima Madurai Black</vt:lpstr>
      <vt:lpstr>Arial</vt:lpstr>
      <vt:lpstr>UVF Slim Tony</vt:lpstr>
      <vt:lpstr>Calibri</vt:lpstr>
      <vt:lpstr>UTM ViceroyJF</vt:lpstr>
      <vt:lpstr>UTM Arruba KT</vt:lpstr>
      <vt:lpstr>Archivo</vt:lpstr>
      <vt:lpstr>UTM Duepuntozero</vt:lpstr>
      <vt:lpstr>#9Slide07 HoneyCream</vt:lpstr>
      <vt:lpstr>UTM Showcard</vt:lpstr>
      <vt:lpstr>Cambria Math</vt:lpstr>
      <vt:lpstr>UTM Bustamalaka</vt:lpstr>
      <vt:lpstr>UVF Caviar Dreams</vt:lpstr>
      <vt:lpstr>UTM Wedding K&amp;T</vt:lpstr>
      <vt:lpstr>Office Theme</vt:lpstr>
      <vt:lpstr>2_Custom Design</vt:lpstr>
      <vt:lpstr>Custom Design</vt:lpstr>
      <vt:lpstr>1_Custom Design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LuyentapTr128-129</dc:title>
  <dc:subject>Toán</dc:subject>
  <dc:creator>BICHTRAN</dc:creator>
  <cp:keywords>MĂNGNONTEAMS</cp:keywords>
  <cp:lastModifiedBy>Nguyễn Thị Diệu Hiền_GV</cp:lastModifiedBy>
  <cp:revision>39</cp:revision>
  <dcterms:created xsi:type="dcterms:W3CDTF">2022-02-12T18:45:23Z</dcterms:created>
  <dcterms:modified xsi:type="dcterms:W3CDTF">2022-02-19T22:44:21Z</dcterms:modified>
</cp:coreProperties>
</file>