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2" r:id="rId1"/>
  </p:sldMasterIdLst>
  <p:notesMasterIdLst>
    <p:notesMasterId r:id="rId17"/>
  </p:notesMasterIdLst>
  <p:sldIdLst>
    <p:sldId id="256" r:id="rId2"/>
    <p:sldId id="257" r:id="rId3"/>
    <p:sldId id="305" r:id="rId4"/>
    <p:sldId id="260" r:id="rId5"/>
    <p:sldId id="306" r:id="rId6"/>
    <p:sldId id="263" r:id="rId7"/>
    <p:sldId id="258" r:id="rId8"/>
    <p:sldId id="307" r:id="rId9"/>
    <p:sldId id="259" r:id="rId10"/>
    <p:sldId id="308" r:id="rId11"/>
    <p:sldId id="261" r:id="rId12"/>
    <p:sldId id="262" r:id="rId13"/>
    <p:sldId id="264" r:id="rId14"/>
    <p:sldId id="266" r:id="rId15"/>
    <p:sldId id="271" r:id="rId16"/>
  </p:sldIdLst>
  <p:sldSz cx="9144000" cy="5143500" type="screen16x9"/>
  <p:notesSz cx="6858000" cy="9144000"/>
  <p:embeddedFontLst>
    <p:embeddedFont>
      <p:font typeface="#9Slide04 Goku Stencil" panose="020B0604020202020204" charset="0"/>
      <p:regular r:id="rId18"/>
    </p:embeddedFont>
    <p:embeddedFont>
      <p:font typeface="#9Slide07 HoneyCream" panose="020B0604020202020204" charset="0"/>
      <p:regular r:id="rId19"/>
    </p:embeddedFont>
    <p:embeddedFont>
      <p:font typeface="Bowlby One SC" panose="020B0604020202020204" charset="0"/>
      <p:regular r:id="rId20"/>
    </p:embeddedFont>
    <p:embeddedFont>
      <p:font typeface="Cambria Math" panose="02040503050406030204" pitchFamily="18" charset="0"/>
      <p:regular r:id="rId21"/>
    </p:embeddedFont>
    <p:embeddedFont>
      <p:font typeface="Inter" panose="020B0604020202020204" charset="0"/>
      <p:regular r:id="rId22"/>
      <p:bold r:id="rId23"/>
    </p:embeddedFont>
    <p:embeddedFont>
      <p:font typeface="Roboto" panose="02000000000000000000" pitchFamily="2" charset="0"/>
      <p:regular r:id="rId24"/>
      <p:bold r:id="rId25"/>
      <p:italic r:id="rId26"/>
      <p:boldItalic r:id="rId27"/>
    </p:embeddedFont>
    <p:embeddedFont>
      <p:font typeface="Rockstone" panose="020B0604020202020204" charset="0"/>
      <p:regular r:id="rId28"/>
    </p:embeddedFont>
    <p:embeddedFont>
      <p:font typeface="UTM Androgyne" panose="02040603050506020204" pitchFamily="18" charset="0"/>
      <p:regular r:id="rId29"/>
    </p:embeddedFont>
    <p:embeddedFont>
      <p:font typeface="UTM Cookies" panose="02040603050506020204" pitchFamily="18" charset="0"/>
      <p:regular r:id="rId30"/>
    </p:embeddedFont>
    <p:embeddedFont>
      <p:font typeface="UTM Showcard" panose="02040603050506020204" pitchFamily="18" charset="0"/>
      <p:regular r:id="rId31"/>
    </p:embeddedFont>
    <p:embeddedFont>
      <p:font typeface="UVF  Kizo" panose="00000506000000000000" charset="0"/>
      <p:regular r:id="rId32"/>
    </p:embeddedFont>
    <p:embeddedFont>
      <p:font typeface="UVF TypoSlabserif" panose="020B0604020202020204" charset="0"/>
      <p:regular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2" pos="120" userDrawn="1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64280CF-396A-43EA-9297-7B16D3562576}">
  <a:tblStyle styleId="{064280CF-396A-43EA-9297-7B16D356257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90" d="100"/>
          <a:sy n="90" d="100"/>
        </p:scale>
        <p:origin x="816" y="66"/>
      </p:cViewPr>
      <p:guideLst>
        <p:guide pos="120"/>
        <p:guide orient="horz" pos="16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21" Type="http://schemas.openxmlformats.org/officeDocument/2006/relationships/font" Target="fonts/font4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Google Shape;1056;g1072d5a1500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7" name="Google Shape;1057;g1072d5a1500_0_3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6" name="Google Shape;1506;g1077710c7bf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7" name="Google Shape;1507;g1077710c7bf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4" name="Google Shape;1514;g1077710c7bf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5" name="Google Shape;1515;g1077710c7bf_0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3" name="Google Shape;1603;g1077710c7bf_0_2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4" name="Google Shape;1604;g1077710c7bf_0_2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3" name="Google Shape;1753;g1077710c7bf_0_3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4" name="Google Shape;1754;g1077710c7bf_0_3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9" name="Google Shape;2149;g1077710c7bf_0_3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0" name="Google Shape;2150;g1077710c7bf_0_3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2" name="Google Shape;1362;g1077710c7bf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3" name="Google Shape;1363;g1077710c7bf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8" name="Google Shape;1388;g1074108e495_1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9" name="Google Shape;1389;g1074108e495_1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855856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8" name="Google Shape;1498;g1003bd6ff0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9" name="Google Shape;1499;g1003bd6ff0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8" name="Google Shape;1598;g1077710c7bf_0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9" name="Google Shape;1599;g1077710c7bf_0_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8" name="Google Shape;1388;g1074108e495_1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9" name="Google Shape;1389;g1074108e495_1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8" name="Google Shape;1498;g1003bd6ff0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9" name="Google Shape;1499;g1003bd6ff0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999207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7" name="Google Shape;1457;g1077710c7bf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8" name="Google Shape;1458;g1077710c7bf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8" name="Google Shape;1498;g1003bd6ff0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9" name="Google Shape;1499;g1003bd6ff0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768137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902800" y="1737000"/>
            <a:ext cx="7338300" cy="17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1845350" y="3527400"/>
            <a:ext cx="5453400" cy="33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 rot="10800000">
            <a:off x="6570586" y="-104716"/>
            <a:ext cx="2652486" cy="1452176"/>
          </a:xfrm>
          <a:custGeom>
            <a:avLst/>
            <a:gdLst/>
            <a:ahLst/>
            <a:cxnLst/>
            <a:rect l="l" t="t" r="r" b="b"/>
            <a:pathLst>
              <a:path w="44221" h="24211" extrusionOk="0">
                <a:moveTo>
                  <a:pt x="335" y="1"/>
                </a:moveTo>
                <a:lnTo>
                  <a:pt x="1" y="22699"/>
                </a:lnTo>
                <a:cubicBezTo>
                  <a:pt x="1" y="22699"/>
                  <a:pt x="15259" y="24211"/>
                  <a:pt x="27722" y="24211"/>
                </a:cubicBezTo>
                <a:cubicBezTo>
                  <a:pt x="35951" y="24211"/>
                  <a:pt x="42961" y="23552"/>
                  <a:pt x="43556" y="21364"/>
                </a:cubicBezTo>
                <a:cubicBezTo>
                  <a:pt x="44221" y="18926"/>
                  <a:pt x="38118" y="15127"/>
                  <a:pt x="28012" y="15127"/>
                </a:cubicBezTo>
                <a:cubicBezTo>
                  <a:pt x="25335" y="15127"/>
                  <a:pt x="22376" y="15394"/>
                  <a:pt x="19188" y="16023"/>
                </a:cubicBezTo>
                <a:cubicBezTo>
                  <a:pt x="17850" y="16288"/>
                  <a:pt x="16627" y="16409"/>
                  <a:pt x="15508" y="16409"/>
                </a:cubicBezTo>
                <a:cubicBezTo>
                  <a:pt x="3229" y="16409"/>
                  <a:pt x="3431" y="1751"/>
                  <a:pt x="33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6896175" y="639663"/>
            <a:ext cx="265025" cy="186470"/>
          </a:xfrm>
          <a:custGeom>
            <a:avLst/>
            <a:gdLst/>
            <a:ahLst/>
            <a:cxnLst/>
            <a:rect l="l" t="t" r="r" b="b"/>
            <a:pathLst>
              <a:path w="4622" h="3252" extrusionOk="0">
                <a:moveTo>
                  <a:pt x="2299" y="0"/>
                </a:moveTo>
                <a:cubicBezTo>
                  <a:pt x="2168" y="0"/>
                  <a:pt x="2030" y="9"/>
                  <a:pt x="1883" y="26"/>
                </a:cubicBezTo>
                <a:cubicBezTo>
                  <a:pt x="416" y="182"/>
                  <a:pt x="1" y="3252"/>
                  <a:pt x="2151" y="3252"/>
                </a:cubicBezTo>
                <a:cubicBezTo>
                  <a:pt x="2564" y="3252"/>
                  <a:pt x="3072" y="3139"/>
                  <a:pt x="3685" y="2870"/>
                </a:cubicBezTo>
                <a:cubicBezTo>
                  <a:pt x="4381" y="2566"/>
                  <a:pt x="4621" y="0"/>
                  <a:pt x="229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6537350" y="144124"/>
            <a:ext cx="560167" cy="395379"/>
          </a:xfrm>
          <a:custGeom>
            <a:avLst/>
            <a:gdLst/>
            <a:ahLst/>
            <a:cxnLst/>
            <a:rect l="l" t="t" r="r" b="b"/>
            <a:pathLst>
              <a:path w="8019" h="5660" extrusionOk="0">
                <a:moveTo>
                  <a:pt x="3978" y="0"/>
                </a:moveTo>
                <a:cubicBezTo>
                  <a:pt x="3755" y="0"/>
                  <a:pt x="3519" y="14"/>
                  <a:pt x="3269" y="42"/>
                </a:cubicBezTo>
                <a:cubicBezTo>
                  <a:pt x="738" y="333"/>
                  <a:pt x="1" y="5660"/>
                  <a:pt x="3737" y="5660"/>
                </a:cubicBezTo>
                <a:cubicBezTo>
                  <a:pt x="4455" y="5660"/>
                  <a:pt x="5339" y="5463"/>
                  <a:pt x="6407" y="4996"/>
                </a:cubicBezTo>
                <a:cubicBezTo>
                  <a:pt x="7596" y="4477"/>
                  <a:pt x="8018" y="0"/>
                  <a:pt x="3978" y="0"/>
                </a:cubicBezTo>
                <a:close/>
              </a:path>
            </a:pathLst>
          </a:custGeom>
          <a:solidFill>
            <a:srgbClr val="E396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-105053" y="-197206"/>
            <a:ext cx="2960353" cy="1527729"/>
          </a:xfrm>
          <a:custGeom>
            <a:avLst/>
            <a:gdLst/>
            <a:ahLst/>
            <a:cxnLst/>
            <a:rect l="l" t="t" r="r" b="b"/>
            <a:pathLst>
              <a:path w="52449" h="27067" extrusionOk="0">
                <a:moveTo>
                  <a:pt x="1" y="0"/>
                </a:moveTo>
                <a:lnTo>
                  <a:pt x="1" y="21590"/>
                </a:lnTo>
                <a:cubicBezTo>
                  <a:pt x="1" y="21590"/>
                  <a:pt x="4180" y="27066"/>
                  <a:pt x="9488" y="27066"/>
                </a:cubicBezTo>
                <a:cubicBezTo>
                  <a:pt x="9539" y="27066"/>
                  <a:pt x="9590" y="27066"/>
                  <a:pt x="9641" y="27065"/>
                </a:cubicBezTo>
                <a:cubicBezTo>
                  <a:pt x="15008" y="26971"/>
                  <a:pt x="18560" y="21804"/>
                  <a:pt x="20189" y="17131"/>
                </a:cubicBezTo>
                <a:cubicBezTo>
                  <a:pt x="21619" y="13007"/>
                  <a:pt x="23686" y="9114"/>
                  <a:pt x="31525" y="9114"/>
                </a:cubicBezTo>
                <a:cubicBezTo>
                  <a:pt x="32545" y="9114"/>
                  <a:pt x="33663" y="9180"/>
                  <a:pt x="34890" y="9320"/>
                </a:cubicBezTo>
                <a:cubicBezTo>
                  <a:pt x="35979" y="9446"/>
                  <a:pt x="37032" y="9505"/>
                  <a:pt x="38043" y="9505"/>
                </a:cubicBezTo>
                <a:cubicBezTo>
                  <a:pt x="46901" y="9505"/>
                  <a:pt x="52448" y="4914"/>
                  <a:pt x="4999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89390" y="84329"/>
            <a:ext cx="836986" cy="283624"/>
          </a:xfrm>
          <a:custGeom>
            <a:avLst/>
            <a:gdLst/>
            <a:ahLst/>
            <a:cxnLst/>
            <a:rect l="l" t="t" r="r" b="b"/>
            <a:pathLst>
              <a:path w="14829" h="5025" extrusionOk="0">
                <a:moveTo>
                  <a:pt x="7560" y="0"/>
                </a:moveTo>
                <a:cubicBezTo>
                  <a:pt x="7364" y="0"/>
                  <a:pt x="7163" y="6"/>
                  <a:pt x="6957" y="19"/>
                </a:cubicBezTo>
                <a:cubicBezTo>
                  <a:pt x="2284" y="313"/>
                  <a:pt x="0" y="4692"/>
                  <a:pt x="7585" y="5013"/>
                </a:cubicBezTo>
                <a:cubicBezTo>
                  <a:pt x="7784" y="5021"/>
                  <a:pt x="7977" y="5025"/>
                  <a:pt x="8163" y="5025"/>
                </a:cubicBezTo>
                <a:cubicBezTo>
                  <a:pt x="14829" y="5025"/>
                  <a:pt x="13168" y="0"/>
                  <a:pt x="75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225472" y="426426"/>
            <a:ext cx="200540" cy="144098"/>
          </a:xfrm>
          <a:custGeom>
            <a:avLst/>
            <a:gdLst/>
            <a:ahLst/>
            <a:cxnLst/>
            <a:rect l="l" t="t" r="r" b="b"/>
            <a:pathLst>
              <a:path w="3553" h="2553" extrusionOk="0">
                <a:moveTo>
                  <a:pt x="1217" y="0"/>
                </a:moveTo>
                <a:cubicBezTo>
                  <a:pt x="179" y="0"/>
                  <a:pt x="1" y="1324"/>
                  <a:pt x="1515" y="2210"/>
                </a:cubicBezTo>
                <a:cubicBezTo>
                  <a:pt x="1930" y="2452"/>
                  <a:pt x="2276" y="2553"/>
                  <a:pt x="2548" y="2553"/>
                </a:cubicBezTo>
                <a:cubicBezTo>
                  <a:pt x="3552" y="2553"/>
                  <a:pt x="3551" y="1171"/>
                  <a:pt x="2343" y="394"/>
                </a:cubicBezTo>
                <a:cubicBezTo>
                  <a:pt x="1907" y="116"/>
                  <a:pt x="1524" y="0"/>
                  <a:pt x="121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422230" y="425353"/>
            <a:ext cx="172883" cy="69763"/>
          </a:xfrm>
          <a:custGeom>
            <a:avLst/>
            <a:gdLst/>
            <a:ahLst/>
            <a:cxnLst/>
            <a:rect l="l" t="t" r="r" b="b"/>
            <a:pathLst>
              <a:path w="3063" h="1236" extrusionOk="0">
                <a:moveTo>
                  <a:pt x="1178" y="1"/>
                </a:moveTo>
                <a:cubicBezTo>
                  <a:pt x="0" y="1"/>
                  <a:pt x="189" y="1235"/>
                  <a:pt x="1325" y="1235"/>
                </a:cubicBezTo>
                <a:cubicBezTo>
                  <a:pt x="1377" y="1235"/>
                  <a:pt x="1431" y="1233"/>
                  <a:pt x="1487" y="1227"/>
                </a:cubicBezTo>
                <a:cubicBezTo>
                  <a:pt x="2863" y="1094"/>
                  <a:pt x="3063" y="253"/>
                  <a:pt x="1487" y="26"/>
                </a:cubicBezTo>
                <a:cubicBezTo>
                  <a:pt x="1375" y="9"/>
                  <a:pt x="1272" y="1"/>
                  <a:pt x="117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" name="Google Shape;18;p2"/>
          <p:cNvGrpSpPr/>
          <p:nvPr/>
        </p:nvGrpSpPr>
        <p:grpSpPr>
          <a:xfrm>
            <a:off x="200233" y="931375"/>
            <a:ext cx="605064" cy="739227"/>
            <a:chOff x="4227750" y="2339275"/>
            <a:chExt cx="268000" cy="327425"/>
          </a:xfrm>
        </p:grpSpPr>
        <p:sp>
          <p:nvSpPr>
            <p:cNvPr id="19" name="Google Shape;19;p2"/>
            <p:cNvSpPr/>
            <p:nvPr/>
          </p:nvSpPr>
          <p:spPr>
            <a:xfrm>
              <a:off x="4273225" y="2383150"/>
              <a:ext cx="35000" cy="64650"/>
            </a:xfrm>
            <a:custGeom>
              <a:avLst/>
              <a:gdLst/>
              <a:ahLst/>
              <a:cxnLst/>
              <a:rect l="l" t="t" r="r" b="b"/>
              <a:pathLst>
                <a:path w="1400" h="2586" extrusionOk="0">
                  <a:moveTo>
                    <a:pt x="124" y="0"/>
                  </a:moveTo>
                  <a:cubicBezTo>
                    <a:pt x="60" y="0"/>
                    <a:pt x="1" y="54"/>
                    <a:pt x="11" y="121"/>
                  </a:cubicBezTo>
                  <a:cubicBezTo>
                    <a:pt x="104" y="575"/>
                    <a:pt x="237" y="1002"/>
                    <a:pt x="411" y="1429"/>
                  </a:cubicBezTo>
                  <a:cubicBezTo>
                    <a:pt x="545" y="1803"/>
                    <a:pt x="598" y="2404"/>
                    <a:pt x="1012" y="2578"/>
                  </a:cubicBezTo>
                  <a:cubicBezTo>
                    <a:pt x="1029" y="2583"/>
                    <a:pt x="1045" y="2586"/>
                    <a:pt x="1062" y="2586"/>
                  </a:cubicBezTo>
                  <a:cubicBezTo>
                    <a:pt x="1124" y="2586"/>
                    <a:pt x="1183" y="2548"/>
                    <a:pt x="1226" y="2484"/>
                  </a:cubicBezTo>
                  <a:cubicBezTo>
                    <a:pt x="1399" y="2097"/>
                    <a:pt x="1039" y="1616"/>
                    <a:pt x="878" y="1256"/>
                  </a:cubicBezTo>
                  <a:cubicBezTo>
                    <a:pt x="718" y="815"/>
                    <a:pt x="491" y="401"/>
                    <a:pt x="197" y="27"/>
                  </a:cubicBezTo>
                  <a:cubicBezTo>
                    <a:pt x="175" y="9"/>
                    <a:pt x="149" y="0"/>
                    <a:pt x="1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297850" y="2339275"/>
              <a:ext cx="35825" cy="63050"/>
            </a:xfrm>
            <a:custGeom>
              <a:avLst/>
              <a:gdLst/>
              <a:ahLst/>
              <a:cxnLst/>
              <a:rect l="l" t="t" r="r" b="b"/>
              <a:pathLst>
                <a:path w="1433" h="2522" extrusionOk="0">
                  <a:moveTo>
                    <a:pt x="150" y="0"/>
                  </a:moveTo>
                  <a:cubicBezTo>
                    <a:pt x="98" y="0"/>
                    <a:pt x="49" y="38"/>
                    <a:pt x="40" y="100"/>
                  </a:cubicBezTo>
                  <a:cubicBezTo>
                    <a:pt x="0" y="527"/>
                    <a:pt x="334" y="928"/>
                    <a:pt x="454" y="1342"/>
                  </a:cubicBezTo>
                  <a:cubicBezTo>
                    <a:pt x="574" y="1702"/>
                    <a:pt x="641" y="2130"/>
                    <a:pt x="895" y="2437"/>
                  </a:cubicBezTo>
                  <a:cubicBezTo>
                    <a:pt x="948" y="2496"/>
                    <a:pt x="1010" y="2521"/>
                    <a:pt x="1071" y="2521"/>
                  </a:cubicBezTo>
                  <a:cubicBezTo>
                    <a:pt x="1256" y="2521"/>
                    <a:pt x="1433" y="2290"/>
                    <a:pt x="1322" y="2089"/>
                  </a:cubicBezTo>
                  <a:cubicBezTo>
                    <a:pt x="962" y="1422"/>
                    <a:pt x="735" y="621"/>
                    <a:pt x="227" y="33"/>
                  </a:cubicBezTo>
                  <a:cubicBezTo>
                    <a:pt x="204" y="10"/>
                    <a:pt x="177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4356600" y="2383150"/>
              <a:ext cx="20725" cy="45075"/>
            </a:xfrm>
            <a:custGeom>
              <a:avLst/>
              <a:gdLst/>
              <a:ahLst/>
              <a:cxnLst/>
              <a:rect l="l" t="t" r="r" b="b"/>
              <a:pathLst>
                <a:path w="829" h="1803" extrusionOk="0">
                  <a:moveTo>
                    <a:pt x="94" y="1"/>
                  </a:moveTo>
                  <a:cubicBezTo>
                    <a:pt x="54" y="1"/>
                    <a:pt x="14" y="27"/>
                    <a:pt x="14" y="67"/>
                  </a:cubicBezTo>
                  <a:cubicBezTo>
                    <a:pt x="0" y="188"/>
                    <a:pt x="27" y="308"/>
                    <a:pt x="67" y="415"/>
                  </a:cubicBezTo>
                  <a:cubicBezTo>
                    <a:pt x="107" y="602"/>
                    <a:pt x="134" y="775"/>
                    <a:pt x="160" y="949"/>
                  </a:cubicBezTo>
                  <a:cubicBezTo>
                    <a:pt x="214" y="1242"/>
                    <a:pt x="227" y="1670"/>
                    <a:pt x="548" y="1790"/>
                  </a:cubicBezTo>
                  <a:cubicBezTo>
                    <a:pt x="571" y="1798"/>
                    <a:pt x="592" y="1802"/>
                    <a:pt x="611" y="1802"/>
                  </a:cubicBezTo>
                  <a:cubicBezTo>
                    <a:pt x="714" y="1802"/>
                    <a:pt x="765" y="1693"/>
                    <a:pt x="788" y="1603"/>
                  </a:cubicBezTo>
                  <a:cubicBezTo>
                    <a:pt x="828" y="1456"/>
                    <a:pt x="668" y="1176"/>
                    <a:pt x="628" y="1029"/>
                  </a:cubicBezTo>
                  <a:cubicBezTo>
                    <a:pt x="574" y="882"/>
                    <a:pt x="548" y="748"/>
                    <a:pt x="508" y="602"/>
                  </a:cubicBezTo>
                  <a:cubicBezTo>
                    <a:pt x="454" y="388"/>
                    <a:pt x="347" y="41"/>
                    <a:pt x="9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4385300" y="2348225"/>
              <a:ext cx="23100" cy="43675"/>
            </a:xfrm>
            <a:custGeom>
              <a:avLst/>
              <a:gdLst/>
              <a:ahLst/>
              <a:cxnLst/>
              <a:rect l="l" t="t" r="r" b="b"/>
              <a:pathLst>
                <a:path w="924" h="1747" extrusionOk="0">
                  <a:moveTo>
                    <a:pt x="111" y="1"/>
                  </a:moveTo>
                  <a:cubicBezTo>
                    <a:pt x="68" y="1"/>
                    <a:pt x="27" y="34"/>
                    <a:pt x="27" y="76"/>
                  </a:cubicBezTo>
                  <a:cubicBezTo>
                    <a:pt x="0" y="330"/>
                    <a:pt x="121" y="597"/>
                    <a:pt x="174" y="850"/>
                  </a:cubicBezTo>
                  <a:cubicBezTo>
                    <a:pt x="214" y="1091"/>
                    <a:pt x="268" y="1331"/>
                    <a:pt x="334" y="1558"/>
                  </a:cubicBezTo>
                  <a:cubicBezTo>
                    <a:pt x="383" y="1689"/>
                    <a:pt x="498" y="1746"/>
                    <a:pt x="609" y="1746"/>
                  </a:cubicBezTo>
                  <a:cubicBezTo>
                    <a:pt x="769" y="1746"/>
                    <a:pt x="924" y="1627"/>
                    <a:pt x="868" y="1438"/>
                  </a:cubicBezTo>
                  <a:cubicBezTo>
                    <a:pt x="855" y="1424"/>
                    <a:pt x="855" y="1411"/>
                    <a:pt x="842" y="1398"/>
                  </a:cubicBezTo>
                  <a:cubicBezTo>
                    <a:pt x="815" y="1264"/>
                    <a:pt x="762" y="1144"/>
                    <a:pt x="708" y="1024"/>
                  </a:cubicBezTo>
                  <a:cubicBezTo>
                    <a:pt x="668" y="904"/>
                    <a:pt x="628" y="783"/>
                    <a:pt x="588" y="677"/>
                  </a:cubicBezTo>
                  <a:cubicBezTo>
                    <a:pt x="495" y="436"/>
                    <a:pt x="374" y="143"/>
                    <a:pt x="147" y="9"/>
                  </a:cubicBezTo>
                  <a:cubicBezTo>
                    <a:pt x="136" y="3"/>
                    <a:pt x="123" y="1"/>
                    <a:pt x="1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406675" y="2383825"/>
              <a:ext cx="650" cy="1700"/>
            </a:xfrm>
            <a:custGeom>
              <a:avLst/>
              <a:gdLst/>
              <a:ahLst/>
              <a:cxnLst/>
              <a:rect l="l" t="t" r="r" b="b"/>
              <a:pathLst>
                <a:path w="26" h="68" extrusionOk="0">
                  <a:moveTo>
                    <a:pt x="0" y="0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14" y="43"/>
                    <a:pt x="25" y="68"/>
                    <a:pt x="25" y="68"/>
                  </a:cubicBezTo>
                  <a:cubicBezTo>
                    <a:pt x="26" y="68"/>
                    <a:pt x="18" y="4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4331900" y="2438975"/>
              <a:ext cx="24900" cy="51500"/>
            </a:xfrm>
            <a:custGeom>
              <a:avLst/>
              <a:gdLst/>
              <a:ahLst/>
              <a:cxnLst/>
              <a:rect l="l" t="t" r="r" b="b"/>
              <a:pathLst>
                <a:path w="996" h="2060" extrusionOk="0">
                  <a:moveTo>
                    <a:pt x="58" y="0"/>
                  </a:moveTo>
                  <a:cubicBezTo>
                    <a:pt x="28" y="0"/>
                    <a:pt x="0" y="22"/>
                    <a:pt x="0" y="51"/>
                  </a:cubicBezTo>
                  <a:cubicBezTo>
                    <a:pt x="0" y="345"/>
                    <a:pt x="174" y="638"/>
                    <a:pt x="281" y="905"/>
                  </a:cubicBezTo>
                  <a:cubicBezTo>
                    <a:pt x="414" y="1239"/>
                    <a:pt x="481" y="1573"/>
                    <a:pt x="588" y="1920"/>
                  </a:cubicBezTo>
                  <a:cubicBezTo>
                    <a:pt x="617" y="2015"/>
                    <a:pt x="701" y="2059"/>
                    <a:pt x="785" y="2059"/>
                  </a:cubicBezTo>
                  <a:cubicBezTo>
                    <a:pt x="891" y="2059"/>
                    <a:pt x="996" y="1988"/>
                    <a:pt x="988" y="1853"/>
                  </a:cubicBezTo>
                  <a:cubicBezTo>
                    <a:pt x="921" y="1506"/>
                    <a:pt x="801" y="1172"/>
                    <a:pt x="601" y="879"/>
                  </a:cubicBezTo>
                  <a:cubicBezTo>
                    <a:pt x="467" y="572"/>
                    <a:pt x="294" y="278"/>
                    <a:pt x="94" y="11"/>
                  </a:cubicBezTo>
                  <a:cubicBezTo>
                    <a:pt x="82" y="3"/>
                    <a:pt x="70" y="0"/>
                    <a:pt x="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4232750" y="2438775"/>
              <a:ext cx="25050" cy="49575"/>
            </a:xfrm>
            <a:custGeom>
              <a:avLst/>
              <a:gdLst/>
              <a:ahLst/>
              <a:cxnLst/>
              <a:rect l="l" t="t" r="r" b="b"/>
              <a:pathLst>
                <a:path w="1002" h="1983" extrusionOk="0">
                  <a:moveTo>
                    <a:pt x="89" y="0"/>
                  </a:moveTo>
                  <a:cubicBezTo>
                    <a:pt x="57" y="0"/>
                    <a:pt x="27" y="15"/>
                    <a:pt x="27" y="46"/>
                  </a:cubicBezTo>
                  <a:cubicBezTo>
                    <a:pt x="1" y="366"/>
                    <a:pt x="174" y="686"/>
                    <a:pt x="268" y="980"/>
                  </a:cubicBezTo>
                  <a:cubicBezTo>
                    <a:pt x="361" y="1274"/>
                    <a:pt x="428" y="1674"/>
                    <a:pt x="668" y="1928"/>
                  </a:cubicBezTo>
                  <a:cubicBezTo>
                    <a:pt x="706" y="1966"/>
                    <a:pt x="752" y="1982"/>
                    <a:pt x="798" y="1982"/>
                  </a:cubicBezTo>
                  <a:cubicBezTo>
                    <a:pt x="901" y="1982"/>
                    <a:pt x="1002" y="1901"/>
                    <a:pt x="1002" y="1781"/>
                  </a:cubicBezTo>
                  <a:cubicBezTo>
                    <a:pt x="989" y="1448"/>
                    <a:pt x="788" y="1114"/>
                    <a:pt x="655" y="820"/>
                  </a:cubicBezTo>
                  <a:cubicBezTo>
                    <a:pt x="521" y="540"/>
                    <a:pt x="388" y="166"/>
                    <a:pt x="121" y="5"/>
                  </a:cubicBezTo>
                  <a:cubicBezTo>
                    <a:pt x="111" y="2"/>
                    <a:pt x="100" y="0"/>
                    <a:pt x="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4227750" y="2498525"/>
              <a:ext cx="38750" cy="70225"/>
            </a:xfrm>
            <a:custGeom>
              <a:avLst/>
              <a:gdLst/>
              <a:ahLst/>
              <a:cxnLst/>
              <a:rect l="l" t="t" r="r" b="b"/>
              <a:pathLst>
                <a:path w="1550" h="2809" extrusionOk="0">
                  <a:moveTo>
                    <a:pt x="135" y="0"/>
                  </a:moveTo>
                  <a:cubicBezTo>
                    <a:pt x="99" y="0"/>
                    <a:pt x="62" y="24"/>
                    <a:pt x="54" y="72"/>
                  </a:cubicBezTo>
                  <a:cubicBezTo>
                    <a:pt x="0" y="446"/>
                    <a:pt x="254" y="807"/>
                    <a:pt x="414" y="1127"/>
                  </a:cubicBezTo>
                  <a:cubicBezTo>
                    <a:pt x="668" y="1634"/>
                    <a:pt x="775" y="2262"/>
                    <a:pt x="1095" y="2716"/>
                  </a:cubicBezTo>
                  <a:cubicBezTo>
                    <a:pt x="1143" y="2781"/>
                    <a:pt x="1203" y="2808"/>
                    <a:pt x="1264" y="2808"/>
                  </a:cubicBezTo>
                  <a:cubicBezTo>
                    <a:pt x="1390" y="2808"/>
                    <a:pt x="1518" y="2691"/>
                    <a:pt x="1536" y="2556"/>
                  </a:cubicBezTo>
                  <a:lnTo>
                    <a:pt x="1549" y="2569"/>
                  </a:lnTo>
                  <a:cubicBezTo>
                    <a:pt x="1509" y="2142"/>
                    <a:pt x="1255" y="1715"/>
                    <a:pt x="1042" y="1354"/>
                  </a:cubicBezTo>
                  <a:cubicBezTo>
                    <a:pt x="788" y="900"/>
                    <a:pt x="481" y="473"/>
                    <a:pt x="201" y="32"/>
                  </a:cubicBezTo>
                  <a:cubicBezTo>
                    <a:pt x="185" y="11"/>
                    <a:pt x="160" y="0"/>
                    <a:pt x="1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4286825" y="2475600"/>
              <a:ext cx="33750" cy="52225"/>
            </a:xfrm>
            <a:custGeom>
              <a:avLst/>
              <a:gdLst/>
              <a:ahLst/>
              <a:cxnLst/>
              <a:rect l="l" t="t" r="r" b="b"/>
              <a:pathLst>
                <a:path w="1350" h="2089" extrusionOk="0">
                  <a:moveTo>
                    <a:pt x="154" y="0"/>
                  </a:moveTo>
                  <a:cubicBezTo>
                    <a:pt x="75" y="0"/>
                    <a:pt x="0" y="84"/>
                    <a:pt x="41" y="175"/>
                  </a:cubicBezTo>
                  <a:cubicBezTo>
                    <a:pt x="175" y="432"/>
                    <a:pt x="444" y="2088"/>
                    <a:pt x="919" y="2088"/>
                  </a:cubicBezTo>
                  <a:cubicBezTo>
                    <a:pt x="963" y="2088"/>
                    <a:pt x="1008" y="2074"/>
                    <a:pt x="1055" y="2044"/>
                  </a:cubicBezTo>
                  <a:cubicBezTo>
                    <a:pt x="1349" y="1857"/>
                    <a:pt x="909" y="1296"/>
                    <a:pt x="815" y="1083"/>
                  </a:cubicBezTo>
                  <a:cubicBezTo>
                    <a:pt x="642" y="722"/>
                    <a:pt x="508" y="322"/>
                    <a:pt x="228" y="28"/>
                  </a:cubicBezTo>
                  <a:cubicBezTo>
                    <a:pt x="205" y="9"/>
                    <a:pt x="179" y="0"/>
                    <a:pt x="1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4350025" y="2510450"/>
              <a:ext cx="30300" cy="47825"/>
            </a:xfrm>
            <a:custGeom>
              <a:avLst/>
              <a:gdLst/>
              <a:ahLst/>
              <a:cxnLst/>
              <a:rect l="l" t="t" r="r" b="b"/>
              <a:pathLst>
                <a:path w="1212" h="1913" extrusionOk="0">
                  <a:moveTo>
                    <a:pt x="116" y="1"/>
                  </a:moveTo>
                  <a:cubicBezTo>
                    <a:pt x="55" y="1"/>
                    <a:pt x="0" y="55"/>
                    <a:pt x="10" y="129"/>
                  </a:cubicBezTo>
                  <a:cubicBezTo>
                    <a:pt x="50" y="370"/>
                    <a:pt x="130" y="597"/>
                    <a:pt x="236" y="824"/>
                  </a:cubicBezTo>
                  <a:cubicBezTo>
                    <a:pt x="303" y="997"/>
                    <a:pt x="383" y="1171"/>
                    <a:pt x="437" y="1344"/>
                  </a:cubicBezTo>
                  <a:cubicBezTo>
                    <a:pt x="477" y="1518"/>
                    <a:pt x="544" y="1692"/>
                    <a:pt x="650" y="1825"/>
                  </a:cubicBezTo>
                  <a:cubicBezTo>
                    <a:pt x="705" y="1885"/>
                    <a:pt x="778" y="1913"/>
                    <a:pt x="850" y="1913"/>
                  </a:cubicBezTo>
                  <a:cubicBezTo>
                    <a:pt x="939" y="1913"/>
                    <a:pt x="1026" y="1872"/>
                    <a:pt x="1078" y="1798"/>
                  </a:cubicBezTo>
                  <a:cubicBezTo>
                    <a:pt x="1211" y="1598"/>
                    <a:pt x="958" y="1291"/>
                    <a:pt x="864" y="1117"/>
                  </a:cubicBezTo>
                  <a:cubicBezTo>
                    <a:pt x="757" y="944"/>
                    <a:pt x="664" y="770"/>
                    <a:pt x="557" y="597"/>
                  </a:cubicBezTo>
                  <a:cubicBezTo>
                    <a:pt x="463" y="383"/>
                    <a:pt x="343" y="196"/>
                    <a:pt x="196" y="36"/>
                  </a:cubicBezTo>
                  <a:cubicBezTo>
                    <a:pt x="172" y="11"/>
                    <a:pt x="143" y="1"/>
                    <a:pt x="1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4383550" y="2479875"/>
              <a:ext cx="25800" cy="44250"/>
            </a:xfrm>
            <a:custGeom>
              <a:avLst/>
              <a:gdLst/>
              <a:ahLst/>
              <a:cxnLst/>
              <a:rect l="l" t="t" r="r" b="b"/>
              <a:pathLst>
                <a:path w="1032" h="1770" extrusionOk="0">
                  <a:moveTo>
                    <a:pt x="134" y="0"/>
                  </a:moveTo>
                  <a:cubicBezTo>
                    <a:pt x="66" y="0"/>
                    <a:pt x="1" y="72"/>
                    <a:pt x="30" y="151"/>
                  </a:cubicBezTo>
                  <a:cubicBezTo>
                    <a:pt x="137" y="391"/>
                    <a:pt x="257" y="631"/>
                    <a:pt x="351" y="872"/>
                  </a:cubicBezTo>
                  <a:cubicBezTo>
                    <a:pt x="471" y="1152"/>
                    <a:pt x="538" y="1499"/>
                    <a:pt x="738" y="1726"/>
                  </a:cubicBezTo>
                  <a:cubicBezTo>
                    <a:pt x="772" y="1756"/>
                    <a:pt x="812" y="1769"/>
                    <a:pt x="852" y="1769"/>
                  </a:cubicBezTo>
                  <a:cubicBezTo>
                    <a:pt x="939" y="1769"/>
                    <a:pt x="1023" y="1706"/>
                    <a:pt x="1032" y="1606"/>
                  </a:cubicBezTo>
                  <a:cubicBezTo>
                    <a:pt x="1018" y="1326"/>
                    <a:pt x="832" y="1045"/>
                    <a:pt x="698" y="792"/>
                  </a:cubicBezTo>
                  <a:cubicBezTo>
                    <a:pt x="565" y="525"/>
                    <a:pt x="404" y="257"/>
                    <a:pt x="204" y="30"/>
                  </a:cubicBezTo>
                  <a:cubicBezTo>
                    <a:pt x="183" y="9"/>
                    <a:pt x="158" y="0"/>
                    <a:pt x="1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4410675" y="2430125"/>
              <a:ext cx="23375" cy="51025"/>
            </a:xfrm>
            <a:custGeom>
              <a:avLst/>
              <a:gdLst/>
              <a:ahLst/>
              <a:cxnLst/>
              <a:rect l="l" t="t" r="r" b="b"/>
              <a:pathLst>
                <a:path w="935" h="2041" extrusionOk="0">
                  <a:moveTo>
                    <a:pt x="93" y="1"/>
                  </a:moveTo>
                  <a:cubicBezTo>
                    <a:pt x="50" y="1"/>
                    <a:pt x="11" y="27"/>
                    <a:pt x="0" y="71"/>
                  </a:cubicBezTo>
                  <a:cubicBezTo>
                    <a:pt x="0" y="165"/>
                    <a:pt x="14" y="271"/>
                    <a:pt x="67" y="365"/>
                  </a:cubicBezTo>
                  <a:cubicBezTo>
                    <a:pt x="134" y="565"/>
                    <a:pt x="187" y="752"/>
                    <a:pt x="241" y="952"/>
                  </a:cubicBezTo>
                  <a:cubicBezTo>
                    <a:pt x="321" y="1273"/>
                    <a:pt x="347" y="1727"/>
                    <a:pt x="561" y="1980"/>
                  </a:cubicBezTo>
                  <a:cubicBezTo>
                    <a:pt x="597" y="2021"/>
                    <a:pt x="645" y="2041"/>
                    <a:pt x="692" y="2041"/>
                  </a:cubicBezTo>
                  <a:cubicBezTo>
                    <a:pt x="768" y="2041"/>
                    <a:pt x="843" y="1991"/>
                    <a:pt x="868" y="1900"/>
                  </a:cubicBezTo>
                  <a:cubicBezTo>
                    <a:pt x="935" y="1567"/>
                    <a:pt x="708" y="1139"/>
                    <a:pt x="588" y="846"/>
                  </a:cubicBezTo>
                  <a:cubicBezTo>
                    <a:pt x="508" y="605"/>
                    <a:pt x="374" y="84"/>
                    <a:pt x="120" y="4"/>
                  </a:cubicBezTo>
                  <a:cubicBezTo>
                    <a:pt x="111" y="2"/>
                    <a:pt x="102" y="1"/>
                    <a:pt x="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4446825" y="2385875"/>
              <a:ext cx="33800" cy="57525"/>
            </a:xfrm>
            <a:custGeom>
              <a:avLst/>
              <a:gdLst/>
              <a:ahLst/>
              <a:cxnLst/>
              <a:rect l="l" t="t" r="r" b="b"/>
              <a:pathLst>
                <a:path w="1352" h="2301" extrusionOk="0">
                  <a:moveTo>
                    <a:pt x="27" y="1"/>
                  </a:moveTo>
                  <a:cubicBezTo>
                    <a:pt x="11" y="1"/>
                    <a:pt x="0" y="20"/>
                    <a:pt x="10" y="39"/>
                  </a:cubicBezTo>
                  <a:cubicBezTo>
                    <a:pt x="143" y="372"/>
                    <a:pt x="317" y="693"/>
                    <a:pt x="437" y="1040"/>
                  </a:cubicBezTo>
                  <a:cubicBezTo>
                    <a:pt x="570" y="1441"/>
                    <a:pt x="664" y="1921"/>
                    <a:pt x="944" y="2242"/>
                  </a:cubicBezTo>
                  <a:cubicBezTo>
                    <a:pt x="982" y="2283"/>
                    <a:pt x="1028" y="2300"/>
                    <a:pt x="1075" y="2300"/>
                  </a:cubicBezTo>
                  <a:cubicBezTo>
                    <a:pt x="1211" y="2300"/>
                    <a:pt x="1351" y="2154"/>
                    <a:pt x="1291" y="2015"/>
                  </a:cubicBezTo>
                  <a:cubicBezTo>
                    <a:pt x="1131" y="1641"/>
                    <a:pt x="904" y="1294"/>
                    <a:pt x="731" y="920"/>
                  </a:cubicBezTo>
                  <a:cubicBezTo>
                    <a:pt x="570" y="586"/>
                    <a:pt x="384" y="185"/>
                    <a:pt x="50" y="12"/>
                  </a:cubicBezTo>
                  <a:cubicBezTo>
                    <a:pt x="42" y="4"/>
                    <a:pt x="34" y="1"/>
                    <a:pt x="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4465750" y="2476125"/>
              <a:ext cx="30000" cy="54825"/>
            </a:xfrm>
            <a:custGeom>
              <a:avLst/>
              <a:gdLst/>
              <a:ahLst/>
              <a:cxnLst/>
              <a:rect l="l" t="t" r="r" b="b"/>
              <a:pathLst>
                <a:path w="1200" h="2193" extrusionOk="0">
                  <a:moveTo>
                    <a:pt x="52" y="1"/>
                  </a:moveTo>
                  <a:cubicBezTo>
                    <a:pt x="24" y="1"/>
                    <a:pt x="0" y="25"/>
                    <a:pt x="0" y="60"/>
                  </a:cubicBezTo>
                  <a:cubicBezTo>
                    <a:pt x="14" y="448"/>
                    <a:pt x="174" y="861"/>
                    <a:pt x="267" y="1235"/>
                  </a:cubicBezTo>
                  <a:cubicBezTo>
                    <a:pt x="348" y="1529"/>
                    <a:pt x="441" y="2090"/>
                    <a:pt x="788" y="2183"/>
                  </a:cubicBezTo>
                  <a:cubicBezTo>
                    <a:pt x="812" y="2190"/>
                    <a:pt x="835" y="2193"/>
                    <a:pt x="858" y="2193"/>
                  </a:cubicBezTo>
                  <a:cubicBezTo>
                    <a:pt x="1062" y="2193"/>
                    <a:pt x="1200" y="1938"/>
                    <a:pt x="1055" y="1769"/>
                  </a:cubicBezTo>
                  <a:cubicBezTo>
                    <a:pt x="842" y="1529"/>
                    <a:pt x="668" y="1249"/>
                    <a:pt x="534" y="955"/>
                  </a:cubicBezTo>
                  <a:cubicBezTo>
                    <a:pt x="414" y="675"/>
                    <a:pt x="334" y="234"/>
                    <a:pt x="94" y="20"/>
                  </a:cubicBezTo>
                  <a:cubicBezTo>
                    <a:pt x="80" y="7"/>
                    <a:pt x="66" y="1"/>
                    <a:pt x="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4440050" y="2532875"/>
              <a:ext cx="32400" cy="46575"/>
            </a:xfrm>
            <a:custGeom>
              <a:avLst/>
              <a:gdLst/>
              <a:ahLst/>
              <a:cxnLst/>
              <a:rect l="l" t="t" r="r" b="b"/>
              <a:pathLst>
                <a:path w="1296" h="1863" extrusionOk="0">
                  <a:moveTo>
                    <a:pt x="171" y="1"/>
                  </a:moveTo>
                  <a:cubicBezTo>
                    <a:pt x="143" y="1"/>
                    <a:pt x="116" y="25"/>
                    <a:pt x="107" y="60"/>
                  </a:cubicBezTo>
                  <a:cubicBezTo>
                    <a:pt x="0" y="381"/>
                    <a:pt x="201" y="768"/>
                    <a:pt x="347" y="1062"/>
                  </a:cubicBezTo>
                  <a:cubicBezTo>
                    <a:pt x="468" y="1315"/>
                    <a:pt x="628" y="1849"/>
                    <a:pt x="962" y="1863"/>
                  </a:cubicBezTo>
                  <a:cubicBezTo>
                    <a:pt x="1028" y="1863"/>
                    <a:pt x="1095" y="1823"/>
                    <a:pt x="1135" y="1769"/>
                  </a:cubicBezTo>
                  <a:cubicBezTo>
                    <a:pt x="1295" y="1502"/>
                    <a:pt x="962" y="1155"/>
                    <a:pt x="828" y="941"/>
                  </a:cubicBezTo>
                  <a:cubicBezTo>
                    <a:pt x="641" y="648"/>
                    <a:pt x="468" y="274"/>
                    <a:pt x="214" y="20"/>
                  </a:cubicBezTo>
                  <a:cubicBezTo>
                    <a:pt x="201" y="7"/>
                    <a:pt x="186" y="1"/>
                    <a:pt x="1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4407000" y="2564775"/>
              <a:ext cx="23600" cy="45300"/>
            </a:xfrm>
            <a:custGeom>
              <a:avLst/>
              <a:gdLst/>
              <a:ahLst/>
              <a:cxnLst/>
              <a:rect l="l" t="t" r="r" b="b"/>
              <a:pathLst>
                <a:path w="944" h="1812" extrusionOk="0">
                  <a:moveTo>
                    <a:pt x="190" y="0"/>
                  </a:moveTo>
                  <a:cubicBezTo>
                    <a:pt x="143" y="0"/>
                    <a:pt x="95" y="27"/>
                    <a:pt x="80" y="79"/>
                  </a:cubicBezTo>
                  <a:cubicBezTo>
                    <a:pt x="0" y="320"/>
                    <a:pt x="107" y="600"/>
                    <a:pt x="187" y="840"/>
                  </a:cubicBezTo>
                  <a:cubicBezTo>
                    <a:pt x="307" y="1134"/>
                    <a:pt x="428" y="1428"/>
                    <a:pt x="561" y="1708"/>
                  </a:cubicBezTo>
                  <a:cubicBezTo>
                    <a:pt x="595" y="1781"/>
                    <a:pt x="656" y="1812"/>
                    <a:pt x="719" y="1812"/>
                  </a:cubicBezTo>
                  <a:cubicBezTo>
                    <a:pt x="828" y="1812"/>
                    <a:pt x="944" y="1720"/>
                    <a:pt x="935" y="1601"/>
                  </a:cubicBezTo>
                  <a:cubicBezTo>
                    <a:pt x="922" y="1281"/>
                    <a:pt x="748" y="987"/>
                    <a:pt x="601" y="720"/>
                  </a:cubicBezTo>
                  <a:cubicBezTo>
                    <a:pt x="494" y="507"/>
                    <a:pt x="401" y="280"/>
                    <a:pt x="281" y="53"/>
                  </a:cubicBezTo>
                  <a:cubicBezTo>
                    <a:pt x="263" y="17"/>
                    <a:pt x="227" y="0"/>
                    <a:pt x="19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4321875" y="2564800"/>
              <a:ext cx="32075" cy="53100"/>
            </a:xfrm>
            <a:custGeom>
              <a:avLst/>
              <a:gdLst/>
              <a:ahLst/>
              <a:cxnLst/>
              <a:rect l="l" t="t" r="r" b="b"/>
              <a:pathLst>
                <a:path w="1283" h="2124" extrusionOk="0">
                  <a:moveTo>
                    <a:pt x="94" y="0"/>
                  </a:moveTo>
                  <a:cubicBezTo>
                    <a:pt x="44" y="0"/>
                    <a:pt x="1" y="59"/>
                    <a:pt x="1" y="118"/>
                  </a:cubicBezTo>
                  <a:cubicBezTo>
                    <a:pt x="14" y="519"/>
                    <a:pt x="281" y="960"/>
                    <a:pt x="441" y="1320"/>
                  </a:cubicBezTo>
                  <a:cubicBezTo>
                    <a:pt x="575" y="1600"/>
                    <a:pt x="668" y="2041"/>
                    <a:pt x="1002" y="2121"/>
                  </a:cubicBezTo>
                  <a:cubicBezTo>
                    <a:pt x="1011" y="2123"/>
                    <a:pt x="1019" y="2124"/>
                    <a:pt x="1028" y="2124"/>
                  </a:cubicBezTo>
                  <a:cubicBezTo>
                    <a:pt x="1083" y="2124"/>
                    <a:pt x="1127" y="2087"/>
                    <a:pt x="1162" y="2041"/>
                  </a:cubicBezTo>
                  <a:cubicBezTo>
                    <a:pt x="1282" y="1721"/>
                    <a:pt x="922" y="1280"/>
                    <a:pt x="775" y="986"/>
                  </a:cubicBezTo>
                  <a:cubicBezTo>
                    <a:pt x="601" y="666"/>
                    <a:pt x="441" y="252"/>
                    <a:pt x="147" y="25"/>
                  </a:cubicBezTo>
                  <a:cubicBezTo>
                    <a:pt x="130" y="7"/>
                    <a:pt x="112" y="0"/>
                    <a:pt x="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4285500" y="2595100"/>
              <a:ext cx="33075" cy="57775"/>
            </a:xfrm>
            <a:custGeom>
              <a:avLst/>
              <a:gdLst/>
              <a:ahLst/>
              <a:cxnLst/>
              <a:rect l="l" t="t" r="r" b="b"/>
              <a:pathLst>
                <a:path w="1323" h="2311" extrusionOk="0">
                  <a:moveTo>
                    <a:pt x="217" y="1"/>
                  </a:moveTo>
                  <a:cubicBezTo>
                    <a:pt x="184" y="1"/>
                    <a:pt x="152" y="18"/>
                    <a:pt x="134" y="55"/>
                  </a:cubicBezTo>
                  <a:cubicBezTo>
                    <a:pt x="0" y="442"/>
                    <a:pt x="214" y="869"/>
                    <a:pt x="387" y="1216"/>
                  </a:cubicBezTo>
                  <a:cubicBezTo>
                    <a:pt x="494" y="1430"/>
                    <a:pt x="614" y="1644"/>
                    <a:pt x="735" y="1844"/>
                  </a:cubicBezTo>
                  <a:cubicBezTo>
                    <a:pt x="801" y="2017"/>
                    <a:pt x="908" y="2164"/>
                    <a:pt x="1042" y="2284"/>
                  </a:cubicBezTo>
                  <a:cubicBezTo>
                    <a:pt x="1071" y="2303"/>
                    <a:pt x="1102" y="2311"/>
                    <a:pt x="1132" y="2311"/>
                  </a:cubicBezTo>
                  <a:cubicBezTo>
                    <a:pt x="1212" y="2311"/>
                    <a:pt x="1286" y="2252"/>
                    <a:pt x="1295" y="2164"/>
                  </a:cubicBezTo>
                  <a:cubicBezTo>
                    <a:pt x="1322" y="1804"/>
                    <a:pt x="921" y="1417"/>
                    <a:pt x="748" y="1123"/>
                  </a:cubicBezTo>
                  <a:cubicBezTo>
                    <a:pt x="534" y="802"/>
                    <a:pt x="387" y="442"/>
                    <a:pt x="307" y="68"/>
                  </a:cubicBezTo>
                  <a:cubicBezTo>
                    <a:pt x="293" y="25"/>
                    <a:pt x="255" y="1"/>
                    <a:pt x="2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4387975" y="2613925"/>
              <a:ext cx="27050" cy="52775"/>
            </a:xfrm>
            <a:custGeom>
              <a:avLst/>
              <a:gdLst/>
              <a:ahLst/>
              <a:cxnLst/>
              <a:rect l="l" t="t" r="r" b="b"/>
              <a:pathLst>
                <a:path w="1082" h="2111" extrusionOk="0">
                  <a:moveTo>
                    <a:pt x="110" y="1"/>
                  </a:moveTo>
                  <a:cubicBezTo>
                    <a:pt x="53" y="1"/>
                    <a:pt x="0" y="44"/>
                    <a:pt x="0" y="116"/>
                  </a:cubicBezTo>
                  <a:cubicBezTo>
                    <a:pt x="40" y="490"/>
                    <a:pt x="161" y="851"/>
                    <a:pt x="321" y="1184"/>
                  </a:cubicBezTo>
                  <a:cubicBezTo>
                    <a:pt x="388" y="1331"/>
                    <a:pt x="441" y="1491"/>
                    <a:pt x="494" y="1638"/>
                  </a:cubicBezTo>
                  <a:cubicBezTo>
                    <a:pt x="561" y="1785"/>
                    <a:pt x="574" y="1972"/>
                    <a:pt x="735" y="2079"/>
                  </a:cubicBezTo>
                  <a:cubicBezTo>
                    <a:pt x="761" y="2100"/>
                    <a:pt x="794" y="2111"/>
                    <a:pt x="827" y="2111"/>
                  </a:cubicBezTo>
                  <a:cubicBezTo>
                    <a:pt x="876" y="2111"/>
                    <a:pt x="924" y="2087"/>
                    <a:pt x="948" y="2039"/>
                  </a:cubicBezTo>
                  <a:cubicBezTo>
                    <a:pt x="1082" y="1758"/>
                    <a:pt x="855" y="1438"/>
                    <a:pt x="748" y="1184"/>
                  </a:cubicBezTo>
                  <a:cubicBezTo>
                    <a:pt x="574" y="810"/>
                    <a:pt x="388" y="437"/>
                    <a:pt x="214" y="63"/>
                  </a:cubicBezTo>
                  <a:cubicBezTo>
                    <a:pt x="187" y="20"/>
                    <a:pt x="148" y="1"/>
                    <a:pt x="1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" name="Google Shape;38;p2"/>
          <p:cNvSpPr/>
          <p:nvPr/>
        </p:nvSpPr>
        <p:spPr>
          <a:xfrm>
            <a:off x="-416050" y="-628425"/>
            <a:ext cx="3387397" cy="2479293"/>
          </a:xfrm>
          <a:custGeom>
            <a:avLst/>
            <a:gdLst/>
            <a:ahLst/>
            <a:cxnLst/>
            <a:rect l="l" t="t" r="r" b="b"/>
            <a:pathLst>
              <a:path w="60015" h="43926" extrusionOk="0">
                <a:moveTo>
                  <a:pt x="28085" y="26255"/>
                </a:moveTo>
                <a:cubicBezTo>
                  <a:pt x="28410" y="26255"/>
                  <a:pt x="28731" y="26401"/>
                  <a:pt x="29010" y="26760"/>
                </a:cubicBezTo>
                <a:cubicBezTo>
                  <a:pt x="29745" y="27682"/>
                  <a:pt x="29638" y="29230"/>
                  <a:pt x="29545" y="30339"/>
                </a:cubicBezTo>
                <a:cubicBezTo>
                  <a:pt x="29478" y="31113"/>
                  <a:pt x="29304" y="31874"/>
                  <a:pt x="29024" y="32609"/>
                </a:cubicBezTo>
                <a:cubicBezTo>
                  <a:pt x="28912" y="32628"/>
                  <a:pt x="28800" y="32638"/>
                  <a:pt x="28689" y="32638"/>
                </a:cubicBezTo>
                <a:cubicBezTo>
                  <a:pt x="28201" y="32638"/>
                  <a:pt x="27727" y="32452"/>
                  <a:pt x="27368" y="32115"/>
                </a:cubicBezTo>
                <a:lnTo>
                  <a:pt x="27355" y="32115"/>
                </a:lnTo>
                <a:cubicBezTo>
                  <a:pt x="26300" y="31207"/>
                  <a:pt x="25873" y="29471"/>
                  <a:pt x="26153" y="28136"/>
                </a:cubicBezTo>
                <a:cubicBezTo>
                  <a:pt x="26318" y="27309"/>
                  <a:pt x="27214" y="26255"/>
                  <a:pt x="28085" y="26255"/>
                </a:cubicBezTo>
                <a:close/>
                <a:moveTo>
                  <a:pt x="58486" y="0"/>
                </a:moveTo>
                <a:cubicBezTo>
                  <a:pt x="58354" y="0"/>
                  <a:pt x="58228" y="116"/>
                  <a:pt x="58305" y="270"/>
                </a:cubicBezTo>
                <a:cubicBezTo>
                  <a:pt x="59427" y="2593"/>
                  <a:pt x="59453" y="5183"/>
                  <a:pt x="59173" y="7694"/>
                </a:cubicBezTo>
                <a:cubicBezTo>
                  <a:pt x="58946" y="9883"/>
                  <a:pt x="58652" y="12126"/>
                  <a:pt x="58145" y="14263"/>
                </a:cubicBezTo>
                <a:cubicBezTo>
                  <a:pt x="57611" y="16519"/>
                  <a:pt x="56703" y="18629"/>
                  <a:pt x="54994" y="20245"/>
                </a:cubicBezTo>
                <a:cubicBezTo>
                  <a:pt x="53392" y="21753"/>
                  <a:pt x="51242" y="22982"/>
                  <a:pt x="49025" y="23249"/>
                </a:cubicBezTo>
                <a:cubicBezTo>
                  <a:pt x="48763" y="23279"/>
                  <a:pt x="48504" y="23293"/>
                  <a:pt x="48247" y="23293"/>
                </a:cubicBezTo>
                <a:cubicBezTo>
                  <a:pt x="44819" y="23293"/>
                  <a:pt x="41808" y="20769"/>
                  <a:pt x="38395" y="20769"/>
                </a:cubicBezTo>
                <a:cubicBezTo>
                  <a:pt x="38036" y="20769"/>
                  <a:pt x="37672" y="20797"/>
                  <a:pt x="37302" y="20859"/>
                </a:cubicBezTo>
                <a:cubicBezTo>
                  <a:pt x="34124" y="21393"/>
                  <a:pt x="33510" y="24437"/>
                  <a:pt x="32762" y="27081"/>
                </a:cubicBezTo>
                <a:cubicBezTo>
                  <a:pt x="32362" y="28469"/>
                  <a:pt x="31881" y="29885"/>
                  <a:pt x="31080" y="31086"/>
                </a:cubicBezTo>
                <a:cubicBezTo>
                  <a:pt x="30706" y="31647"/>
                  <a:pt x="30199" y="32115"/>
                  <a:pt x="29598" y="32422"/>
                </a:cubicBezTo>
                <a:cubicBezTo>
                  <a:pt x="30159" y="30819"/>
                  <a:pt x="30346" y="29097"/>
                  <a:pt x="29865" y="27428"/>
                </a:cubicBezTo>
                <a:cubicBezTo>
                  <a:pt x="29600" y="26505"/>
                  <a:pt x="28996" y="25812"/>
                  <a:pt x="28079" y="25812"/>
                </a:cubicBezTo>
                <a:cubicBezTo>
                  <a:pt x="27935" y="25812"/>
                  <a:pt x="27782" y="25829"/>
                  <a:pt x="27622" y="25866"/>
                </a:cubicBezTo>
                <a:cubicBezTo>
                  <a:pt x="26287" y="26173"/>
                  <a:pt x="25646" y="27441"/>
                  <a:pt x="25592" y="28723"/>
                </a:cubicBezTo>
                <a:cubicBezTo>
                  <a:pt x="25539" y="30085"/>
                  <a:pt x="26033" y="31687"/>
                  <a:pt x="27128" y="32568"/>
                </a:cubicBezTo>
                <a:cubicBezTo>
                  <a:pt x="27593" y="32931"/>
                  <a:pt x="28172" y="33130"/>
                  <a:pt x="28754" y="33130"/>
                </a:cubicBezTo>
                <a:cubicBezTo>
                  <a:pt x="28773" y="33130"/>
                  <a:pt x="28791" y="33130"/>
                  <a:pt x="28810" y="33129"/>
                </a:cubicBezTo>
                <a:lnTo>
                  <a:pt x="28810" y="33129"/>
                </a:lnTo>
                <a:cubicBezTo>
                  <a:pt x="28650" y="33490"/>
                  <a:pt x="28476" y="33837"/>
                  <a:pt x="28276" y="34184"/>
                </a:cubicBezTo>
                <a:cubicBezTo>
                  <a:pt x="26393" y="37455"/>
                  <a:pt x="23322" y="40046"/>
                  <a:pt x="19944" y="41701"/>
                </a:cubicBezTo>
                <a:cubicBezTo>
                  <a:pt x="17695" y="42795"/>
                  <a:pt x="15259" y="43449"/>
                  <a:pt x="12828" y="43449"/>
                </a:cubicBezTo>
                <a:cubicBezTo>
                  <a:pt x="11102" y="43449"/>
                  <a:pt x="9379" y="43119"/>
                  <a:pt x="7727" y="42382"/>
                </a:cubicBezTo>
                <a:cubicBezTo>
                  <a:pt x="5738" y="41488"/>
                  <a:pt x="4162" y="40059"/>
                  <a:pt x="2880" y="38310"/>
                </a:cubicBezTo>
                <a:cubicBezTo>
                  <a:pt x="2092" y="37242"/>
                  <a:pt x="1438" y="36147"/>
                  <a:pt x="1078" y="34852"/>
                </a:cubicBezTo>
                <a:cubicBezTo>
                  <a:pt x="757" y="33677"/>
                  <a:pt x="597" y="32462"/>
                  <a:pt x="76" y="31340"/>
                </a:cubicBezTo>
                <a:cubicBezTo>
                  <a:pt x="67" y="31326"/>
                  <a:pt x="54" y="31320"/>
                  <a:pt x="43" y="31320"/>
                </a:cubicBezTo>
                <a:cubicBezTo>
                  <a:pt x="20" y="31320"/>
                  <a:pt x="1" y="31341"/>
                  <a:pt x="10" y="31367"/>
                </a:cubicBezTo>
                <a:cubicBezTo>
                  <a:pt x="464" y="32595"/>
                  <a:pt x="517" y="33917"/>
                  <a:pt x="837" y="35185"/>
                </a:cubicBezTo>
                <a:cubicBezTo>
                  <a:pt x="1144" y="36360"/>
                  <a:pt x="1745" y="37349"/>
                  <a:pt x="2426" y="38337"/>
                </a:cubicBezTo>
                <a:cubicBezTo>
                  <a:pt x="3535" y="39939"/>
                  <a:pt x="4896" y="41368"/>
                  <a:pt x="6619" y="42329"/>
                </a:cubicBezTo>
                <a:cubicBezTo>
                  <a:pt x="8593" y="43426"/>
                  <a:pt x="10732" y="43926"/>
                  <a:pt x="12892" y="43926"/>
                </a:cubicBezTo>
                <a:cubicBezTo>
                  <a:pt x="14676" y="43926"/>
                  <a:pt x="16475" y="43585"/>
                  <a:pt x="18209" y="42956"/>
                </a:cubicBezTo>
                <a:cubicBezTo>
                  <a:pt x="22027" y="41568"/>
                  <a:pt x="25566" y="38977"/>
                  <a:pt x="27929" y="35626"/>
                </a:cubicBezTo>
                <a:cubicBezTo>
                  <a:pt x="28503" y="34825"/>
                  <a:pt x="28984" y="33957"/>
                  <a:pt x="29358" y="33049"/>
                </a:cubicBezTo>
                <a:cubicBezTo>
                  <a:pt x="29772" y="32956"/>
                  <a:pt x="30145" y="32769"/>
                  <a:pt x="30479" y="32502"/>
                </a:cubicBezTo>
                <a:cubicBezTo>
                  <a:pt x="33043" y="30432"/>
                  <a:pt x="33003" y="26613"/>
                  <a:pt x="34285" y="23836"/>
                </a:cubicBezTo>
                <a:cubicBezTo>
                  <a:pt x="35163" y="21922"/>
                  <a:pt x="36555" y="21290"/>
                  <a:pt x="38142" y="21290"/>
                </a:cubicBezTo>
                <a:cubicBezTo>
                  <a:pt x="40730" y="21290"/>
                  <a:pt x="43837" y="22970"/>
                  <a:pt x="46088" y="23516"/>
                </a:cubicBezTo>
                <a:cubicBezTo>
                  <a:pt x="46739" y="23675"/>
                  <a:pt x="47400" y="23750"/>
                  <a:pt x="48060" y="23750"/>
                </a:cubicBezTo>
                <a:cubicBezTo>
                  <a:pt x="51778" y="23750"/>
                  <a:pt x="55482" y="21366"/>
                  <a:pt x="57250" y="18135"/>
                </a:cubicBezTo>
                <a:cubicBezTo>
                  <a:pt x="58465" y="15932"/>
                  <a:pt x="58879" y="13395"/>
                  <a:pt x="59226" y="10938"/>
                </a:cubicBezTo>
                <a:cubicBezTo>
                  <a:pt x="59587" y="8508"/>
                  <a:pt x="60014" y="6025"/>
                  <a:pt x="59734" y="3581"/>
                </a:cubicBezTo>
                <a:cubicBezTo>
                  <a:pt x="59600" y="2366"/>
                  <a:pt x="59253" y="1191"/>
                  <a:pt x="58679" y="123"/>
                </a:cubicBezTo>
                <a:cubicBezTo>
                  <a:pt x="58636" y="37"/>
                  <a:pt x="58560" y="0"/>
                  <a:pt x="5848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2"/>
          <p:cNvSpPr/>
          <p:nvPr/>
        </p:nvSpPr>
        <p:spPr>
          <a:xfrm>
            <a:off x="6537349" y="4045771"/>
            <a:ext cx="2718947" cy="1176590"/>
          </a:xfrm>
          <a:custGeom>
            <a:avLst/>
            <a:gdLst/>
            <a:ahLst/>
            <a:cxnLst/>
            <a:rect l="l" t="t" r="r" b="b"/>
            <a:pathLst>
              <a:path w="53120" h="22987" extrusionOk="0">
                <a:moveTo>
                  <a:pt x="50053" y="1"/>
                </a:moveTo>
                <a:cubicBezTo>
                  <a:pt x="48399" y="1"/>
                  <a:pt x="46433" y="515"/>
                  <a:pt x="45122" y="2545"/>
                </a:cubicBezTo>
                <a:cubicBezTo>
                  <a:pt x="42889" y="6001"/>
                  <a:pt x="42287" y="13928"/>
                  <a:pt x="34574" y="13928"/>
                </a:cubicBezTo>
                <a:cubicBezTo>
                  <a:pt x="33110" y="13928"/>
                  <a:pt x="31389" y="13642"/>
                  <a:pt x="29353" y="12986"/>
                </a:cubicBezTo>
                <a:cubicBezTo>
                  <a:pt x="25641" y="11790"/>
                  <a:pt x="21571" y="11168"/>
                  <a:pt x="17700" y="11168"/>
                </a:cubicBezTo>
                <a:cubicBezTo>
                  <a:pt x="8257" y="11168"/>
                  <a:pt x="1" y="14871"/>
                  <a:pt x="1033" y="22987"/>
                </a:cubicBezTo>
                <a:lnTo>
                  <a:pt x="53120" y="22987"/>
                </a:lnTo>
                <a:lnTo>
                  <a:pt x="53120" y="542"/>
                </a:lnTo>
                <a:cubicBezTo>
                  <a:pt x="53120" y="542"/>
                  <a:pt x="51750" y="1"/>
                  <a:pt x="500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" name="Google Shape;40;p2"/>
          <p:cNvGrpSpPr/>
          <p:nvPr/>
        </p:nvGrpSpPr>
        <p:grpSpPr>
          <a:xfrm>
            <a:off x="7436261" y="4478491"/>
            <a:ext cx="560169" cy="534680"/>
            <a:chOff x="7436261" y="4478491"/>
            <a:chExt cx="560169" cy="534680"/>
          </a:xfrm>
        </p:grpSpPr>
        <p:sp>
          <p:nvSpPr>
            <p:cNvPr id="41" name="Google Shape;41;p2"/>
            <p:cNvSpPr/>
            <p:nvPr/>
          </p:nvSpPr>
          <p:spPr>
            <a:xfrm>
              <a:off x="7502034" y="4478644"/>
              <a:ext cx="78518" cy="99401"/>
            </a:xfrm>
            <a:custGeom>
              <a:avLst/>
              <a:gdLst/>
              <a:ahLst/>
              <a:cxnLst/>
              <a:rect l="l" t="t" r="r" b="b"/>
              <a:pathLst>
                <a:path w="1534" h="1942" extrusionOk="0">
                  <a:moveTo>
                    <a:pt x="1270" y="1"/>
                  </a:moveTo>
                  <a:cubicBezTo>
                    <a:pt x="1260" y="1"/>
                    <a:pt x="1250" y="1"/>
                    <a:pt x="1239" y="3"/>
                  </a:cubicBezTo>
                  <a:cubicBezTo>
                    <a:pt x="906" y="56"/>
                    <a:pt x="719" y="457"/>
                    <a:pt x="545" y="724"/>
                  </a:cubicBezTo>
                  <a:cubicBezTo>
                    <a:pt x="358" y="1017"/>
                    <a:pt x="64" y="1364"/>
                    <a:pt x="11" y="1725"/>
                  </a:cubicBezTo>
                  <a:cubicBezTo>
                    <a:pt x="1" y="1829"/>
                    <a:pt x="88" y="1941"/>
                    <a:pt x="190" y="1941"/>
                  </a:cubicBezTo>
                  <a:cubicBezTo>
                    <a:pt x="219" y="1941"/>
                    <a:pt x="249" y="1932"/>
                    <a:pt x="278" y="1912"/>
                  </a:cubicBezTo>
                  <a:cubicBezTo>
                    <a:pt x="598" y="1698"/>
                    <a:pt x="812" y="1311"/>
                    <a:pt x="1052" y="1004"/>
                  </a:cubicBezTo>
                  <a:cubicBezTo>
                    <a:pt x="1239" y="764"/>
                    <a:pt x="1533" y="510"/>
                    <a:pt x="1480" y="176"/>
                  </a:cubicBezTo>
                  <a:cubicBezTo>
                    <a:pt x="1468" y="66"/>
                    <a:pt x="1377" y="1"/>
                    <a:pt x="12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7579119" y="4540476"/>
              <a:ext cx="105953" cy="102165"/>
            </a:xfrm>
            <a:custGeom>
              <a:avLst/>
              <a:gdLst/>
              <a:ahLst/>
              <a:cxnLst/>
              <a:rect l="l" t="t" r="r" b="b"/>
              <a:pathLst>
                <a:path w="2070" h="1996" extrusionOk="0">
                  <a:moveTo>
                    <a:pt x="1703" y="0"/>
                  </a:moveTo>
                  <a:cubicBezTo>
                    <a:pt x="1655" y="0"/>
                    <a:pt x="1607" y="12"/>
                    <a:pt x="1563" y="36"/>
                  </a:cubicBezTo>
                  <a:cubicBezTo>
                    <a:pt x="1175" y="237"/>
                    <a:pt x="828" y="651"/>
                    <a:pt x="548" y="984"/>
                  </a:cubicBezTo>
                  <a:cubicBezTo>
                    <a:pt x="388" y="1198"/>
                    <a:pt x="0" y="1665"/>
                    <a:pt x="214" y="1946"/>
                  </a:cubicBezTo>
                  <a:cubicBezTo>
                    <a:pt x="238" y="1978"/>
                    <a:pt x="272" y="1996"/>
                    <a:pt x="310" y="1996"/>
                  </a:cubicBezTo>
                  <a:cubicBezTo>
                    <a:pt x="335" y="1996"/>
                    <a:pt x="361" y="1988"/>
                    <a:pt x="388" y="1972"/>
                  </a:cubicBezTo>
                  <a:cubicBezTo>
                    <a:pt x="508" y="1906"/>
                    <a:pt x="575" y="1759"/>
                    <a:pt x="668" y="1639"/>
                  </a:cubicBezTo>
                  <a:cubicBezTo>
                    <a:pt x="788" y="1505"/>
                    <a:pt x="908" y="1372"/>
                    <a:pt x="1055" y="1238"/>
                  </a:cubicBezTo>
                  <a:cubicBezTo>
                    <a:pt x="1376" y="958"/>
                    <a:pt x="1736" y="731"/>
                    <a:pt x="1963" y="357"/>
                  </a:cubicBezTo>
                  <a:cubicBezTo>
                    <a:pt x="2069" y="166"/>
                    <a:pt x="1889" y="0"/>
                    <a:pt x="17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7718905" y="4478491"/>
              <a:ext cx="93566" cy="107949"/>
            </a:xfrm>
            <a:custGeom>
              <a:avLst/>
              <a:gdLst/>
              <a:ahLst/>
              <a:cxnLst/>
              <a:rect l="l" t="t" r="r" b="b"/>
              <a:pathLst>
                <a:path w="1828" h="2109" extrusionOk="0">
                  <a:moveTo>
                    <a:pt x="1541" y="1"/>
                  </a:moveTo>
                  <a:cubicBezTo>
                    <a:pt x="1498" y="1"/>
                    <a:pt x="1456" y="14"/>
                    <a:pt x="1422" y="46"/>
                  </a:cubicBezTo>
                  <a:cubicBezTo>
                    <a:pt x="1142" y="286"/>
                    <a:pt x="968" y="633"/>
                    <a:pt x="768" y="927"/>
                  </a:cubicBezTo>
                  <a:cubicBezTo>
                    <a:pt x="527" y="1261"/>
                    <a:pt x="287" y="1608"/>
                    <a:pt x="60" y="1955"/>
                  </a:cubicBezTo>
                  <a:cubicBezTo>
                    <a:pt x="0" y="2025"/>
                    <a:pt x="81" y="2109"/>
                    <a:pt x="160" y="2109"/>
                  </a:cubicBezTo>
                  <a:cubicBezTo>
                    <a:pt x="187" y="2109"/>
                    <a:pt x="213" y="2099"/>
                    <a:pt x="234" y="2075"/>
                  </a:cubicBezTo>
                  <a:cubicBezTo>
                    <a:pt x="527" y="1768"/>
                    <a:pt x="808" y="1448"/>
                    <a:pt x="1088" y="1127"/>
                  </a:cubicBezTo>
                  <a:cubicBezTo>
                    <a:pt x="1342" y="873"/>
                    <a:pt x="1569" y="593"/>
                    <a:pt x="1756" y="299"/>
                  </a:cubicBezTo>
                  <a:cubicBezTo>
                    <a:pt x="1827" y="146"/>
                    <a:pt x="1680" y="1"/>
                    <a:pt x="15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7709641" y="4629538"/>
              <a:ext cx="70840" cy="86759"/>
            </a:xfrm>
            <a:custGeom>
              <a:avLst/>
              <a:gdLst/>
              <a:ahLst/>
              <a:cxnLst/>
              <a:rect l="l" t="t" r="r" b="b"/>
              <a:pathLst>
                <a:path w="1384" h="1695" extrusionOk="0">
                  <a:moveTo>
                    <a:pt x="935" y="0"/>
                  </a:moveTo>
                  <a:cubicBezTo>
                    <a:pt x="855" y="0"/>
                    <a:pt x="774" y="36"/>
                    <a:pt x="708" y="126"/>
                  </a:cubicBezTo>
                  <a:cubicBezTo>
                    <a:pt x="388" y="566"/>
                    <a:pt x="148" y="1060"/>
                    <a:pt x="1" y="1594"/>
                  </a:cubicBezTo>
                  <a:cubicBezTo>
                    <a:pt x="1" y="1656"/>
                    <a:pt x="47" y="1694"/>
                    <a:pt x="98" y="1694"/>
                  </a:cubicBezTo>
                  <a:cubicBezTo>
                    <a:pt x="124" y="1694"/>
                    <a:pt x="151" y="1684"/>
                    <a:pt x="174" y="1661"/>
                  </a:cubicBezTo>
                  <a:cubicBezTo>
                    <a:pt x="455" y="1247"/>
                    <a:pt x="775" y="860"/>
                    <a:pt x="1136" y="513"/>
                  </a:cubicBezTo>
                  <a:cubicBezTo>
                    <a:pt x="1384" y="304"/>
                    <a:pt x="1167" y="0"/>
                    <a:pt x="9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7814212" y="4534539"/>
              <a:ext cx="86861" cy="100886"/>
            </a:xfrm>
            <a:custGeom>
              <a:avLst/>
              <a:gdLst/>
              <a:ahLst/>
              <a:cxnLst/>
              <a:rect l="l" t="t" r="r" b="b"/>
              <a:pathLst>
                <a:path w="1697" h="1971" extrusionOk="0">
                  <a:moveTo>
                    <a:pt x="1431" y="0"/>
                  </a:moveTo>
                  <a:cubicBezTo>
                    <a:pt x="1417" y="0"/>
                    <a:pt x="1403" y="2"/>
                    <a:pt x="1389" y="5"/>
                  </a:cubicBezTo>
                  <a:cubicBezTo>
                    <a:pt x="1296" y="5"/>
                    <a:pt x="1202" y="46"/>
                    <a:pt x="1122" y="99"/>
                  </a:cubicBezTo>
                  <a:cubicBezTo>
                    <a:pt x="935" y="219"/>
                    <a:pt x="788" y="393"/>
                    <a:pt x="682" y="580"/>
                  </a:cubicBezTo>
                  <a:cubicBezTo>
                    <a:pt x="441" y="967"/>
                    <a:pt x="254" y="1394"/>
                    <a:pt x="54" y="1795"/>
                  </a:cubicBezTo>
                  <a:cubicBezTo>
                    <a:pt x="0" y="1891"/>
                    <a:pt x="84" y="1970"/>
                    <a:pt x="168" y="1970"/>
                  </a:cubicBezTo>
                  <a:cubicBezTo>
                    <a:pt x="189" y="1970"/>
                    <a:pt x="209" y="1965"/>
                    <a:pt x="228" y="1955"/>
                  </a:cubicBezTo>
                  <a:cubicBezTo>
                    <a:pt x="521" y="1781"/>
                    <a:pt x="748" y="1447"/>
                    <a:pt x="949" y="1180"/>
                  </a:cubicBezTo>
                  <a:cubicBezTo>
                    <a:pt x="1149" y="913"/>
                    <a:pt x="1456" y="673"/>
                    <a:pt x="1643" y="379"/>
                  </a:cubicBezTo>
                  <a:cubicBezTo>
                    <a:pt x="1696" y="272"/>
                    <a:pt x="1670" y="139"/>
                    <a:pt x="1576" y="59"/>
                  </a:cubicBezTo>
                  <a:lnTo>
                    <a:pt x="1563" y="46"/>
                  </a:lnTo>
                  <a:cubicBezTo>
                    <a:pt x="1523" y="15"/>
                    <a:pt x="1475" y="0"/>
                    <a:pt x="14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7835402" y="4673711"/>
              <a:ext cx="73962" cy="97098"/>
            </a:xfrm>
            <a:custGeom>
              <a:avLst/>
              <a:gdLst/>
              <a:ahLst/>
              <a:cxnLst/>
              <a:rect l="l" t="t" r="r" b="b"/>
              <a:pathLst>
                <a:path w="1445" h="1897" extrusionOk="0">
                  <a:moveTo>
                    <a:pt x="1088" y="0"/>
                  </a:moveTo>
                  <a:cubicBezTo>
                    <a:pt x="1007" y="0"/>
                    <a:pt x="927" y="39"/>
                    <a:pt x="868" y="130"/>
                  </a:cubicBezTo>
                  <a:cubicBezTo>
                    <a:pt x="708" y="397"/>
                    <a:pt x="535" y="665"/>
                    <a:pt x="374" y="932"/>
                  </a:cubicBezTo>
                  <a:cubicBezTo>
                    <a:pt x="187" y="1172"/>
                    <a:pt x="54" y="1452"/>
                    <a:pt x="1" y="1746"/>
                  </a:cubicBezTo>
                  <a:cubicBezTo>
                    <a:pt x="1" y="1825"/>
                    <a:pt x="66" y="1896"/>
                    <a:pt x="138" y="1896"/>
                  </a:cubicBezTo>
                  <a:cubicBezTo>
                    <a:pt x="163" y="1896"/>
                    <a:pt x="190" y="1887"/>
                    <a:pt x="214" y="1866"/>
                  </a:cubicBezTo>
                  <a:cubicBezTo>
                    <a:pt x="454" y="1653"/>
                    <a:pt x="681" y="1412"/>
                    <a:pt x="882" y="1159"/>
                  </a:cubicBezTo>
                  <a:cubicBezTo>
                    <a:pt x="1109" y="945"/>
                    <a:pt x="1282" y="678"/>
                    <a:pt x="1389" y="397"/>
                  </a:cubicBezTo>
                  <a:cubicBezTo>
                    <a:pt x="1444" y="186"/>
                    <a:pt x="1266" y="0"/>
                    <a:pt x="108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7710460" y="4768506"/>
              <a:ext cx="67564" cy="94283"/>
            </a:xfrm>
            <a:custGeom>
              <a:avLst/>
              <a:gdLst/>
              <a:ahLst/>
              <a:cxnLst/>
              <a:rect l="l" t="t" r="r" b="b"/>
              <a:pathLst>
                <a:path w="1320" h="1842" extrusionOk="0">
                  <a:moveTo>
                    <a:pt x="1106" y="1"/>
                  </a:moveTo>
                  <a:cubicBezTo>
                    <a:pt x="973" y="41"/>
                    <a:pt x="866" y="108"/>
                    <a:pt x="772" y="214"/>
                  </a:cubicBezTo>
                  <a:cubicBezTo>
                    <a:pt x="732" y="281"/>
                    <a:pt x="706" y="335"/>
                    <a:pt x="679" y="401"/>
                  </a:cubicBezTo>
                  <a:cubicBezTo>
                    <a:pt x="612" y="535"/>
                    <a:pt x="532" y="668"/>
                    <a:pt x="452" y="802"/>
                  </a:cubicBezTo>
                  <a:cubicBezTo>
                    <a:pt x="292" y="1082"/>
                    <a:pt x="158" y="1363"/>
                    <a:pt x="38" y="1643"/>
                  </a:cubicBezTo>
                  <a:cubicBezTo>
                    <a:pt x="1" y="1756"/>
                    <a:pt x="81" y="1842"/>
                    <a:pt x="170" y="1842"/>
                  </a:cubicBezTo>
                  <a:cubicBezTo>
                    <a:pt x="207" y="1842"/>
                    <a:pt x="247" y="1826"/>
                    <a:pt x="278" y="1790"/>
                  </a:cubicBezTo>
                  <a:cubicBezTo>
                    <a:pt x="612" y="1309"/>
                    <a:pt x="1106" y="855"/>
                    <a:pt x="1293" y="295"/>
                  </a:cubicBezTo>
                  <a:cubicBezTo>
                    <a:pt x="1320" y="214"/>
                    <a:pt x="1280" y="121"/>
                    <a:pt x="1226" y="68"/>
                  </a:cubicBezTo>
                  <a:lnTo>
                    <a:pt x="1173" y="28"/>
                  </a:lnTo>
                  <a:cubicBezTo>
                    <a:pt x="1160" y="14"/>
                    <a:pt x="1133" y="1"/>
                    <a:pt x="11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7567397" y="4717782"/>
              <a:ext cx="83995" cy="104776"/>
            </a:xfrm>
            <a:custGeom>
              <a:avLst/>
              <a:gdLst/>
              <a:ahLst/>
              <a:cxnLst/>
              <a:rect l="l" t="t" r="r" b="b"/>
              <a:pathLst>
                <a:path w="1641" h="2047" extrusionOk="0">
                  <a:moveTo>
                    <a:pt x="1399" y="1"/>
                  </a:moveTo>
                  <a:cubicBezTo>
                    <a:pt x="1388" y="1"/>
                    <a:pt x="1376" y="2"/>
                    <a:pt x="1364" y="4"/>
                  </a:cubicBezTo>
                  <a:cubicBezTo>
                    <a:pt x="977" y="97"/>
                    <a:pt x="697" y="551"/>
                    <a:pt x="470" y="872"/>
                  </a:cubicBezTo>
                  <a:cubicBezTo>
                    <a:pt x="256" y="1179"/>
                    <a:pt x="96" y="1526"/>
                    <a:pt x="16" y="1900"/>
                  </a:cubicBezTo>
                  <a:cubicBezTo>
                    <a:pt x="0" y="1994"/>
                    <a:pt x="77" y="2047"/>
                    <a:pt x="154" y="2047"/>
                  </a:cubicBezTo>
                  <a:cubicBezTo>
                    <a:pt x="207" y="2047"/>
                    <a:pt x="261" y="2021"/>
                    <a:pt x="283" y="1967"/>
                  </a:cubicBezTo>
                  <a:cubicBezTo>
                    <a:pt x="456" y="1619"/>
                    <a:pt x="670" y="1312"/>
                    <a:pt x="937" y="1045"/>
                  </a:cubicBezTo>
                  <a:cubicBezTo>
                    <a:pt x="1151" y="805"/>
                    <a:pt x="1471" y="578"/>
                    <a:pt x="1591" y="284"/>
                  </a:cubicBezTo>
                  <a:cubicBezTo>
                    <a:pt x="1641" y="148"/>
                    <a:pt x="1542" y="1"/>
                    <a:pt x="139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7436261" y="4645304"/>
              <a:ext cx="79337" cy="117060"/>
            </a:xfrm>
            <a:custGeom>
              <a:avLst/>
              <a:gdLst/>
              <a:ahLst/>
              <a:cxnLst/>
              <a:rect l="l" t="t" r="r" b="b"/>
              <a:pathLst>
                <a:path w="1550" h="2287" extrusionOk="0">
                  <a:moveTo>
                    <a:pt x="1324" y="0"/>
                  </a:moveTo>
                  <a:cubicBezTo>
                    <a:pt x="1310" y="0"/>
                    <a:pt x="1296" y="2"/>
                    <a:pt x="1283" y="4"/>
                  </a:cubicBezTo>
                  <a:cubicBezTo>
                    <a:pt x="922" y="45"/>
                    <a:pt x="602" y="659"/>
                    <a:pt x="441" y="926"/>
                  </a:cubicBezTo>
                  <a:cubicBezTo>
                    <a:pt x="214" y="1300"/>
                    <a:pt x="1" y="1727"/>
                    <a:pt x="28" y="2181"/>
                  </a:cubicBezTo>
                  <a:cubicBezTo>
                    <a:pt x="34" y="2253"/>
                    <a:pt x="88" y="2286"/>
                    <a:pt x="145" y="2286"/>
                  </a:cubicBezTo>
                  <a:cubicBezTo>
                    <a:pt x="205" y="2286"/>
                    <a:pt x="268" y="2249"/>
                    <a:pt x="281" y="2181"/>
                  </a:cubicBezTo>
                  <a:cubicBezTo>
                    <a:pt x="375" y="1780"/>
                    <a:pt x="708" y="1393"/>
                    <a:pt x="949" y="1073"/>
                  </a:cubicBezTo>
                  <a:cubicBezTo>
                    <a:pt x="1136" y="832"/>
                    <a:pt x="1523" y="552"/>
                    <a:pt x="1550" y="231"/>
                  </a:cubicBezTo>
                  <a:cubicBezTo>
                    <a:pt x="1550" y="100"/>
                    <a:pt x="1442" y="0"/>
                    <a:pt x="13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7441073" y="4781251"/>
              <a:ext cx="74269" cy="113068"/>
            </a:xfrm>
            <a:custGeom>
              <a:avLst/>
              <a:gdLst/>
              <a:ahLst/>
              <a:cxnLst/>
              <a:rect l="l" t="t" r="r" b="b"/>
              <a:pathLst>
                <a:path w="1451" h="2209" extrusionOk="0">
                  <a:moveTo>
                    <a:pt x="1222" y="0"/>
                  </a:moveTo>
                  <a:cubicBezTo>
                    <a:pt x="1193" y="0"/>
                    <a:pt x="1164" y="6"/>
                    <a:pt x="1135" y="19"/>
                  </a:cubicBezTo>
                  <a:cubicBezTo>
                    <a:pt x="801" y="112"/>
                    <a:pt x="548" y="646"/>
                    <a:pt x="388" y="927"/>
                  </a:cubicBezTo>
                  <a:cubicBezTo>
                    <a:pt x="147" y="1274"/>
                    <a:pt x="14" y="1675"/>
                    <a:pt x="0" y="2088"/>
                  </a:cubicBezTo>
                  <a:cubicBezTo>
                    <a:pt x="0" y="2172"/>
                    <a:pt x="55" y="2209"/>
                    <a:pt x="116" y="2209"/>
                  </a:cubicBezTo>
                  <a:cubicBezTo>
                    <a:pt x="182" y="2209"/>
                    <a:pt x="253" y="2165"/>
                    <a:pt x="267" y="2088"/>
                  </a:cubicBezTo>
                  <a:cubicBezTo>
                    <a:pt x="361" y="1715"/>
                    <a:pt x="628" y="1367"/>
                    <a:pt x="868" y="1074"/>
                  </a:cubicBezTo>
                  <a:cubicBezTo>
                    <a:pt x="1068" y="820"/>
                    <a:pt x="1416" y="553"/>
                    <a:pt x="1429" y="233"/>
                  </a:cubicBezTo>
                  <a:cubicBezTo>
                    <a:pt x="1451" y="103"/>
                    <a:pt x="1342" y="0"/>
                    <a:pt x="12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7473882" y="4928000"/>
              <a:ext cx="64186" cy="85172"/>
            </a:xfrm>
            <a:custGeom>
              <a:avLst/>
              <a:gdLst/>
              <a:ahLst/>
              <a:cxnLst/>
              <a:rect l="l" t="t" r="r" b="b"/>
              <a:pathLst>
                <a:path w="1254" h="1664" extrusionOk="0">
                  <a:moveTo>
                    <a:pt x="967" y="0"/>
                  </a:moveTo>
                  <a:cubicBezTo>
                    <a:pt x="925" y="0"/>
                    <a:pt x="882" y="15"/>
                    <a:pt x="841" y="49"/>
                  </a:cubicBezTo>
                  <a:cubicBezTo>
                    <a:pt x="414" y="410"/>
                    <a:pt x="40" y="944"/>
                    <a:pt x="0" y="1518"/>
                  </a:cubicBezTo>
                  <a:cubicBezTo>
                    <a:pt x="0" y="1596"/>
                    <a:pt x="74" y="1664"/>
                    <a:pt x="140" y="1664"/>
                  </a:cubicBezTo>
                  <a:cubicBezTo>
                    <a:pt x="176" y="1664"/>
                    <a:pt x="209" y="1645"/>
                    <a:pt x="227" y="1598"/>
                  </a:cubicBezTo>
                  <a:cubicBezTo>
                    <a:pt x="427" y="1077"/>
                    <a:pt x="841" y="784"/>
                    <a:pt x="1148" y="343"/>
                  </a:cubicBezTo>
                  <a:cubicBezTo>
                    <a:pt x="1253" y="196"/>
                    <a:pt x="1119" y="0"/>
                    <a:pt x="9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7611775" y="4822456"/>
              <a:ext cx="59067" cy="79644"/>
            </a:xfrm>
            <a:custGeom>
              <a:avLst/>
              <a:gdLst/>
              <a:ahLst/>
              <a:cxnLst/>
              <a:rect l="l" t="t" r="r" b="b"/>
              <a:pathLst>
                <a:path w="1154" h="1556" extrusionOk="0">
                  <a:moveTo>
                    <a:pt x="918" y="0"/>
                  </a:moveTo>
                  <a:cubicBezTo>
                    <a:pt x="875" y="0"/>
                    <a:pt x="830" y="17"/>
                    <a:pt x="791" y="55"/>
                  </a:cubicBezTo>
                  <a:cubicBezTo>
                    <a:pt x="404" y="416"/>
                    <a:pt x="137" y="896"/>
                    <a:pt x="17" y="1404"/>
                  </a:cubicBezTo>
                  <a:cubicBezTo>
                    <a:pt x="0" y="1495"/>
                    <a:pt x="82" y="1556"/>
                    <a:pt x="159" y="1556"/>
                  </a:cubicBezTo>
                  <a:cubicBezTo>
                    <a:pt x="206" y="1556"/>
                    <a:pt x="250" y="1534"/>
                    <a:pt x="270" y="1484"/>
                  </a:cubicBezTo>
                  <a:cubicBezTo>
                    <a:pt x="417" y="990"/>
                    <a:pt x="845" y="696"/>
                    <a:pt x="1085" y="269"/>
                  </a:cubicBezTo>
                  <a:cubicBezTo>
                    <a:pt x="1154" y="131"/>
                    <a:pt x="1041" y="0"/>
                    <a:pt x="9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7643254" y="4925184"/>
              <a:ext cx="62036" cy="84609"/>
            </a:xfrm>
            <a:custGeom>
              <a:avLst/>
              <a:gdLst/>
              <a:ahLst/>
              <a:cxnLst/>
              <a:rect l="l" t="t" r="r" b="b"/>
              <a:pathLst>
                <a:path w="1212" h="1653" extrusionOk="0">
                  <a:moveTo>
                    <a:pt x="1004" y="1"/>
                  </a:moveTo>
                  <a:cubicBezTo>
                    <a:pt x="969" y="1"/>
                    <a:pt x="932" y="12"/>
                    <a:pt x="897" y="38"/>
                  </a:cubicBezTo>
                  <a:cubicBezTo>
                    <a:pt x="684" y="211"/>
                    <a:pt x="563" y="465"/>
                    <a:pt x="430" y="692"/>
                  </a:cubicBezTo>
                  <a:cubicBezTo>
                    <a:pt x="270" y="932"/>
                    <a:pt x="136" y="1186"/>
                    <a:pt x="29" y="1466"/>
                  </a:cubicBezTo>
                  <a:cubicBezTo>
                    <a:pt x="0" y="1553"/>
                    <a:pt x="82" y="1653"/>
                    <a:pt x="165" y="1653"/>
                  </a:cubicBezTo>
                  <a:cubicBezTo>
                    <a:pt x="197" y="1653"/>
                    <a:pt x="230" y="1637"/>
                    <a:pt x="256" y="1600"/>
                  </a:cubicBezTo>
                  <a:cubicBezTo>
                    <a:pt x="403" y="1373"/>
                    <a:pt x="577" y="1146"/>
                    <a:pt x="750" y="932"/>
                  </a:cubicBezTo>
                  <a:cubicBezTo>
                    <a:pt x="924" y="719"/>
                    <a:pt x="1151" y="505"/>
                    <a:pt x="1191" y="224"/>
                  </a:cubicBezTo>
                  <a:cubicBezTo>
                    <a:pt x="1211" y="113"/>
                    <a:pt x="1116" y="1"/>
                    <a:pt x="10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7782119" y="4839193"/>
              <a:ext cx="90393" cy="102524"/>
            </a:xfrm>
            <a:custGeom>
              <a:avLst/>
              <a:gdLst/>
              <a:ahLst/>
              <a:cxnLst/>
              <a:rect l="l" t="t" r="r" b="b"/>
              <a:pathLst>
                <a:path w="1766" h="2003" extrusionOk="0">
                  <a:moveTo>
                    <a:pt x="1350" y="0"/>
                  </a:moveTo>
                  <a:cubicBezTo>
                    <a:pt x="1271" y="0"/>
                    <a:pt x="1189" y="31"/>
                    <a:pt x="1122" y="102"/>
                  </a:cubicBezTo>
                  <a:cubicBezTo>
                    <a:pt x="841" y="382"/>
                    <a:pt x="588" y="703"/>
                    <a:pt x="361" y="1023"/>
                  </a:cubicBezTo>
                  <a:cubicBezTo>
                    <a:pt x="200" y="1277"/>
                    <a:pt x="0" y="1611"/>
                    <a:pt x="120" y="1918"/>
                  </a:cubicBezTo>
                  <a:cubicBezTo>
                    <a:pt x="139" y="1973"/>
                    <a:pt x="189" y="2003"/>
                    <a:pt x="240" y="2003"/>
                  </a:cubicBezTo>
                  <a:cubicBezTo>
                    <a:pt x="263" y="2003"/>
                    <a:pt x="286" y="1997"/>
                    <a:pt x="307" y="1985"/>
                  </a:cubicBezTo>
                  <a:cubicBezTo>
                    <a:pt x="561" y="1784"/>
                    <a:pt x="748" y="1477"/>
                    <a:pt x="961" y="1250"/>
                  </a:cubicBezTo>
                  <a:cubicBezTo>
                    <a:pt x="1215" y="1010"/>
                    <a:pt x="1442" y="756"/>
                    <a:pt x="1629" y="462"/>
                  </a:cubicBezTo>
                  <a:cubicBezTo>
                    <a:pt x="1766" y="228"/>
                    <a:pt x="1566" y="0"/>
                    <a:pt x="13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7927689" y="4706982"/>
              <a:ext cx="68741" cy="85940"/>
            </a:xfrm>
            <a:custGeom>
              <a:avLst/>
              <a:gdLst/>
              <a:ahLst/>
              <a:cxnLst/>
              <a:rect l="l" t="t" r="r" b="b"/>
              <a:pathLst>
                <a:path w="1343" h="1679" extrusionOk="0">
                  <a:moveTo>
                    <a:pt x="986" y="1"/>
                  </a:moveTo>
                  <a:cubicBezTo>
                    <a:pt x="920" y="1"/>
                    <a:pt x="854" y="25"/>
                    <a:pt x="801" y="81"/>
                  </a:cubicBezTo>
                  <a:cubicBezTo>
                    <a:pt x="467" y="455"/>
                    <a:pt x="0" y="1083"/>
                    <a:pt x="94" y="1603"/>
                  </a:cubicBezTo>
                  <a:cubicBezTo>
                    <a:pt x="111" y="1655"/>
                    <a:pt x="150" y="1679"/>
                    <a:pt x="193" y="1679"/>
                  </a:cubicBezTo>
                  <a:cubicBezTo>
                    <a:pt x="217" y="1679"/>
                    <a:pt x="243" y="1671"/>
                    <a:pt x="267" y="1657"/>
                  </a:cubicBezTo>
                  <a:cubicBezTo>
                    <a:pt x="427" y="1443"/>
                    <a:pt x="547" y="1190"/>
                    <a:pt x="721" y="989"/>
                  </a:cubicBezTo>
                  <a:cubicBezTo>
                    <a:pt x="895" y="789"/>
                    <a:pt x="1055" y="575"/>
                    <a:pt x="1215" y="362"/>
                  </a:cubicBezTo>
                  <a:cubicBezTo>
                    <a:pt x="1343" y="185"/>
                    <a:pt x="1167" y="1"/>
                    <a:pt x="9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" name="Google Shape;56;p2"/>
          <p:cNvSpPr/>
          <p:nvPr/>
        </p:nvSpPr>
        <p:spPr>
          <a:xfrm>
            <a:off x="6391983" y="3786927"/>
            <a:ext cx="2819730" cy="1553516"/>
          </a:xfrm>
          <a:custGeom>
            <a:avLst/>
            <a:gdLst/>
            <a:ahLst/>
            <a:cxnLst/>
            <a:rect l="l" t="t" r="r" b="b"/>
            <a:pathLst>
              <a:path w="55089" h="30351" extrusionOk="0">
                <a:moveTo>
                  <a:pt x="38167" y="7979"/>
                </a:moveTo>
                <a:cubicBezTo>
                  <a:pt x="38974" y="7979"/>
                  <a:pt x="39495" y="9771"/>
                  <a:pt x="39683" y="10619"/>
                </a:cubicBezTo>
                <a:cubicBezTo>
                  <a:pt x="39617" y="10630"/>
                  <a:pt x="39550" y="10635"/>
                  <a:pt x="39482" y="10635"/>
                </a:cubicBezTo>
                <a:cubicBezTo>
                  <a:pt x="39292" y="10635"/>
                  <a:pt x="39100" y="10595"/>
                  <a:pt x="38922" y="10526"/>
                </a:cubicBezTo>
                <a:cubicBezTo>
                  <a:pt x="38255" y="10245"/>
                  <a:pt x="36786" y="8710"/>
                  <a:pt x="37827" y="8082"/>
                </a:cubicBezTo>
                <a:cubicBezTo>
                  <a:pt x="37946" y="8011"/>
                  <a:pt x="38059" y="7979"/>
                  <a:pt x="38167" y="7979"/>
                </a:cubicBezTo>
                <a:close/>
                <a:moveTo>
                  <a:pt x="15983" y="11834"/>
                </a:moveTo>
                <a:cubicBezTo>
                  <a:pt x="16264" y="11834"/>
                  <a:pt x="16531" y="11861"/>
                  <a:pt x="16798" y="11901"/>
                </a:cubicBezTo>
                <a:cubicBezTo>
                  <a:pt x="17813" y="12034"/>
                  <a:pt x="19134" y="12902"/>
                  <a:pt x="18200" y="14051"/>
                </a:cubicBezTo>
                <a:cubicBezTo>
                  <a:pt x="17938" y="14372"/>
                  <a:pt x="17585" y="14514"/>
                  <a:pt x="17229" y="14514"/>
                </a:cubicBezTo>
                <a:cubicBezTo>
                  <a:pt x="16624" y="14514"/>
                  <a:pt x="16013" y="14102"/>
                  <a:pt x="15836" y="13463"/>
                </a:cubicBezTo>
                <a:cubicBezTo>
                  <a:pt x="15703" y="12942"/>
                  <a:pt x="15796" y="12368"/>
                  <a:pt x="15983" y="11834"/>
                </a:cubicBezTo>
                <a:close/>
                <a:moveTo>
                  <a:pt x="52128" y="0"/>
                </a:moveTo>
                <a:cubicBezTo>
                  <a:pt x="49429" y="0"/>
                  <a:pt x="46532" y="1938"/>
                  <a:pt x="44917" y="3796"/>
                </a:cubicBezTo>
                <a:cubicBezTo>
                  <a:pt x="43582" y="5318"/>
                  <a:pt x="42674" y="7134"/>
                  <a:pt x="41579" y="8817"/>
                </a:cubicBezTo>
                <a:cubicBezTo>
                  <a:pt x="41206" y="9377"/>
                  <a:pt x="40778" y="10085"/>
                  <a:pt x="40204" y="10432"/>
                </a:cubicBezTo>
                <a:cubicBezTo>
                  <a:pt x="40017" y="9564"/>
                  <a:pt x="39697" y="8683"/>
                  <a:pt x="39149" y="8029"/>
                </a:cubicBezTo>
                <a:cubicBezTo>
                  <a:pt x="38860" y="7691"/>
                  <a:pt x="38464" y="7493"/>
                  <a:pt x="38079" y="7493"/>
                </a:cubicBezTo>
                <a:cubicBezTo>
                  <a:pt x="37718" y="7493"/>
                  <a:pt x="37365" y="7668"/>
                  <a:pt x="37120" y="8069"/>
                </a:cubicBezTo>
                <a:cubicBezTo>
                  <a:pt x="36385" y="9297"/>
                  <a:pt x="38094" y="10953"/>
                  <a:pt x="39203" y="11153"/>
                </a:cubicBezTo>
                <a:cubicBezTo>
                  <a:pt x="39303" y="11167"/>
                  <a:pt x="39403" y="11173"/>
                  <a:pt x="39503" y="11173"/>
                </a:cubicBezTo>
                <a:cubicBezTo>
                  <a:pt x="39603" y="11173"/>
                  <a:pt x="39703" y="11167"/>
                  <a:pt x="39804" y="11153"/>
                </a:cubicBezTo>
                <a:lnTo>
                  <a:pt x="39804" y="11153"/>
                </a:lnTo>
                <a:cubicBezTo>
                  <a:pt x="39977" y="12302"/>
                  <a:pt x="39657" y="13463"/>
                  <a:pt x="38922" y="14358"/>
                </a:cubicBezTo>
                <a:cubicBezTo>
                  <a:pt x="38269" y="15183"/>
                  <a:pt x="37407" y="15483"/>
                  <a:pt x="36487" y="15483"/>
                </a:cubicBezTo>
                <a:cubicBezTo>
                  <a:pt x="35130" y="15483"/>
                  <a:pt x="33648" y="14832"/>
                  <a:pt x="32527" y="14251"/>
                </a:cubicBezTo>
                <a:cubicBezTo>
                  <a:pt x="30097" y="12996"/>
                  <a:pt x="27920" y="11313"/>
                  <a:pt x="25664" y="9751"/>
                </a:cubicBezTo>
                <a:cubicBezTo>
                  <a:pt x="24916" y="9231"/>
                  <a:pt x="24141" y="8656"/>
                  <a:pt x="23287" y="8323"/>
                </a:cubicBezTo>
                <a:cubicBezTo>
                  <a:pt x="22507" y="8018"/>
                  <a:pt x="21652" y="7850"/>
                  <a:pt x="20800" y="7850"/>
                </a:cubicBezTo>
                <a:cubicBezTo>
                  <a:pt x="19973" y="7850"/>
                  <a:pt x="19149" y="8008"/>
                  <a:pt x="18400" y="8349"/>
                </a:cubicBezTo>
                <a:cubicBezTo>
                  <a:pt x="17158" y="8950"/>
                  <a:pt x="16184" y="10005"/>
                  <a:pt x="15676" y="11287"/>
                </a:cubicBezTo>
                <a:cubicBezTo>
                  <a:pt x="11417" y="11367"/>
                  <a:pt x="7545" y="13436"/>
                  <a:pt x="4701" y="16561"/>
                </a:cubicBezTo>
                <a:cubicBezTo>
                  <a:pt x="3138" y="18283"/>
                  <a:pt x="1670" y="20366"/>
                  <a:pt x="882" y="22569"/>
                </a:cubicBezTo>
                <a:cubicBezTo>
                  <a:pt x="1" y="25053"/>
                  <a:pt x="335" y="27670"/>
                  <a:pt x="268" y="30247"/>
                </a:cubicBezTo>
                <a:cubicBezTo>
                  <a:pt x="268" y="30317"/>
                  <a:pt x="316" y="30350"/>
                  <a:pt x="369" y="30350"/>
                </a:cubicBezTo>
                <a:cubicBezTo>
                  <a:pt x="426" y="30350"/>
                  <a:pt x="488" y="30310"/>
                  <a:pt x="495" y="30233"/>
                </a:cubicBezTo>
                <a:cubicBezTo>
                  <a:pt x="682" y="27990"/>
                  <a:pt x="495" y="25667"/>
                  <a:pt x="1109" y="23477"/>
                </a:cubicBezTo>
                <a:cubicBezTo>
                  <a:pt x="1683" y="21408"/>
                  <a:pt x="2952" y="19498"/>
                  <a:pt x="4300" y="17856"/>
                </a:cubicBezTo>
                <a:cubicBezTo>
                  <a:pt x="6890" y="14665"/>
                  <a:pt x="10335" y="12422"/>
                  <a:pt x="14474" y="11928"/>
                </a:cubicBezTo>
                <a:cubicBezTo>
                  <a:pt x="14808" y="11888"/>
                  <a:pt x="15142" y="11861"/>
                  <a:pt x="15476" y="11848"/>
                </a:cubicBezTo>
                <a:lnTo>
                  <a:pt x="15476" y="11848"/>
                </a:lnTo>
                <a:cubicBezTo>
                  <a:pt x="15129" y="12996"/>
                  <a:pt x="15249" y="14344"/>
                  <a:pt x="16504" y="14878"/>
                </a:cubicBezTo>
                <a:cubicBezTo>
                  <a:pt x="16730" y="14977"/>
                  <a:pt x="16964" y="15022"/>
                  <a:pt x="17194" y="15022"/>
                </a:cubicBezTo>
                <a:cubicBezTo>
                  <a:pt x="18244" y="15022"/>
                  <a:pt x="19220" y="14079"/>
                  <a:pt x="19001" y="12929"/>
                </a:cubicBezTo>
                <a:cubicBezTo>
                  <a:pt x="18761" y="11634"/>
                  <a:pt x="17372" y="11340"/>
                  <a:pt x="16224" y="11300"/>
                </a:cubicBezTo>
                <a:cubicBezTo>
                  <a:pt x="16290" y="11167"/>
                  <a:pt x="16344" y="11046"/>
                  <a:pt x="16411" y="10926"/>
                </a:cubicBezTo>
                <a:cubicBezTo>
                  <a:pt x="17315" y="9250"/>
                  <a:pt x="18981" y="8358"/>
                  <a:pt x="20820" y="8358"/>
                </a:cubicBezTo>
                <a:cubicBezTo>
                  <a:pt x="21017" y="8358"/>
                  <a:pt x="21217" y="8369"/>
                  <a:pt x="21418" y="8389"/>
                </a:cubicBezTo>
                <a:cubicBezTo>
                  <a:pt x="22659" y="8523"/>
                  <a:pt x="23634" y="9004"/>
                  <a:pt x="24662" y="9671"/>
                </a:cubicBezTo>
                <a:cubicBezTo>
                  <a:pt x="26785" y="11073"/>
                  <a:pt x="28788" y="12662"/>
                  <a:pt x="30991" y="13971"/>
                </a:cubicBezTo>
                <a:cubicBezTo>
                  <a:pt x="32530" y="14898"/>
                  <a:pt x="34501" y="16009"/>
                  <a:pt x="36415" y="16009"/>
                </a:cubicBezTo>
                <a:cubicBezTo>
                  <a:pt x="36760" y="16009"/>
                  <a:pt x="37102" y="15973"/>
                  <a:pt x="37440" y="15893"/>
                </a:cubicBezTo>
                <a:cubicBezTo>
                  <a:pt x="39376" y="15453"/>
                  <a:pt x="40618" y="13209"/>
                  <a:pt x="40364" y="11313"/>
                </a:cubicBezTo>
                <a:cubicBezTo>
                  <a:pt x="40351" y="11207"/>
                  <a:pt x="40324" y="11100"/>
                  <a:pt x="40311" y="10980"/>
                </a:cubicBezTo>
                <a:cubicBezTo>
                  <a:pt x="41486" y="10419"/>
                  <a:pt x="42287" y="8670"/>
                  <a:pt x="42875" y="7708"/>
                </a:cubicBezTo>
                <a:cubicBezTo>
                  <a:pt x="44130" y="5652"/>
                  <a:pt x="45371" y="3649"/>
                  <a:pt x="47414" y="2261"/>
                </a:cubicBezTo>
                <a:cubicBezTo>
                  <a:pt x="48796" y="1316"/>
                  <a:pt x="50558" y="526"/>
                  <a:pt x="52268" y="526"/>
                </a:cubicBezTo>
                <a:cubicBezTo>
                  <a:pt x="53120" y="526"/>
                  <a:pt x="53959" y="722"/>
                  <a:pt x="54731" y="1193"/>
                </a:cubicBezTo>
                <a:cubicBezTo>
                  <a:pt x="54762" y="1214"/>
                  <a:pt x="54792" y="1224"/>
                  <a:pt x="54821" y="1224"/>
                </a:cubicBezTo>
                <a:cubicBezTo>
                  <a:pt x="54973" y="1224"/>
                  <a:pt x="55088" y="973"/>
                  <a:pt x="54932" y="872"/>
                </a:cubicBezTo>
                <a:cubicBezTo>
                  <a:pt x="54071" y="258"/>
                  <a:pt x="53113" y="0"/>
                  <a:pt x="5212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2"/>
          <p:cNvSpPr/>
          <p:nvPr/>
        </p:nvSpPr>
        <p:spPr>
          <a:xfrm>
            <a:off x="8533362" y="4482125"/>
            <a:ext cx="539695" cy="224344"/>
          </a:xfrm>
          <a:custGeom>
            <a:avLst/>
            <a:gdLst/>
            <a:ahLst/>
            <a:cxnLst/>
            <a:rect l="l" t="t" r="r" b="b"/>
            <a:pathLst>
              <a:path w="10544" h="4383" extrusionOk="0">
                <a:moveTo>
                  <a:pt x="5884" y="0"/>
                </a:moveTo>
                <a:cubicBezTo>
                  <a:pt x="5485" y="0"/>
                  <a:pt x="5054" y="34"/>
                  <a:pt x="4590" y="108"/>
                </a:cubicBezTo>
                <a:cubicBezTo>
                  <a:pt x="161" y="815"/>
                  <a:pt x="1" y="4382"/>
                  <a:pt x="4617" y="4382"/>
                </a:cubicBezTo>
                <a:cubicBezTo>
                  <a:pt x="5317" y="4382"/>
                  <a:pt x="6126" y="4300"/>
                  <a:pt x="7047" y="4114"/>
                </a:cubicBezTo>
                <a:cubicBezTo>
                  <a:pt x="10544" y="3410"/>
                  <a:pt x="9878" y="0"/>
                  <a:pt x="588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2"/>
          <p:cNvSpPr/>
          <p:nvPr/>
        </p:nvSpPr>
        <p:spPr>
          <a:xfrm>
            <a:off x="8395060" y="4542984"/>
            <a:ext cx="146696" cy="146491"/>
          </a:xfrm>
          <a:custGeom>
            <a:avLst/>
            <a:gdLst/>
            <a:ahLst/>
            <a:cxnLst/>
            <a:rect l="l" t="t" r="r" b="b"/>
            <a:pathLst>
              <a:path w="2866" h="2862" extrusionOk="0">
                <a:moveTo>
                  <a:pt x="2191" y="0"/>
                </a:moveTo>
                <a:cubicBezTo>
                  <a:pt x="1762" y="0"/>
                  <a:pt x="1109" y="421"/>
                  <a:pt x="589" y="1296"/>
                </a:cubicBezTo>
                <a:cubicBezTo>
                  <a:pt x="0" y="2288"/>
                  <a:pt x="212" y="2862"/>
                  <a:pt x="712" y="2862"/>
                </a:cubicBezTo>
                <a:cubicBezTo>
                  <a:pt x="1140" y="2862"/>
                  <a:pt x="1782" y="2439"/>
                  <a:pt x="2312" y="1496"/>
                </a:cubicBezTo>
                <a:cubicBezTo>
                  <a:pt x="2866" y="514"/>
                  <a:pt x="2665" y="0"/>
                  <a:pt x="219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2"/>
          <p:cNvSpPr/>
          <p:nvPr/>
        </p:nvSpPr>
        <p:spPr>
          <a:xfrm>
            <a:off x="8411746" y="4738461"/>
            <a:ext cx="390849" cy="145314"/>
          </a:xfrm>
          <a:custGeom>
            <a:avLst/>
            <a:gdLst/>
            <a:ahLst/>
            <a:cxnLst/>
            <a:rect l="l" t="t" r="r" b="b"/>
            <a:pathLst>
              <a:path w="7636" h="2839" extrusionOk="0">
                <a:moveTo>
                  <a:pt x="3644" y="1"/>
                </a:moveTo>
                <a:cubicBezTo>
                  <a:pt x="3530" y="1"/>
                  <a:pt x="3413" y="5"/>
                  <a:pt x="3294" y="14"/>
                </a:cubicBezTo>
                <a:cubicBezTo>
                  <a:pt x="526" y="215"/>
                  <a:pt x="1" y="2838"/>
                  <a:pt x="2890" y="2838"/>
                </a:cubicBezTo>
                <a:cubicBezTo>
                  <a:pt x="3262" y="2838"/>
                  <a:pt x="3689" y="2795"/>
                  <a:pt x="4176" y="2697"/>
                </a:cubicBezTo>
                <a:cubicBezTo>
                  <a:pt x="7635" y="2008"/>
                  <a:pt x="6139" y="1"/>
                  <a:pt x="364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2"/>
          <p:cNvSpPr/>
          <p:nvPr/>
        </p:nvSpPr>
        <p:spPr>
          <a:xfrm flipH="1">
            <a:off x="-35450" y="4282310"/>
            <a:ext cx="3516963" cy="892238"/>
          </a:xfrm>
          <a:custGeom>
            <a:avLst/>
            <a:gdLst/>
            <a:ahLst/>
            <a:cxnLst/>
            <a:rect l="l" t="t" r="r" b="b"/>
            <a:pathLst>
              <a:path w="36052" h="9146" extrusionOk="0">
                <a:moveTo>
                  <a:pt x="23499" y="0"/>
                </a:moveTo>
                <a:cubicBezTo>
                  <a:pt x="14978" y="0"/>
                  <a:pt x="8996" y="5145"/>
                  <a:pt x="1" y="9146"/>
                </a:cubicBezTo>
                <a:lnTo>
                  <a:pt x="36052" y="9146"/>
                </a:lnTo>
                <a:cubicBezTo>
                  <a:pt x="36052" y="3805"/>
                  <a:pt x="30938" y="1041"/>
                  <a:pt x="28041" y="467"/>
                </a:cubicBezTo>
                <a:cubicBezTo>
                  <a:pt x="26437" y="146"/>
                  <a:pt x="24932" y="0"/>
                  <a:pt x="2349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2"/>
          <p:cNvSpPr/>
          <p:nvPr/>
        </p:nvSpPr>
        <p:spPr>
          <a:xfrm>
            <a:off x="2694376" y="4561087"/>
            <a:ext cx="605089" cy="334689"/>
          </a:xfrm>
          <a:custGeom>
            <a:avLst/>
            <a:gdLst/>
            <a:ahLst/>
            <a:cxnLst/>
            <a:rect l="l" t="t" r="r" b="b"/>
            <a:pathLst>
              <a:path w="14946" h="8267" extrusionOk="0">
                <a:moveTo>
                  <a:pt x="5109" y="0"/>
                </a:moveTo>
                <a:cubicBezTo>
                  <a:pt x="3949" y="0"/>
                  <a:pt x="2967" y="282"/>
                  <a:pt x="2417" y="914"/>
                </a:cubicBezTo>
                <a:cubicBezTo>
                  <a:pt x="1" y="3678"/>
                  <a:pt x="4487" y="6335"/>
                  <a:pt x="6196" y="7096"/>
                </a:cubicBezTo>
                <a:cubicBezTo>
                  <a:pt x="8034" y="7896"/>
                  <a:pt x="9523" y="8266"/>
                  <a:pt x="10665" y="8266"/>
                </a:cubicBezTo>
                <a:cubicBezTo>
                  <a:pt x="11961" y="8266"/>
                  <a:pt x="12808" y="7789"/>
                  <a:pt x="13206" y="6923"/>
                </a:cubicBezTo>
                <a:cubicBezTo>
                  <a:pt x="14946" y="3195"/>
                  <a:pt x="9016" y="0"/>
                  <a:pt x="510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2"/>
          <p:cNvSpPr/>
          <p:nvPr/>
        </p:nvSpPr>
        <p:spPr>
          <a:xfrm>
            <a:off x="2485325" y="4938750"/>
            <a:ext cx="2603692" cy="283626"/>
          </a:xfrm>
          <a:custGeom>
            <a:avLst/>
            <a:gdLst/>
            <a:ahLst/>
            <a:cxnLst/>
            <a:rect l="l" t="t" r="r" b="b"/>
            <a:pathLst>
              <a:path w="24529" h="2672" extrusionOk="0">
                <a:moveTo>
                  <a:pt x="11805" y="0"/>
                </a:moveTo>
                <a:cubicBezTo>
                  <a:pt x="6324" y="0"/>
                  <a:pt x="2075" y="1484"/>
                  <a:pt x="1" y="2672"/>
                </a:cubicBezTo>
                <a:lnTo>
                  <a:pt x="24528" y="2672"/>
                </a:lnTo>
                <a:cubicBezTo>
                  <a:pt x="19910" y="699"/>
                  <a:pt x="15567" y="0"/>
                  <a:pt x="1180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2"/>
          <p:cNvSpPr/>
          <p:nvPr/>
        </p:nvSpPr>
        <p:spPr>
          <a:xfrm>
            <a:off x="2655875" y="4167414"/>
            <a:ext cx="315473" cy="186454"/>
          </a:xfrm>
          <a:custGeom>
            <a:avLst/>
            <a:gdLst/>
            <a:ahLst/>
            <a:cxnLst/>
            <a:rect l="l" t="t" r="r" b="b"/>
            <a:pathLst>
              <a:path w="10079" h="5957" extrusionOk="0">
                <a:moveTo>
                  <a:pt x="4446" y="0"/>
                </a:moveTo>
                <a:cubicBezTo>
                  <a:pt x="1930" y="0"/>
                  <a:pt x="1" y="5956"/>
                  <a:pt x="3740" y="5956"/>
                </a:cubicBezTo>
                <a:cubicBezTo>
                  <a:pt x="4058" y="5956"/>
                  <a:pt x="4416" y="5913"/>
                  <a:pt x="4818" y="5820"/>
                </a:cubicBezTo>
                <a:cubicBezTo>
                  <a:pt x="8984" y="4859"/>
                  <a:pt x="10079" y="1574"/>
                  <a:pt x="4898" y="65"/>
                </a:cubicBezTo>
                <a:cubicBezTo>
                  <a:pt x="4746" y="21"/>
                  <a:pt x="4595" y="0"/>
                  <a:pt x="444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3"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14"/>
          <p:cNvSpPr txBox="1">
            <a:spLocks noGrp="1"/>
          </p:cNvSpPr>
          <p:nvPr>
            <p:ph type="title"/>
          </p:nvPr>
        </p:nvSpPr>
        <p:spPr>
          <a:xfrm>
            <a:off x="621100" y="445025"/>
            <a:ext cx="7901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432" name="Google Shape;432;p14"/>
          <p:cNvSpPr txBox="1">
            <a:spLocks noGrp="1"/>
          </p:cNvSpPr>
          <p:nvPr>
            <p:ph type="subTitle" idx="1"/>
          </p:nvPr>
        </p:nvSpPr>
        <p:spPr>
          <a:xfrm>
            <a:off x="2170900" y="1232088"/>
            <a:ext cx="4802100" cy="267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433" name="Google Shape;433;p14"/>
          <p:cNvSpPr/>
          <p:nvPr/>
        </p:nvSpPr>
        <p:spPr>
          <a:xfrm rot="389956">
            <a:off x="5424984" y="-148999"/>
            <a:ext cx="2928662" cy="715501"/>
          </a:xfrm>
          <a:custGeom>
            <a:avLst/>
            <a:gdLst/>
            <a:ahLst/>
            <a:cxnLst/>
            <a:rect l="l" t="t" r="r" b="b"/>
            <a:pathLst>
              <a:path w="26226" h="5977" extrusionOk="0">
                <a:moveTo>
                  <a:pt x="19856" y="1"/>
                </a:moveTo>
                <a:cubicBezTo>
                  <a:pt x="12496" y="1"/>
                  <a:pt x="305" y="1677"/>
                  <a:pt x="305" y="1677"/>
                </a:cubicBezTo>
                <a:cubicBezTo>
                  <a:pt x="0" y="4131"/>
                  <a:pt x="5883" y="5977"/>
                  <a:pt x="12166" y="5977"/>
                </a:cubicBezTo>
                <a:cubicBezTo>
                  <a:pt x="17164" y="5977"/>
                  <a:pt x="22415" y="4809"/>
                  <a:pt x="25007" y="1851"/>
                </a:cubicBezTo>
                <a:cubicBezTo>
                  <a:pt x="26225" y="458"/>
                  <a:pt x="23700" y="1"/>
                  <a:pt x="1985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14"/>
          <p:cNvSpPr/>
          <p:nvPr/>
        </p:nvSpPr>
        <p:spPr>
          <a:xfrm>
            <a:off x="6061450" y="3843150"/>
            <a:ext cx="3160773" cy="1367784"/>
          </a:xfrm>
          <a:custGeom>
            <a:avLst/>
            <a:gdLst/>
            <a:ahLst/>
            <a:cxnLst/>
            <a:rect l="l" t="t" r="r" b="b"/>
            <a:pathLst>
              <a:path w="53120" h="22987" extrusionOk="0">
                <a:moveTo>
                  <a:pt x="50053" y="1"/>
                </a:moveTo>
                <a:cubicBezTo>
                  <a:pt x="48399" y="1"/>
                  <a:pt x="46433" y="515"/>
                  <a:pt x="45122" y="2545"/>
                </a:cubicBezTo>
                <a:cubicBezTo>
                  <a:pt x="42889" y="6001"/>
                  <a:pt x="42287" y="13928"/>
                  <a:pt x="34574" y="13928"/>
                </a:cubicBezTo>
                <a:cubicBezTo>
                  <a:pt x="33110" y="13928"/>
                  <a:pt x="31389" y="13642"/>
                  <a:pt x="29353" y="12986"/>
                </a:cubicBezTo>
                <a:cubicBezTo>
                  <a:pt x="25641" y="11790"/>
                  <a:pt x="21571" y="11168"/>
                  <a:pt x="17700" y="11168"/>
                </a:cubicBezTo>
                <a:cubicBezTo>
                  <a:pt x="8257" y="11168"/>
                  <a:pt x="1" y="14871"/>
                  <a:pt x="1033" y="22987"/>
                </a:cubicBezTo>
                <a:lnTo>
                  <a:pt x="53120" y="22987"/>
                </a:lnTo>
                <a:lnTo>
                  <a:pt x="53120" y="542"/>
                </a:lnTo>
                <a:cubicBezTo>
                  <a:pt x="53120" y="542"/>
                  <a:pt x="51750" y="1"/>
                  <a:pt x="5005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5" name="Google Shape;435;p14"/>
          <p:cNvSpPr/>
          <p:nvPr/>
        </p:nvSpPr>
        <p:spPr>
          <a:xfrm>
            <a:off x="8039108" y="-72653"/>
            <a:ext cx="906573" cy="376861"/>
          </a:xfrm>
          <a:custGeom>
            <a:avLst/>
            <a:gdLst/>
            <a:ahLst/>
            <a:cxnLst/>
            <a:rect l="l" t="t" r="r" b="b"/>
            <a:pathLst>
              <a:path w="10544" h="4383" extrusionOk="0">
                <a:moveTo>
                  <a:pt x="5884" y="0"/>
                </a:moveTo>
                <a:cubicBezTo>
                  <a:pt x="5485" y="0"/>
                  <a:pt x="5054" y="34"/>
                  <a:pt x="4590" y="108"/>
                </a:cubicBezTo>
                <a:cubicBezTo>
                  <a:pt x="161" y="815"/>
                  <a:pt x="1" y="4382"/>
                  <a:pt x="4617" y="4382"/>
                </a:cubicBezTo>
                <a:cubicBezTo>
                  <a:pt x="5317" y="4382"/>
                  <a:pt x="6126" y="4300"/>
                  <a:pt x="7047" y="4114"/>
                </a:cubicBezTo>
                <a:cubicBezTo>
                  <a:pt x="10544" y="3410"/>
                  <a:pt x="9878" y="0"/>
                  <a:pt x="588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" name="Google Shape;436;p14"/>
          <p:cNvSpPr/>
          <p:nvPr/>
        </p:nvSpPr>
        <p:spPr>
          <a:xfrm>
            <a:off x="7834823" y="357947"/>
            <a:ext cx="656543" cy="244104"/>
          </a:xfrm>
          <a:custGeom>
            <a:avLst/>
            <a:gdLst/>
            <a:ahLst/>
            <a:cxnLst/>
            <a:rect l="l" t="t" r="r" b="b"/>
            <a:pathLst>
              <a:path w="7636" h="2839" extrusionOk="0">
                <a:moveTo>
                  <a:pt x="3644" y="1"/>
                </a:moveTo>
                <a:cubicBezTo>
                  <a:pt x="3530" y="1"/>
                  <a:pt x="3413" y="5"/>
                  <a:pt x="3294" y="14"/>
                </a:cubicBezTo>
                <a:cubicBezTo>
                  <a:pt x="526" y="215"/>
                  <a:pt x="1" y="2838"/>
                  <a:pt x="2890" y="2838"/>
                </a:cubicBezTo>
                <a:cubicBezTo>
                  <a:pt x="3262" y="2838"/>
                  <a:pt x="3689" y="2795"/>
                  <a:pt x="4176" y="2697"/>
                </a:cubicBezTo>
                <a:cubicBezTo>
                  <a:pt x="7635" y="2008"/>
                  <a:pt x="6139" y="1"/>
                  <a:pt x="364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" name="Google Shape;437;p14"/>
          <p:cNvSpPr/>
          <p:nvPr/>
        </p:nvSpPr>
        <p:spPr>
          <a:xfrm>
            <a:off x="7806795" y="29580"/>
            <a:ext cx="246419" cy="246082"/>
          </a:xfrm>
          <a:custGeom>
            <a:avLst/>
            <a:gdLst/>
            <a:ahLst/>
            <a:cxnLst/>
            <a:rect l="l" t="t" r="r" b="b"/>
            <a:pathLst>
              <a:path w="2866" h="2862" extrusionOk="0">
                <a:moveTo>
                  <a:pt x="2191" y="0"/>
                </a:moveTo>
                <a:cubicBezTo>
                  <a:pt x="1762" y="0"/>
                  <a:pt x="1109" y="421"/>
                  <a:pt x="589" y="1296"/>
                </a:cubicBezTo>
                <a:cubicBezTo>
                  <a:pt x="0" y="2288"/>
                  <a:pt x="212" y="2862"/>
                  <a:pt x="712" y="2862"/>
                </a:cubicBezTo>
                <a:cubicBezTo>
                  <a:pt x="1140" y="2862"/>
                  <a:pt x="1782" y="2439"/>
                  <a:pt x="2312" y="1496"/>
                </a:cubicBezTo>
                <a:cubicBezTo>
                  <a:pt x="2866" y="514"/>
                  <a:pt x="2665" y="0"/>
                  <a:pt x="219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251C8CF-DB52-4FC4-A530-FD5162EA25B1}"/>
              </a:ext>
            </a:extLst>
          </p:cNvPr>
          <p:cNvSpPr txBox="1">
            <a:spLocks/>
          </p:cNvSpPr>
          <p:nvPr userDrawn="1"/>
        </p:nvSpPr>
        <p:spPr>
          <a:xfrm>
            <a:off x="7609397" y="4391853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1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1">
                  <a:lumMod val="60000"/>
                  <a:lumOff val="40000"/>
                </a:schemeClr>
              </a:solidFill>
              <a:latin typeface="#9Slide07 HoneyCream" pitchFamily="2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2_1"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15"/>
          <p:cNvSpPr txBox="1">
            <a:spLocks noGrp="1"/>
          </p:cNvSpPr>
          <p:nvPr>
            <p:ph type="title"/>
          </p:nvPr>
        </p:nvSpPr>
        <p:spPr>
          <a:xfrm>
            <a:off x="621100" y="445025"/>
            <a:ext cx="7901700" cy="61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40" name="Google Shape;440;p15"/>
          <p:cNvSpPr txBox="1">
            <a:spLocks noGrp="1"/>
          </p:cNvSpPr>
          <p:nvPr>
            <p:ph type="subTitle" idx="1"/>
          </p:nvPr>
        </p:nvSpPr>
        <p:spPr>
          <a:xfrm>
            <a:off x="3452825" y="2453088"/>
            <a:ext cx="2238300" cy="35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owlby One SC"/>
              <a:buNone/>
              <a:defRPr sz="23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owlby One SC"/>
              <a:buNone/>
              <a:defRPr sz="21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owlby One SC"/>
              <a:buNone/>
              <a:defRPr sz="21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owlby One SC"/>
              <a:buNone/>
              <a:defRPr sz="21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owlby One SC"/>
              <a:buNone/>
              <a:defRPr sz="21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owlby One SC"/>
              <a:buNone/>
              <a:defRPr sz="21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owlby One SC"/>
              <a:buNone/>
              <a:defRPr sz="21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owlby One SC"/>
              <a:buNone/>
              <a:defRPr sz="21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owlby One SC"/>
              <a:buNone/>
              <a:defRPr sz="21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9pPr>
          </a:lstStyle>
          <a:p>
            <a:endParaRPr/>
          </a:p>
        </p:txBody>
      </p:sp>
      <p:sp>
        <p:nvSpPr>
          <p:cNvPr id="441" name="Google Shape;441;p15"/>
          <p:cNvSpPr txBox="1">
            <a:spLocks noGrp="1"/>
          </p:cNvSpPr>
          <p:nvPr>
            <p:ph type="subTitle" idx="2"/>
          </p:nvPr>
        </p:nvSpPr>
        <p:spPr>
          <a:xfrm>
            <a:off x="3452800" y="2766113"/>
            <a:ext cx="2238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42" name="Google Shape;442;p15"/>
          <p:cNvSpPr txBox="1">
            <a:spLocks noGrp="1"/>
          </p:cNvSpPr>
          <p:nvPr>
            <p:ph type="subTitle" idx="3"/>
          </p:nvPr>
        </p:nvSpPr>
        <p:spPr>
          <a:xfrm>
            <a:off x="957975" y="2453088"/>
            <a:ext cx="2238300" cy="35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owlby One SC"/>
              <a:buNone/>
              <a:defRPr sz="23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owlby One SC"/>
              <a:buNone/>
              <a:defRPr sz="21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owlby One SC"/>
              <a:buNone/>
              <a:defRPr sz="21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owlby One SC"/>
              <a:buNone/>
              <a:defRPr sz="21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owlby One SC"/>
              <a:buNone/>
              <a:defRPr sz="21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owlby One SC"/>
              <a:buNone/>
              <a:defRPr sz="21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owlby One SC"/>
              <a:buNone/>
              <a:defRPr sz="21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owlby One SC"/>
              <a:buNone/>
              <a:defRPr sz="21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owlby One SC"/>
              <a:buNone/>
              <a:defRPr sz="21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9pPr>
          </a:lstStyle>
          <a:p>
            <a:endParaRPr/>
          </a:p>
        </p:txBody>
      </p:sp>
      <p:sp>
        <p:nvSpPr>
          <p:cNvPr id="443" name="Google Shape;443;p15"/>
          <p:cNvSpPr txBox="1">
            <a:spLocks noGrp="1"/>
          </p:cNvSpPr>
          <p:nvPr>
            <p:ph type="subTitle" idx="4"/>
          </p:nvPr>
        </p:nvSpPr>
        <p:spPr>
          <a:xfrm>
            <a:off x="957950" y="2766113"/>
            <a:ext cx="2238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44" name="Google Shape;444;p15"/>
          <p:cNvSpPr txBox="1">
            <a:spLocks noGrp="1"/>
          </p:cNvSpPr>
          <p:nvPr>
            <p:ph type="subTitle" idx="5"/>
          </p:nvPr>
        </p:nvSpPr>
        <p:spPr>
          <a:xfrm>
            <a:off x="5947750" y="2453088"/>
            <a:ext cx="2238300" cy="35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owlby One SC"/>
              <a:buNone/>
              <a:defRPr sz="23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owlby One SC"/>
              <a:buNone/>
              <a:defRPr sz="21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owlby One SC"/>
              <a:buNone/>
              <a:defRPr sz="21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owlby One SC"/>
              <a:buNone/>
              <a:defRPr sz="21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owlby One SC"/>
              <a:buNone/>
              <a:defRPr sz="21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owlby One SC"/>
              <a:buNone/>
              <a:defRPr sz="21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owlby One SC"/>
              <a:buNone/>
              <a:defRPr sz="21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owlby One SC"/>
              <a:buNone/>
              <a:defRPr sz="21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owlby One SC"/>
              <a:buNone/>
              <a:defRPr sz="21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9pPr>
          </a:lstStyle>
          <a:p>
            <a:endParaRPr/>
          </a:p>
        </p:txBody>
      </p:sp>
      <p:sp>
        <p:nvSpPr>
          <p:cNvPr id="445" name="Google Shape;445;p15"/>
          <p:cNvSpPr txBox="1">
            <a:spLocks noGrp="1"/>
          </p:cNvSpPr>
          <p:nvPr>
            <p:ph type="subTitle" idx="6"/>
          </p:nvPr>
        </p:nvSpPr>
        <p:spPr>
          <a:xfrm>
            <a:off x="5947725" y="2766113"/>
            <a:ext cx="2238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46" name="Google Shape;446;p15"/>
          <p:cNvSpPr/>
          <p:nvPr/>
        </p:nvSpPr>
        <p:spPr>
          <a:xfrm>
            <a:off x="7088799" y="-44174"/>
            <a:ext cx="2103976" cy="1868337"/>
          </a:xfrm>
          <a:custGeom>
            <a:avLst/>
            <a:gdLst/>
            <a:ahLst/>
            <a:cxnLst/>
            <a:rect l="l" t="t" r="r" b="b"/>
            <a:pathLst>
              <a:path w="43769" h="38867" extrusionOk="0">
                <a:moveTo>
                  <a:pt x="3859" y="1"/>
                </a:moveTo>
                <a:cubicBezTo>
                  <a:pt x="3859" y="1"/>
                  <a:pt x="0" y="6930"/>
                  <a:pt x="7317" y="11817"/>
                </a:cubicBezTo>
                <a:cubicBezTo>
                  <a:pt x="14648" y="16704"/>
                  <a:pt x="19027" y="14661"/>
                  <a:pt x="25142" y="17318"/>
                </a:cubicBezTo>
                <a:cubicBezTo>
                  <a:pt x="31244" y="19962"/>
                  <a:pt x="32166" y="22819"/>
                  <a:pt x="33394" y="28307"/>
                </a:cubicBezTo>
                <a:cubicBezTo>
                  <a:pt x="34388" y="32796"/>
                  <a:pt x="37294" y="38866"/>
                  <a:pt x="41103" y="38866"/>
                </a:cubicBezTo>
                <a:cubicBezTo>
                  <a:pt x="41951" y="38866"/>
                  <a:pt x="42843" y="38566"/>
                  <a:pt x="43769" y="37881"/>
                </a:cubicBezTo>
                <a:lnTo>
                  <a:pt x="43769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47" name="Google Shape;447;p15"/>
          <p:cNvGrpSpPr/>
          <p:nvPr/>
        </p:nvGrpSpPr>
        <p:grpSpPr>
          <a:xfrm rot="3587968" flipH="1">
            <a:off x="6683916" y="45017"/>
            <a:ext cx="693884" cy="847743"/>
            <a:chOff x="4227750" y="2339275"/>
            <a:chExt cx="268000" cy="327425"/>
          </a:xfrm>
        </p:grpSpPr>
        <p:sp>
          <p:nvSpPr>
            <p:cNvPr id="448" name="Google Shape;448;p15"/>
            <p:cNvSpPr/>
            <p:nvPr/>
          </p:nvSpPr>
          <p:spPr>
            <a:xfrm>
              <a:off x="4273225" y="2383150"/>
              <a:ext cx="35000" cy="64650"/>
            </a:xfrm>
            <a:custGeom>
              <a:avLst/>
              <a:gdLst/>
              <a:ahLst/>
              <a:cxnLst/>
              <a:rect l="l" t="t" r="r" b="b"/>
              <a:pathLst>
                <a:path w="1400" h="2586" extrusionOk="0">
                  <a:moveTo>
                    <a:pt x="124" y="0"/>
                  </a:moveTo>
                  <a:cubicBezTo>
                    <a:pt x="60" y="0"/>
                    <a:pt x="1" y="54"/>
                    <a:pt x="11" y="121"/>
                  </a:cubicBezTo>
                  <a:cubicBezTo>
                    <a:pt x="104" y="575"/>
                    <a:pt x="237" y="1002"/>
                    <a:pt x="411" y="1429"/>
                  </a:cubicBezTo>
                  <a:cubicBezTo>
                    <a:pt x="545" y="1803"/>
                    <a:pt x="598" y="2404"/>
                    <a:pt x="1012" y="2578"/>
                  </a:cubicBezTo>
                  <a:cubicBezTo>
                    <a:pt x="1029" y="2583"/>
                    <a:pt x="1045" y="2586"/>
                    <a:pt x="1062" y="2586"/>
                  </a:cubicBezTo>
                  <a:cubicBezTo>
                    <a:pt x="1124" y="2586"/>
                    <a:pt x="1183" y="2548"/>
                    <a:pt x="1226" y="2484"/>
                  </a:cubicBezTo>
                  <a:cubicBezTo>
                    <a:pt x="1399" y="2097"/>
                    <a:pt x="1039" y="1616"/>
                    <a:pt x="878" y="1256"/>
                  </a:cubicBezTo>
                  <a:cubicBezTo>
                    <a:pt x="718" y="815"/>
                    <a:pt x="491" y="401"/>
                    <a:pt x="197" y="27"/>
                  </a:cubicBezTo>
                  <a:cubicBezTo>
                    <a:pt x="175" y="9"/>
                    <a:pt x="149" y="0"/>
                    <a:pt x="1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15"/>
            <p:cNvSpPr/>
            <p:nvPr/>
          </p:nvSpPr>
          <p:spPr>
            <a:xfrm>
              <a:off x="4297850" y="2339275"/>
              <a:ext cx="35825" cy="63050"/>
            </a:xfrm>
            <a:custGeom>
              <a:avLst/>
              <a:gdLst/>
              <a:ahLst/>
              <a:cxnLst/>
              <a:rect l="l" t="t" r="r" b="b"/>
              <a:pathLst>
                <a:path w="1433" h="2522" extrusionOk="0">
                  <a:moveTo>
                    <a:pt x="150" y="0"/>
                  </a:moveTo>
                  <a:cubicBezTo>
                    <a:pt x="98" y="0"/>
                    <a:pt x="49" y="38"/>
                    <a:pt x="40" y="100"/>
                  </a:cubicBezTo>
                  <a:cubicBezTo>
                    <a:pt x="0" y="527"/>
                    <a:pt x="334" y="928"/>
                    <a:pt x="454" y="1342"/>
                  </a:cubicBezTo>
                  <a:cubicBezTo>
                    <a:pt x="574" y="1702"/>
                    <a:pt x="641" y="2130"/>
                    <a:pt x="895" y="2437"/>
                  </a:cubicBezTo>
                  <a:cubicBezTo>
                    <a:pt x="948" y="2496"/>
                    <a:pt x="1010" y="2521"/>
                    <a:pt x="1071" y="2521"/>
                  </a:cubicBezTo>
                  <a:cubicBezTo>
                    <a:pt x="1256" y="2521"/>
                    <a:pt x="1433" y="2290"/>
                    <a:pt x="1322" y="2089"/>
                  </a:cubicBezTo>
                  <a:cubicBezTo>
                    <a:pt x="962" y="1422"/>
                    <a:pt x="735" y="621"/>
                    <a:pt x="227" y="33"/>
                  </a:cubicBezTo>
                  <a:cubicBezTo>
                    <a:pt x="204" y="10"/>
                    <a:pt x="177" y="0"/>
                    <a:pt x="1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15"/>
            <p:cNvSpPr/>
            <p:nvPr/>
          </p:nvSpPr>
          <p:spPr>
            <a:xfrm>
              <a:off x="4356600" y="2383150"/>
              <a:ext cx="20725" cy="45075"/>
            </a:xfrm>
            <a:custGeom>
              <a:avLst/>
              <a:gdLst/>
              <a:ahLst/>
              <a:cxnLst/>
              <a:rect l="l" t="t" r="r" b="b"/>
              <a:pathLst>
                <a:path w="829" h="1803" extrusionOk="0">
                  <a:moveTo>
                    <a:pt x="94" y="1"/>
                  </a:moveTo>
                  <a:cubicBezTo>
                    <a:pt x="54" y="1"/>
                    <a:pt x="14" y="27"/>
                    <a:pt x="14" y="67"/>
                  </a:cubicBezTo>
                  <a:cubicBezTo>
                    <a:pt x="0" y="188"/>
                    <a:pt x="27" y="308"/>
                    <a:pt x="67" y="415"/>
                  </a:cubicBezTo>
                  <a:cubicBezTo>
                    <a:pt x="107" y="602"/>
                    <a:pt x="134" y="775"/>
                    <a:pt x="160" y="949"/>
                  </a:cubicBezTo>
                  <a:cubicBezTo>
                    <a:pt x="214" y="1242"/>
                    <a:pt x="227" y="1670"/>
                    <a:pt x="548" y="1790"/>
                  </a:cubicBezTo>
                  <a:cubicBezTo>
                    <a:pt x="571" y="1798"/>
                    <a:pt x="592" y="1802"/>
                    <a:pt x="611" y="1802"/>
                  </a:cubicBezTo>
                  <a:cubicBezTo>
                    <a:pt x="714" y="1802"/>
                    <a:pt x="765" y="1693"/>
                    <a:pt x="788" y="1603"/>
                  </a:cubicBezTo>
                  <a:cubicBezTo>
                    <a:pt x="828" y="1456"/>
                    <a:pt x="668" y="1176"/>
                    <a:pt x="628" y="1029"/>
                  </a:cubicBezTo>
                  <a:cubicBezTo>
                    <a:pt x="574" y="882"/>
                    <a:pt x="548" y="748"/>
                    <a:pt x="508" y="602"/>
                  </a:cubicBezTo>
                  <a:cubicBezTo>
                    <a:pt x="454" y="388"/>
                    <a:pt x="347" y="41"/>
                    <a:pt x="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15"/>
            <p:cNvSpPr/>
            <p:nvPr/>
          </p:nvSpPr>
          <p:spPr>
            <a:xfrm>
              <a:off x="4385300" y="2348225"/>
              <a:ext cx="23100" cy="43675"/>
            </a:xfrm>
            <a:custGeom>
              <a:avLst/>
              <a:gdLst/>
              <a:ahLst/>
              <a:cxnLst/>
              <a:rect l="l" t="t" r="r" b="b"/>
              <a:pathLst>
                <a:path w="924" h="1747" extrusionOk="0">
                  <a:moveTo>
                    <a:pt x="111" y="1"/>
                  </a:moveTo>
                  <a:cubicBezTo>
                    <a:pt x="68" y="1"/>
                    <a:pt x="27" y="34"/>
                    <a:pt x="27" y="76"/>
                  </a:cubicBezTo>
                  <a:cubicBezTo>
                    <a:pt x="0" y="330"/>
                    <a:pt x="121" y="597"/>
                    <a:pt x="174" y="850"/>
                  </a:cubicBezTo>
                  <a:cubicBezTo>
                    <a:pt x="214" y="1091"/>
                    <a:pt x="268" y="1331"/>
                    <a:pt x="334" y="1558"/>
                  </a:cubicBezTo>
                  <a:cubicBezTo>
                    <a:pt x="383" y="1689"/>
                    <a:pt x="498" y="1746"/>
                    <a:pt x="609" y="1746"/>
                  </a:cubicBezTo>
                  <a:cubicBezTo>
                    <a:pt x="769" y="1746"/>
                    <a:pt x="924" y="1627"/>
                    <a:pt x="868" y="1438"/>
                  </a:cubicBezTo>
                  <a:cubicBezTo>
                    <a:pt x="855" y="1424"/>
                    <a:pt x="855" y="1411"/>
                    <a:pt x="842" y="1398"/>
                  </a:cubicBezTo>
                  <a:cubicBezTo>
                    <a:pt x="815" y="1264"/>
                    <a:pt x="762" y="1144"/>
                    <a:pt x="708" y="1024"/>
                  </a:cubicBezTo>
                  <a:cubicBezTo>
                    <a:pt x="668" y="904"/>
                    <a:pt x="628" y="783"/>
                    <a:pt x="588" y="677"/>
                  </a:cubicBezTo>
                  <a:cubicBezTo>
                    <a:pt x="495" y="436"/>
                    <a:pt x="374" y="143"/>
                    <a:pt x="147" y="9"/>
                  </a:cubicBezTo>
                  <a:cubicBezTo>
                    <a:pt x="136" y="3"/>
                    <a:pt x="123" y="1"/>
                    <a:pt x="1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15"/>
            <p:cNvSpPr/>
            <p:nvPr/>
          </p:nvSpPr>
          <p:spPr>
            <a:xfrm>
              <a:off x="4406675" y="2383825"/>
              <a:ext cx="650" cy="1700"/>
            </a:xfrm>
            <a:custGeom>
              <a:avLst/>
              <a:gdLst/>
              <a:ahLst/>
              <a:cxnLst/>
              <a:rect l="l" t="t" r="r" b="b"/>
              <a:pathLst>
                <a:path w="26" h="68" extrusionOk="0">
                  <a:moveTo>
                    <a:pt x="0" y="0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14" y="43"/>
                    <a:pt x="25" y="68"/>
                    <a:pt x="25" y="68"/>
                  </a:cubicBezTo>
                  <a:cubicBezTo>
                    <a:pt x="26" y="68"/>
                    <a:pt x="18" y="49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15"/>
            <p:cNvSpPr/>
            <p:nvPr/>
          </p:nvSpPr>
          <p:spPr>
            <a:xfrm>
              <a:off x="4331900" y="2438975"/>
              <a:ext cx="24900" cy="51500"/>
            </a:xfrm>
            <a:custGeom>
              <a:avLst/>
              <a:gdLst/>
              <a:ahLst/>
              <a:cxnLst/>
              <a:rect l="l" t="t" r="r" b="b"/>
              <a:pathLst>
                <a:path w="996" h="2060" extrusionOk="0">
                  <a:moveTo>
                    <a:pt x="58" y="0"/>
                  </a:moveTo>
                  <a:cubicBezTo>
                    <a:pt x="28" y="0"/>
                    <a:pt x="0" y="22"/>
                    <a:pt x="0" y="51"/>
                  </a:cubicBezTo>
                  <a:cubicBezTo>
                    <a:pt x="0" y="345"/>
                    <a:pt x="174" y="638"/>
                    <a:pt x="281" y="905"/>
                  </a:cubicBezTo>
                  <a:cubicBezTo>
                    <a:pt x="414" y="1239"/>
                    <a:pt x="481" y="1573"/>
                    <a:pt x="588" y="1920"/>
                  </a:cubicBezTo>
                  <a:cubicBezTo>
                    <a:pt x="617" y="2015"/>
                    <a:pt x="701" y="2059"/>
                    <a:pt x="785" y="2059"/>
                  </a:cubicBezTo>
                  <a:cubicBezTo>
                    <a:pt x="891" y="2059"/>
                    <a:pt x="996" y="1988"/>
                    <a:pt x="988" y="1853"/>
                  </a:cubicBezTo>
                  <a:cubicBezTo>
                    <a:pt x="921" y="1506"/>
                    <a:pt x="801" y="1172"/>
                    <a:pt x="601" y="879"/>
                  </a:cubicBezTo>
                  <a:cubicBezTo>
                    <a:pt x="467" y="572"/>
                    <a:pt x="294" y="278"/>
                    <a:pt x="94" y="11"/>
                  </a:cubicBezTo>
                  <a:cubicBezTo>
                    <a:pt x="82" y="3"/>
                    <a:pt x="70" y="0"/>
                    <a:pt x="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15"/>
            <p:cNvSpPr/>
            <p:nvPr/>
          </p:nvSpPr>
          <p:spPr>
            <a:xfrm>
              <a:off x="4232750" y="2438775"/>
              <a:ext cx="25050" cy="49575"/>
            </a:xfrm>
            <a:custGeom>
              <a:avLst/>
              <a:gdLst/>
              <a:ahLst/>
              <a:cxnLst/>
              <a:rect l="l" t="t" r="r" b="b"/>
              <a:pathLst>
                <a:path w="1002" h="1983" extrusionOk="0">
                  <a:moveTo>
                    <a:pt x="89" y="0"/>
                  </a:moveTo>
                  <a:cubicBezTo>
                    <a:pt x="57" y="0"/>
                    <a:pt x="27" y="15"/>
                    <a:pt x="27" y="46"/>
                  </a:cubicBezTo>
                  <a:cubicBezTo>
                    <a:pt x="1" y="366"/>
                    <a:pt x="174" y="686"/>
                    <a:pt x="268" y="980"/>
                  </a:cubicBezTo>
                  <a:cubicBezTo>
                    <a:pt x="361" y="1274"/>
                    <a:pt x="428" y="1674"/>
                    <a:pt x="668" y="1928"/>
                  </a:cubicBezTo>
                  <a:cubicBezTo>
                    <a:pt x="706" y="1966"/>
                    <a:pt x="752" y="1982"/>
                    <a:pt x="798" y="1982"/>
                  </a:cubicBezTo>
                  <a:cubicBezTo>
                    <a:pt x="901" y="1982"/>
                    <a:pt x="1002" y="1901"/>
                    <a:pt x="1002" y="1781"/>
                  </a:cubicBezTo>
                  <a:cubicBezTo>
                    <a:pt x="989" y="1448"/>
                    <a:pt x="788" y="1114"/>
                    <a:pt x="655" y="820"/>
                  </a:cubicBezTo>
                  <a:cubicBezTo>
                    <a:pt x="521" y="540"/>
                    <a:pt x="388" y="166"/>
                    <a:pt x="121" y="5"/>
                  </a:cubicBezTo>
                  <a:cubicBezTo>
                    <a:pt x="111" y="2"/>
                    <a:pt x="100" y="0"/>
                    <a:pt x="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15"/>
            <p:cNvSpPr/>
            <p:nvPr/>
          </p:nvSpPr>
          <p:spPr>
            <a:xfrm>
              <a:off x="4227750" y="2498525"/>
              <a:ext cx="38750" cy="70225"/>
            </a:xfrm>
            <a:custGeom>
              <a:avLst/>
              <a:gdLst/>
              <a:ahLst/>
              <a:cxnLst/>
              <a:rect l="l" t="t" r="r" b="b"/>
              <a:pathLst>
                <a:path w="1550" h="2809" extrusionOk="0">
                  <a:moveTo>
                    <a:pt x="135" y="0"/>
                  </a:moveTo>
                  <a:cubicBezTo>
                    <a:pt x="99" y="0"/>
                    <a:pt x="62" y="24"/>
                    <a:pt x="54" y="72"/>
                  </a:cubicBezTo>
                  <a:cubicBezTo>
                    <a:pt x="0" y="446"/>
                    <a:pt x="254" y="807"/>
                    <a:pt x="414" y="1127"/>
                  </a:cubicBezTo>
                  <a:cubicBezTo>
                    <a:pt x="668" y="1634"/>
                    <a:pt x="775" y="2262"/>
                    <a:pt x="1095" y="2716"/>
                  </a:cubicBezTo>
                  <a:cubicBezTo>
                    <a:pt x="1143" y="2781"/>
                    <a:pt x="1203" y="2808"/>
                    <a:pt x="1264" y="2808"/>
                  </a:cubicBezTo>
                  <a:cubicBezTo>
                    <a:pt x="1390" y="2808"/>
                    <a:pt x="1518" y="2691"/>
                    <a:pt x="1536" y="2556"/>
                  </a:cubicBezTo>
                  <a:lnTo>
                    <a:pt x="1549" y="2569"/>
                  </a:lnTo>
                  <a:cubicBezTo>
                    <a:pt x="1509" y="2142"/>
                    <a:pt x="1255" y="1715"/>
                    <a:pt x="1042" y="1354"/>
                  </a:cubicBezTo>
                  <a:cubicBezTo>
                    <a:pt x="788" y="900"/>
                    <a:pt x="481" y="473"/>
                    <a:pt x="201" y="32"/>
                  </a:cubicBezTo>
                  <a:cubicBezTo>
                    <a:pt x="185" y="11"/>
                    <a:pt x="160" y="0"/>
                    <a:pt x="1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15"/>
            <p:cNvSpPr/>
            <p:nvPr/>
          </p:nvSpPr>
          <p:spPr>
            <a:xfrm>
              <a:off x="4286825" y="2475600"/>
              <a:ext cx="33750" cy="52225"/>
            </a:xfrm>
            <a:custGeom>
              <a:avLst/>
              <a:gdLst/>
              <a:ahLst/>
              <a:cxnLst/>
              <a:rect l="l" t="t" r="r" b="b"/>
              <a:pathLst>
                <a:path w="1350" h="2089" extrusionOk="0">
                  <a:moveTo>
                    <a:pt x="154" y="0"/>
                  </a:moveTo>
                  <a:cubicBezTo>
                    <a:pt x="75" y="0"/>
                    <a:pt x="0" y="84"/>
                    <a:pt x="41" y="175"/>
                  </a:cubicBezTo>
                  <a:cubicBezTo>
                    <a:pt x="175" y="432"/>
                    <a:pt x="444" y="2088"/>
                    <a:pt x="919" y="2088"/>
                  </a:cubicBezTo>
                  <a:cubicBezTo>
                    <a:pt x="963" y="2088"/>
                    <a:pt x="1008" y="2074"/>
                    <a:pt x="1055" y="2044"/>
                  </a:cubicBezTo>
                  <a:cubicBezTo>
                    <a:pt x="1349" y="1857"/>
                    <a:pt x="909" y="1296"/>
                    <a:pt x="815" y="1083"/>
                  </a:cubicBezTo>
                  <a:cubicBezTo>
                    <a:pt x="642" y="722"/>
                    <a:pt x="508" y="322"/>
                    <a:pt x="228" y="28"/>
                  </a:cubicBezTo>
                  <a:cubicBezTo>
                    <a:pt x="205" y="9"/>
                    <a:pt x="179" y="0"/>
                    <a:pt x="1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15"/>
            <p:cNvSpPr/>
            <p:nvPr/>
          </p:nvSpPr>
          <p:spPr>
            <a:xfrm>
              <a:off x="4350025" y="2510450"/>
              <a:ext cx="30300" cy="47825"/>
            </a:xfrm>
            <a:custGeom>
              <a:avLst/>
              <a:gdLst/>
              <a:ahLst/>
              <a:cxnLst/>
              <a:rect l="l" t="t" r="r" b="b"/>
              <a:pathLst>
                <a:path w="1212" h="1913" extrusionOk="0">
                  <a:moveTo>
                    <a:pt x="116" y="1"/>
                  </a:moveTo>
                  <a:cubicBezTo>
                    <a:pt x="55" y="1"/>
                    <a:pt x="0" y="55"/>
                    <a:pt x="10" y="129"/>
                  </a:cubicBezTo>
                  <a:cubicBezTo>
                    <a:pt x="50" y="370"/>
                    <a:pt x="130" y="597"/>
                    <a:pt x="236" y="824"/>
                  </a:cubicBezTo>
                  <a:cubicBezTo>
                    <a:pt x="303" y="997"/>
                    <a:pt x="383" y="1171"/>
                    <a:pt x="437" y="1344"/>
                  </a:cubicBezTo>
                  <a:cubicBezTo>
                    <a:pt x="477" y="1518"/>
                    <a:pt x="544" y="1692"/>
                    <a:pt x="650" y="1825"/>
                  </a:cubicBezTo>
                  <a:cubicBezTo>
                    <a:pt x="705" y="1885"/>
                    <a:pt x="778" y="1913"/>
                    <a:pt x="850" y="1913"/>
                  </a:cubicBezTo>
                  <a:cubicBezTo>
                    <a:pt x="939" y="1913"/>
                    <a:pt x="1026" y="1872"/>
                    <a:pt x="1078" y="1798"/>
                  </a:cubicBezTo>
                  <a:cubicBezTo>
                    <a:pt x="1211" y="1598"/>
                    <a:pt x="958" y="1291"/>
                    <a:pt x="864" y="1117"/>
                  </a:cubicBezTo>
                  <a:cubicBezTo>
                    <a:pt x="757" y="944"/>
                    <a:pt x="664" y="770"/>
                    <a:pt x="557" y="597"/>
                  </a:cubicBezTo>
                  <a:cubicBezTo>
                    <a:pt x="463" y="383"/>
                    <a:pt x="343" y="196"/>
                    <a:pt x="196" y="36"/>
                  </a:cubicBezTo>
                  <a:cubicBezTo>
                    <a:pt x="172" y="11"/>
                    <a:pt x="143" y="1"/>
                    <a:pt x="1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15"/>
            <p:cNvSpPr/>
            <p:nvPr/>
          </p:nvSpPr>
          <p:spPr>
            <a:xfrm>
              <a:off x="4383550" y="2479875"/>
              <a:ext cx="25800" cy="44250"/>
            </a:xfrm>
            <a:custGeom>
              <a:avLst/>
              <a:gdLst/>
              <a:ahLst/>
              <a:cxnLst/>
              <a:rect l="l" t="t" r="r" b="b"/>
              <a:pathLst>
                <a:path w="1032" h="1770" extrusionOk="0">
                  <a:moveTo>
                    <a:pt x="134" y="0"/>
                  </a:moveTo>
                  <a:cubicBezTo>
                    <a:pt x="66" y="0"/>
                    <a:pt x="1" y="72"/>
                    <a:pt x="30" y="151"/>
                  </a:cubicBezTo>
                  <a:cubicBezTo>
                    <a:pt x="137" y="391"/>
                    <a:pt x="257" y="631"/>
                    <a:pt x="351" y="872"/>
                  </a:cubicBezTo>
                  <a:cubicBezTo>
                    <a:pt x="471" y="1152"/>
                    <a:pt x="538" y="1499"/>
                    <a:pt x="738" y="1726"/>
                  </a:cubicBezTo>
                  <a:cubicBezTo>
                    <a:pt x="772" y="1756"/>
                    <a:pt x="812" y="1769"/>
                    <a:pt x="852" y="1769"/>
                  </a:cubicBezTo>
                  <a:cubicBezTo>
                    <a:pt x="939" y="1769"/>
                    <a:pt x="1023" y="1706"/>
                    <a:pt x="1032" y="1606"/>
                  </a:cubicBezTo>
                  <a:cubicBezTo>
                    <a:pt x="1018" y="1326"/>
                    <a:pt x="832" y="1045"/>
                    <a:pt x="698" y="792"/>
                  </a:cubicBezTo>
                  <a:cubicBezTo>
                    <a:pt x="565" y="525"/>
                    <a:pt x="404" y="257"/>
                    <a:pt x="204" y="30"/>
                  </a:cubicBezTo>
                  <a:cubicBezTo>
                    <a:pt x="183" y="9"/>
                    <a:pt x="158" y="0"/>
                    <a:pt x="1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15"/>
            <p:cNvSpPr/>
            <p:nvPr/>
          </p:nvSpPr>
          <p:spPr>
            <a:xfrm>
              <a:off x="4410675" y="2430125"/>
              <a:ext cx="23375" cy="51025"/>
            </a:xfrm>
            <a:custGeom>
              <a:avLst/>
              <a:gdLst/>
              <a:ahLst/>
              <a:cxnLst/>
              <a:rect l="l" t="t" r="r" b="b"/>
              <a:pathLst>
                <a:path w="935" h="2041" extrusionOk="0">
                  <a:moveTo>
                    <a:pt x="93" y="1"/>
                  </a:moveTo>
                  <a:cubicBezTo>
                    <a:pt x="50" y="1"/>
                    <a:pt x="11" y="27"/>
                    <a:pt x="0" y="71"/>
                  </a:cubicBezTo>
                  <a:cubicBezTo>
                    <a:pt x="0" y="165"/>
                    <a:pt x="14" y="271"/>
                    <a:pt x="67" y="365"/>
                  </a:cubicBezTo>
                  <a:cubicBezTo>
                    <a:pt x="134" y="565"/>
                    <a:pt x="187" y="752"/>
                    <a:pt x="241" y="952"/>
                  </a:cubicBezTo>
                  <a:cubicBezTo>
                    <a:pt x="321" y="1273"/>
                    <a:pt x="347" y="1727"/>
                    <a:pt x="561" y="1980"/>
                  </a:cubicBezTo>
                  <a:cubicBezTo>
                    <a:pt x="597" y="2021"/>
                    <a:pt x="645" y="2041"/>
                    <a:pt x="692" y="2041"/>
                  </a:cubicBezTo>
                  <a:cubicBezTo>
                    <a:pt x="768" y="2041"/>
                    <a:pt x="843" y="1991"/>
                    <a:pt x="868" y="1900"/>
                  </a:cubicBezTo>
                  <a:cubicBezTo>
                    <a:pt x="935" y="1567"/>
                    <a:pt x="708" y="1139"/>
                    <a:pt x="588" y="846"/>
                  </a:cubicBezTo>
                  <a:cubicBezTo>
                    <a:pt x="508" y="605"/>
                    <a:pt x="374" y="84"/>
                    <a:pt x="120" y="4"/>
                  </a:cubicBezTo>
                  <a:cubicBezTo>
                    <a:pt x="111" y="2"/>
                    <a:pt x="102" y="1"/>
                    <a:pt x="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15"/>
            <p:cNvSpPr/>
            <p:nvPr/>
          </p:nvSpPr>
          <p:spPr>
            <a:xfrm>
              <a:off x="4446825" y="2385875"/>
              <a:ext cx="33800" cy="57525"/>
            </a:xfrm>
            <a:custGeom>
              <a:avLst/>
              <a:gdLst/>
              <a:ahLst/>
              <a:cxnLst/>
              <a:rect l="l" t="t" r="r" b="b"/>
              <a:pathLst>
                <a:path w="1352" h="2301" extrusionOk="0">
                  <a:moveTo>
                    <a:pt x="27" y="1"/>
                  </a:moveTo>
                  <a:cubicBezTo>
                    <a:pt x="11" y="1"/>
                    <a:pt x="0" y="20"/>
                    <a:pt x="10" y="39"/>
                  </a:cubicBezTo>
                  <a:cubicBezTo>
                    <a:pt x="143" y="372"/>
                    <a:pt x="317" y="693"/>
                    <a:pt x="437" y="1040"/>
                  </a:cubicBezTo>
                  <a:cubicBezTo>
                    <a:pt x="570" y="1441"/>
                    <a:pt x="664" y="1921"/>
                    <a:pt x="944" y="2242"/>
                  </a:cubicBezTo>
                  <a:cubicBezTo>
                    <a:pt x="982" y="2283"/>
                    <a:pt x="1028" y="2300"/>
                    <a:pt x="1075" y="2300"/>
                  </a:cubicBezTo>
                  <a:cubicBezTo>
                    <a:pt x="1211" y="2300"/>
                    <a:pt x="1351" y="2154"/>
                    <a:pt x="1291" y="2015"/>
                  </a:cubicBezTo>
                  <a:cubicBezTo>
                    <a:pt x="1131" y="1641"/>
                    <a:pt x="904" y="1294"/>
                    <a:pt x="731" y="920"/>
                  </a:cubicBezTo>
                  <a:cubicBezTo>
                    <a:pt x="570" y="586"/>
                    <a:pt x="384" y="185"/>
                    <a:pt x="50" y="12"/>
                  </a:cubicBezTo>
                  <a:cubicBezTo>
                    <a:pt x="42" y="4"/>
                    <a:pt x="34" y="1"/>
                    <a:pt x="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15"/>
            <p:cNvSpPr/>
            <p:nvPr/>
          </p:nvSpPr>
          <p:spPr>
            <a:xfrm>
              <a:off x="4465750" y="2476125"/>
              <a:ext cx="30000" cy="54825"/>
            </a:xfrm>
            <a:custGeom>
              <a:avLst/>
              <a:gdLst/>
              <a:ahLst/>
              <a:cxnLst/>
              <a:rect l="l" t="t" r="r" b="b"/>
              <a:pathLst>
                <a:path w="1200" h="2193" extrusionOk="0">
                  <a:moveTo>
                    <a:pt x="52" y="1"/>
                  </a:moveTo>
                  <a:cubicBezTo>
                    <a:pt x="24" y="1"/>
                    <a:pt x="0" y="25"/>
                    <a:pt x="0" y="60"/>
                  </a:cubicBezTo>
                  <a:cubicBezTo>
                    <a:pt x="14" y="448"/>
                    <a:pt x="174" y="861"/>
                    <a:pt x="267" y="1235"/>
                  </a:cubicBezTo>
                  <a:cubicBezTo>
                    <a:pt x="348" y="1529"/>
                    <a:pt x="441" y="2090"/>
                    <a:pt x="788" y="2183"/>
                  </a:cubicBezTo>
                  <a:cubicBezTo>
                    <a:pt x="812" y="2190"/>
                    <a:pt x="835" y="2193"/>
                    <a:pt x="858" y="2193"/>
                  </a:cubicBezTo>
                  <a:cubicBezTo>
                    <a:pt x="1062" y="2193"/>
                    <a:pt x="1200" y="1938"/>
                    <a:pt x="1055" y="1769"/>
                  </a:cubicBezTo>
                  <a:cubicBezTo>
                    <a:pt x="842" y="1529"/>
                    <a:pt x="668" y="1249"/>
                    <a:pt x="534" y="955"/>
                  </a:cubicBezTo>
                  <a:cubicBezTo>
                    <a:pt x="414" y="675"/>
                    <a:pt x="334" y="234"/>
                    <a:pt x="94" y="20"/>
                  </a:cubicBezTo>
                  <a:cubicBezTo>
                    <a:pt x="80" y="7"/>
                    <a:pt x="66" y="1"/>
                    <a:pt x="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15"/>
            <p:cNvSpPr/>
            <p:nvPr/>
          </p:nvSpPr>
          <p:spPr>
            <a:xfrm>
              <a:off x="4440050" y="2532875"/>
              <a:ext cx="32400" cy="46575"/>
            </a:xfrm>
            <a:custGeom>
              <a:avLst/>
              <a:gdLst/>
              <a:ahLst/>
              <a:cxnLst/>
              <a:rect l="l" t="t" r="r" b="b"/>
              <a:pathLst>
                <a:path w="1296" h="1863" extrusionOk="0">
                  <a:moveTo>
                    <a:pt x="171" y="1"/>
                  </a:moveTo>
                  <a:cubicBezTo>
                    <a:pt x="143" y="1"/>
                    <a:pt x="116" y="25"/>
                    <a:pt x="107" y="60"/>
                  </a:cubicBezTo>
                  <a:cubicBezTo>
                    <a:pt x="0" y="381"/>
                    <a:pt x="201" y="768"/>
                    <a:pt x="347" y="1062"/>
                  </a:cubicBezTo>
                  <a:cubicBezTo>
                    <a:pt x="468" y="1315"/>
                    <a:pt x="628" y="1849"/>
                    <a:pt x="962" y="1863"/>
                  </a:cubicBezTo>
                  <a:cubicBezTo>
                    <a:pt x="1028" y="1863"/>
                    <a:pt x="1095" y="1823"/>
                    <a:pt x="1135" y="1769"/>
                  </a:cubicBezTo>
                  <a:cubicBezTo>
                    <a:pt x="1295" y="1502"/>
                    <a:pt x="962" y="1155"/>
                    <a:pt x="828" y="941"/>
                  </a:cubicBezTo>
                  <a:cubicBezTo>
                    <a:pt x="641" y="648"/>
                    <a:pt x="468" y="274"/>
                    <a:pt x="214" y="20"/>
                  </a:cubicBezTo>
                  <a:cubicBezTo>
                    <a:pt x="201" y="7"/>
                    <a:pt x="186" y="1"/>
                    <a:pt x="1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15"/>
            <p:cNvSpPr/>
            <p:nvPr/>
          </p:nvSpPr>
          <p:spPr>
            <a:xfrm>
              <a:off x="4407000" y="2564775"/>
              <a:ext cx="23600" cy="45300"/>
            </a:xfrm>
            <a:custGeom>
              <a:avLst/>
              <a:gdLst/>
              <a:ahLst/>
              <a:cxnLst/>
              <a:rect l="l" t="t" r="r" b="b"/>
              <a:pathLst>
                <a:path w="944" h="1812" extrusionOk="0">
                  <a:moveTo>
                    <a:pt x="190" y="0"/>
                  </a:moveTo>
                  <a:cubicBezTo>
                    <a:pt x="143" y="0"/>
                    <a:pt x="95" y="27"/>
                    <a:pt x="80" y="79"/>
                  </a:cubicBezTo>
                  <a:cubicBezTo>
                    <a:pt x="0" y="320"/>
                    <a:pt x="107" y="600"/>
                    <a:pt x="187" y="840"/>
                  </a:cubicBezTo>
                  <a:cubicBezTo>
                    <a:pt x="307" y="1134"/>
                    <a:pt x="428" y="1428"/>
                    <a:pt x="561" y="1708"/>
                  </a:cubicBezTo>
                  <a:cubicBezTo>
                    <a:pt x="595" y="1781"/>
                    <a:pt x="656" y="1812"/>
                    <a:pt x="719" y="1812"/>
                  </a:cubicBezTo>
                  <a:cubicBezTo>
                    <a:pt x="828" y="1812"/>
                    <a:pt x="944" y="1720"/>
                    <a:pt x="935" y="1601"/>
                  </a:cubicBezTo>
                  <a:cubicBezTo>
                    <a:pt x="922" y="1281"/>
                    <a:pt x="748" y="987"/>
                    <a:pt x="601" y="720"/>
                  </a:cubicBezTo>
                  <a:cubicBezTo>
                    <a:pt x="494" y="507"/>
                    <a:pt x="401" y="280"/>
                    <a:pt x="281" y="53"/>
                  </a:cubicBezTo>
                  <a:cubicBezTo>
                    <a:pt x="263" y="17"/>
                    <a:pt x="227" y="0"/>
                    <a:pt x="1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15"/>
            <p:cNvSpPr/>
            <p:nvPr/>
          </p:nvSpPr>
          <p:spPr>
            <a:xfrm>
              <a:off x="4321875" y="2564800"/>
              <a:ext cx="32075" cy="53100"/>
            </a:xfrm>
            <a:custGeom>
              <a:avLst/>
              <a:gdLst/>
              <a:ahLst/>
              <a:cxnLst/>
              <a:rect l="l" t="t" r="r" b="b"/>
              <a:pathLst>
                <a:path w="1283" h="2124" extrusionOk="0">
                  <a:moveTo>
                    <a:pt x="94" y="0"/>
                  </a:moveTo>
                  <a:cubicBezTo>
                    <a:pt x="44" y="0"/>
                    <a:pt x="1" y="59"/>
                    <a:pt x="1" y="118"/>
                  </a:cubicBezTo>
                  <a:cubicBezTo>
                    <a:pt x="14" y="519"/>
                    <a:pt x="281" y="960"/>
                    <a:pt x="441" y="1320"/>
                  </a:cubicBezTo>
                  <a:cubicBezTo>
                    <a:pt x="575" y="1600"/>
                    <a:pt x="668" y="2041"/>
                    <a:pt x="1002" y="2121"/>
                  </a:cubicBezTo>
                  <a:cubicBezTo>
                    <a:pt x="1011" y="2123"/>
                    <a:pt x="1019" y="2124"/>
                    <a:pt x="1028" y="2124"/>
                  </a:cubicBezTo>
                  <a:cubicBezTo>
                    <a:pt x="1083" y="2124"/>
                    <a:pt x="1127" y="2087"/>
                    <a:pt x="1162" y="2041"/>
                  </a:cubicBezTo>
                  <a:cubicBezTo>
                    <a:pt x="1282" y="1721"/>
                    <a:pt x="922" y="1280"/>
                    <a:pt x="775" y="986"/>
                  </a:cubicBezTo>
                  <a:cubicBezTo>
                    <a:pt x="601" y="666"/>
                    <a:pt x="441" y="252"/>
                    <a:pt x="147" y="25"/>
                  </a:cubicBezTo>
                  <a:cubicBezTo>
                    <a:pt x="130" y="7"/>
                    <a:pt x="112" y="0"/>
                    <a:pt x="9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15"/>
            <p:cNvSpPr/>
            <p:nvPr/>
          </p:nvSpPr>
          <p:spPr>
            <a:xfrm>
              <a:off x="4285500" y="2595100"/>
              <a:ext cx="33075" cy="57775"/>
            </a:xfrm>
            <a:custGeom>
              <a:avLst/>
              <a:gdLst/>
              <a:ahLst/>
              <a:cxnLst/>
              <a:rect l="l" t="t" r="r" b="b"/>
              <a:pathLst>
                <a:path w="1323" h="2311" extrusionOk="0">
                  <a:moveTo>
                    <a:pt x="217" y="1"/>
                  </a:moveTo>
                  <a:cubicBezTo>
                    <a:pt x="184" y="1"/>
                    <a:pt x="152" y="18"/>
                    <a:pt x="134" y="55"/>
                  </a:cubicBezTo>
                  <a:cubicBezTo>
                    <a:pt x="0" y="442"/>
                    <a:pt x="214" y="869"/>
                    <a:pt x="387" y="1216"/>
                  </a:cubicBezTo>
                  <a:cubicBezTo>
                    <a:pt x="494" y="1430"/>
                    <a:pt x="614" y="1644"/>
                    <a:pt x="735" y="1844"/>
                  </a:cubicBezTo>
                  <a:cubicBezTo>
                    <a:pt x="801" y="2017"/>
                    <a:pt x="908" y="2164"/>
                    <a:pt x="1042" y="2284"/>
                  </a:cubicBezTo>
                  <a:cubicBezTo>
                    <a:pt x="1071" y="2303"/>
                    <a:pt x="1102" y="2311"/>
                    <a:pt x="1132" y="2311"/>
                  </a:cubicBezTo>
                  <a:cubicBezTo>
                    <a:pt x="1212" y="2311"/>
                    <a:pt x="1286" y="2252"/>
                    <a:pt x="1295" y="2164"/>
                  </a:cubicBezTo>
                  <a:cubicBezTo>
                    <a:pt x="1322" y="1804"/>
                    <a:pt x="921" y="1417"/>
                    <a:pt x="748" y="1123"/>
                  </a:cubicBezTo>
                  <a:cubicBezTo>
                    <a:pt x="534" y="802"/>
                    <a:pt x="387" y="442"/>
                    <a:pt x="307" y="68"/>
                  </a:cubicBezTo>
                  <a:cubicBezTo>
                    <a:pt x="293" y="25"/>
                    <a:pt x="255" y="1"/>
                    <a:pt x="2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15"/>
            <p:cNvSpPr/>
            <p:nvPr/>
          </p:nvSpPr>
          <p:spPr>
            <a:xfrm>
              <a:off x="4387975" y="2613925"/>
              <a:ext cx="27050" cy="52775"/>
            </a:xfrm>
            <a:custGeom>
              <a:avLst/>
              <a:gdLst/>
              <a:ahLst/>
              <a:cxnLst/>
              <a:rect l="l" t="t" r="r" b="b"/>
              <a:pathLst>
                <a:path w="1082" h="2111" extrusionOk="0">
                  <a:moveTo>
                    <a:pt x="110" y="1"/>
                  </a:moveTo>
                  <a:cubicBezTo>
                    <a:pt x="53" y="1"/>
                    <a:pt x="0" y="44"/>
                    <a:pt x="0" y="116"/>
                  </a:cubicBezTo>
                  <a:cubicBezTo>
                    <a:pt x="40" y="490"/>
                    <a:pt x="161" y="851"/>
                    <a:pt x="321" y="1184"/>
                  </a:cubicBezTo>
                  <a:cubicBezTo>
                    <a:pt x="388" y="1331"/>
                    <a:pt x="441" y="1491"/>
                    <a:pt x="494" y="1638"/>
                  </a:cubicBezTo>
                  <a:cubicBezTo>
                    <a:pt x="561" y="1785"/>
                    <a:pt x="574" y="1972"/>
                    <a:pt x="735" y="2079"/>
                  </a:cubicBezTo>
                  <a:cubicBezTo>
                    <a:pt x="761" y="2100"/>
                    <a:pt x="794" y="2111"/>
                    <a:pt x="827" y="2111"/>
                  </a:cubicBezTo>
                  <a:cubicBezTo>
                    <a:pt x="876" y="2111"/>
                    <a:pt x="924" y="2087"/>
                    <a:pt x="948" y="2039"/>
                  </a:cubicBezTo>
                  <a:cubicBezTo>
                    <a:pt x="1082" y="1758"/>
                    <a:pt x="855" y="1438"/>
                    <a:pt x="748" y="1184"/>
                  </a:cubicBezTo>
                  <a:cubicBezTo>
                    <a:pt x="574" y="810"/>
                    <a:pt x="388" y="437"/>
                    <a:pt x="214" y="63"/>
                  </a:cubicBezTo>
                  <a:cubicBezTo>
                    <a:pt x="187" y="20"/>
                    <a:pt x="148" y="1"/>
                    <a:pt x="11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7" name="Google Shape;467;p15"/>
          <p:cNvSpPr/>
          <p:nvPr/>
        </p:nvSpPr>
        <p:spPr>
          <a:xfrm>
            <a:off x="8214252" y="490298"/>
            <a:ext cx="378107" cy="480560"/>
          </a:xfrm>
          <a:custGeom>
            <a:avLst/>
            <a:gdLst/>
            <a:ahLst/>
            <a:cxnLst/>
            <a:rect l="l" t="t" r="r" b="b"/>
            <a:pathLst>
              <a:path w="5462" h="6942" extrusionOk="0">
                <a:moveTo>
                  <a:pt x="3565" y="0"/>
                </a:moveTo>
                <a:cubicBezTo>
                  <a:pt x="2779" y="0"/>
                  <a:pt x="1800" y="834"/>
                  <a:pt x="1012" y="2977"/>
                </a:cubicBezTo>
                <a:cubicBezTo>
                  <a:pt x="0" y="5710"/>
                  <a:pt x="517" y="6941"/>
                  <a:pt x="1492" y="6941"/>
                </a:cubicBezTo>
                <a:cubicBezTo>
                  <a:pt x="2408" y="6941"/>
                  <a:pt x="3729" y="5853"/>
                  <a:pt x="4563" y="3899"/>
                </a:cubicBezTo>
                <a:cubicBezTo>
                  <a:pt x="5462" y="1807"/>
                  <a:pt x="4722" y="0"/>
                  <a:pt x="356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8" name="Google Shape;468;p15"/>
          <p:cNvSpPr/>
          <p:nvPr/>
        </p:nvSpPr>
        <p:spPr>
          <a:xfrm>
            <a:off x="8038075" y="445025"/>
            <a:ext cx="243326" cy="268247"/>
          </a:xfrm>
          <a:custGeom>
            <a:avLst/>
            <a:gdLst/>
            <a:ahLst/>
            <a:cxnLst/>
            <a:rect l="l" t="t" r="r" b="b"/>
            <a:pathLst>
              <a:path w="3515" h="3875" extrusionOk="0">
                <a:moveTo>
                  <a:pt x="2339" y="0"/>
                </a:moveTo>
                <a:cubicBezTo>
                  <a:pt x="1843" y="0"/>
                  <a:pt x="1209" y="458"/>
                  <a:pt x="713" y="1535"/>
                </a:cubicBezTo>
                <a:cubicBezTo>
                  <a:pt x="0" y="3083"/>
                  <a:pt x="382" y="3874"/>
                  <a:pt x="1052" y="3874"/>
                </a:cubicBezTo>
                <a:cubicBezTo>
                  <a:pt x="1549" y="3874"/>
                  <a:pt x="2205" y="3438"/>
                  <a:pt x="2689" y="2550"/>
                </a:cubicBezTo>
                <a:cubicBezTo>
                  <a:pt x="3515" y="1034"/>
                  <a:pt x="3084" y="0"/>
                  <a:pt x="233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p15"/>
          <p:cNvSpPr/>
          <p:nvPr/>
        </p:nvSpPr>
        <p:spPr>
          <a:xfrm>
            <a:off x="8040982" y="796895"/>
            <a:ext cx="116852" cy="192030"/>
          </a:xfrm>
          <a:custGeom>
            <a:avLst/>
            <a:gdLst/>
            <a:ahLst/>
            <a:cxnLst/>
            <a:rect l="l" t="t" r="r" b="b"/>
            <a:pathLst>
              <a:path w="1688" h="2774" extrusionOk="0">
                <a:moveTo>
                  <a:pt x="1024" y="1"/>
                </a:moveTo>
                <a:cubicBezTo>
                  <a:pt x="552" y="1"/>
                  <a:pt x="1" y="595"/>
                  <a:pt x="177" y="1566"/>
                </a:cubicBezTo>
                <a:cubicBezTo>
                  <a:pt x="314" y="2358"/>
                  <a:pt x="596" y="2774"/>
                  <a:pt x="878" y="2774"/>
                </a:cubicBezTo>
                <a:cubicBezTo>
                  <a:pt x="1199" y="2774"/>
                  <a:pt x="1519" y="2231"/>
                  <a:pt x="1619" y="1085"/>
                </a:cubicBezTo>
                <a:cubicBezTo>
                  <a:pt x="1687" y="332"/>
                  <a:pt x="1378" y="1"/>
                  <a:pt x="102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0" name="Google Shape;470;p15"/>
          <p:cNvSpPr/>
          <p:nvPr/>
        </p:nvSpPr>
        <p:spPr>
          <a:xfrm rot="10800000" flipH="1">
            <a:off x="7137575" y="3192335"/>
            <a:ext cx="2006422" cy="2031065"/>
          </a:xfrm>
          <a:custGeom>
            <a:avLst/>
            <a:gdLst/>
            <a:ahLst/>
            <a:cxnLst/>
            <a:rect l="l" t="t" r="r" b="b"/>
            <a:pathLst>
              <a:path w="53249" h="53903" extrusionOk="0">
                <a:moveTo>
                  <a:pt x="0" y="0"/>
                </a:moveTo>
                <a:cubicBezTo>
                  <a:pt x="2308" y="5208"/>
                  <a:pt x="9821" y="8471"/>
                  <a:pt x="19055" y="8471"/>
                </a:cubicBezTo>
                <a:cubicBezTo>
                  <a:pt x="22535" y="8471"/>
                  <a:pt x="26260" y="8008"/>
                  <a:pt x="30043" y="7010"/>
                </a:cubicBezTo>
                <a:cubicBezTo>
                  <a:pt x="32740" y="6298"/>
                  <a:pt x="35091" y="5973"/>
                  <a:pt x="37145" y="5973"/>
                </a:cubicBezTo>
                <a:cubicBezTo>
                  <a:pt x="48562" y="5973"/>
                  <a:pt x="50755" y="16006"/>
                  <a:pt x="51740" y="25196"/>
                </a:cubicBezTo>
                <a:cubicBezTo>
                  <a:pt x="52875" y="35744"/>
                  <a:pt x="43568" y="47560"/>
                  <a:pt x="53249" y="53903"/>
                </a:cubicBezTo>
                <a:lnTo>
                  <a:pt x="53249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" name="Google Shape;471;p15"/>
          <p:cNvSpPr/>
          <p:nvPr/>
        </p:nvSpPr>
        <p:spPr>
          <a:xfrm rot="10800000" flipH="1">
            <a:off x="8447650" y="4518310"/>
            <a:ext cx="999952" cy="793390"/>
          </a:xfrm>
          <a:custGeom>
            <a:avLst/>
            <a:gdLst/>
            <a:ahLst/>
            <a:cxnLst/>
            <a:rect l="l" t="t" r="r" b="b"/>
            <a:pathLst>
              <a:path w="17834" h="14150" extrusionOk="0">
                <a:moveTo>
                  <a:pt x="6412" y="1"/>
                </a:moveTo>
                <a:cubicBezTo>
                  <a:pt x="6373" y="1"/>
                  <a:pt x="6332" y="19"/>
                  <a:pt x="6303" y="65"/>
                </a:cubicBezTo>
                <a:cubicBezTo>
                  <a:pt x="4581" y="2735"/>
                  <a:pt x="2738" y="5339"/>
                  <a:pt x="1109" y="8076"/>
                </a:cubicBezTo>
                <a:cubicBezTo>
                  <a:pt x="1" y="9945"/>
                  <a:pt x="468" y="11948"/>
                  <a:pt x="2284" y="13190"/>
                </a:cubicBezTo>
                <a:cubicBezTo>
                  <a:pt x="3321" y="13917"/>
                  <a:pt x="4538" y="14150"/>
                  <a:pt x="5786" y="14150"/>
                </a:cubicBezTo>
                <a:cubicBezTo>
                  <a:pt x="7060" y="14150"/>
                  <a:pt x="8367" y="13906"/>
                  <a:pt x="9548" y="13697"/>
                </a:cubicBezTo>
                <a:cubicBezTo>
                  <a:pt x="12352" y="13203"/>
                  <a:pt x="15129" y="12469"/>
                  <a:pt x="17706" y="11200"/>
                </a:cubicBezTo>
                <a:cubicBezTo>
                  <a:pt x="17833" y="11143"/>
                  <a:pt x="17750" y="10974"/>
                  <a:pt x="17629" y="10974"/>
                </a:cubicBezTo>
                <a:cubicBezTo>
                  <a:pt x="17611" y="10974"/>
                  <a:pt x="17592" y="10978"/>
                  <a:pt x="17572" y="10987"/>
                </a:cubicBezTo>
                <a:cubicBezTo>
                  <a:pt x="15303" y="12108"/>
                  <a:pt x="12859" y="12803"/>
                  <a:pt x="10376" y="13283"/>
                </a:cubicBezTo>
                <a:cubicBezTo>
                  <a:pt x="8976" y="13559"/>
                  <a:pt x="7381" y="13917"/>
                  <a:pt x="5849" y="13917"/>
                </a:cubicBezTo>
                <a:cubicBezTo>
                  <a:pt x="4779" y="13917"/>
                  <a:pt x="3740" y="13743"/>
                  <a:pt x="2818" y="13243"/>
                </a:cubicBezTo>
                <a:cubicBezTo>
                  <a:pt x="1830" y="12696"/>
                  <a:pt x="976" y="11748"/>
                  <a:pt x="749" y="10626"/>
                </a:cubicBezTo>
                <a:cubicBezTo>
                  <a:pt x="468" y="9198"/>
                  <a:pt x="1456" y="7983"/>
                  <a:pt x="2191" y="6861"/>
                </a:cubicBezTo>
                <a:lnTo>
                  <a:pt x="6530" y="185"/>
                </a:lnTo>
                <a:cubicBezTo>
                  <a:pt x="6585" y="93"/>
                  <a:pt x="6501" y="1"/>
                  <a:pt x="641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2" name="Google Shape;472;p15"/>
          <p:cNvSpPr/>
          <p:nvPr/>
        </p:nvSpPr>
        <p:spPr>
          <a:xfrm rot="-1420640">
            <a:off x="879684" y="4295162"/>
            <a:ext cx="1164376" cy="907937"/>
          </a:xfrm>
          <a:custGeom>
            <a:avLst/>
            <a:gdLst/>
            <a:ahLst/>
            <a:cxnLst/>
            <a:rect l="l" t="t" r="r" b="b"/>
            <a:pathLst>
              <a:path w="14672" h="9830" extrusionOk="0">
                <a:moveTo>
                  <a:pt x="4194" y="1"/>
                </a:moveTo>
                <a:cubicBezTo>
                  <a:pt x="1" y="1"/>
                  <a:pt x="306" y="4432"/>
                  <a:pt x="4497" y="6534"/>
                </a:cubicBezTo>
                <a:cubicBezTo>
                  <a:pt x="6579" y="7575"/>
                  <a:pt x="10073" y="9830"/>
                  <a:pt x="12145" y="9830"/>
                </a:cubicBezTo>
                <a:cubicBezTo>
                  <a:pt x="12864" y="9830"/>
                  <a:pt x="13412" y="9558"/>
                  <a:pt x="13670" y="8870"/>
                </a:cubicBezTo>
                <a:cubicBezTo>
                  <a:pt x="14671" y="6200"/>
                  <a:pt x="9851" y="392"/>
                  <a:pt x="4657" y="18"/>
                </a:cubicBezTo>
                <a:cubicBezTo>
                  <a:pt x="4497" y="6"/>
                  <a:pt x="4343" y="1"/>
                  <a:pt x="419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3" name="Google Shape;473;p15"/>
          <p:cNvSpPr/>
          <p:nvPr/>
        </p:nvSpPr>
        <p:spPr>
          <a:xfrm rot="-174989">
            <a:off x="308240" y="4029744"/>
            <a:ext cx="1259425" cy="982084"/>
          </a:xfrm>
          <a:custGeom>
            <a:avLst/>
            <a:gdLst/>
            <a:ahLst/>
            <a:cxnLst/>
            <a:rect l="l" t="t" r="r" b="b"/>
            <a:pathLst>
              <a:path w="14672" h="9830" extrusionOk="0">
                <a:moveTo>
                  <a:pt x="4194" y="1"/>
                </a:moveTo>
                <a:cubicBezTo>
                  <a:pt x="1" y="1"/>
                  <a:pt x="306" y="4432"/>
                  <a:pt x="4497" y="6534"/>
                </a:cubicBezTo>
                <a:cubicBezTo>
                  <a:pt x="6579" y="7575"/>
                  <a:pt x="10073" y="9830"/>
                  <a:pt x="12145" y="9830"/>
                </a:cubicBezTo>
                <a:cubicBezTo>
                  <a:pt x="12864" y="9830"/>
                  <a:pt x="13412" y="9558"/>
                  <a:pt x="13670" y="8870"/>
                </a:cubicBezTo>
                <a:cubicBezTo>
                  <a:pt x="14671" y="6200"/>
                  <a:pt x="9851" y="392"/>
                  <a:pt x="4657" y="18"/>
                </a:cubicBezTo>
                <a:cubicBezTo>
                  <a:pt x="4497" y="6"/>
                  <a:pt x="4343" y="1"/>
                  <a:pt x="4194" y="1"/>
                </a:cubicBezTo>
                <a:close/>
              </a:path>
            </a:pathLst>
          </a:custGeom>
          <a:noFill/>
          <a:ln w="1905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308B3FF7-70B3-4B1D-9158-131CF5C58660}"/>
              </a:ext>
            </a:extLst>
          </p:cNvPr>
          <p:cNvSpPr txBox="1">
            <a:spLocks/>
          </p:cNvSpPr>
          <p:nvPr userDrawn="1"/>
        </p:nvSpPr>
        <p:spPr>
          <a:xfrm>
            <a:off x="-594413" y="-460719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1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1">
                  <a:lumMod val="60000"/>
                  <a:lumOff val="40000"/>
                </a:schemeClr>
              </a:solidFill>
              <a:latin typeface="#9Slide07 HoneyCream" pitchFamily="2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16"/>
          <p:cNvSpPr txBox="1">
            <a:spLocks noGrp="1"/>
          </p:cNvSpPr>
          <p:nvPr>
            <p:ph type="title"/>
          </p:nvPr>
        </p:nvSpPr>
        <p:spPr>
          <a:xfrm>
            <a:off x="1802250" y="2797613"/>
            <a:ext cx="5539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76" name="Google Shape;476;p16"/>
          <p:cNvSpPr txBox="1">
            <a:spLocks noGrp="1"/>
          </p:cNvSpPr>
          <p:nvPr>
            <p:ph type="title" idx="2" hasCustomPrompt="1"/>
          </p:nvPr>
        </p:nvSpPr>
        <p:spPr>
          <a:xfrm>
            <a:off x="3505950" y="1633125"/>
            <a:ext cx="2132100" cy="78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7" name="Google Shape;477;p16"/>
          <p:cNvSpPr txBox="1">
            <a:spLocks noGrp="1"/>
          </p:cNvSpPr>
          <p:nvPr>
            <p:ph type="subTitle" idx="1"/>
          </p:nvPr>
        </p:nvSpPr>
        <p:spPr>
          <a:xfrm>
            <a:off x="1802250" y="3668163"/>
            <a:ext cx="5539500" cy="26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478" name="Google Shape;478;p16"/>
          <p:cNvSpPr/>
          <p:nvPr/>
        </p:nvSpPr>
        <p:spPr>
          <a:xfrm rot="10800000" flipH="1">
            <a:off x="-59822" y="-53627"/>
            <a:ext cx="4158717" cy="1904152"/>
          </a:xfrm>
          <a:custGeom>
            <a:avLst/>
            <a:gdLst/>
            <a:ahLst/>
            <a:cxnLst/>
            <a:rect l="l" t="t" r="r" b="b"/>
            <a:pathLst>
              <a:path w="40325" h="23371" extrusionOk="0">
                <a:moveTo>
                  <a:pt x="7637" y="1"/>
                </a:moveTo>
                <a:cubicBezTo>
                  <a:pt x="5234" y="1"/>
                  <a:pt x="2550" y="1311"/>
                  <a:pt x="1" y="4811"/>
                </a:cubicBezTo>
                <a:lnTo>
                  <a:pt x="1" y="23371"/>
                </a:lnTo>
                <a:lnTo>
                  <a:pt x="40324" y="23371"/>
                </a:lnTo>
                <a:cubicBezTo>
                  <a:pt x="40324" y="23371"/>
                  <a:pt x="40324" y="18083"/>
                  <a:pt x="30617" y="15880"/>
                </a:cubicBezTo>
                <a:cubicBezTo>
                  <a:pt x="24075" y="14398"/>
                  <a:pt x="16558" y="11260"/>
                  <a:pt x="15262" y="6267"/>
                </a:cubicBezTo>
                <a:cubicBezTo>
                  <a:pt x="14480" y="3218"/>
                  <a:pt x="11404" y="1"/>
                  <a:pt x="763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9" name="Google Shape;479;p16"/>
          <p:cNvSpPr/>
          <p:nvPr/>
        </p:nvSpPr>
        <p:spPr>
          <a:xfrm rot="10800000" flipH="1">
            <a:off x="767861" y="343482"/>
            <a:ext cx="445003" cy="565599"/>
          </a:xfrm>
          <a:custGeom>
            <a:avLst/>
            <a:gdLst/>
            <a:ahLst/>
            <a:cxnLst/>
            <a:rect l="l" t="t" r="r" b="b"/>
            <a:pathLst>
              <a:path w="5462" h="6942" extrusionOk="0">
                <a:moveTo>
                  <a:pt x="3565" y="0"/>
                </a:moveTo>
                <a:cubicBezTo>
                  <a:pt x="2779" y="0"/>
                  <a:pt x="1800" y="834"/>
                  <a:pt x="1012" y="2977"/>
                </a:cubicBezTo>
                <a:cubicBezTo>
                  <a:pt x="0" y="5710"/>
                  <a:pt x="517" y="6941"/>
                  <a:pt x="1492" y="6941"/>
                </a:cubicBezTo>
                <a:cubicBezTo>
                  <a:pt x="2408" y="6941"/>
                  <a:pt x="3729" y="5853"/>
                  <a:pt x="4563" y="3899"/>
                </a:cubicBezTo>
                <a:cubicBezTo>
                  <a:pt x="5462" y="1807"/>
                  <a:pt x="4722" y="0"/>
                  <a:pt x="356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0" name="Google Shape;480;p16"/>
          <p:cNvSpPr/>
          <p:nvPr/>
        </p:nvSpPr>
        <p:spPr>
          <a:xfrm rot="10800000" flipH="1">
            <a:off x="560515" y="646649"/>
            <a:ext cx="286376" cy="315716"/>
          </a:xfrm>
          <a:custGeom>
            <a:avLst/>
            <a:gdLst/>
            <a:ahLst/>
            <a:cxnLst/>
            <a:rect l="l" t="t" r="r" b="b"/>
            <a:pathLst>
              <a:path w="3515" h="3875" extrusionOk="0">
                <a:moveTo>
                  <a:pt x="2339" y="0"/>
                </a:moveTo>
                <a:cubicBezTo>
                  <a:pt x="1843" y="0"/>
                  <a:pt x="1209" y="458"/>
                  <a:pt x="713" y="1535"/>
                </a:cubicBezTo>
                <a:cubicBezTo>
                  <a:pt x="0" y="3083"/>
                  <a:pt x="382" y="3874"/>
                  <a:pt x="1052" y="3874"/>
                </a:cubicBezTo>
                <a:cubicBezTo>
                  <a:pt x="1549" y="3874"/>
                  <a:pt x="2205" y="3438"/>
                  <a:pt x="2689" y="2550"/>
                </a:cubicBezTo>
                <a:cubicBezTo>
                  <a:pt x="3515" y="1034"/>
                  <a:pt x="3084" y="0"/>
                  <a:pt x="233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1" name="Google Shape;481;p16"/>
          <p:cNvSpPr/>
          <p:nvPr/>
        </p:nvSpPr>
        <p:spPr>
          <a:xfrm rot="10800000" flipH="1">
            <a:off x="563936" y="322230"/>
            <a:ext cx="137526" cy="226012"/>
          </a:xfrm>
          <a:custGeom>
            <a:avLst/>
            <a:gdLst/>
            <a:ahLst/>
            <a:cxnLst/>
            <a:rect l="l" t="t" r="r" b="b"/>
            <a:pathLst>
              <a:path w="1688" h="2774" extrusionOk="0">
                <a:moveTo>
                  <a:pt x="1024" y="1"/>
                </a:moveTo>
                <a:cubicBezTo>
                  <a:pt x="552" y="1"/>
                  <a:pt x="1" y="595"/>
                  <a:pt x="177" y="1566"/>
                </a:cubicBezTo>
                <a:cubicBezTo>
                  <a:pt x="314" y="2358"/>
                  <a:pt x="596" y="2774"/>
                  <a:pt x="878" y="2774"/>
                </a:cubicBezTo>
                <a:cubicBezTo>
                  <a:pt x="1199" y="2774"/>
                  <a:pt x="1519" y="2231"/>
                  <a:pt x="1619" y="1085"/>
                </a:cubicBezTo>
                <a:cubicBezTo>
                  <a:pt x="1687" y="332"/>
                  <a:pt x="1378" y="1"/>
                  <a:pt x="10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82" name="Google Shape;482;p16"/>
          <p:cNvGrpSpPr/>
          <p:nvPr/>
        </p:nvGrpSpPr>
        <p:grpSpPr>
          <a:xfrm>
            <a:off x="2355158" y="275099"/>
            <a:ext cx="1082197" cy="734392"/>
            <a:chOff x="1203668" y="337749"/>
            <a:chExt cx="1082197" cy="734392"/>
          </a:xfrm>
        </p:grpSpPr>
        <p:sp>
          <p:nvSpPr>
            <p:cNvPr id="483" name="Google Shape;483;p16"/>
            <p:cNvSpPr/>
            <p:nvPr/>
          </p:nvSpPr>
          <p:spPr>
            <a:xfrm rot="10800000" flipH="1">
              <a:off x="1414437" y="882308"/>
              <a:ext cx="186083" cy="84653"/>
            </a:xfrm>
            <a:custGeom>
              <a:avLst/>
              <a:gdLst/>
              <a:ahLst/>
              <a:cxnLst/>
              <a:rect l="l" t="t" r="r" b="b"/>
              <a:pathLst>
                <a:path w="2284" h="1039" extrusionOk="0">
                  <a:moveTo>
                    <a:pt x="1852" y="1"/>
                  </a:moveTo>
                  <a:cubicBezTo>
                    <a:pt x="1557" y="1"/>
                    <a:pt x="1205" y="154"/>
                    <a:pt x="962" y="215"/>
                  </a:cubicBezTo>
                  <a:cubicBezTo>
                    <a:pt x="628" y="295"/>
                    <a:pt x="241" y="362"/>
                    <a:pt x="67" y="669"/>
                  </a:cubicBezTo>
                  <a:cubicBezTo>
                    <a:pt x="1" y="816"/>
                    <a:pt x="81" y="989"/>
                    <a:pt x="241" y="1029"/>
                  </a:cubicBezTo>
                  <a:cubicBezTo>
                    <a:pt x="282" y="1036"/>
                    <a:pt x="323" y="1039"/>
                    <a:pt x="365" y="1039"/>
                  </a:cubicBezTo>
                  <a:cubicBezTo>
                    <a:pt x="666" y="1039"/>
                    <a:pt x="990" y="888"/>
                    <a:pt x="1283" y="829"/>
                  </a:cubicBezTo>
                  <a:cubicBezTo>
                    <a:pt x="1616" y="776"/>
                    <a:pt x="2097" y="749"/>
                    <a:pt x="2231" y="415"/>
                  </a:cubicBezTo>
                  <a:cubicBezTo>
                    <a:pt x="2284" y="282"/>
                    <a:pt x="2231" y="122"/>
                    <a:pt x="2110" y="55"/>
                  </a:cubicBezTo>
                  <a:cubicBezTo>
                    <a:pt x="2033" y="16"/>
                    <a:pt x="1945" y="1"/>
                    <a:pt x="18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16"/>
            <p:cNvSpPr/>
            <p:nvPr/>
          </p:nvSpPr>
          <p:spPr>
            <a:xfrm rot="10800000" flipH="1">
              <a:off x="1631235" y="1025456"/>
              <a:ext cx="165145" cy="46685"/>
            </a:xfrm>
            <a:custGeom>
              <a:avLst/>
              <a:gdLst/>
              <a:ahLst/>
              <a:cxnLst/>
              <a:rect l="l" t="t" r="r" b="b"/>
              <a:pathLst>
                <a:path w="2027" h="573" extrusionOk="0">
                  <a:moveTo>
                    <a:pt x="1521" y="1"/>
                  </a:moveTo>
                  <a:cubicBezTo>
                    <a:pt x="1365" y="1"/>
                    <a:pt x="1205" y="31"/>
                    <a:pt x="1065" y="51"/>
                  </a:cubicBezTo>
                  <a:cubicBezTo>
                    <a:pt x="704" y="104"/>
                    <a:pt x="357" y="238"/>
                    <a:pt x="64" y="438"/>
                  </a:cubicBezTo>
                  <a:cubicBezTo>
                    <a:pt x="1" y="476"/>
                    <a:pt x="56" y="573"/>
                    <a:pt x="108" y="573"/>
                  </a:cubicBezTo>
                  <a:cubicBezTo>
                    <a:pt x="111" y="573"/>
                    <a:pt x="114" y="572"/>
                    <a:pt x="117" y="571"/>
                  </a:cubicBezTo>
                  <a:cubicBezTo>
                    <a:pt x="464" y="531"/>
                    <a:pt x="825" y="518"/>
                    <a:pt x="1172" y="505"/>
                  </a:cubicBezTo>
                  <a:cubicBezTo>
                    <a:pt x="1279" y="505"/>
                    <a:pt x="1396" y="515"/>
                    <a:pt x="1512" y="515"/>
                  </a:cubicBezTo>
                  <a:cubicBezTo>
                    <a:pt x="1657" y="515"/>
                    <a:pt x="1801" y="499"/>
                    <a:pt x="1920" y="425"/>
                  </a:cubicBezTo>
                  <a:cubicBezTo>
                    <a:pt x="2013" y="358"/>
                    <a:pt x="2026" y="211"/>
                    <a:pt x="1946" y="131"/>
                  </a:cubicBezTo>
                  <a:cubicBezTo>
                    <a:pt x="1826" y="31"/>
                    <a:pt x="1676" y="1"/>
                    <a:pt x="15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16"/>
            <p:cNvSpPr/>
            <p:nvPr/>
          </p:nvSpPr>
          <p:spPr>
            <a:xfrm rot="10800000" flipH="1">
              <a:off x="1669038" y="892819"/>
              <a:ext cx="177366" cy="50433"/>
            </a:xfrm>
            <a:custGeom>
              <a:avLst/>
              <a:gdLst/>
              <a:ahLst/>
              <a:cxnLst/>
              <a:rect l="l" t="t" r="r" b="b"/>
              <a:pathLst>
                <a:path w="2177" h="619" extrusionOk="0">
                  <a:moveTo>
                    <a:pt x="1733" y="0"/>
                  </a:moveTo>
                  <a:cubicBezTo>
                    <a:pt x="1463" y="0"/>
                    <a:pt x="1188" y="97"/>
                    <a:pt x="921" y="138"/>
                  </a:cubicBezTo>
                  <a:cubicBezTo>
                    <a:pt x="668" y="191"/>
                    <a:pt x="414" y="244"/>
                    <a:pt x="160" y="325"/>
                  </a:cubicBezTo>
                  <a:cubicBezTo>
                    <a:pt x="13" y="365"/>
                    <a:pt x="0" y="618"/>
                    <a:pt x="174" y="618"/>
                  </a:cubicBezTo>
                  <a:cubicBezTo>
                    <a:pt x="508" y="618"/>
                    <a:pt x="841" y="618"/>
                    <a:pt x="1175" y="592"/>
                  </a:cubicBezTo>
                  <a:cubicBezTo>
                    <a:pt x="1482" y="578"/>
                    <a:pt x="1803" y="592"/>
                    <a:pt x="2056" y="405"/>
                  </a:cubicBezTo>
                  <a:cubicBezTo>
                    <a:pt x="2177" y="298"/>
                    <a:pt x="2136" y="84"/>
                    <a:pt x="1976" y="31"/>
                  </a:cubicBezTo>
                  <a:cubicBezTo>
                    <a:pt x="1896" y="9"/>
                    <a:pt x="1815" y="0"/>
                    <a:pt x="17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16"/>
            <p:cNvSpPr/>
            <p:nvPr/>
          </p:nvSpPr>
          <p:spPr>
            <a:xfrm rot="10800000" flipH="1">
              <a:off x="1886569" y="988548"/>
              <a:ext cx="170848" cy="62165"/>
            </a:xfrm>
            <a:custGeom>
              <a:avLst/>
              <a:gdLst/>
              <a:ahLst/>
              <a:cxnLst/>
              <a:rect l="l" t="t" r="r" b="b"/>
              <a:pathLst>
                <a:path w="2097" h="763" extrusionOk="0">
                  <a:moveTo>
                    <a:pt x="1122" y="0"/>
                  </a:moveTo>
                  <a:cubicBezTo>
                    <a:pt x="712" y="0"/>
                    <a:pt x="283" y="136"/>
                    <a:pt x="54" y="388"/>
                  </a:cubicBezTo>
                  <a:cubicBezTo>
                    <a:pt x="1" y="455"/>
                    <a:pt x="27" y="549"/>
                    <a:pt x="107" y="589"/>
                  </a:cubicBezTo>
                  <a:cubicBezTo>
                    <a:pt x="283" y="671"/>
                    <a:pt x="478" y="711"/>
                    <a:pt x="668" y="711"/>
                  </a:cubicBezTo>
                  <a:cubicBezTo>
                    <a:pt x="695" y="711"/>
                    <a:pt x="722" y="711"/>
                    <a:pt x="748" y="709"/>
                  </a:cubicBezTo>
                  <a:cubicBezTo>
                    <a:pt x="1055" y="709"/>
                    <a:pt x="1362" y="749"/>
                    <a:pt x="1670" y="762"/>
                  </a:cubicBezTo>
                  <a:cubicBezTo>
                    <a:pt x="1923" y="762"/>
                    <a:pt x="2097" y="375"/>
                    <a:pt x="1870" y="202"/>
                  </a:cubicBezTo>
                  <a:cubicBezTo>
                    <a:pt x="1679" y="65"/>
                    <a:pt x="1405" y="0"/>
                    <a:pt x="11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16"/>
            <p:cNvSpPr/>
            <p:nvPr/>
          </p:nvSpPr>
          <p:spPr>
            <a:xfrm rot="10800000" flipH="1">
              <a:off x="1963805" y="859415"/>
              <a:ext cx="194882" cy="53936"/>
            </a:xfrm>
            <a:custGeom>
              <a:avLst/>
              <a:gdLst/>
              <a:ahLst/>
              <a:cxnLst/>
              <a:rect l="l" t="t" r="r" b="b"/>
              <a:pathLst>
                <a:path w="2392" h="662" extrusionOk="0">
                  <a:moveTo>
                    <a:pt x="1579" y="1"/>
                  </a:moveTo>
                  <a:cubicBezTo>
                    <a:pt x="1377" y="1"/>
                    <a:pt x="1172" y="36"/>
                    <a:pt x="989" y="78"/>
                  </a:cubicBezTo>
                  <a:cubicBezTo>
                    <a:pt x="722" y="145"/>
                    <a:pt x="201" y="238"/>
                    <a:pt x="27" y="452"/>
                  </a:cubicBezTo>
                  <a:cubicBezTo>
                    <a:pt x="1" y="478"/>
                    <a:pt x="14" y="532"/>
                    <a:pt x="54" y="545"/>
                  </a:cubicBezTo>
                  <a:cubicBezTo>
                    <a:pt x="141" y="598"/>
                    <a:pt x="288" y="612"/>
                    <a:pt x="438" y="612"/>
                  </a:cubicBezTo>
                  <a:cubicBezTo>
                    <a:pt x="588" y="612"/>
                    <a:pt x="742" y="598"/>
                    <a:pt x="842" y="598"/>
                  </a:cubicBezTo>
                  <a:cubicBezTo>
                    <a:pt x="931" y="591"/>
                    <a:pt x="1022" y="588"/>
                    <a:pt x="1112" y="588"/>
                  </a:cubicBezTo>
                  <a:cubicBezTo>
                    <a:pt x="1360" y="588"/>
                    <a:pt x="1609" y="613"/>
                    <a:pt x="1843" y="652"/>
                  </a:cubicBezTo>
                  <a:cubicBezTo>
                    <a:pt x="1870" y="658"/>
                    <a:pt x="1896" y="661"/>
                    <a:pt x="1921" y="661"/>
                  </a:cubicBezTo>
                  <a:cubicBezTo>
                    <a:pt x="2212" y="661"/>
                    <a:pt x="2392" y="264"/>
                    <a:pt x="2097" y="104"/>
                  </a:cubicBezTo>
                  <a:cubicBezTo>
                    <a:pt x="1939" y="29"/>
                    <a:pt x="1760" y="1"/>
                    <a:pt x="15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16"/>
            <p:cNvSpPr/>
            <p:nvPr/>
          </p:nvSpPr>
          <p:spPr>
            <a:xfrm rot="10800000" flipH="1">
              <a:off x="1805015" y="766618"/>
              <a:ext cx="150154" cy="54344"/>
            </a:xfrm>
            <a:custGeom>
              <a:avLst/>
              <a:gdLst/>
              <a:ahLst/>
              <a:cxnLst/>
              <a:rect l="l" t="t" r="r" b="b"/>
              <a:pathLst>
                <a:path w="1843" h="667" extrusionOk="0">
                  <a:moveTo>
                    <a:pt x="1392" y="0"/>
                  </a:moveTo>
                  <a:cubicBezTo>
                    <a:pt x="1235" y="0"/>
                    <a:pt x="1066" y="39"/>
                    <a:pt x="935" y="65"/>
                  </a:cubicBezTo>
                  <a:cubicBezTo>
                    <a:pt x="588" y="119"/>
                    <a:pt x="254" y="292"/>
                    <a:pt x="27" y="559"/>
                  </a:cubicBezTo>
                  <a:cubicBezTo>
                    <a:pt x="0" y="613"/>
                    <a:pt x="27" y="666"/>
                    <a:pt x="80" y="666"/>
                  </a:cubicBezTo>
                  <a:cubicBezTo>
                    <a:pt x="414" y="599"/>
                    <a:pt x="748" y="559"/>
                    <a:pt x="1082" y="559"/>
                  </a:cubicBezTo>
                  <a:cubicBezTo>
                    <a:pt x="1179" y="559"/>
                    <a:pt x="1296" y="574"/>
                    <a:pt x="1409" y="574"/>
                  </a:cubicBezTo>
                  <a:cubicBezTo>
                    <a:pt x="1560" y="574"/>
                    <a:pt x="1705" y="548"/>
                    <a:pt x="1789" y="426"/>
                  </a:cubicBezTo>
                  <a:cubicBezTo>
                    <a:pt x="1843" y="346"/>
                    <a:pt x="1843" y="252"/>
                    <a:pt x="1789" y="185"/>
                  </a:cubicBezTo>
                  <a:cubicBezTo>
                    <a:pt x="1708" y="42"/>
                    <a:pt x="1556" y="0"/>
                    <a:pt x="13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16"/>
            <p:cNvSpPr/>
            <p:nvPr/>
          </p:nvSpPr>
          <p:spPr>
            <a:xfrm rot="10800000" flipH="1">
              <a:off x="1505849" y="734030"/>
              <a:ext cx="165389" cy="55322"/>
            </a:xfrm>
            <a:custGeom>
              <a:avLst/>
              <a:gdLst/>
              <a:ahLst/>
              <a:cxnLst/>
              <a:rect l="l" t="t" r="r" b="b"/>
              <a:pathLst>
                <a:path w="2030" h="679" extrusionOk="0">
                  <a:moveTo>
                    <a:pt x="1393" y="0"/>
                  </a:moveTo>
                  <a:cubicBezTo>
                    <a:pt x="925" y="0"/>
                    <a:pt x="366" y="331"/>
                    <a:pt x="40" y="545"/>
                  </a:cubicBezTo>
                  <a:cubicBezTo>
                    <a:pt x="0" y="585"/>
                    <a:pt x="14" y="665"/>
                    <a:pt x="80" y="679"/>
                  </a:cubicBezTo>
                  <a:cubicBezTo>
                    <a:pt x="374" y="665"/>
                    <a:pt x="668" y="639"/>
                    <a:pt x="962" y="585"/>
                  </a:cubicBezTo>
                  <a:cubicBezTo>
                    <a:pt x="1010" y="581"/>
                    <a:pt x="1058" y="580"/>
                    <a:pt x="1106" y="580"/>
                  </a:cubicBezTo>
                  <a:cubicBezTo>
                    <a:pt x="1242" y="580"/>
                    <a:pt x="1375" y="592"/>
                    <a:pt x="1510" y="592"/>
                  </a:cubicBezTo>
                  <a:cubicBezTo>
                    <a:pt x="1629" y="592"/>
                    <a:pt x="1748" y="582"/>
                    <a:pt x="1870" y="545"/>
                  </a:cubicBezTo>
                  <a:cubicBezTo>
                    <a:pt x="1990" y="492"/>
                    <a:pt x="2030" y="332"/>
                    <a:pt x="1923" y="225"/>
                  </a:cubicBezTo>
                  <a:cubicBezTo>
                    <a:pt x="1781" y="63"/>
                    <a:pt x="1596" y="0"/>
                    <a:pt x="13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16"/>
            <p:cNvSpPr/>
            <p:nvPr/>
          </p:nvSpPr>
          <p:spPr>
            <a:xfrm rot="10800000" flipH="1">
              <a:off x="1634086" y="605140"/>
              <a:ext cx="168811" cy="62410"/>
            </a:xfrm>
            <a:custGeom>
              <a:avLst/>
              <a:gdLst/>
              <a:ahLst/>
              <a:cxnLst/>
              <a:rect l="l" t="t" r="r" b="b"/>
              <a:pathLst>
                <a:path w="2072" h="766" extrusionOk="0">
                  <a:moveTo>
                    <a:pt x="1599" y="1"/>
                  </a:moveTo>
                  <a:cubicBezTo>
                    <a:pt x="1426" y="1"/>
                    <a:pt x="1243" y="48"/>
                    <a:pt x="1083" y="92"/>
                  </a:cubicBezTo>
                  <a:cubicBezTo>
                    <a:pt x="736" y="212"/>
                    <a:pt x="402" y="372"/>
                    <a:pt x="95" y="572"/>
                  </a:cubicBezTo>
                  <a:cubicBezTo>
                    <a:pt x="0" y="632"/>
                    <a:pt x="43" y="766"/>
                    <a:pt x="138" y="766"/>
                  </a:cubicBezTo>
                  <a:cubicBezTo>
                    <a:pt x="150" y="766"/>
                    <a:pt x="162" y="764"/>
                    <a:pt x="175" y="759"/>
                  </a:cubicBezTo>
                  <a:cubicBezTo>
                    <a:pt x="523" y="679"/>
                    <a:pt x="870" y="612"/>
                    <a:pt x="1230" y="572"/>
                  </a:cubicBezTo>
                  <a:cubicBezTo>
                    <a:pt x="1471" y="546"/>
                    <a:pt x="1764" y="599"/>
                    <a:pt x="1965" y="425"/>
                  </a:cubicBezTo>
                  <a:cubicBezTo>
                    <a:pt x="2071" y="359"/>
                    <a:pt x="2071" y="225"/>
                    <a:pt x="1991" y="132"/>
                  </a:cubicBezTo>
                  <a:cubicBezTo>
                    <a:pt x="1882" y="34"/>
                    <a:pt x="1744" y="1"/>
                    <a:pt x="159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16"/>
            <p:cNvSpPr/>
            <p:nvPr/>
          </p:nvSpPr>
          <p:spPr>
            <a:xfrm rot="10800000" flipH="1">
              <a:off x="1942052" y="668770"/>
              <a:ext cx="155612" cy="52470"/>
            </a:xfrm>
            <a:custGeom>
              <a:avLst/>
              <a:gdLst/>
              <a:ahLst/>
              <a:cxnLst/>
              <a:rect l="l" t="t" r="r" b="b"/>
              <a:pathLst>
                <a:path w="1910" h="644" extrusionOk="0">
                  <a:moveTo>
                    <a:pt x="1302" y="0"/>
                  </a:moveTo>
                  <a:cubicBezTo>
                    <a:pt x="1124" y="0"/>
                    <a:pt x="941" y="26"/>
                    <a:pt x="775" y="56"/>
                  </a:cubicBezTo>
                  <a:cubicBezTo>
                    <a:pt x="481" y="96"/>
                    <a:pt x="107" y="203"/>
                    <a:pt x="14" y="524"/>
                  </a:cubicBezTo>
                  <a:cubicBezTo>
                    <a:pt x="1" y="577"/>
                    <a:pt x="41" y="644"/>
                    <a:pt x="107" y="644"/>
                  </a:cubicBezTo>
                  <a:cubicBezTo>
                    <a:pt x="348" y="644"/>
                    <a:pt x="588" y="577"/>
                    <a:pt x="842" y="577"/>
                  </a:cubicBezTo>
                  <a:cubicBezTo>
                    <a:pt x="1019" y="577"/>
                    <a:pt x="1201" y="609"/>
                    <a:pt x="1379" y="609"/>
                  </a:cubicBezTo>
                  <a:cubicBezTo>
                    <a:pt x="1483" y="609"/>
                    <a:pt x="1585" y="598"/>
                    <a:pt x="1683" y="564"/>
                  </a:cubicBezTo>
                  <a:cubicBezTo>
                    <a:pt x="1910" y="470"/>
                    <a:pt x="1910" y="163"/>
                    <a:pt x="1696" y="56"/>
                  </a:cubicBezTo>
                  <a:cubicBezTo>
                    <a:pt x="1574" y="16"/>
                    <a:pt x="1440" y="0"/>
                    <a:pt x="13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16"/>
            <p:cNvSpPr/>
            <p:nvPr/>
          </p:nvSpPr>
          <p:spPr>
            <a:xfrm rot="10800000" flipH="1">
              <a:off x="1900990" y="540208"/>
              <a:ext cx="169544" cy="48722"/>
            </a:xfrm>
            <a:custGeom>
              <a:avLst/>
              <a:gdLst/>
              <a:ahLst/>
              <a:cxnLst/>
              <a:rect l="l" t="t" r="r" b="b"/>
              <a:pathLst>
                <a:path w="2081" h="598" extrusionOk="0">
                  <a:moveTo>
                    <a:pt x="1504" y="0"/>
                  </a:moveTo>
                  <a:cubicBezTo>
                    <a:pt x="991" y="0"/>
                    <a:pt x="427" y="267"/>
                    <a:pt x="37" y="515"/>
                  </a:cubicBezTo>
                  <a:cubicBezTo>
                    <a:pt x="1" y="540"/>
                    <a:pt x="20" y="597"/>
                    <a:pt x="64" y="597"/>
                  </a:cubicBezTo>
                  <a:cubicBezTo>
                    <a:pt x="68" y="597"/>
                    <a:pt x="72" y="597"/>
                    <a:pt x="77" y="595"/>
                  </a:cubicBezTo>
                  <a:cubicBezTo>
                    <a:pt x="344" y="542"/>
                    <a:pt x="625" y="502"/>
                    <a:pt x="905" y="475"/>
                  </a:cubicBezTo>
                  <a:cubicBezTo>
                    <a:pt x="933" y="474"/>
                    <a:pt x="961" y="473"/>
                    <a:pt x="990" y="473"/>
                  </a:cubicBezTo>
                  <a:cubicBezTo>
                    <a:pt x="1157" y="473"/>
                    <a:pt x="1330" y="492"/>
                    <a:pt x="1501" y="492"/>
                  </a:cubicBezTo>
                  <a:cubicBezTo>
                    <a:pt x="1607" y="492"/>
                    <a:pt x="1712" y="485"/>
                    <a:pt x="1813" y="462"/>
                  </a:cubicBezTo>
                  <a:cubicBezTo>
                    <a:pt x="2000" y="408"/>
                    <a:pt x="2080" y="101"/>
                    <a:pt x="1853" y="48"/>
                  </a:cubicBezTo>
                  <a:cubicBezTo>
                    <a:pt x="1741" y="15"/>
                    <a:pt x="1624" y="0"/>
                    <a:pt x="15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16"/>
            <p:cNvSpPr/>
            <p:nvPr/>
          </p:nvSpPr>
          <p:spPr>
            <a:xfrm rot="10800000" flipH="1">
              <a:off x="1637671" y="492383"/>
              <a:ext cx="155531" cy="71046"/>
            </a:xfrm>
            <a:custGeom>
              <a:avLst/>
              <a:gdLst/>
              <a:ahLst/>
              <a:cxnLst/>
              <a:rect l="l" t="t" r="r" b="b"/>
              <a:pathLst>
                <a:path w="1909" h="872" extrusionOk="0">
                  <a:moveTo>
                    <a:pt x="1529" y="0"/>
                  </a:moveTo>
                  <a:cubicBezTo>
                    <a:pt x="1518" y="0"/>
                    <a:pt x="1506" y="1"/>
                    <a:pt x="1493" y="2"/>
                  </a:cubicBezTo>
                  <a:cubicBezTo>
                    <a:pt x="1026" y="42"/>
                    <a:pt x="212" y="282"/>
                    <a:pt x="25" y="763"/>
                  </a:cubicBezTo>
                  <a:cubicBezTo>
                    <a:pt x="0" y="812"/>
                    <a:pt x="54" y="872"/>
                    <a:pt x="114" y="872"/>
                  </a:cubicBezTo>
                  <a:cubicBezTo>
                    <a:pt x="120" y="872"/>
                    <a:pt x="126" y="871"/>
                    <a:pt x="131" y="870"/>
                  </a:cubicBezTo>
                  <a:cubicBezTo>
                    <a:pt x="599" y="803"/>
                    <a:pt x="1039" y="670"/>
                    <a:pt x="1520" y="643"/>
                  </a:cubicBezTo>
                  <a:cubicBezTo>
                    <a:pt x="1909" y="617"/>
                    <a:pt x="1908" y="0"/>
                    <a:pt x="15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16"/>
            <p:cNvSpPr/>
            <p:nvPr/>
          </p:nvSpPr>
          <p:spPr>
            <a:xfrm rot="10800000" flipH="1">
              <a:off x="1342660" y="589661"/>
              <a:ext cx="157812" cy="67298"/>
            </a:xfrm>
            <a:custGeom>
              <a:avLst/>
              <a:gdLst/>
              <a:ahLst/>
              <a:cxnLst/>
              <a:rect l="l" t="t" r="r" b="b"/>
              <a:pathLst>
                <a:path w="1937" h="826" extrusionOk="0">
                  <a:moveTo>
                    <a:pt x="1462" y="1"/>
                  </a:moveTo>
                  <a:cubicBezTo>
                    <a:pt x="1266" y="1"/>
                    <a:pt x="1039" y="81"/>
                    <a:pt x="842" y="162"/>
                  </a:cubicBezTo>
                  <a:cubicBezTo>
                    <a:pt x="668" y="242"/>
                    <a:pt x="481" y="336"/>
                    <a:pt x="308" y="416"/>
                  </a:cubicBezTo>
                  <a:cubicBezTo>
                    <a:pt x="214" y="469"/>
                    <a:pt x="67" y="522"/>
                    <a:pt x="27" y="643"/>
                  </a:cubicBezTo>
                  <a:cubicBezTo>
                    <a:pt x="0" y="763"/>
                    <a:pt x="54" y="776"/>
                    <a:pt x="134" y="816"/>
                  </a:cubicBezTo>
                  <a:cubicBezTo>
                    <a:pt x="145" y="823"/>
                    <a:pt x="162" y="826"/>
                    <a:pt x="182" y="826"/>
                  </a:cubicBezTo>
                  <a:cubicBezTo>
                    <a:pt x="278" y="826"/>
                    <a:pt x="457" y="756"/>
                    <a:pt x="535" y="723"/>
                  </a:cubicBezTo>
                  <a:cubicBezTo>
                    <a:pt x="681" y="683"/>
                    <a:pt x="828" y="643"/>
                    <a:pt x="975" y="603"/>
                  </a:cubicBezTo>
                  <a:cubicBezTo>
                    <a:pt x="1175" y="549"/>
                    <a:pt x="1402" y="536"/>
                    <a:pt x="1616" y="536"/>
                  </a:cubicBezTo>
                  <a:cubicBezTo>
                    <a:pt x="1856" y="509"/>
                    <a:pt x="1937" y="189"/>
                    <a:pt x="1723" y="68"/>
                  </a:cubicBezTo>
                  <a:cubicBezTo>
                    <a:pt x="1648" y="20"/>
                    <a:pt x="1559" y="1"/>
                    <a:pt x="146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16"/>
            <p:cNvSpPr/>
            <p:nvPr/>
          </p:nvSpPr>
          <p:spPr>
            <a:xfrm rot="10800000" flipH="1">
              <a:off x="1203668" y="749183"/>
              <a:ext cx="172803" cy="59477"/>
            </a:xfrm>
            <a:custGeom>
              <a:avLst/>
              <a:gdLst/>
              <a:ahLst/>
              <a:cxnLst/>
              <a:rect l="l" t="t" r="r" b="b"/>
              <a:pathLst>
                <a:path w="2121" h="730" extrusionOk="0">
                  <a:moveTo>
                    <a:pt x="1616" y="0"/>
                  </a:moveTo>
                  <a:cubicBezTo>
                    <a:pt x="1433" y="0"/>
                    <a:pt x="1241" y="55"/>
                    <a:pt x="1079" y="101"/>
                  </a:cubicBezTo>
                  <a:cubicBezTo>
                    <a:pt x="745" y="208"/>
                    <a:pt x="425" y="328"/>
                    <a:pt x="104" y="488"/>
                  </a:cubicBezTo>
                  <a:cubicBezTo>
                    <a:pt x="1" y="540"/>
                    <a:pt x="10" y="729"/>
                    <a:pt x="144" y="729"/>
                  </a:cubicBezTo>
                  <a:cubicBezTo>
                    <a:pt x="148" y="729"/>
                    <a:pt x="153" y="729"/>
                    <a:pt x="158" y="729"/>
                  </a:cubicBezTo>
                  <a:cubicBezTo>
                    <a:pt x="478" y="702"/>
                    <a:pt x="799" y="649"/>
                    <a:pt x="1119" y="609"/>
                  </a:cubicBezTo>
                  <a:cubicBezTo>
                    <a:pt x="1399" y="582"/>
                    <a:pt x="1720" y="635"/>
                    <a:pt x="1960" y="502"/>
                  </a:cubicBezTo>
                  <a:cubicBezTo>
                    <a:pt x="2107" y="422"/>
                    <a:pt x="2120" y="208"/>
                    <a:pt x="1987" y="115"/>
                  </a:cubicBezTo>
                  <a:cubicBezTo>
                    <a:pt x="1879" y="30"/>
                    <a:pt x="1750" y="0"/>
                    <a:pt x="16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16"/>
            <p:cNvSpPr/>
            <p:nvPr/>
          </p:nvSpPr>
          <p:spPr>
            <a:xfrm rot="10800000" flipH="1">
              <a:off x="1357895" y="429894"/>
              <a:ext cx="156753" cy="61269"/>
            </a:xfrm>
            <a:custGeom>
              <a:avLst/>
              <a:gdLst/>
              <a:ahLst/>
              <a:cxnLst/>
              <a:rect l="l" t="t" r="r" b="b"/>
              <a:pathLst>
                <a:path w="1924" h="752" extrusionOk="0">
                  <a:moveTo>
                    <a:pt x="1488" y="1"/>
                  </a:moveTo>
                  <a:cubicBezTo>
                    <a:pt x="1338" y="1"/>
                    <a:pt x="1178" y="47"/>
                    <a:pt x="1029" y="90"/>
                  </a:cubicBezTo>
                  <a:cubicBezTo>
                    <a:pt x="708" y="170"/>
                    <a:pt x="414" y="290"/>
                    <a:pt x="134" y="464"/>
                  </a:cubicBezTo>
                  <a:cubicBezTo>
                    <a:pt x="1" y="536"/>
                    <a:pt x="43" y="751"/>
                    <a:pt x="181" y="751"/>
                  </a:cubicBezTo>
                  <a:cubicBezTo>
                    <a:pt x="196" y="751"/>
                    <a:pt x="211" y="749"/>
                    <a:pt x="227" y="744"/>
                  </a:cubicBezTo>
                  <a:cubicBezTo>
                    <a:pt x="508" y="691"/>
                    <a:pt x="802" y="624"/>
                    <a:pt x="1082" y="597"/>
                  </a:cubicBezTo>
                  <a:cubicBezTo>
                    <a:pt x="1322" y="570"/>
                    <a:pt x="1629" y="637"/>
                    <a:pt x="1816" y="450"/>
                  </a:cubicBezTo>
                  <a:cubicBezTo>
                    <a:pt x="1910" y="383"/>
                    <a:pt x="1923" y="237"/>
                    <a:pt x="1843" y="143"/>
                  </a:cubicBezTo>
                  <a:cubicBezTo>
                    <a:pt x="1743" y="37"/>
                    <a:pt x="1619" y="1"/>
                    <a:pt x="14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16"/>
            <p:cNvSpPr/>
            <p:nvPr/>
          </p:nvSpPr>
          <p:spPr>
            <a:xfrm rot="10800000" flipH="1">
              <a:off x="1615674" y="337749"/>
              <a:ext cx="176306" cy="61188"/>
            </a:xfrm>
            <a:custGeom>
              <a:avLst/>
              <a:gdLst/>
              <a:ahLst/>
              <a:cxnLst/>
              <a:rect l="l" t="t" r="r" b="b"/>
              <a:pathLst>
                <a:path w="2164" h="751" extrusionOk="0">
                  <a:moveTo>
                    <a:pt x="1372" y="0"/>
                  </a:moveTo>
                  <a:cubicBezTo>
                    <a:pt x="844" y="0"/>
                    <a:pt x="230" y="217"/>
                    <a:pt x="41" y="587"/>
                  </a:cubicBezTo>
                  <a:cubicBezTo>
                    <a:pt x="1" y="667"/>
                    <a:pt x="68" y="747"/>
                    <a:pt x="148" y="747"/>
                  </a:cubicBezTo>
                  <a:cubicBezTo>
                    <a:pt x="175" y="750"/>
                    <a:pt x="204" y="751"/>
                    <a:pt x="232" y="751"/>
                  </a:cubicBezTo>
                  <a:cubicBezTo>
                    <a:pt x="494" y="751"/>
                    <a:pt x="790" y="651"/>
                    <a:pt x="1042" y="627"/>
                  </a:cubicBezTo>
                  <a:cubicBezTo>
                    <a:pt x="1376" y="587"/>
                    <a:pt x="1710" y="627"/>
                    <a:pt x="2030" y="480"/>
                  </a:cubicBezTo>
                  <a:cubicBezTo>
                    <a:pt x="2164" y="413"/>
                    <a:pt x="2124" y="240"/>
                    <a:pt x="2017" y="159"/>
                  </a:cubicBezTo>
                  <a:cubicBezTo>
                    <a:pt x="1861" y="51"/>
                    <a:pt x="1626" y="0"/>
                    <a:pt x="13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16"/>
            <p:cNvSpPr/>
            <p:nvPr/>
          </p:nvSpPr>
          <p:spPr>
            <a:xfrm rot="10800000" flipH="1">
              <a:off x="1867504" y="393313"/>
              <a:ext cx="169300" cy="59558"/>
            </a:xfrm>
            <a:custGeom>
              <a:avLst/>
              <a:gdLst/>
              <a:ahLst/>
              <a:cxnLst/>
              <a:rect l="l" t="t" r="r" b="b"/>
              <a:pathLst>
                <a:path w="2078" h="731" extrusionOk="0">
                  <a:moveTo>
                    <a:pt x="1589" y="0"/>
                  </a:moveTo>
                  <a:cubicBezTo>
                    <a:pt x="1073" y="0"/>
                    <a:pt x="555" y="254"/>
                    <a:pt x="114" y="474"/>
                  </a:cubicBezTo>
                  <a:cubicBezTo>
                    <a:pt x="1" y="525"/>
                    <a:pt x="18" y="730"/>
                    <a:pt x="156" y="730"/>
                  </a:cubicBezTo>
                  <a:cubicBezTo>
                    <a:pt x="164" y="730"/>
                    <a:pt x="172" y="729"/>
                    <a:pt x="181" y="728"/>
                  </a:cubicBezTo>
                  <a:cubicBezTo>
                    <a:pt x="595" y="621"/>
                    <a:pt x="1036" y="568"/>
                    <a:pt x="1463" y="554"/>
                  </a:cubicBezTo>
                  <a:cubicBezTo>
                    <a:pt x="1703" y="554"/>
                    <a:pt x="2077" y="501"/>
                    <a:pt x="1944" y="167"/>
                  </a:cubicBezTo>
                  <a:cubicBezTo>
                    <a:pt x="1904" y="87"/>
                    <a:pt x="1823" y="20"/>
                    <a:pt x="1730" y="7"/>
                  </a:cubicBezTo>
                  <a:cubicBezTo>
                    <a:pt x="1683" y="2"/>
                    <a:pt x="1636" y="0"/>
                    <a:pt x="15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16"/>
            <p:cNvSpPr/>
            <p:nvPr/>
          </p:nvSpPr>
          <p:spPr>
            <a:xfrm rot="10800000" flipH="1">
              <a:off x="2147688" y="520329"/>
              <a:ext cx="138177" cy="46767"/>
            </a:xfrm>
            <a:custGeom>
              <a:avLst/>
              <a:gdLst/>
              <a:ahLst/>
              <a:cxnLst/>
              <a:rect l="l" t="t" r="r" b="b"/>
              <a:pathLst>
                <a:path w="1696" h="574" extrusionOk="0">
                  <a:moveTo>
                    <a:pt x="1396" y="1"/>
                  </a:moveTo>
                  <a:cubicBezTo>
                    <a:pt x="1203" y="1"/>
                    <a:pt x="1004" y="82"/>
                    <a:pt x="815" y="114"/>
                  </a:cubicBezTo>
                  <a:cubicBezTo>
                    <a:pt x="561" y="140"/>
                    <a:pt x="321" y="234"/>
                    <a:pt x="94" y="354"/>
                  </a:cubicBezTo>
                  <a:cubicBezTo>
                    <a:pt x="0" y="408"/>
                    <a:pt x="40" y="541"/>
                    <a:pt x="147" y="554"/>
                  </a:cubicBezTo>
                  <a:cubicBezTo>
                    <a:pt x="336" y="564"/>
                    <a:pt x="531" y="573"/>
                    <a:pt x="724" y="573"/>
                  </a:cubicBezTo>
                  <a:cubicBezTo>
                    <a:pt x="804" y="573"/>
                    <a:pt x="883" y="572"/>
                    <a:pt x="961" y="568"/>
                  </a:cubicBezTo>
                  <a:cubicBezTo>
                    <a:pt x="1215" y="554"/>
                    <a:pt x="1522" y="554"/>
                    <a:pt x="1656" y="287"/>
                  </a:cubicBezTo>
                  <a:cubicBezTo>
                    <a:pt x="1696" y="194"/>
                    <a:pt x="1656" y="74"/>
                    <a:pt x="1549" y="20"/>
                  </a:cubicBezTo>
                  <a:cubicBezTo>
                    <a:pt x="1498" y="6"/>
                    <a:pt x="1447" y="1"/>
                    <a:pt x="139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0" name="Google Shape;500;p16"/>
          <p:cNvSpPr/>
          <p:nvPr/>
        </p:nvSpPr>
        <p:spPr>
          <a:xfrm flipH="1">
            <a:off x="-271671" y="4241650"/>
            <a:ext cx="3709030" cy="940940"/>
          </a:xfrm>
          <a:custGeom>
            <a:avLst/>
            <a:gdLst/>
            <a:ahLst/>
            <a:cxnLst/>
            <a:rect l="l" t="t" r="r" b="b"/>
            <a:pathLst>
              <a:path w="36052" h="9146" extrusionOk="0">
                <a:moveTo>
                  <a:pt x="23499" y="0"/>
                </a:moveTo>
                <a:cubicBezTo>
                  <a:pt x="14978" y="0"/>
                  <a:pt x="8996" y="5145"/>
                  <a:pt x="1" y="9146"/>
                </a:cubicBezTo>
                <a:lnTo>
                  <a:pt x="36052" y="9146"/>
                </a:lnTo>
                <a:cubicBezTo>
                  <a:pt x="36052" y="3805"/>
                  <a:pt x="30938" y="1041"/>
                  <a:pt x="28041" y="467"/>
                </a:cubicBezTo>
                <a:cubicBezTo>
                  <a:pt x="26437" y="146"/>
                  <a:pt x="24932" y="0"/>
                  <a:pt x="2349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1" name="Google Shape;501;p16"/>
          <p:cNvSpPr/>
          <p:nvPr/>
        </p:nvSpPr>
        <p:spPr>
          <a:xfrm flipH="1">
            <a:off x="-515974" y="4103252"/>
            <a:ext cx="4428718" cy="1123518"/>
          </a:xfrm>
          <a:custGeom>
            <a:avLst/>
            <a:gdLst/>
            <a:ahLst/>
            <a:cxnLst/>
            <a:rect l="l" t="t" r="r" b="b"/>
            <a:pathLst>
              <a:path w="36052" h="9146" extrusionOk="0">
                <a:moveTo>
                  <a:pt x="23499" y="0"/>
                </a:moveTo>
                <a:cubicBezTo>
                  <a:pt x="14978" y="0"/>
                  <a:pt x="8996" y="5145"/>
                  <a:pt x="1" y="9146"/>
                </a:cubicBezTo>
                <a:lnTo>
                  <a:pt x="36052" y="9146"/>
                </a:lnTo>
                <a:cubicBezTo>
                  <a:pt x="36052" y="3805"/>
                  <a:pt x="30938" y="1041"/>
                  <a:pt x="28041" y="467"/>
                </a:cubicBezTo>
                <a:cubicBezTo>
                  <a:pt x="26437" y="146"/>
                  <a:pt x="24932" y="0"/>
                  <a:pt x="23499" y="0"/>
                </a:cubicBezTo>
                <a:close/>
              </a:path>
            </a:pathLst>
          </a:custGeom>
          <a:noFill/>
          <a:ln w="1905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2" name="Google Shape;502;p16"/>
          <p:cNvSpPr/>
          <p:nvPr/>
        </p:nvSpPr>
        <p:spPr>
          <a:xfrm flipH="1">
            <a:off x="4873206" y="4728562"/>
            <a:ext cx="4167477" cy="454026"/>
          </a:xfrm>
          <a:custGeom>
            <a:avLst/>
            <a:gdLst/>
            <a:ahLst/>
            <a:cxnLst/>
            <a:rect l="l" t="t" r="r" b="b"/>
            <a:pathLst>
              <a:path w="24529" h="2672" extrusionOk="0">
                <a:moveTo>
                  <a:pt x="11805" y="0"/>
                </a:moveTo>
                <a:cubicBezTo>
                  <a:pt x="6324" y="0"/>
                  <a:pt x="2075" y="1484"/>
                  <a:pt x="1" y="2672"/>
                </a:cubicBezTo>
                <a:lnTo>
                  <a:pt x="24528" y="2672"/>
                </a:lnTo>
                <a:cubicBezTo>
                  <a:pt x="19910" y="699"/>
                  <a:pt x="15567" y="0"/>
                  <a:pt x="1180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3" name="Google Shape;503;p16"/>
          <p:cNvGrpSpPr/>
          <p:nvPr/>
        </p:nvGrpSpPr>
        <p:grpSpPr>
          <a:xfrm rot="9548102" flipH="1">
            <a:off x="7376182" y="3932240"/>
            <a:ext cx="1166630" cy="1123614"/>
            <a:chOff x="2560800" y="4304955"/>
            <a:chExt cx="961394" cy="925946"/>
          </a:xfrm>
        </p:grpSpPr>
        <p:sp>
          <p:nvSpPr>
            <p:cNvPr id="504" name="Google Shape;504;p16"/>
            <p:cNvSpPr/>
            <p:nvPr/>
          </p:nvSpPr>
          <p:spPr>
            <a:xfrm rot="-3122830">
              <a:off x="2672015" y="4699763"/>
              <a:ext cx="101891" cy="188206"/>
            </a:xfrm>
            <a:custGeom>
              <a:avLst/>
              <a:gdLst/>
              <a:ahLst/>
              <a:cxnLst/>
              <a:rect l="l" t="t" r="r" b="b"/>
              <a:pathLst>
                <a:path w="1400" h="2586" extrusionOk="0">
                  <a:moveTo>
                    <a:pt x="124" y="0"/>
                  </a:moveTo>
                  <a:cubicBezTo>
                    <a:pt x="60" y="0"/>
                    <a:pt x="1" y="54"/>
                    <a:pt x="11" y="121"/>
                  </a:cubicBezTo>
                  <a:cubicBezTo>
                    <a:pt x="104" y="575"/>
                    <a:pt x="237" y="1002"/>
                    <a:pt x="411" y="1429"/>
                  </a:cubicBezTo>
                  <a:cubicBezTo>
                    <a:pt x="545" y="1803"/>
                    <a:pt x="598" y="2404"/>
                    <a:pt x="1012" y="2578"/>
                  </a:cubicBezTo>
                  <a:cubicBezTo>
                    <a:pt x="1029" y="2583"/>
                    <a:pt x="1045" y="2586"/>
                    <a:pt x="1062" y="2586"/>
                  </a:cubicBezTo>
                  <a:cubicBezTo>
                    <a:pt x="1124" y="2586"/>
                    <a:pt x="1183" y="2548"/>
                    <a:pt x="1226" y="2484"/>
                  </a:cubicBezTo>
                  <a:cubicBezTo>
                    <a:pt x="1399" y="2097"/>
                    <a:pt x="1039" y="1616"/>
                    <a:pt x="878" y="1256"/>
                  </a:cubicBezTo>
                  <a:cubicBezTo>
                    <a:pt x="718" y="815"/>
                    <a:pt x="491" y="401"/>
                    <a:pt x="197" y="27"/>
                  </a:cubicBezTo>
                  <a:cubicBezTo>
                    <a:pt x="175" y="9"/>
                    <a:pt x="149" y="0"/>
                    <a:pt x="1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16"/>
            <p:cNvSpPr/>
            <p:nvPr/>
          </p:nvSpPr>
          <p:spPr>
            <a:xfrm rot="-3122830">
              <a:off x="2613090" y="4564633"/>
              <a:ext cx="104292" cy="183549"/>
            </a:xfrm>
            <a:custGeom>
              <a:avLst/>
              <a:gdLst/>
              <a:ahLst/>
              <a:cxnLst/>
              <a:rect l="l" t="t" r="r" b="b"/>
              <a:pathLst>
                <a:path w="1433" h="2522" extrusionOk="0">
                  <a:moveTo>
                    <a:pt x="150" y="0"/>
                  </a:moveTo>
                  <a:cubicBezTo>
                    <a:pt x="98" y="0"/>
                    <a:pt x="49" y="38"/>
                    <a:pt x="40" y="100"/>
                  </a:cubicBezTo>
                  <a:cubicBezTo>
                    <a:pt x="0" y="527"/>
                    <a:pt x="334" y="928"/>
                    <a:pt x="454" y="1342"/>
                  </a:cubicBezTo>
                  <a:cubicBezTo>
                    <a:pt x="574" y="1702"/>
                    <a:pt x="641" y="2130"/>
                    <a:pt x="895" y="2437"/>
                  </a:cubicBezTo>
                  <a:cubicBezTo>
                    <a:pt x="948" y="2496"/>
                    <a:pt x="1010" y="2521"/>
                    <a:pt x="1071" y="2521"/>
                  </a:cubicBezTo>
                  <a:cubicBezTo>
                    <a:pt x="1256" y="2521"/>
                    <a:pt x="1433" y="2290"/>
                    <a:pt x="1322" y="2089"/>
                  </a:cubicBezTo>
                  <a:cubicBezTo>
                    <a:pt x="962" y="1422"/>
                    <a:pt x="735" y="621"/>
                    <a:pt x="227" y="33"/>
                  </a:cubicBezTo>
                  <a:cubicBezTo>
                    <a:pt x="204" y="10"/>
                    <a:pt x="177" y="0"/>
                    <a:pt x="1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16"/>
            <p:cNvSpPr/>
            <p:nvPr/>
          </p:nvSpPr>
          <p:spPr>
            <a:xfrm rot="-3122830">
              <a:off x="2806822" y="4535730"/>
              <a:ext cx="60334" cy="131221"/>
            </a:xfrm>
            <a:custGeom>
              <a:avLst/>
              <a:gdLst/>
              <a:ahLst/>
              <a:cxnLst/>
              <a:rect l="l" t="t" r="r" b="b"/>
              <a:pathLst>
                <a:path w="829" h="1803" extrusionOk="0">
                  <a:moveTo>
                    <a:pt x="94" y="1"/>
                  </a:moveTo>
                  <a:cubicBezTo>
                    <a:pt x="54" y="1"/>
                    <a:pt x="14" y="27"/>
                    <a:pt x="14" y="67"/>
                  </a:cubicBezTo>
                  <a:cubicBezTo>
                    <a:pt x="0" y="188"/>
                    <a:pt x="27" y="308"/>
                    <a:pt x="67" y="415"/>
                  </a:cubicBezTo>
                  <a:cubicBezTo>
                    <a:pt x="107" y="602"/>
                    <a:pt x="134" y="775"/>
                    <a:pt x="160" y="949"/>
                  </a:cubicBezTo>
                  <a:cubicBezTo>
                    <a:pt x="214" y="1242"/>
                    <a:pt x="227" y="1670"/>
                    <a:pt x="548" y="1790"/>
                  </a:cubicBezTo>
                  <a:cubicBezTo>
                    <a:pt x="571" y="1798"/>
                    <a:pt x="592" y="1802"/>
                    <a:pt x="611" y="1802"/>
                  </a:cubicBezTo>
                  <a:cubicBezTo>
                    <a:pt x="714" y="1802"/>
                    <a:pt x="765" y="1693"/>
                    <a:pt x="788" y="1603"/>
                  </a:cubicBezTo>
                  <a:cubicBezTo>
                    <a:pt x="828" y="1456"/>
                    <a:pt x="668" y="1176"/>
                    <a:pt x="628" y="1029"/>
                  </a:cubicBezTo>
                  <a:cubicBezTo>
                    <a:pt x="574" y="882"/>
                    <a:pt x="548" y="748"/>
                    <a:pt x="508" y="602"/>
                  </a:cubicBezTo>
                  <a:cubicBezTo>
                    <a:pt x="454" y="388"/>
                    <a:pt x="347" y="41"/>
                    <a:pt x="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16"/>
            <p:cNvSpPr/>
            <p:nvPr/>
          </p:nvSpPr>
          <p:spPr>
            <a:xfrm rot="-3122830">
              <a:off x="2775098" y="4405378"/>
              <a:ext cx="67248" cy="127145"/>
            </a:xfrm>
            <a:custGeom>
              <a:avLst/>
              <a:gdLst/>
              <a:ahLst/>
              <a:cxnLst/>
              <a:rect l="l" t="t" r="r" b="b"/>
              <a:pathLst>
                <a:path w="924" h="1747" extrusionOk="0">
                  <a:moveTo>
                    <a:pt x="111" y="1"/>
                  </a:moveTo>
                  <a:cubicBezTo>
                    <a:pt x="68" y="1"/>
                    <a:pt x="27" y="34"/>
                    <a:pt x="27" y="76"/>
                  </a:cubicBezTo>
                  <a:cubicBezTo>
                    <a:pt x="0" y="330"/>
                    <a:pt x="121" y="597"/>
                    <a:pt x="174" y="850"/>
                  </a:cubicBezTo>
                  <a:cubicBezTo>
                    <a:pt x="214" y="1091"/>
                    <a:pt x="268" y="1331"/>
                    <a:pt x="334" y="1558"/>
                  </a:cubicBezTo>
                  <a:cubicBezTo>
                    <a:pt x="383" y="1689"/>
                    <a:pt x="498" y="1746"/>
                    <a:pt x="609" y="1746"/>
                  </a:cubicBezTo>
                  <a:cubicBezTo>
                    <a:pt x="769" y="1746"/>
                    <a:pt x="924" y="1627"/>
                    <a:pt x="868" y="1438"/>
                  </a:cubicBezTo>
                  <a:cubicBezTo>
                    <a:pt x="855" y="1424"/>
                    <a:pt x="855" y="1411"/>
                    <a:pt x="842" y="1398"/>
                  </a:cubicBezTo>
                  <a:cubicBezTo>
                    <a:pt x="815" y="1264"/>
                    <a:pt x="762" y="1144"/>
                    <a:pt x="708" y="1024"/>
                  </a:cubicBezTo>
                  <a:cubicBezTo>
                    <a:pt x="668" y="904"/>
                    <a:pt x="628" y="783"/>
                    <a:pt x="588" y="677"/>
                  </a:cubicBezTo>
                  <a:cubicBezTo>
                    <a:pt x="495" y="436"/>
                    <a:pt x="374" y="143"/>
                    <a:pt x="147" y="9"/>
                  </a:cubicBezTo>
                  <a:cubicBezTo>
                    <a:pt x="136" y="3"/>
                    <a:pt x="123" y="1"/>
                    <a:pt x="1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16"/>
            <p:cNvSpPr/>
            <p:nvPr/>
          </p:nvSpPr>
          <p:spPr>
            <a:xfrm rot="-3122830">
              <a:off x="2859492" y="4469339"/>
              <a:ext cx="1892" cy="4949"/>
            </a:xfrm>
            <a:custGeom>
              <a:avLst/>
              <a:gdLst/>
              <a:ahLst/>
              <a:cxnLst/>
              <a:rect l="l" t="t" r="r" b="b"/>
              <a:pathLst>
                <a:path w="26" h="68" extrusionOk="0">
                  <a:moveTo>
                    <a:pt x="0" y="0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14" y="43"/>
                    <a:pt x="25" y="68"/>
                    <a:pt x="25" y="68"/>
                  </a:cubicBezTo>
                  <a:cubicBezTo>
                    <a:pt x="26" y="68"/>
                    <a:pt x="18" y="49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16"/>
            <p:cNvSpPr/>
            <p:nvPr/>
          </p:nvSpPr>
          <p:spPr>
            <a:xfrm rot="-3122830">
              <a:off x="2895780" y="4683985"/>
              <a:ext cx="72488" cy="149925"/>
            </a:xfrm>
            <a:custGeom>
              <a:avLst/>
              <a:gdLst/>
              <a:ahLst/>
              <a:cxnLst/>
              <a:rect l="l" t="t" r="r" b="b"/>
              <a:pathLst>
                <a:path w="996" h="2060" extrusionOk="0">
                  <a:moveTo>
                    <a:pt x="58" y="0"/>
                  </a:moveTo>
                  <a:cubicBezTo>
                    <a:pt x="28" y="0"/>
                    <a:pt x="0" y="22"/>
                    <a:pt x="0" y="51"/>
                  </a:cubicBezTo>
                  <a:cubicBezTo>
                    <a:pt x="0" y="345"/>
                    <a:pt x="174" y="638"/>
                    <a:pt x="281" y="905"/>
                  </a:cubicBezTo>
                  <a:cubicBezTo>
                    <a:pt x="414" y="1239"/>
                    <a:pt x="481" y="1573"/>
                    <a:pt x="588" y="1920"/>
                  </a:cubicBezTo>
                  <a:cubicBezTo>
                    <a:pt x="617" y="2015"/>
                    <a:pt x="701" y="2059"/>
                    <a:pt x="785" y="2059"/>
                  </a:cubicBezTo>
                  <a:cubicBezTo>
                    <a:pt x="891" y="2059"/>
                    <a:pt x="996" y="1988"/>
                    <a:pt x="988" y="1853"/>
                  </a:cubicBezTo>
                  <a:cubicBezTo>
                    <a:pt x="921" y="1506"/>
                    <a:pt x="801" y="1172"/>
                    <a:pt x="601" y="879"/>
                  </a:cubicBezTo>
                  <a:cubicBezTo>
                    <a:pt x="467" y="572"/>
                    <a:pt x="294" y="278"/>
                    <a:pt x="94" y="11"/>
                  </a:cubicBezTo>
                  <a:cubicBezTo>
                    <a:pt x="82" y="3"/>
                    <a:pt x="70" y="0"/>
                    <a:pt x="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16"/>
            <p:cNvSpPr/>
            <p:nvPr/>
          </p:nvSpPr>
          <p:spPr>
            <a:xfrm rot="-3122830">
              <a:off x="2715509" y="4912133"/>
              <a:ext cx="72925" cy="144321"/>
            </a:xfrm>
            <a:custGeom>
              <a:avLst/>
              <a:gdLst/>
              <a:ahLst/>
              <a:cxnLst/>
              <a:rect l="l" t="t" r="r" b="b"/>
              <a:pathLst>
                <a:path w="1002" h="1983" extrusionOk="0">
                  <a:moveTo>
                    <a:pt x="89" y="0"/>
                  </a:moveTo>
                  <a:cubicBezTo>
                    <a:pt x="57" y="0"/>
                    <a:pt x="27" y="15"/>
                    <a:pt x="27" y="46"/>
                  </a:cubicBezTo>
                  <a:cubicBezTo>
                    <a:pt x="1" y="366"/>
                    <a:pt x="174" y="686"/>
                    <a:pt x="268" y="980"/>
                  </a:cubicBezTo>
                  <a:cubicBezTo>
                    <a:pt x="361" y="1274"/>
                    <a:pt x="428" y="1674"/>
                    <a:pt x="668" y="1928"/>
                  </a:cubicBezTo>
                  <a:cubicBezTo>
                    <a:pt x="706" y="1966"/>
                    <a:pt x="752" y="1982"/>
                    <a:pt x="798" y="1982"/>
                  </a:cubicBezTo>
                  <a:cubicBezTo>
                    <a:pt x="901" y="1982"/>
                    <a:pt x="1002" y="1901"/>
                    <a:pt x="1002" y="1781"/>
                  </a:cubicBezTo>
                  <a:cubicBezTo>
                    <a:pt x="989" y="1448"/>
                    <a:pt x="788" y="1114"/>
                    <a:pt x="655" y="820"/>
                  </a:cubicBezTo>
                  <a:cubicBezTo>
                    <a:pt x="521" y="540"/>
                    <a:pt x="388" y="166"/>
                    <a:pt x="121" y="5"/>
                  </a:cubicBezTo>
                  <a:cubicBezTo>
                    <a:pt x="111" y="2"/>
                    <a:pt x="100" y="0"/>
                    <a:pt x="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16"/>
            <p:cNvSpPr/>
            <p:nvPr/>
          </p:nvSpPr>
          <p:spPr>
            <a:xfrm rot="-3122830">
              <a:off x="2859737" y="5003290"/>
              <a:ext cx="112807" cy="204436"/>
            </a:xfrm>
            <a:custGeom>
              <a:avLst/>
              <a:gdLst/>
              <a:ahLst/>
              <a:cxnLst/>
              <a:rect l="l" t="t" r="r" b="b"/>
              <a:pathLst>
                <a:path w="1550" h="2809" extrusionOk="0">
                  <a:moveTo>
                    <a:pt x="135" y="0"/>
                  </a:moveTo>
                  <a:cubicBezTo>
                    <a:pt x="99" y="0"/>
                    <a:pt x="62" y="24"/>
                    <a:pt x="54" y="72"/>
                  </a:cubicBezTo>
                  <a:cubicBezTo>
                    <a:pt x="0" y="446"/>
                    <a:pt x="254" y="807"/>
                    <a:pt x="414" y="1127"/>
                  </a:cubicBezTo>
                  <a:cubicBezTo>
                    <a:pt x="668" y="1634"/>
                    <a:pt x="775" y="2262"/>
                    <a:pt x="1095" y="2716"/>
                  </a:cubicBezTo>
                  <a:cubicBezTo>
                    <a:pt x="1143" y="2781"/>
                    <a:pt x="1203" y="2808"/>
                    <a:pt x="1264" y="2808"/>
                  </a:cubicBezTo>
                  <a:cubicBezTo>
                    <a:pt x="1390" y="2808"/>
                    <a:pt x="1518" y="2691"/>
                    <a:pt x="1536" y="2556"/>
                  </a:cubicBezTo>
                  <a:lnTo>
                    <a:pt x="1549" y="2569"/>
                  </a:lnTo>
                  <a:cubicBezTo>
                    <a:pt x="1509" y="2142"/>
                    <a:pt x="1255" y="1715"/>
                    <a:pt x="1042" y="1354"/>
                  </a:cubicBezTo>
                  <a:cubicBezTo>
                    <a:pt x="788" y="900"/>
                    <a:pt x="481" y="473"/>
                    <a:pt x="201" y="32"/>
                  </a:cubicBezTo>
                  <a:cubicBezTo>
                    <a:pt x="185" y="11"/>
                    <a:pt x="160" y="0"/>
                    <a:pt x="1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16"/>
            <p:cNvSpPr/>
            <p:nvPr/>
          </p:nvSpPr>
          <p:spPr>
            <a:xfrm rot="-3122830">
              <a:off x="2895023" y="4842464"/>
              <a:ext cx="98252" cy="152035"/>
            </a:xfrm>
            <a:custGeom>
              <a:avLst/>
              <a:gdLst/>
              <a:ahLst/>
              <a:cxnLst/>
              <a:rect l="l" t="t" r="r" b="b"/>
              <a:pathLst>
                <a:path w="1350" h="2089" extrusionOk="0">
                  <a:moveTo>
                    <a:pt x="154" y="0"/>
                  </a:moveTo>
                  <a:cubicBezTo>
                    <a:pt x="75" y="0"/>
                    <a:pt x="0" y="84"/>
                    <a:pt x="41" y="175"/>
                  </a:cubicBezTo>
                  <a:cubicBezTo>
                    <a:pt x="175" y="432"/>
                    <a:pt x="444" y="2088"/>
                    <a:pt x="919" y="2088"/>
                  </a:cubicBezTo>
                  <a:cubicBezTo>
                    <a:pt x="963" y="2088"/>
                    <a:pt x="1008" y="2074"/>
                    <a:pt x="1055" y="2044"/>
                  </a:cubicBezTo>
                  <a:cubicBezTo>
                    <a:pt x="1349" y="1857"/>
                    <a:pt x="909" y="1296"/>
                    <a:pt x="815" y="1083"/>
                  </a:cubicBezTo>
                  <a:cubicBezTo>
                    <a:pt x="642" y="722"/>
                    <a:pt x="508" y="322"/>
                    <a:pt x="228" y="28"/>
                  </a:cubicBezTo>
                  <a:cubicBezTo>
                    <a:pt x="205" y="9"/>
                    <a:pt x="179" y="0"/>
                    <a:pt x="1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16"/>
            <p:cNvSpPr/>
            <p:nvPr/>
          </p:nvSpPr>
          <p:spPr>
            <a:xfrm rot="-3122830">
              <a:off x="3085058" y="4766210"/>
              <a:ext cx="88208" cy="139226"/>
            </a:xfrm>
            <a:custGeom>
              <a:avLst/>
              <a:gdLst/>
              <a:ahLst/>
              <a:cxnLst/>
              <a:rect l="l" t="t" r="r" b="b"/>
              <a:pathLst>
                <a:path w="1212" h="1913" extrusionOk="0">
                  <a:moveTo>
                    <a:pt x="116" y="1"/>
                  </a:moveTo>
                  <a:cubicBezTo>
                    <a:pt x="55" y="1"/>
                    <a:pt x="0" y="55"/>
                    <a:pt x="10" y="129"/>
                  </a:cubicBezTo>
                  <a:cubicBezTo>
                    <a:pt x="50" y="370"/>
                    <a:pt x="130" y="597"/>
                    <a:pt x="236" y="824"/>
                  </a:cubicBezTo>
                  <a:cubicBezTo>
                    <a:pt x="303" y="997"/>
                    <a:pt x="383" y="1171"/>
                    <a:pt x="437" y="1344"/>
                  </a:cubicBezTo>
                  <a:cubicBezTo>
                    <a:pt x="477" y="1518"/>
                    <a:pt x="544" y="1692"/>
                    <a:pt x="650" y="1825"/>
                  </a:cubicBezTo>
                  <a:cubicBezTo>
                    <a:pt x="705" y="1885"/>
                    <a:pt x="778" y="1913"/>
                    <a:pt x="850" y="1913"/>
                  </a:cubicBezTo>
                  <a:cubicBezTo>
                    <a:pt x="939" y="1913"/>
                    <a:pt x="1026" y="1872"/>
                    <a:pt x="1078" y="1798"/>
                  </a:cubicBezTo>
                  <a:cubicBezTo>
                    <a:pt x="1211" y="1598"/>
                    <a:pt x="958" y="1291"/>
                    <a:pt x="864" y="1117"/>
                  </a:cubicBezTo>
                  <a:cubicBezTo>
                    <a:pt x="757" y="944"/>
                    <a:pt x="664" y="770"/>
                    <a:pt x="557" y="597"/>
                  </a:cubicBezTo>
                  <a:cubicBezTo>
                    <a:pt x="463" y="383"/>
                    <a:pt x="343" y="196"/>
                    <a:pt x="196" y="36"/>
                  </a:cubicBezTo>
                  <a:cubicBezTo>
                    <a:pt x="172" y="11"/>
                    <a:pt x="143" y="1"/>
                    <a:pt x="1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16"/>
            <p:cNvSpPr/>
            <p:nvPr/>
          </p:nvSpPr>
          <p:spPr>
            <a:xfrm rot="-3122830">
              <a:off x="3073315" y="4641680"/>
              <a:ext cx="75108" cy="128819"/>
            </a:xfrm>
            <a:custGeom>
              <a:avLst/>
              <a:gdLst/>
              <a:ahLst/>
              <a:cxnLst/>
              <a:rect l="l" t="t" r="r" b="b"/>
              <a:pathLst>
                <a:path w="1032" h="1770" extrusionOk="0">
                  <a:moveTo>
                    <a:pt x="134" y="0"/>
                  </a:moveTo>
                  <a:cubicBezTo>
                    <a:pt x="66" y="0"/>
                    <a:pt x="1" y="72"/>
                    <a:pt x="30" y="151"/>
                  </a:cubicBezTo>
                  <a:cubicBezTo>
                    <a:pt x="137" y="391"/>
                    <a:pt x="257" y="631"/>
                    <a:pt x="351" y="872"/>
                  </a:cubicBezTo>
                  <a:cubicBezTo>
                    <a:pt x="471" y="1152"/>
                    <a:pt x="538" y="1499"/>
                    <a:pt x="738" y="1726"/>
                  </a:cubicBezTo>
                  <a:cubicBezTo>
                    <a:pt x="772" y="1756"/>
                    <a:pt x="812" y="1769"/>
                    <a:pt x="852" y="1769"/>
                  </a:cubicBezTo>
                  <a:cubicBezTo>
                    <a:pt x="939" y="1769"/>
                    <a:pt x="1023" y="1706"/>
                    <a:pt x="1032" y="1606"/>
                  </a:cubicBezTo>
                  <a:cubicBezTo>
                    <a:pt x="1018" y="1326"/>
                    <a:pt x="832" y="1045"/>
                    <a:pt x="698" y="792"/>
                  </a:cubicBezTo>
                  <a:cubicBezTo>
                    <a:pt x="565" y="525"/>
                    <a:pt x="404" y="257"/>
                    <a:pt x="204" y="30"/>
                  </a:cubicBezTo>
                  <a:cubicBezTo>
                    <a:pt x="183" y="9"/>
                    <a:pt x="158" y="0"/>
                    <a:pt x="13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16"/>
            <p:cNvSpPr/>
            <p:nvPr/>
          </p:nvSpPr>
          <p:spPr>
            <a:xfrm rot="-3122830">
              <a:off x="3016813" y="4489329"/>
              <a:ext cx="68048" cy="148542"/>
            </a:xfrm>
            <a:custGeom>
              <a:avLst/>
              <a:gdLst/>
              <a:ahLst/>
              <a:cxnLst/>
              <a:rect l="l" t="t" r="r" b="b"/>
              <a:pathLst>
                <a:path w="935" h="2041" extrusionOk="0">
                  <a:moveTo>
                    <a:pt x="93" y="1"/>
                  </a:moveTo>
                  <a:cubicBezTo>
                    <a:pt x="50" y="1"/>
                    <a:pt x="11" y="27"/>
                    <a:pt x="0" y="71"/>
                  </a:cubicBezTo>
                  <a:cubicBezTo>
                    <a:pt x="0" y="165"/>
                    <a:pt x="14" y="271"/>
                    <a:pt x="67" y="365"/>
                  </a:cubicBezTo>
                  <a:cubicBezTo>
                    <a:pt x="134" y="565"/>
                    <a:pt x="187" y="752"/>
                    <a:pt x="241" y="952"/>
                  </a:cubicBezTo>
                  <a:cubicBezTo>
                    <a:pt x="321" y="1273"/>
                    <a:pt x="347" y="1727"/>
                    <a:pt x="561" y="1980"/>
                  </a:cubicBezTo>
                  <a:cubicBezTo>
                    <a:pt x="597" y="2021"/>
                    <a:pt x="645" y="2041"/>
                    <a:pt x="692" y="2041"/>
                  </a:cubicBezTo>
                  <a:cubicBezTo>
                    <a:pt x="768" y="2041"/>
                    <a:pt x="843" y="1991"/>
                    <a:pt x="868" y="1900"/>
                  </a:cubicBezTo>
                  <a:cubicBezTo>
                    <a:pt x="935" y="1567"/>
                    <a:pt x="708" y="1139"/>
                    <a:pt x="588" y="846"/>
                  </a:cubicBezTo>
                  <a:cubicBezTo>
                    <a:pt x="508" y="605"/>
                    <a:pt x="374" y="84"/>
                    <a:pt x="120" y="4"/>
                  </a:cubicBezTo>
                  <a:cubicBezTo>
                    <a:pt x="111" y="2"/>
                    <a:pt x="102" y="1"/>
                    <a:pt x="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16"/>
            <p:cNvSpPr/>
            <p:nvPr/>
          </p:nvSpPr>
          <p:spPr>
            <a:xfrm rot="-3122830">
              <a:off x="2981579" y="4311513"/>
              <a:ext cx="98397" cy="167464"/>
            </a:xfrm>
            <a:custGeom>
              <a:avLst/>
              <a:gdLst/>
              <a:ahLst/>
              <a:cxnLst/>
              <a:rect l="l" t="t" r="r" b="b"/>
              <a:pathLst>
                <a:path w="1352" h="2301" extrusionOk="0">
                  <a:moveTo>
                    <a:pt x="27" y="1"/>
                  </a:moveTo>
                  <a:cubicBezTo>
                    <a:pt x="11" y="1"/>
                    <a:pt x="0" y="20"/>
                    <a:pt x="10" y="39"/>
                  </a:cubicBezTo>
                  <a:cubicBezTo>
                    <a:pt x="143" y="372"/>
                    <a:pt x="317" y="693"/>
                    <a:pt x="437" y="1040"/>
                  </a:cubicBezTo>
                  <a:cubicBezTo>
                    <a:pt x="570" y="1441"/>
                    <a:pt x="664" y="1921"/>
                    <a:pt x="944" y="2242"/>
                  </a:cubicBezTo>
                  <a:cubicBezTo>
                    <a:pt x="982" y="2283"/>
                    <a:pt x="1028" y="2300"/>
                    <a:pt x="1075" y="2300"/>
                  </a:cubicBezTo>
                  <a:cubicBezTo>
                    <a:pt x="1211" y="2300"/>
                    <a:pt x="1351" y="2154"/>
                    <a:pt x="1291" y="2015"/>
                  </a:cubicBezTo>
                  <a:cubicBezTo>
                    <a:pt x="1131" y="1641"/>
                    <a:pt x="904" y="1294"/>
                    <a:pt x="731" y="920"/>
                  </a:cubicBezTo>
                  <a:cubicBezTo>
                    <a:pt x="570" y="586"/>
                    <a:pt x="384" y="185"/>
                    <a:pt x="50" y="12"/>
                  </a:cubicBezTo>
                  <a:cubicBezTo>
                    <a:pt x="42" y="4"/>
                    <a:pt x="34" y="1"/>
                    <a:pt x="2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16"/>
            <p:cNvSpPr/>
            <p:nvPr/>
          </p:nvSpPr>
          <p:spPr>
            <a:xfrm rot="-3122830">
              <a:off x="3221661" y="4435529"/>
              <a:ext cx="87335" cy="159604"/>
            </a:xfrm>
            <a:custGeom>
              <a:avLst/>
              <a:gdLst/>
              <a:ahLst/>
              <a:cxnLst/>
              <a:rect l="l" t="t" r="r" b="b"/>
              <a:pathLst>
                <a:path w="1200" h="2193" extrusionOk="0">
                  <a:moveTo>
                    <a:pt x="52" y="1"/>
                  </a:moveTo>
                  <a:cubicBezTo>
                    <a:pt x="24" y="1"/>
                    <a:pt x="0" y="25"/>
                    <a:pt x="0" y="60"/>
                  </a:cubicBezTo>
                  <a:cubicBezTo>
                    <a:pt x="14" y="448"/>
                    <a:pt x="174" y="861"/>
                    <a:pt x="267" y="1235"/>
                  </a:cubicBezTo>
                  <a:cubicBezTo>
                    <a:pt x="348" y="1529"/>
                    <a:pt x="441" y="2090"/>
                    <a:pt x="788" y="2183"/>
                  </a:cubicBezTo>
                  <a:cubicBezTo>
                    <a:pt x="812" y="2190"/>
                    <a:pt x="835" y="2193"/>
                    <a:pt x="858" y="2193"/>
                  </a:cubicBezTo>
                  <a:cubicBezTo>
                    <a:pt x="1062" y="2193"/>
                    <a:pt x="1200" y="1938"/>
                    <a:pt x="1055" y="1769"/>
                  </a:cubicBezTo>
                  <a:cubicBezTo>
                    <a:pt x="842" y="1529"/>
                    <a:pt x="668" y="1249"/>
                    <a:pt x="534" y="955"/>
                  </a:cubicBezTo>
                  <a:cubicBezTo>
                    <a:pt x="414" y="675"/>
                    <a:pt x="334" y="234"/>
                    <a:pt x="94" y="20"/>
                  </a:cubicBezTo>
                  <a:cubicBezTo>
                    <a:pt x="80" y="7"/>
                    <a:pt x="66" y="1"/>
                    <a:pt x="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16"/>
            <p:cNvSpPr/>
            <p:nvPr/>
          </p:nvSpPr>
          <p:spPr>
            <a:xfrm rot="-3122830">
              <a:off x="3295104" y="4597997"/>
              <a:ext cx="94322" cy="135587"/>
            </a:xfrm>
            <a:custGeom>
              <a:avLst/>
              <a:gdLst/>
              <a:ahLst/>
              <a:cxnLst/>
              <a:rect l="l" t="t" r="r" b="b"/>
              <a:pathLst>
                <a:path w="1296" h="1863" extrusionOk="0">
                  <a:moveTo>
                    <a:pt x="171" y="1"/>
                  </a:moveTo>
                  <a:cubicBezTo>
                    <a:pt x="143" y="1"/>
                    <a:pt x="116" y="25"/>
                    <a:pt x="107" y="60"/>
                  </a:cubicBezTo>
                  <a:cubicBezTo>
                    <a:pt x="0" y="381"/>
                    <a:pt x="201" y="768"/>
                    <a:pt x="347" y="1062"/>
                  </a:cubicBezTo>
                  <a:cubicBezTo>
                    <a:pt x="468" y="1315"/>
                    <a:pt x="628" y="1849"/>
                    <a:pt x="962" y="1863"/>
                  </a:cubicBezTo>
                  <a:cubicBezTo>
                    <a:pt x="1028" y="1863"/>
                    <a:pt x="1095" y="1823"/>
                    <a:pt x="1135" y="1769"/>
                  </a:cubicBezTo>
                  <a:cubicBezTo>
                    <a:pt x="1295" y="1502"/>
                    <a:pt x="962" y="1155"/>
                    <a:pt x="828" y="941"/>
                  </a:cubicBezTo>
                  <a:cubicBezTo>
                    <a:pt x="641" y="648"/>
                    <a:pt x="468" y="274"/>
                    <a:pt x="214" y="20"/>
                  </a:cubicBezTo>
                  <a:cubicBezTo>
                    <a:pt x="201" y="7"/>
                    <a:pt x="186" y="1"/>
                    <a:pt x="1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16"/>
            <p:cNvSpPr/>
            <p:nvPr/>
          </p:nvSpPr>
          <p:spPr>
            <a:xfrm rot="-3122830">
              <a:off x="3312626" y="4741792"/>
              <a:ext cx="68703" cy="131876"/>
            </a:xfrm>
            <a:custGeom>
              <a:avLst/>
              <a:gdLst/>
              <a:ahLst/>
              <a:cxnLst/>
              <a:rect l="l" t="t" r="r" b="b"/>
              <a:pathLst>
                <a:path w="944" h="1812" extrusionOk="0">
                  <a:moveTo>
                    <a:pt x="190" y="0"/>
                  </a:moveTo>
                  <a:cubicBezTo>
                    <a:pt x="143" y="0"/>
                    <a:pt x="95" y="27"/>
                    <a:pt x="80" y="79"/>
                  </a:cubicBezTo>
                  <a:cubicBezTo>
                    <a:pt x="0" y="320"/>
                    <a:pt x="107" y="600"/>
                    <a:pt x="187" y="840"/>
                  </a:cubicBezTo>
                  <a:cubicBezTo>
                    <a:pt x="307" y="1134"/>
                    <a:pt x="428" y="1428"/>
                    <a:pt x="561" y="1708"/>
                  </a:cubicBezTo>
                  <a:cubicBezTo>
                    <a:pt x="595" y="1781"/>
                    <a:pt x="656" y="1812"/>
                    <a:pt x="719" y="1812"/>
                  </a:cubicBezTo>
                  <a:cubicBezTo>
                    <a:pt x="828" y="1812"/>
                    <a:pt x="944" y="1720"/>
                    <a:pt x="935" y="1601"/>
                  </a:cubicBezTo>
                  <a:cubicBezTo>
                    <a:pt x="922" y="1281"/>
                    <a:pt x="748" y="987"/>
                    <a:pt x="601" y="720"/>
                  </a:cubicBezTo>
                  <a:cubicBezTo>
                    <a:pt x="494" y="507"/>
                    <a:pt x="401" y="280"/>
                    <a:pt x="281" y="53"/>
                  </a:cubicBezTo>
                  <a:cubicBezTo>
                    <a:pt x="263" y="17"/>
                    <a:pt x="227" y="0"/>
                    <a:pt x="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16"/>
            <p:cNvSpPr/>
            <p:nvPr/>
          </p:nvSpPr>
          <p:spPr>
            <a:xfrm rot="-3122830">
              <a:off x="3164478" y="4923143"/>
              <a:ext cx="93375" cy="154583"/>
            </a:xfrm>
            <a:custGeom>
              <a:avLst/>
              <a:gdLst/>
              <a:ahLst/>
              <a:cxnLst/>
              <a:rect l="l" t="t" r="r" b="b"/>
              <a:pathLst>
                <a:path w="1283" h="2124" extrusionOk="0">
                  <a:moveTo>
                    <a:pt x="94" y="0"/>
                  </a:moveTo>
                  <a:cubicBezTo>
                    <a:pt x="44" y="0"/>
                    <a:pt x="1" y="59"/>
                    <a:pt x="1" y="118"/>
                  </a:cubicBezTo>
                  <a:cubicBezTo>
                    <a:pt x="14" y="519"/>
                    <a:pt x="281" y="960"/>
                    <a:pt x="441" y="1320"/>
                  </a:cubicBezTo>
                  <a:cubicBezTo>
                    <a:pt x="575" y="1600"/>
                    <a:pt x="668" y="2041"/>
                    <a:pt x="1002" y="2121"/>
                  </a:cubicBezTo>
                  <a:cubicBezTo>
                    <a:pt x="1011" y="2123"/>
                    <a:pt x="1019" y="2124"/>
                    <a:pt x="1028" y="2124"/>
                  </a:cubicBezTo>
                  <a:cubicBezTo>
                    <a:pt x="1083" y="2124"/>
                    <a:pt x="1127" y="2087"/>
                    <a:pt x="1162" y="2041"/>
                  </a:cubicBezTo>
                  <a:cubicBezTo>
                    <a:pt x="1282" y="1721"/>
                    <a:pt x="922" y="1280"/>
                    <a:pt x="775" y="986"/>
                  </a:cubicBezTo>
                  <a:cubicBezTo>
                    <a:pt x="601" y="666"/>
                    <a:pt x="441" y="252"/>
                    <a:pt x="147" y="25"/>
                  </a:cubicBezTo>
                  <a:cubicBezTo>
                    <a:pt x="130" y="7"/>
                    <a:pt x="112" y="0"/>
                    <a:pt x="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16"/>
            <p:cNvSpPr/>
            <p:nvPr/>
          </p:nvSpPr>
          <p:spPr>
            <a:xfrm rot="-3122830">
              <a:off x="3173712" y="5057123"/>
              <a:ext cx="96287" cy="168192"/>
            </a:xfrm>
            <a:custGeom>
              <a:avLst/>
              <a:gdLst/>
              <a:ahLst/>
              <a:cxnLst/>
              <a:rect l="l" t="t" r="r" b="b"/>
              <a:pathLst>
                <a:path w="1323" h="2311" extrusionOk="0">
                  <a:moveTo>
                    <a:pt x="217" y="1"/>
                  </a:moveTo>
                  <a:cubicBezTo>
                    <a:pt x="184" y="1"/>
                    <a:pt x="152" y="18"/>
                    <a:pt x="134" y="55"/>
                  </a:cubicBezTo>
                  <a:cubicBezTo>
                    <a:pt x="0" y="442"/>
                    <a:pt x="214" y="869"/>
                    <a:pt x="387" y="1216"/>
                  </a:cubicBezTo>
                  <a:cubicBezTo>
                    <a:pt x="494" y="1430"/>
                    <a:pt x="614" y="1644"/>
                    <a:pt x="735" y="1844"/>
                  </a:cubicBezTo>
                  <a:cubicBezTo>
                    <a:pt x="801" y="2017"/>
                    <a:pt x="908" y="2164"/>
                    <a:pt x="1042" y="2284"/>
                  </a:cubicBezTo>
                  <a:cubicBezTo>
                    <a:pt x="1071" y="2303"/>
                    <a:pt x="1102" y="2311"/>
                    <a:pt x="1132" y="2311"/>
                  </a:cubicBezTo>
                  <a:cubicBezTo>
                    <a:pt x="1212" y="2311"/>
                    <a:pt x="1286" y="2252"/>
                    <a:pt x="1295" y="2164"/>
                  </a:cubicBezTo>
                  <a:cubicBezTo>
                    <a:pt x="1322" y="1804"/>
                    <a:pt x="921" y="1417"/>
                    <a:pt x="748" y="1123"/>
                  </a:cubicBezTo>
                  <a:cubicBezTo>
                    <a:pt x="534" y="802"/>
                    <a:pt x="387" y="442"/>
                    <a:pt x="307" y="68"/>
                  </a:cubicBezTo>
                  <a:cubicBezTo>
                    <a:pt x="293" y="25"/>
                    <a:pt x="255" y="1"/>
                    <a:pt x="2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16"/>
            <p:cNvSpPr/>
            <p:nvPr/>
          </p:nvSpPr>
          <p:spPr>
            <a:xfrm rot="-3122830">
              <a:off x="3398033" y="4865313"/>
              <a:ext cx="78747" cy="153636"/>
            </a:xfrm>
            <a:custGeom>
              <a:avLst/>
              <a:gdLst/>
              <a:ahLst/>
              <a:cxnLst/>
              <a:rect l="l" t="t" r="r" b="b"/>
              <a:pathLst>
                <a:path w="1082" h="2111" extrusionOk="0">
                  <a:moveTo>
                    <a:pt x="110" y="1"/>
                  </a:moveTo>
                  <a:cubicBezTo>
                    <a:pt x="53" y="1"/>
                    <a:pt x="0" y="44"/>
                    <a:pt x="0" y="116"/>
                  </a:cubicBezTo>
                  <a:cubicBezTo>
                    <a:pt x="40" y="490"/>
                    <a:pt x="161" y="851"/>
                    <a:pt x="321" y="1184"/>
                  </a:cubicBezTo>
                  <a:cubicBezTo>
                    <a:pt x="388" y="1331"/>
                    <a:pt x="441" y="1491"/>
                    <a:pt x="494" y="1638"/>
                  </a:cubicBezTo>
                  <a:cubicBezTo>
                    <a:pt x="561" y="1785"/>
                    <a:pt x="574" y="1972"/>
                    <a:pt x="735" y="2079"/>
                  </a:cubicBezTo>
                  <a:cubicBezTo>
                    <a:pt x="761" y="2100"/>
                    <a:pt x="794" y="2111"/>
                    <a:pt x="827" y="2111"/>
                  </a:cubicBezTo>
                  <a:cubicBezTo>
                    <a:pt x="876" y="2111"/>
                    <a:pt x="924" y="2087"/>
                    <a:pt x="948" y="2039"/>
                  </a:cubicBezTo>
                  <a:cubicBezTo>
                    <a:pt x="1082" y="1758"/>
                    <a:pt x="855" y="1438"/>
                    <a:pt x="748" y="1184"/>
                  </a:cubicBezTo>
                  <a:cubicBezTo>
                    <a:pt x="574" y="810"/>
                    <a:pt x="388" y="437"/>
                    <a:pt x="214" y="63"/>
                  </a:cubicBezTo>
                  <a:cubicBezTo>
                    <a:pt x="187" y="20"/>
                    <a:pt x="148" y="1"/>
                    <a:pt x="1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5"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21"/>
          <p:cNvSpPr txBox="1">
            <a:spLocks noGrp="1"/>
          </p:cNvSpPr>
          <p:nvPr>
            <p:ph type="title" hasCustomPrompt="1"/>
          </p:nvPr>
        </p:nvSpPr>
        <p:spPr>
          <a:xfrm>
            <a:off x="3826100" y="853650"/>
            <a:ext cx="4696800" cy="58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633" name="Google Shape;633;p21"/>
          <p:cNvSpPr txBox="1">
            <a:spLocks noGrp="1"/>
          </p:cNvSpPr>
          <p:nvPr>
            <p:ph type="subTitle" idx="1"/>
          </p:nvPr>
        </p:nvSpPr>
        <p:spPr>
          <a:xfrm>
            <a:off x="3826100" y="1444768"/>
            <a:ext cx="4696800" cy="34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34" name="Google Shape;634;p21"/>
          <p:cNvSpPr txBox="1">
            <a:spLocks noGrp="1"/>
          </p:cNvSpPr>
          <p:nvPr>
            <p:ph type="title" idx="2" hasCustomPrompt="1"/>
          </p:nvPr>
        </p:nvSpPr>
        <p:spPr>
          <a:xfrm>
            <a:off x="3826100" y="2102785"/>
            <a:ext cx="4696800" cy="58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635" name="Google Shape;635;p21"/>
          <p:cNvSpPr txBox="1">
            <a:spLocks noGrp="1"/>
          </p:cNvSpPr>
          <p:nvPr>
            <p:ph type="subTitle" idx="3"/>
          </p:nvPr>
        </p:nvSpPr>
        <p:spPr>
          <a:xfrm>
            <a:off x="3826100" y="2693903"/>
            <a:ext cx="4696800" cy="34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36" name="Google Shape;636;p21"/>
          <p:cNvSpPr txBox="1">
            <a:spLocks noGrp="1"/>
          </p:cNvSpPr>
          <p:nvPr>
            <p:ph type="title" idx="4" hasCustomPrompt="1"/>
          </p:nvPr>
        </p:nvSpPr>
        <p:spPr>
          <a:xfrm>
            <a:off x="3826100" y="3351920"/>
            <a:ext cx="4696800" cy="58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637" name="Google Shape;637;p21"/>
          <p:cNvSpPr txBox="1">
            <a:spLocks noGrp="1"/>
          </p:cNvSpPr>
          <p:nvPr>
            <p:ph type="subTitle" idx="5"/>
          </p:nvPr>
        </p:nvSpPr>
        <p:spPr>
          <a:xfrm>
            <a:off x="3826100" y="3943038"/>
            <a:ext cx="4696800" cy="34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38" name="Google Shape;638;p21"/>
          <p:cNvSpPr/>
          <p:nvPr/>
        </p:nvSpPr>
        <p:spPr>
          <a:xfrm>
            <a:off x="-71003" y="-108454"/>
            <a:ext cx="2074507" cy="1403277"/>
          </a:xfrm>
          <a:custGeom>
            <a:avLst/>
            <a:gdLst/>
            <a:ahLst/>
            <a:cxnLst/>
            <a:rect l="l" t="t" r="r" b="b"/>
            <a:pathLst>
              <a:path w="36849" h="24925" extrusionOk="0">
                <a:moveTo>
                  <a:pt x="28429" y="1"/>
                </a:moveTo>
                <a:cubicBezTo>
                  <a:pt x="19431" y="1"/>
                  <a:pt x="6182" y="891"/>
                  <a:pt x="6182" y="891"/>
                </a:cubicBezTo>
                <a:cubicBezTo>
                  <a:pt x="6182" y="891"/>
                  <a:pt x="0" y="24925"/>
                  <a:pt x="6342" y="24925"/>
                </a:cubicBezTo>
                <a:cubicBezTo>
                  <a:pt x="18239" y="24925"/>
                  <a:pt x="8465" y="3722"/>
                  <a:pt x="23206" y="3722"/>
                </a:cubicBezTo>
                <a:cubicBezTo>
                  <a:pt x="25281" y="3722"/>
                  <a:pt x="29489" y="5377"/>
                  <a:pt x="32636" y="5377"/>
                </a:cubicBezTo>
                <a:cubicBezTo>
                  <a:pt x="35056" y="5377"/>
                  <a:pt x="36849" y="4397"/>
                  <a:pt x="36558" y="931"/>
                </a:cubicBezTo>
                <a:cubicBezTo>
                  <a:pt x="36500" y="232"/>
                  <a:pt x="33017" y="1"/>
                  <a:pt x="284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" name="Google Shape;639;p21"/>
          <p:cNvSpPr/>
          <p:nvPr/>
        </p:nvSpPr>
        <p:spPr>
          <a:xfrm rot="5400000">
            <a:off x="-1089023" y="2004397"/>
            <a:ext cx="2728145" cy="692101"/>
          </a:xfrm>
          <a:custGeom>
            <a:avLst/>
            <a:gdLst/>
            <a:ahLst/>
            <a:cxnLst/>
            <a:rect l="l" t="t" r="r" b="b"/>
            <a:pathLst>
              <a:path w="36052" h="9146" extrusionOk="0">
                <a:moveTo>
                  <a:pt x="23499" y="0"/>
                </a:moveTo>
                <a:cubicBezTo>
                  <a:pt x="14978" y="0"/>
                  <a:pt x="8996" y="5145"/>
                  <a:pt x="1" y="9146"/>
                </a:cubicBezTo>
                <a:lnTo>
                  <a:pt x="36052" y="9146"/>
                </a:lnTo>
                <a:cubicBezTo>
                  <a:pt x="36052" y="3805"/>
                  <a:pt x="30938" y="1041"/>
                  <a:pt x="28041" y="467"/>
                </a:cubicBezTo>
                <a:cubicBezTo>
                  <a:pt x="26437" y="146"/>
                  <a:pt x="24932" y="0"/>
                  <a:pt x="2349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" name="Google Shape;640;p21"/>
          <p:cNvSpPr/>
          <p:nvPr/>
        </p:nvSpPr>
        <p:spPr>
          <a:xfrm rot="-987412">
            <a:off x="385708" y="940780"/>
            <a:ext cx="609578" cy="410436"/>
          </a:xfrm>
          <a:custGeom>
            <a:avLst/>
            <a:gdLst/>
            <a:ahLst/>
            <a:cxnLst/>
            <a:rect l="l" t="t" r="r" b="b"/>
            <a:pathLst>
              <a:path w="14672" h="9830" extrusionOk="0">
                <a:moveTo>
                  <a:pt x="4194" y="1"/>
                </a:moveTo>
                <a:cubicBezTo>
                  <a:pt x="1" y="1"/>
                  <a:pt x="306" y="4432"/>
                  <a:pt x="4497" y="6534"/>
                </a:cubicBezTo>
                <a:cubicBezTo>
                  <a:pt x="6579" y="7575"/>
                  <a:pt x="10073" y="9830"/>
                  <a:pt x="12145" y="9830"/>
                </a:cubicBezTo>
                <a:cubicBezTo>
                  <a:pt x="12864" y="9830"/>
                  <a:pt x="13412" y="9558"/>
                  <a:pt x="13670" y="8870"/>
                </a:cubicBezTo>
                <a:cubicBezTo>
                  <a:pt x="14671" y="6200"/>
                  <a:pt x="9851" y="392"/>
                  <a:pt x="4657" y="18"/>
                </a:cubicBezTo>
                <a:cubicBezTo>
                  <a:pt x="4497" y="6"/>
                  <a:pt x="4343" y="1"/>
                  <a:pt x="419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1" name="Google Shape;641;p21"/>
          <p:cNvSpPr/>
          <p:nvPr/>
        </p:nvSpPr>
        <p:spPr>
          <a:xfrm rot="-1484420">
            <a:off x="543312" y="1514840"/>
            <a:ext cx="373644" cy="206672"/>
          </a:xfrm>
          <a:custGeom>
            <a:avLst/>
            <a:gdLst/>
            <a:ahLst/>
            <a:cxnLst/>
            <a:rect l="l" t="t" r="r" b="b"/>
            <a:pathLst>
              <a:path w="14946" h="8267" extrusionOk="0">
                <a:moveTo>
                  <a:pt x="5109" y="0"/>
                </a:moveTo>
                <a:cubicBezTo>
                  <a:pt x="3949" y="0"/>
                  <a:pt x="2967" y="282"/>
                  <a:pt x="2417" y="914"/>
                </a:cubicBezTo>
                <a:cubicBezTo>
                  <a:pt x="1" y="3678"/>
                  <a:pt x="4487" y="6335"/>
                  <a:pt x="6196" y="7096"/>
                </a:cubicBezTo>
                <a:cubicBezTo>
                  <a:pt x="8034" y="7896"/>
                  <a:pt x="9523" y="8266"/>
                  <a:pt x="10665" y="8266"/>
                </a:cubicBezTo>
                <a:cubicBezTo>
                  <a:pt x="11961" y="8266"/>
                  <a:pt x="12808" y="7789"/>
                  <a:pt x="13206" y="6923"/>
                </a:cubicBezTo>
                <a:cubicBezTo>
                  <a:pt x="14946" y="3195"/>
                  <a:pt x="9016" y="0"/>
                  <a:pt x="510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21"/>
          <p:cNvSpPr/>
          <p:nvPr/>
        </p:nvSpPr>
        <p:spPr>
          <a:xfrm>
            <a:off x="1729658" y="-108453"/>
            <a:ext cx="1521567" cy="346800"/>
          </a:xfrm>
          <a:custGeom>
            <a:avLst/>
            <a:gdLst/>
            <a:ahLst/>
            <a:cxnLst/>
            <a:rect l="l" t="t" r="r" b="b"/>
            <a:pathLst>
              <a:path w="26226" h="5977" extrusionOk="0">
                <a:moveTo>
                  <a:pt x="19856" y="1"/>
                </a:moveTo>
                <a:cubicBezTo>
                  <a:pt x="12496" y="1"/>
                  <a:pt x="305" y="1677"/>
                  <a:pt x="305" y="1677"/>
                </a:cubicBezTo>
                <a:cubicBezTo>
                  <a:pt x="0" y="4131"/>
                  <a:pt x="5883" y="5977"/>
                  <a:pt x="12166" y="5977"/>
                </a:cubicBezTo>
                <a:cubicBezTo>
                  <a:pt x="17164" y="5977"/>
                  <a:pt x="22415" y="4809"/>
                  <a:pt x="25007" y="1851"/>
                </a:cubicBezTo>
                <a:cubicBezTo>
                  <a:pt x="26225" y="458"/>
                  <a:pt x="23700" y="1"/>
                  <a:pt x="1985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21"/>
          <p:cNvSpPr/>
          <p:nvPr/>
        </p:nvSpPr>
        <p:spPr>
          <a:xfrm>
            <a:off x="154046" y="4839325"/>
            <a:ext cx="3183619" cy="346799"/>
          </a:xfrm>
          <a:custGeom>
            <a:avLst/>
            <a:gdLst/>
            <a:ahLst/>
            <a:cxnLst/>
            <a:rect l="l" t="t" r="r" b="b"/>
            <a:pathLst>
              <a:path w="24529" h="2672" extrusionOk="0">
                <a:moveTo>
                  <a:pt x="11805" y="0"/>
                </a:moveTo>
                <a:cubicBezTo>
                  <a:pt x="6324" y="0"/>
                  <a:pt x="2075" y="1484"/>
                  <a:pt x="1" y="2672"/>
                </a:cubicBezTo>
                <a:lnTo>
                  <a:pt x="24528" y="2672"/>
                </a:lnTo>
                <a:cubicBezTo>
                  <a:pt x="19910" y="699"/>
                  <a:pt x="15567" y="0"/>
                  <a:pt x="1180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44" name="Google Shape;644;p21"/>
          <p:cNvGrpSpPr/>
          <p:nvPr/>
        </p:nvGrpSpPr>
        <p:grpSpPr>
          <a:xfrm>
            <a:off x="1040950" y="1252522"/>
            <a:ext cx="3125557" cy="3093725"/>
            <a:chOff x="1040950" y="1252522"/>
            <a:chExt cx="3125557" cy="3093725"/>
          </a:xfrm>
        </p:grpSpPr>
        <p:sp>
          <p:nvSpPr>
            <p:cNvPr id="645" name="Google Shape;645;p21"/>
            <p:cNvSpPr/>
            <p:nvPr/>
          </p:nvSpPr>
          <p:spPr>
            <a:xfrm rot="-4499985">
              <a:off x="1418518" y="1634822"/>
              <a:ext cx="2578772" cy="2329124"/>
            </a:xfrm>
            <a:custGeom>
              <a:avLst/>
              <a:gdLst/>
              <a:ahLst/>
              <a:cxnLst/>
              <a:rect l="l" t="t" r="r" b="b"/>
              <a:pathLst>
                <a:path w="22846" h="11755" extrusionOk="0">
                  <a:moveTo>
                    <a:pt x="9829" y="1"/>
                  </a:moveTo>
                  <a:cubicBezTo>
                    <a:pt x="7780" y="1"/>
                    <a:pt x="5886" y="381"/>
                    <a:pt x="4553" y="1277"/>
                  </a:cubicBezTo>
                  <a:cubicBezTo>
                    <a:pt x="1" y="4338"/>
                    <a:pt x="2407" y="11755"/>
                    <a:pt x="8167" y="11755"/>
                  </a:cubicBezTo>
                  <a:cubicBezTo>
                    <a:pt x="8287" y="11755"/>
                    <a:pt x="8409" y="11752"/>
                    <a:pt x="8532" y="11745"/>
                  </a:cubicBezTo>
                  <a:cubicBezTo>
                    <a:pt x="13085" y="11505"/>
                    <a:pt x="22845" y="8567"/>
                    <a:pt x="21750" y="4936"/>
                  </a:cubicBezTo>
                  <a:cubicBezTo>
                    <a:pt x="20970" y="2346"/>
                    <a:pt x="14921" y="1"/>
                    <a:pt x="98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21"/>
            <p:cNvSpPr/>
            <p:nvPr/>
          </p:nvSpPr>
          <p:spPr>
            <a:xfrm rot="2425276">
              <a:off x="1270785" y="1581555"/>
              <a:ext cx="1324985" cy="1196700"/>
            </a:xfrm>
            <a:custGeom>
              <a:avLst/>
              <a:gdLst/>
              <a:ahLst/>
              <a:cxnLst/>
              <a:rect l="l" t="t" r="r" b="b"/>
              <a:pathLst>
                <a:path w="22846" h="11755" extrusionOk="0">
                  <a:moveTo>
                    <a:pt x="9829" y="1"/>
                  </a:moveTo>
                  <a:cubicBezTo>
                    <a:pt x="7780" y="1"/>
                    <a:pt x="5886" y="381"/>
                    <a:pt x="4553" y="1277"/>
                  </a:cubicBezTo>
                  <a:cubicBezTo>
                    <a:pt x="1" y="4338"/>
                    <a:pt x="2407" y="11755"/>
                    <a:pt x="8167" y="11755"/>
                  </a:cubicBezTo>
                  <a:cubicBezTo>
                    <a:pt x="8287" y="11755"/>
                    <a:pt x="8409" y="11752"/>
                    <a:pt x="8532" y="11745"/>
                  </a:cubicBezTo>
                  <a:cubicBezTo>
                    <a:pt x="13085" y="11505"/>
                    <a:pt x="22845" y="8567"/>
                    <a:pt x="21750" y="4936"/>
                  </a:cubicBezTo>
                  <a:cubicBezTo>
                    <a:pt x="20970" y="2346"/>
                    <a:pt x="14921" y="1"/>
                    <a:pt x="98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7" name="Google Shape;647;p21"/>
          <p:cNvSpPr/>
          <p:nvPr/>
        </p:nvSpPr>
        <p:spPr>
          <a:xfrm>
            <a:off x="246800" y="3631225"/>
            <a:ext cx="1356310" cy="835751"/>
          </a:xfrm>
          <a:custGeom>
            <a:avLst/>
            <a:gdLst/>
            <a:ahLst/>
            <a:cxnLst/>
            <a:rect l="l" t="t" r="r" b="b"/>
            <a:pathLst>
              <a:path w="22846" h="11755" extrusionOk="0">
                <a:moveTo>
                  <a:pt x="9829" y="1"/>
                </a:moveTo>
                <a:cubicBezTo>
                  <a:pt x="7780" y="1"/>
                  <a:pt x="5886" y="381"/>
                  <a:pt x="4553" y="1277"/>
                </a:cubicBezTo>
                <a:cubicBezTo>
                  <a:pt x="1" y="4338"/>
                  <a:pt x="2407" y="11755"/>
                  <a:pt x="8167" y="11755"/>
                </a:cubicBezTo>
                <a:cubicBezTo>
                  <a:pt x="8287" y="11755"/>
                  <a:pt x="8409" y="11752"/>
                  <a:pt x="8532" y="11745"/>
                </a:cubicBezTo>
                <a:cubicBezTo>
                  <a:pt x="13085" y="11505"/>
                  <a:pt x="22845" y="8567"/>
                  <a:pt x="21750" y="4936"/>
                </a:cubicBezTo>
                <a:cubicBezTo>
                  <a:pt x="20970" y="2346"/>
                  <a:pt x="14921" y="1"/>
                  <a:pt x="982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648;p21"/>
          <p:cNvSpPr/>
          <p:nvPr/>
        </p:nvSpPr>
        <p:spPr>
          <a:xfrm>
            <a:off x="166691" y="2964800"/>
            <a:ext cx="1126877" cy="929324"/>
          </a:xfrm>
          <a:custGeom>
            <a:avLst/>
            <a:gdLst/>
            <a:ahLst/>
            <a:cxnLst/>
            <a:rect l="l" t="t" r="r" b="b"/>
            <a:pathLst>
              <a:path w="23581" h="19447" extrusionOk="0">
                <a:moveTo>
                  <a:pt x="7232" y="195"/>
                </a:moveTo>
                <a:cubicBezTo>
                  <a:pt x="8490" y="195"/>
                  <a:pt x="9775" y="488"/>
                  <a:pt x="10936" y="852"/>
                </a:cubicBezTo>
                <a:cubicBezTo>
                  <a:pt x="15115" y="2174"/>
                  <a:pt x="18266" y="5459"/>
                  <a:pt x="20536" y="9077"/>
                </a:cubicBezTo>
                <a:cubicBezTo>
                  <a:pt x="21871" y="11214"/>
                  <a:pt x="23580" y="13831"/>
                  <a:pt x="22312" y="16381"/>
                </a:cubicBezTo>
                <a:cubicBezTo>
                  <a:pt x="21439" y="18113"/>
                  <a:pt x="19532" y="19204"/>
                  <a:pt x="17619" y="19204"/>
                </a:cubicBezTo>
                <a:cubicBezTo>
                  <a:pt x="17541" y="19204"/>
                  <a:pt x="17463" y="19202"/>
                  <a:pt x="17385" y="19198"/>
                </a:cubicBezTo>
                <a:cubicBezTo>
                  <a:pt x="15435" y="19105"/>
                  <a:pt x="13473" y="18637"/>
                  <a:pt x="11603" y="18077"/>
                </a:cubicBezTo>
                <a:cubicBezTo>
                  <a:pt x="9512" y="17455"/>
                  <a:pt x="7409" y="16636"/>
                  <a:pt x="5655" y="15309"/>
                </a:cubicBezTo>
                <a:lnTo>
                  <a:pt x="5655" y="15309"/>
                </a:lnTo>
                <a:cubicBezTo>
                  <a:pt x="5650" y="15301"/>
                  <a:pt x="5643" y="15293"/>
                  <a:pt x="5635" y="15286"/>
                </a:cubicBezTo>
                <a:cubicBezTo>
                  <a:pt x="3806" y="13831"/>
                  <a:pt x="2297" y="11948"/>
                  <a:pt x="1402" y="9798"/>
                </a:cubicBezTo>
                <a:cubicBezTo>
                  <a:pt x="561" y="7809"/>
                  <a:pt x="94" y="5005"/>
                  <a:pt x="1242" y="3029"/>
                </a:cubicBezTo>
                <a:cubicBezTo>
                  <a:pt x="2110" y="1533"/>
                  <a:pt x="4046" y="772"/>
                  <a:pt x="5648" y="372"/>
                </a:cubicBezTo>
                <a:cubicBezTo>
                  <a:pt x="6163" y="248"/>
                  <a:pt x="6695" y="195"/>
                  <a:pt x="7232" y="195"/>
                </a:cubicBezTo>
                <a:close/>
                <a:moveTo>
                  <a:pt x="7244" y="1"/>
                </a:moveTo>
                <a:cubicBezTo>
                  <a:pt x="5230" y="1"/>
                  <a:pt x="3261" y="581"/>
                  <a:pt x="1723" y="2041"/>
                </a:cubicBezTo>
                <a:cubicBezTo>
                  <a:pt x="0" y="3670"/>
                  <a:pt x="134" y="6621"/>
                  <a:pt x="748" y="8717"/>
                </a:cubicBezTo>
                <a:cubicBezTo>
                  <a:pt x="1535" y="11398"/>
                  <a:pt x="3295" y="13733"/>
                  <a:pt x="5456" y="15469"/>
                </a:cubicBezTo>
                <a:lnTo>
                  <a:pt x="5456" y="15469"/>
                </a:lnTo>
                <a:cubicBezTo>
                  <a:pt x="5461" y="15475"/>
                  <a:pt x="5468" y="15481"/>
                  <a:pt x="5475" y="15486"/>
                </a:cubicBezTo>
                <a:cubicBezTo>
                  <a:pt x="7197" y="16808"/>
                  <a:pt x="9267" y="17636"/>
                  <a:pt x="11323" y="18264"/>
                </a:cubicBezTo>
                <a:cubicBezTo>
                  <a:pt x="13192" y="18838"/>
                  <a:pt x="15155" y="19292"/>
                  <a:pt x="17104" y="19425"/>
                </a:cubicBezTo>
                <a:cubicBezTo>
                  <a:pt x="17268" y="19440"/>
                  <a:pt x="17431" y="19447"/>
                  <a:pt x="17594" y="19447"/>
                </a:cubicBezTo>
                <a:cubicBezTo>
                  <a:pt x="19249" y="19447"/>
                  <a:pt x="20828" y="18714"/>
                  <a:pt x="21898" y="17449"/>
                </a:cubicBezTo>
                <a:cubicBezTo>
                  <a:pt x="23554" y="15473"/>
                  <a:pt x="23073" y="13096"/>
                  <a:pt x="21938" y="11000"/>
                </a:cubicBezTo>
                <a:cubicBezTo>
                  <a:pt x="19735" y="6914"/>
                  <a:pt x="16664" y="2962"/>
                  <a:pt x="12284" y="1093"/>
                </a:cubicBezTo>
                <a:cubicBezTo>
                  <a:pt x="10731" y="427"/>
                  <a:pt x="8971" y="1"/>
                  <a:pt x="724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21"/>
          <p:cNvSpPr/>
          <p:nvPr/>
        </p:nvSpPr>
        <p:spPr>
          <a:xfrm>
            <a:off x="4976896" y="4839325"/>
            <a:ext cx="3183619" cy="346799"/>
          </a:xfrm>
          <a:custGeom>
            <a:avLst/>
            <a:gdLst/>
            <a:ahLst/>
            <a:cxnLst/>
            <a:rect l="l" t="t" r="r" b="b"/>
            <a:pathLst>
              <a:path w="24529" h="2672" extrusionOk="0">
                <a:moveTo>
                  <a:pt x="11805" y="0"/>
                </a:moveTo>
                <a:cubicBezTo>
                  <a:pt x="6324" y="0"/>
                  <a:pt x="2075" y="1484"/>
                  <a:pt x="1" y="2672"/>
                </a:cubicBezTo>
                <a:lnTo>
                  <a:pt x="24528" y="2672"/>
                </a:lnTo>
                <a:cubicBezTo>
                  <a:pt x="19910" y="699"/>
                  <a:pt x="15567" y="0"/>
                  <a:pt x="1180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0"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p32"/>
          <p:cNvSpPr/>
          <p:nvPr/>
        </p:nvSpPr>
        <p:spPr>
          <a:xfrm>
            <a:off x="-59822" y="3322617"/>
            <a:ext cx="4158717" cy="1904152"/>
          </a:xfrm>
          <a:custGeom>
            <a:avLst/>
            <a:gdLst/>
            <a:ahLst/>
            <a:cxnLst/>
            <a:rect l="l" t="t" r="r" b="b"/>
            <a:pathLst>
              <a:path w="40325" h="23371" extrusionOk="0">
                <a:moveTo>
                  <a:pt x="7637" y="1"/>
                </a:moveTo>
                <a:cubicBezTo>
                  <a:pt x="5234" y="1"/>
                  <a:pt x="2550" y="1311"/>
                  <a:pt x="1" y="4811"/>
                </a:cubicBezTo>
                <a:lnTo>
                  <a:pt x="1" y="23371"/>
                </a:lnTo>
                <a:lnTo>
                  <a:pt x="40324" y="23371"/>
                </a:lnTo>
                <a:cubicBezTo>
                  <a:pt x="40324" y="23371"/>
                  <a:pt x="40324" y="18083"/>
                  <a:pt x="30617" y="15880"/>
                </a:cubicBezTo>
                <a:cubicBezTo>
                  <a:pt x="24075" y="14398"/>
                  <a:pt x="16558" y="11260"/>
                  <a:pt x="15262" y="6267"/>
                </a:cubicBezTo>
                <a:cubicBezTo>
                  <a:pt x="14480" y="3218"/>
                  <a:pt x="11404" y="1"/>
                  <a:pt x="763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9" name="Google Shape;979;p32"/>
          <p:cNvSpPr/>
          <p:nvPr/>
        </p:nvSpPr>
        <p:spPr>
          <a:xfrm>
            <a:off x="7603619" y="4263501"/>
            <a:ext cx="834020" cy="1060026"/>
          </a:xfrm>
          <a:custGeom>
            <a:avLst/>
            <a:gdLst/>
            <a:ahLst/>
            <a:cxnLst/>
            <a:rect l="l" t="t" r="r" b="b"/>
            <a:pathLst>
              <a:path w="5462" h="6942" extrusionOk="0">
                <a:moveTo>
                  <a:pt x="3565" y="0"/>
                </a:moveTo>
                <a:cubicBezTo>
                  <a:pt x="2779" y="0"/>
                  <a:pt x="1800" y="834"/>
                  <a:pt x="1012" y="2977"/>
                </a:cubicBezTo>
                <a:cubicBezTo>
                  <a:pt x="0" y="5710"/>
                  <a:pt x="517" y="6941"/>
                  <a:pt x="1492" y="6941"/>
                </a:cubicBezTo>
                <a:cubicBezTo>
                  <a:pt x="2408" y="6941"/>
                  <a:pt x="3729" y="5853"/>
                  <a:pt x="4563" y="3899"/>
                </a:cubicBezTo>
                <a:cubicBezTo>
                  <a:pt x="5462" y="1807"/>
                  <a:pt x="4722" y="0"/>
                  <a:pt x="35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0" name="Google Shape;980;p32"/>
          <p:cNvSpPr/>
          <p:nvPr/>
        </p:nvSpPr>
        <p:spPr>
          <a:xfrm>
            <a:off x="7215009" y="4163640"/>
            <a:ext cx="536723" cy="591703"/>
          </a:xfrm>
          <a:custGeom>
            <a:avLst/>
            <a:gdLst/>
            <a:ahLst/>
            <a:cxnLst/>
            <a:rect l="l" t="t" r="r" b="b"/>
            <a:pathLst>
              <a:path w="3515" h="3875" extrusionOk="0">
                <a:moveTo>
                  <a:pt x="2339" y="0"/>
                </a:moveTo>
                <a:cubicBezTo>
                  <a:pt x="1843" y="0"/>
                  <a:pt x="1209" y="458"/>
                  <a:pt x="713" y="1535"/>
                </a:cubicBezTo>
                <a:cubicBezTo>
                  <a:pt x="0" y="3083"/>
                  <a:pt x="382" y="3874"/>
                  <a:pt x="1052" y="3874"/>
                </a:cubicBezTo>
                <a:cubicBezTo>
                  <a:pt x="1549" y="3874"/>
                  <a:pt x="2205" y="3438"/>
                  <a:pt x="2689" y="2550"/>
                </a:cubicBezTo>
                <a:cubicBezTo>
                  <a:pt x="3515" y="1034"/>
                  <a:pt x="3084" y="0"/>
                  <a:pt x="233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1" name="Google Shape;981;p32"/>
          <p:cNvSpPr/>
          <p:nvPr/>
        </p:nvSpPr>
        <p:spPr>
          <a:xfrm>
            <a:off x="7221422" y="4939779"/>
            <a:ext cx="257749" cy="423583"/>
          </a:xfrm>
          <a:custGeom>
            <a:avLst/>
            <a:gdLst/>
            <a:ahLst/>
            <a:cxnLst/>
            <a:rect l="l" t="t" r="r" b="b"/>
            <a:pathLst>
              <a:path w="1688" h="2774" extrusionOk="0">
                <a:moveTo>
                  <a:pt x="1024" y="1"/>
                </a:moveTo>
                <a:cubicBezTo>
                  <a:pt x="552" y="1"/>
                  <a:pt x="1" y="595"/>
                  <a:pt x="177" y="1566"/>
                </a:cubicBezTo>
                <a:cubicBezTo>
                  <a:pt x="314" y="2358"/>
                  <a:pt x="596" y="2774"/>
                  <a:pt x="878" y="2774"/>
                </a:cubicBezTo>
                <a:cubicBezTo>
                  <a:pt x="1199" y="2774"/>
                  <a:pt x="1519" y="2231"/>
                  <a:pt x="1619" y="1085"/>
                </a:cubicBezTo>
                <a:cubicBezTo>
                  <a:pt x="1687" y="332"/>
                  <a:pt x="1378" y="1"/>
                  <a:pt x="102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2" name="Google Shape;982;p32"/>
          <p:cNvGrpSpPr/>
          <p:nvPr/>
        </p:nvGrpSpPr>
        <p:grpSpPr>
          <a:xfrm rot="10800000" flipH="1">
            <a:off x="2355158" y="4163651"/>
            <a:ext cx="1082197" cy="734392"/>
            <a:chOff x="1203668" y="337749"/>
            <a:chExt cx="1082197" cy="734392"/>
          </a:xfrm>
        </p:grpSpPr>
        <p:sp>
          <p:nvSpPr>
            <p:cNvPr id="983" name="Google Shape;983;p32"/>
            <p:cNvSpPr/>
            <p:nvPr/>
          </p:nvSpPr>
          <p:spPr>
            <a:xfrm rot="10800000" flipH="1">
              <a:off x="1414437" y="882308"/>
              <a:ext cx="186083" cy="84653"/>
            </a:xfrm>
            <a:custGeom>
              <a:avLst/>
              <a:gdLst/>
              <a:ahLst/>
              <a:cxnLst/>
              <a:rect l="l" t="t" r="r" b="b"/>
              <a:pathLst>
                <a:path w="2284" h="1039" extrusionOk="0">
                  <a:moveTo>
                    <a:pt x="1852" y="1"/>
                  </a:moveTo>
                  <a:cubicBezTo>
                    <a:pt x="1557" y="1"/>
                    <a:pt x="1205" y="154"/>
                    <a:pt x="962" y="215"/>
                  </a:cubicBezTo>
                  <a:cubicBezTo>
                    <a:pt x="628" y="295"/>
                    <a:pt x="241" y="362"/>
                    <a:pt x="67" y="669"/>
                  </a:cubicBezTo>
                  <a:cubicBezTo>
                    <a:pt x="1" y="816"/>
                    <a:pt x="81" y="989"/>
                    <a:pt x="241" y="1029"/>
                  </a:cubicBezTo>
                  <a:cubicBezTo>
                    <a:pt x="282" y="1036"/>
                    <a:pt x="323" y="1039"/>
                    <a:pt x="365" y="1039"/>
                  </a:cubicBezTo>
                  <a:cubicBezTo>
                    <a:pt x="666" y="1039"/>
                    <a:pt x="990" y="888"/>
                    <a:pt x="1283" y="829"/>
                  </a:cubicBezTo>
                  <a:cubicBezTo>
                    <a:pt x="1616" y="776"/>
                    <a:pt x="2097" y="749"/>
                    <a:pt x="2231" y="415"/>
                  </a:cubicBezTo>
                  <a:cubicBezTo>
                    <a:pt x="2284" y="282"/>
                    <a:pt x="2231" y="122"/>
                    <a:pt x="2110" y="55"/>
                  </a:cubicBezTo>
                  <a:cubicBezTo>
                    <a:pt x="2033" y="16"/>
                    <a:pt x="1945" y="1"/>
                    <a:pt x="18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32"/>
            <p:cNvSpPr/>
            <p:nvPr/>
          </p:nvSpPr>
          <p:spPr>
            <a:xfrm rot="10800000" flipH="1">
              <a:off x="1631235" y="1025456"/>
              <a:ext cx="165145" cy="46685"/>
            </a:xfrm>
            <a:custGeom>
              <a:avLst/>
              <a:gdLst/>
              <a:ahLst/>
              <a:cxnLst/>
              <a:rect l="l" t="t" r="r" b="b"/>
              <a:pathLst>
                <a:path w="2027" h="573" extrusionOk="0">
                  <a:moveTo>
                    <a:pt x="1521" y="1"/>
                  </a:moveTo>
                  <a:cubicBezTo>
                    <a:pt x="1365" y="1"/>
                    <a:pt x="1205" y="31"/>
                    <a:pt x="1065" y="51"/>
                  </a:cubicBezTo>
                  <a:cubicBezTo>
                    <a:pt x="704" y="104"/>
                    <a:pt x="357" y="238"/>
                    <a:pt x="64" y="438"/>
                  </a:cubicBezTo>
                  <a:cubicBezTo>
                    <a:pt x="1" y="476"/>
                    <a:pt x="56" y="573"/>
                    <a:pt x="108" y="573"/>
                  </a:cubicBezTo>
                  <a:cubicBezTo>
                    <a:pt x="111" y="573"/>
                    <a:pt x="114" y="572"/>
                    <a:pt x="117" y="571"/>
                  </a:cubicBezTo>
                  <a:cubicBezTo>
                    <a:pt x="464" y="531"/>
                    <a:pt x="825" y="518"/>
                    <a:pt x="1172" y="505"/>
                  </a:cubicBezTo>
                  <a:cubicBezTo>
                    <a:pt x="1279" y="505"/>
                    <a:pt x="1396" y="515"/>
                    <a:pt x="1512" y="515"/>
                  </a:cubicBezTo>
                  <a:cubicBezTo>
                    <a:pt x="1657" y="515"/>
                    <a:pt x="1801" y="499"/>
                    <a:pt x="1920" y="425"/>
                  </a:cubicBezTo>
                  <a:cubicBezTo>
                    <a:pt x="2013" y="358"/>
                    <a:pt x="2026" y="211"/>
                    <a:pt x="1946" y="131"/>
                  </a:cubicBezTo>
                  <a:cubicBezTo>
                    <a:pt x="1826" y="31"/>
                    <a:pt x="1676" y="1"/>
                    <a:pt x="15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32"/>
            <p:cNvSpPr/>
            <p:nvPr/>
          </p:nvSpPr>
          <p:spPr>
            <a:xfrm rot="10800000" flipH="1">
              <a:off x="1669038" y="892819"/>
              <a:ext cx="177366" cy="50433"/>
            </a:xfrm>
            <a:custGeom>
              <a:avLst/>
              <a:gdLst/>
              <a:ahLst/>
              <a:cxnLst/>
              <a:rect l="l" t="t" r="r" b="b"/>
              <a:pathLst>
                <a:path w="2177" h="619" extrusionOk="0">
                  <a:moveTo>
                    <a:pt x="1733" y="0"/>
                  </a:moveTo>
                  <a:cubicBezTo>
                    <a:pt x="1463" y="0"/>
                    <a:pt x="1188" y="97"/>
                    <a:pt x="921" y="138"/>
                  </a:cubicBezTo>
                  <a:cubicBezTo>
                    <a:pt x="668" y="191"/>
                    <a:pt x="414" y="244"/>
                    <a:pt x="160" y="325"/>
                  </a:cubicBezTo>
                  <a:cubicBezTo>
                    <a:pt x="13" y="365"/>
                    <a:pt x="0" y="618"/>
                    <a:pt x="174" y="618"/>
                  </a:cubicBezTo>
                  <a:cubicBezTo>
                    <a:pt x="508" y="618"/>
                    <a:pt x="841" y="618"/>
                    <a:pt x="1175" y="592"/>
                  </a:cubicBezTo>
                  <a:cubicBezTo>
                    <a:pt x="1482" y="578"/>
                    <a:pt x="1803" y="592"/>
                    <a:pt x="2056" y="405"/>
                  </a:cubicBezTo>
                  <a:cubicBezTo>
                    <a:pt x="2177" y="298"/>
                    <a:pt x="2136" y="84"/>
                    <a:pt x="1976" y="31"/>
                  </a:cubicBezTo>
                  <a:cubicBezTo>
                    <a:pt x="1896" y="9"/>
                    <a:pt x="1815" y="0"/>
                    <a:pt x="17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32"/>
            <p:cNvSpPr/>
            <p:nvPr/>
          </p:nvSpPr>
          <p:spPr>
            <a:xfrm rot="10800000" flipH="1">
              <a:off x="1886569" y="988548"/>
              <a:ext cx="170848" cy="62165"/>
            </a:xfrm>
            <a:custGeom>
              <a:avLst/>
              <a:gdLst/>
              <a:ahLst/>
              <a:cxnLst/>
              <a:rect l="l" t="t" r="r" b="b"/>
              <a:pathLst>
                <a:path w="2097" h="763" extrusionOk="0">
                  <a:moveTo>
                    <a:pt x="1122" y="0"/>
                  </a:moveTo>
                  <a:cubicBezTo>
                    <a:pt x="712" y="0"/>
                    <a:pt x="283" y="136"/>
                    <a:pt x="54" y="388"/>
                  </a:cubicBezTo>
                  <a:cubicBezTo>
                    <a:pt x="1" y="455"/>
                    <a:pt x="27" y="549"/>
                    <a:pt x="107" y="589"/>
                  </a:cubicBezTo>
                  <a:cubicBezTo>
                    <a:pt x="283" y="671"/>
                    <a:pt x="478" y="711"/>
                    <a:pt x="668" y="711"/>
                  </a:cubicBezTo>
                  <a:cubicBezTo>
                    <a:pt x="695" y="711"/>
                    <a:pt x="722" y="711"/>
                    <a:pt x="748" y="709"/>
                  </a:cubicBezTo>
                  <a:cubicBezTo>
                    <a:pt x="1055" y="709"/>
                    <a:pt x="1362" y="749"/>
                    <a:pt x="1670" y="762"/>
                  </a:cubicBezTo>
                  <a:cubicBezTo>
                    <a:pt x="1923" y="762"/>
                    <a:pt x="2097" y="375"/>
                    <a:pt x="1870" y="202"/>
                  </a:cubicBezTo>
                  <a:cubicBezTo>
                    <a:pt x="1679" y="65"/>
                    <a:pt x="1405" y="0"/>
                    <a:pt x="11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32"/>
            <p:cNvSpPr/>
            <p:nvPr/>
          </p:nvSpPr>
          <p:spPr>
            <a:xfrm rot="10800000" flipH="1">
              <a:off x="1963805" y="859415"/>
              <a:ext cx="194882" cy="53936"/>
            </a:xfrm>
            <a:custGeom>
              <a:avLst/>
              <a:gdLst/>
              <a:ahLst/>
              <a:cxnLst/>
              <a:rect l="l" t="t" r="r" b="b"/>
              <a:pathLst>
                <a:path w="2392" h="662" extrusionOk="0">
                  <a:moveTo>
                    <a:pt x="1579" y="1"/>
                  </a:moveTo>
                  <a:cubicBezTo>
                    <a:pt x="1377" y="1"/>
                    <a:pt x="1172" y="36"/>
                    <a:pt x="989" y="78"/>
                  </a:cubicBezTo>
                  <a:cubicBezTo>
                    <a:pt x="722" y="145"/>
                    <a:pt x="201" y="238"/>
                    <a:pt x="27" y="452"/>
                  </a:cubicBezTo>
                  <a:cubicBezTo>
                    <a:pt x="1" y="478"/>
                    <a:pt x="14" y="532"/>
                    <a:pt x="54" y="545"/>
                  </a:cubicBezTo>
                  <a:cubicBezTo>
                    <a:pt x="141" y="598"/>
                    <a:pt x="288" y="612"/>
                    <a:pt x="438" y="612"/>
                  </a:cubicBezTo>
                  <a:cubicBezTo>
                    <a:pt x="588" y="612"/>
                    <a:pt x="742" y="598"/>
                    <a:pt x="842" y="598"/>
                  </a:cubicBezTo>
                  <a:cubicBezTo>
                    <a:pt x="931" y="591"/>
                    <a:pt x="1022" y="588"/>
                    <a:pt x="1112" y="588"/>
                  </a:cubicBezTo>
                  <a:cubicBezTo>
                    <a:pt x="1360" y="588"/>
                    <a:pt x="1609" y="613"/>
                    <a:pt x="1843" y="652"/>
                  </a:cubicBezTo>
                  <a:cubicBezTo>
                    <a:pt x="1870" y="658"/>
                    <a:pt x="1896" y="661"/>
                    <a:pt x="1921" y="661"/>
                  </a:cubicBezTo>
                  <a:cubicBezTo>
                    <a:pt x="2212" y="661"/>
                    <a:pt x="2392" y="264"/>
                    <a:pt x="2097" y="104"/>
                  </a:cubicBezTo>
                  <a:cubicBezTo>
                    <a:pt x="1939" y="29"/>
                    <a:pt x="1760" y="1"/>
                    <a:pt x="15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32"/>
            <p:cNvSpPr/>
            <p:nvPr/>
          </p:nvSpPr>
          <p:spPr>
            <a:xfrm rot="10800000" flipH="1">
              <a:off x="1805015" y="766618"/>
              <a:ext cx="150154" cy="54344"/>
            </a:xfrm>
            <a:custGeom>
              <a:avLst/>
              <a:gdLst/>
              <a:ahLst/>
              <a:cxnLst/>
              <a:rect l="l" t="t" r="r" b="b"/>
              <a:pathLst>
                <a:path w="1843" h="667" extrusionOk="0">
                  <a:moveTo>
                    <a:pt x="1392" y="0"/>
                  </a:moveTo>
                  <a:cubicBezTo>
                    <a:pt x="1235" y="0"/>
                    <a:pt x="1066" y="39"/>
                    <a:pt x="935" y="65"/>
                  </a:cubicBezTo>
                  <a:cubicBezTo>
                    <a:pt x="588" y="119"/>
                    <a:pt x="254" y="292"/>
                    <a:pt x="27" y="559"/>
                  </a:cubicBezTo>
                  <a:cubicBezTo>
                    <a:pt x="0" y="613"/>
                    <a:pt x="27" y="666"/>
                    <a:pt x="80" y="666"/>
                  </a:cubicBezTo>
                  <a:cubicBezTo>
                    <a:pt x="414" y="599"/>
                    <a:pt x="748" y="559"/>
                    <a:pt x="1082" y="559"/>
                  </a:cubicBezTo>
                  <a:cubicBezTo>
                    <a:pt x="1179" y="559"/>
                    <a:pt x="1296" y="574"/>
                    <a:pt x="1409" y="574"/>
                  </a:cubicBezTo>
                  <a:cubicBezTo>
                    <a:pt x="1560" y="574"/>
                    <a:pt x="1705" y="548"/>
                    <a:pt x="1789" y="426"/>
                  </a:cubicBezTo>
                  <a:cubicBezTo>
                    <a:pt x="1843" y="346"/>
                    <a:pt x="1843" y="252"/>
                    <a:pt x="1789" y="185"/>
                  </a:cubicBezTo>
                  <a:cubicBezTo>
                    <a:pt x="1708" y="42"/>
                    <a:pt x="1556" y="0"/>
                    <a:pt x="13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32"/>
            <p:cNvSpPr/>
            <p:nvPr/>
          </p:nvSpPr>
          <p:spPr>
            <a:xfrm rot="10800000" flipH="1">
              <a:off x="1505849" y="734030"/>
              <a:ext cx="165389" cy="55322"/>
            </a:xfrm>
            <a:custGeom>
              <a:avLst/>
              <a:gdLst/>
              <a:ahLst/>
              <a:cxnLst/>
              <a:rect l="l" t="t" r="r" b="b"/>
              <a:pathLst>
                <a:path w="2030" h="679" extrusionOk="0">
                  <a:moveTo>
                    <a:pt x="1393" y="0"/>
                  </a:moveTo>
                  <a:cubicBezTo>
                    <a:pt x="925" y="0"/>
                    <a:pt x="366" y="331"/>
                    <a:pt x="40" y="545"/>
                  </a:cubicBezTo>
                  <a:cubicBezTo>
                    <a:pt x="0" y="585"/>
                    <a:pt x="14" y="665"/>
                    <a:pt x="80" y="679"/>
                  </a:cubicBezTo>
                  <a:cubicBezTo>
                    <a:pt x="374" y="665"/>
                    <a:pt x="668" y="639"/>
                    <a:pt x="962" y="585"/>
                  </a:cubicBezTo>
                  <a:cubicBezTo>
                    <a:pt x="1010" y="581"/>
                    <a:pt x="1058" y="580"/>
                    <a:pt x="1106" y="580"/>
                  </a:cubicBezTo>
                  <a:cubicBezTo>
                    <a:pt x="1242" y="580"/>
                    <a:pt x="1375" y="592"/>
                    <a:pt x="1510" y="592"/>
                  </a:cubicBezTo>
                  <a:cubicBezTo>
                    <a:pt x="1629" y="592"/>
                    <a:pt x="1748" y="582"/>
                    <a:pt x="1870" y="545"/>
                  </a:cubicBezTo>
                  <a:cubicBezTo>
                    <a:pt x="1990" y="492"/>
                    <a:pt x="2030" y="332"/>
                    <a:pt x="1923" y="225"/>
                  </a:cubicBezTo>
                  <a:cubicBezTo>
                    <a:pt x="1781" y="63"/>
                    <a:pt x="1596" y="0"/>
                    <a:pt x="13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32"/>
            <p:cNvSpPr/>
            <p:nvPr/>
          </p:nvSpPr>
          <p:spPr>
            <a:xfrm rot="10800000" flipH="1">
              <a:off x="1634086" y="605140"/>
              <a:ext cx="168811" cy="62410"/>
            </a:xfrm>
            <a:custGeom>
              <a:avLst/>
              <a:gdLst/>
              <a:ahLst/>
              <a:cxnLst/>
              <a:rect l="l" t="t" r="r" b="b"/>
              <a:pathLst>
                <a:path w="2072" h="766" extrusionOk="0">
                  <a:moveTo>
                    <a:pt x="1599" y="1"/>
                  </a:moveTo>
                  <a:cubicBezTo>
                    <a:pt x="1426" y="1"/>
                    <a:pt x="1243" y="48"/>
                    <a:pt x="1083" y="92"/>
                  </a:cubicBezTo>
                  <a:cubicBezTo>
                    <a:pt x="736" y="212"/>
                    <a:pt x="402" y="372"/>
                    <a:pt x="95" y="572"/>
                  </a:cubicBezTo>
                  <a:cubicBezTo>
                    <a:pt x="0" y="632"/>
                    <a:pt x="43" y="766"/>
                    <a:pt x="138" y="766"/>
                  </a:cubicBezTo>
                  <a:cubicBezTo>
                    <a:pt x="150" y="766"/>
                    <a:pt x="162" y="764"/>
                    <a:pt x="175" y="759"/>
                  </a:cubicBezTo>
                  <a:cubicBezTo>
                    <a:pt x="523" y="679"/>
                    <a:pt x="870" y="612"/>
                    <a:pt x="1230" y="572"/>
                  </a:cubicBezTo>
                  <a:cubicBezTo>
                    <a:pt x="1471" y="546"/>
                    <a:pt x="1764" y="599"/>
                    <a:pt x="1965" y="425"/>
                  </a:cubicBezTo>
                  <a:cubicBezTo>
                    <a:pt x="2071" y="359"/>
                    <a:pt x="2071" y="225"/>
                    <a:pt x="1991" y="132"/>
                  </a:cubicBezTo>
                  <a:cubicBezTo>
                    <a:pt x="1882" y="34"/>
                    <a:pt x="1744" y="1"/>
                    <a:pt x="159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32"/>
            <p:cNvSpPr/>
            <p:nvPr/>
          </p:nvSpPr>
          <p:spPr>
            <a:xfrm rot="10800000" flipH="1">
              <a:off x="1942052" y="668770"/>
              <a:ext cx="155612" cy="52470"/>
            </a:xfrm>
            <a:custGeom>
              <a:avLst/>
              <a:gdLst/>
              <a:ahLst/>
              <a:cxnLst/>
              <a:rect l="l" t="t" r="r" b="b"/>
              <a:pathLst>
                <a:path w="1910" h="644" extrusionOk="0">
                  <a:moveTo>
                    <a:pt x="1302" y="0"/>
                  </a:moveTo>
                  <a:cubicBezTo>
                    <a:pt x="1124" y="0"/>
                    <a:pt x="941" y="26"/>
                    <a:pt x="775" y="56"/>
                  </a:cubicBezTo>
                  <a:cubicBezTo>
                    <a:pt x="481" y="96"/>
                    <a:pt x="107" y="203"/>
                    <a:pt x="14" y="524"/>
                  </a:cubicBezTo>
                  <a:cubicBezTo>
                    <a:pt x="1" y="577"/>
                    <a:pt x="41" y="644"/>
                    <a:pt x="107" y="644"/>
                  </a:cubicBezTo>
                  <a:cubicBezTo>
                    <a:pt x="348" y="644"/>
                    <a:pt x="588" y="577"/>
                    <a:pt x="842" y="577"/>
                  </a:cubicBezTo>
                  <a:cubicBezTo>
                    <a:pt x="1019" y="577"/>
                    <a:pt x="1201" y="609"/>
                    <a:pt x="1379" y="609"/>
                  </a:cubicBezTo>
                  <a:cubicBezTo>
                    <a:pt x="1483" y="609"/>
                    <a:pt x="1585" y="598"/>
                    <a:pt x="1683" y="564"/>
                  </a:cubicBezTo>
                  <a:cubicBezTo>
                    <a:pt x="1910" y="470"/>
                    <a:pt x="1910" y="163"/>
                    <a:pt x="1696" y="56"/>
                  </a:cubicBezTo>
                  <a:cubicBezTo>
                    <a:pt x="1574" y="16"/>
                    <a:pt x="1440" y="0"/>
                    <a:pt x="13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32"/>
            <p:cNvSpPr/>
            <p:nvPr/>
          </p:nvSpPr>
          <p:spPr>
            <a:xfrm rot="10800000" flipH="1">
              <a:off x="1900990" y="540208"/>
              <a:ext cx="169544" cy="48722"/>
            </a:xfrm>
            <a:custGeom>
              <a:avLst/>
              <a:gdLst/>
              <a:ahLst/>
              <a:cxnLst/>
              <a:rect l="l" t="t" r="r" b="b"/>
              <a:pathLst>
                <a:path w="2081" h="598" extrusionOk="0">
                  <a:moveTo>
                    <a:pt x="1504" y="0"/>
                  </a:moveTo>
                  <a:cubicBezTo>
                    <a:pt x="991" y="0"/>
                    <a:pt x="427" y="267"/>
                    <a:pt x="37" y="515"/>
                  </a:cubicBezTo>
                  <a:cubicBezTo>
                    <a:pt x="1" y="540"/>
                    <a:pt x="20" y="597"/>
                    <a:pt x="64" y="597"/>
                  </a:cubicBezTo>
                  <a:cubicBezTo>
                    <a:pt x="68" y="597"/>
                    <a:pt x="72" y="597"/>
                    <a:pt x="77" y="595"/>
                  </a:cubicBezTo>
                  <a:cubicBezTo>
                    <a:pt x="344" y="542"/>
                    <a:pt x="625" y="502"/>
                    <a:pt x="905" y="475"/>
                  </a:cubicBezTo>
                  <a:cubicBezTo>
                    <a:pt x="933" y="474"/>
                    <a:pt x="961" y="473"/>
                    <a:pt x="990" y="473"/>
                  </a:cubicBezTo>
                  <a:cubicBezTo>
                    <a:pt x="1157" y="473"/>
                    <a:pt x="1330" y="492"/>
                    <a:pt x="1501" y="492"/>
                  </a:cubicBezTo>
                  <a:cubicBezTo>
                    <a:pt x="1607" y="492"/>
                    <a:pt x="1712" y="485"/>
                    <a:pt x="1813" y="462"/>
                  </a:cubicBezTo>
                  <a:cubicBezTo>
                    <a:pt x="2000" y="408"/>
                    <a:pt x="2080" y="101"/>
                    <a:pt x="1853" y="48"/>
                  </a:cubicBezTo>
                  <a:cubicBezTo>
                    <a:pt x="1741" y="15"/>
                    <a:pt x="1624" y="0"/>
                    <a:pt x="15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32"/>
            <p:cNvSpPr/>
            <p:nvPr/>
          </p:nvSpPr>
          <p:spPr>
            <a:xfrm rot="10800000" flipH="1">
              <a:off x="1637671" y="492383"/>
              <a:ext cx="155531" cy="71046"/>
            </a:xfrm>
            <a:custGeom>
              <a:avLst/>
              <a:gdLst/>
              <a:ahLst/>
              <a:cxnLst/>
              <a:rect l="l" t="t" r="r" b="b"/>
              <a:pathLst>
                <a:path w="1909" h="872" extrusionOk="0">
                  <a:moveTo>
                    <a:pt x="1529" y="0"/>
                  </a:moveTo>
                  <a:cubicBezTo>
                    <a:pt x="1518" y="0"/>
                    <a:pt x="1506" y="1"/>
                    <a:pt x="1493" y="2"/>
                  </a:cubicBezTo>
                  <a:cubicBezTo>
                    <a:pt x="1026" y="42"/>
                    <a:pt x="212" y="282"/>
                    <a:pt x="25" y="763"/>
                  </a:cubicBezTo>
                  <a:cubicBezTo>
                    <a:pt x="0" y="812"/>
                    <a:pt x="54" y="872"/>
                    <a:pt x="114" y="872"/>
                  </a:cubicBezTo>
                  <a:cubicBezTo>
                    <a:pt x="120" y="872"/>
                    <a:pt x="126" y="871"/>
                    <a:pt x="131" y="870"/>
                  </a:cubicBezTo>
                  <a:cubicBezTo>
                    <a:pt x="599" y="803"/>
                    <a:pt x="1039" y="670"/>
                    <a:pt x="1520" y="643"/>
                  </a:cubicBezTo>
                  <a:cubicBezTo>
                    <a:pt x="1909" y="617"/>
                    <a:pt x="1908" y="0"/>
                    <a:pt x="15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32"/>
            <p:cNvSpPr/>
            <p:nvPr/>
          </p:nvSpPr>
          <p:spPr>
            <a:xfrm rot="10800000" flipH="1">
              <a:off x="1342660" y="589661"/>
              <a:ext cx="157812" cy="67298"/>
            </a:xfrm>
            <a:custGeom>
              <a:avLst/>
              <a:gdLst/>
              <a:ahLst/>
              <a:cxnLst/>
              <a:rect l="l" t="t" r="r" b="b"/>
              <a:pathLst>
                <a:path w="1937" h="826" extrusionOk="0">
                  <a:moveTo>
                    <a:pt x="1462" y="1"/>
                  </a:moveTo>
                  <a:cubicBezTo>
                    <a:pt x="1266" y="1"/>
                    <a:pt x="1039" y="81"/>
                    <a:pt x="842" y="162"/>
                  </a:cubicBezTo>
                  <a:cubicBezTo>
                    <a:pt x="668" y="242"/>
                    <a:pt x="481" y="336"/>
                    <a:pt x="308" y="416"/>
                  </a:cubicBezTo>
                  <a:cubicBezTo>
                    <a:pt x="214" y="469"/>
                    <a:pt x="67" y="522"/>
                    <a:pt x="27" y="643"/>
                  </a:cubicBezTo>
                  <a:cubicBezTo>
                    <a:pt x="0" y="763"/>
                    <a:pt x="54" y="776"/>
                    <a:pt x="134" y="816"/>
                  </a:cubicBezTo>
                  <a:cubicBezTo>
                    <a:pt x="145" y="823"/>
                    <a:pt x="162" y="826"/>
                    <a:pt x="182" y="826"/>
                  </a:cubicBezTo>
                  <a:cubicBezTo>
                    <a:pt x="278" y="826"/>
                    <a:pt x="457" y="756"/>
                    <a:pt x="535" y="723"/>
                  </a:cubicBezTo>
                  <a:cubicBezTo>
                    <a:pt x="681" y="683"/>
                    <a:pt x="828" y="643"/>
                    <a:pt x="975" y="603"/>
                  </a:cubicBezTo>
                  <a:cubicBezTo>
                    <a:pt x="1175" y="549"/>
                    <a:pt x="1402" y="536"/>
                    <a:pt x="1616" y="536"/>
                  </a:cubicBezTo>
                  <a:cubicBezTo>
                    <a:pt x="1856" y="509"/>
                    <a:pt x="1937" y="189"/>
                    <a:pt x="1723" y="68"/>
                  </a:cubicBezTo>
                  <a:cubicBezTo>
                    <a:pt x="1648" y="20"/>
                    <a:pt x="1559" y="1"/>
                    <a:pt x="146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32"/>
            <p:cNvSpPr/>
            <p:nvPr/>
          </p:nvSpPr>
          <p:spPr>
            <a:xfrm rot="10800000" flipH="1">
              <a:off x="1203668" y="749183"/>
              <a:ext cx="172803" cy="59477"/>
            </a:xfrm>
            <a:custGeom>
              <a:avLst/>
              <a:gdLst/>
              <a:ahLst/>
              <a:cxnLst/>
              <a:rect l="l" t="t" r="r" b="b"/>
              <a:pathLst>
                <a:path w="2121" h="730" extrusionOk="0">
                  <a:moveTo>
                    <a:pt x="1616" y="0"/>
                  </a:moveTo>
                  <a:cubicBezTo>
                    <a:pt x="1433" y="0"/>
                    <a:pt x="1241" y="55"/>
                    <a:pt x="1079" y="101"/>
                  </a:cubicBezTo>
                  <a:cubicBezTo>
                    <a:pt x="745" y="208"/>
                    <a:pt x="425" y="328"/>
                    <a:pt x="104" y="488"/>
                  </a:cubicBezTo>
                  <a:cubicBezTo>
                    <a:pt x="1" y="540"/>
                    <a:pt x="10" y="729"/>
                    <a:pt x="144" y="729"/>
                  </a:cubicBezTo>
                  <a:cubicBezTo>
                    <a:pt x="148" y="729"/>
                    <a:pt x="153" y="729"/>
                    <a:pt x="158" y="729"/>
                  </a:cubicBezTo>
                  <a:cubicBezTo>
                    <a:pt x="478" y="702"/>
                    <a:pt x="799" y="649"/>
                    <a:pt x="1119" y="609"/>
                  </a:cubicBezTo>
                  <a:cubicBezTo>
                    <a:pt x="1399" y="582"/>
                    <a:pt x="1720" y="635"/>
                    <a:pt x="1960" y="502"/>
                  </a:cubicBezTo>
                  <a:cubicBezTo>
                    <a:pt x="2107" y="422"/>
                    <a:pt x="2120" y="208"/>
                    <a:pt x="1987" y="115"/>
                  </a:cubicBezTo>
                  <a:cubicBezTo>
                    <a:pt x="1879" y="30"/>
                    <a:pt x="1750" y="0"/>
                    <a:pt x="16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32"/>
            <p:cNvSpPr/>
            <p:nvPr/>
          </p:nvSpPr>
          <p:spPr>
            <a:xfrm rot="10800000" flipH="1">
              <a:off x="1357895" y="429894"/>
              <a:ext cx="156753" cy="61269"/>
            </a:xfrm>
            <a:custGeom>
              <a:avLst/>
              <a:gdLst/>
              <a:ahLst/>
              <a:cxnLst/>
              <a:rect l="l" t="t" r="r" b="b"/>
              <a:pathLst>
                <a:path w="1924" h="752" extrusionOk="0">
                  <a:moveTo>
                    <a:pt x="1488" y="1"/>
                  </a:moveTo>
                  <a:cubicBezTo>
                    <a:pt x="1338" y="1"/>
                    <a:pt x="1178" y="47"/>
                    <a:pt x="1029" y="90"/>
                  </a:cubicBezTo>
                  <a:cubicBezTo>
                    <a:pt x="708" y="170"/>
                    <a:pt x="414" y="290"/>
                    <a:pt x="134" y="464"/>
                  </a:cubicBezTo>
                  <a:cubicBezTo>
                    <a:pt x="1" y="536"/>
                    <a:pt x="43" y="751"/>
                    <a:pt x="181" y="751"/>
                  </a:cubicBezTo>
                  <a:cubicBezTo>
                    <a:pt x="196" y="751"/>
                    <a:pt x="211" y="749"/>
                    <a:pt x="227" y="744"/>
                  </a:cubicBezTo>
                  <a:cubicBezTo>
                    <a:pt x="508" y="691"/>
                    <a:pt x="802" y="624"/>
                    <a:pt x="1082" y="597"/>
                  </a:cubicBezTo>
                  <a:cubicBezTo>
                    <a:pt x="1322" y="570"/>
                    <a:pt x="1629" y="637"/>
                    <a:pt x="1816" y="450"/>
                  </a:cubicBezTo>
                  <a:cubicBezTo>
                    <a:pt x="1910" y="383"/>
                    <a:pt x="1923" y="237"/>
                    <a:pt x="1843" y="143"/>
                  </a:cubicBezTo>
                  <a:cubicBezTo>
                    <a:pt x="1743" y="37"/>
                    <a:pt x="1619" y="1"/>
                    <a:pt x="14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32"/>
            <p:cNvSpPr/>
            <p:nvPr/>
          </p:nvSpPr>
          <p:spPr>
            <a:xfrm rot="10800000" flipH="1">
              <a:off x="1615674" y="337749"/>
              <a:ext cx="176306" cy="61188"/>
            </a:xfrm>
            <a:custGeom>
              <a:avLst/>
              <a:gdLst/>
              <a:ahLst/>
              <a:cxnLst/>
              <a:rect l="l" t="t" r="r" b="b"/>
              <a:pathLst>
                <a:path w="2164" h="751" extrusionOk="0">
                  <a:moveTo>
                    <a:pt x="1372" y="0"/>
                  </a:moveTo>
                  <a:cubicBezTo>
                    <a:pt x="844" y="0"/>
                    <a:pt x="230" y="217"/>
                    <a:pt x="41" y="587"/>
                  </a:cubicBezTo>
                  <a:cubicBezTo>
                    <a:pt x="1" y="667"/>
                    <a:pt x="68" y="747"/>
                    <a:pt x="148" y="747"/>
                  </a:cubicBezTo>
                  <a:cubicBezTo>
                    <a:pt x="175" y="750"/>
                    <a:pt x="204" y="751"/>
                    <a:pt x="232" y="751"/>
                  </a:cubicBezTo>
                  <a:cubicBezTo>
                    <a:pt x="494" y="751"/>
                    <a:pt x="790" y="651"/>
                    <a:pt x="1042" y="627"/>
                  </a:cubicBezTo>
                  <a:cubicBezTo>
                    <a:pt x="1376" y="587"/>
                    <a:pt x="1710" y="627"/>
                    <a:pt x="2030" y="480"/>
                  </a:cubicBezTo>
                  <a:cubicBezTo>
                    <a:pt x="2164" y="413"/>
                    <a:pt x="2124" y="240"/>
                    <a:pt x="2017" y="159"/>
                  </a:cubicBezTo>
                  <a:cubicBezTo>
                    <a:pt x="1861" y="51"/>
                    <a:pt x="1626" y="0"/>
                    <a:pt x="13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32"/>
            <p:cNvSpPr/>
            <p:nvPr/>
          </p:nvSpPr>
          <p:spPr>
            <a:xfrm rot="10800000" flipH="1">
              <a:off x="1867504" y="393313"/>
              <a:ext cx="169300" cy="59558"/>
            </a:xfrm>
            <a:custGeom>
              <a:avLst/>
              <a:gdLst/>
              <a:ahLst/>
              <a:cxnLst/>
              <a:rect l="l" t="t" r="r" b="b"/>
              <a:pathLst>
                <a:path w="2078" h="731" extrusionOk="0">
                  <a:moveTo>
                    <a:pt x="1589" y="0"/>
                  </a:moveTo>
                  <a:cubicBezTo>
                    <a:pt x="1073" y="0"/>
                    <a:pt x="555" y="254"/>
                    <a:pt x="114" y="474"/>
                  </a:cubicBezTo>
                  <a:cubicBezTo>
                    <a:pt x="1" y="525"/>
                    <a:pt x="18" y="730"/>
                    <a:pt x="156" y="730"/>
                  </a:cubicBezTo>
                  <a:cubicBezTo>
                    <a:pt x="164" y="730"/>
                    <a:pt x="172" y="729"/>
                    <a:pt x="181" y="728"/>
                  </a:cubicBezTo>
                  <a:cubicBezTo>
                    <a:pt x="595" y="621"/>
                    <a:pt x="1036" y="568"/>
                    <a:pt x="1463" y="554"/>
                  </a:cubicBezTo>
                  <a:cubicBezTo>
                    <a:pt x="1703" y="554"/>
                    <a:pt x="2077" y="501"/>
                    <a:pt x="1944" y="167"/>
                  </a:cubicBezTo>
                  <a:cubicBezTo>
                    <a:pt x="1904" y="87"/>
                    <a:pt x="1823" y="20"/>
                    <a:pt x="1730" y="7"/>
                  </a:cubicBezTo>
                  <a:cubicBezTo>
                    <a:pt x="1683" y="2"/>
                    <a:pt x="1636" y="0"/>
                    <a:pt x="15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32"/>
            <p:cNvSpPr/>
            <p:nvPr/>
          </p:nvSpPr>
          <p:spPr>
            <a:xfrm rot="10800000" flipH="1">
              <a:off x="2147688" y="520329"/>
              <a:ext cx="138177" cy="46767"/>
            </a:xfrm>
            <a:custGeom>
              <a:avLst/>
              <a:gdLst/>
              <a:ahLst/>
              <a:cxnLst/>
              <a:rect l="l" t="t" r="r" b="b"/>
              <a:pathLst>
                <a:path w="1696" h="574" extrusionOk="0">
                  <a:moveTo>
                    <a:pt x="1396" y="1"/>
                  </a:moveTo>
                  <a:cubicBezTo>
                    <a:pt x="1203" y="1"/>
                    <a:pt x="1004" y="82"/>
                    <a:pt x="815" y="114"/>
                  </a:cubicBezTo>
                  <a:cubicBezTo>
                    <a:pt x="561" y="140"/>
                    <a:pt x="321" y="234"/>
                    <a:pt x="94" y="354"/>
                  </a:cubicBezTo>
                  <a:cubicBezTo>
                    <a:pt x="0" y="408"/>
                    <a:pt x="40" y="541"/>
                    <a:pt x="147" y="554"/>
                  </a:cubicBezTo>
                  <a:cubicBezTo>
                    <a:pt x="336" y="564"/>
                    <a:pt x="531" y="573"/>
                    <a:pt x="724" y="573"/>
                  </a:cubicBezTo>
                  <a:cubicBezTo>
                    <a:pt x="804" y="573"/>
                    <a:pt x="883" y="572"/>
                    <a:pt x="961" y="568"/>
                  </a:cubicBezTo>
                  <a:cubicBezTo>
                    <a:pt x="1215" y="554"/>
                    <a:pt x="1522" y="554"/>
                    <a:pt x="1656" y="287"/>
                  </a:cubicBezTo>
                  <a:cubicBezTo>
                    <a:pt x="1696" y="194"/>
                    <a:pt x="1656" y="74"/>
                    <a:pt x="1549" y="20"/>
                  </a:cubicBezTo>
                  <a:cubicBezTo>
                    <a:pt x="1498" y="6"/>
                    <a:pt x="1447" y="1"/>
                    <a:pt x="139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00" name="Google Shape;1000;p32"/>
          <p:cNvSpPr/>
          <p:nvPr/>
        </p:nvSpPr>
        <p:spPr>
          <a:xfrm rot="10800000">
            <a:off x="-271671" y="-9448"/>
            <a:ext cx="3709030" cy="940940"/>
          </a:xfrm>
          <a:custGeom>
            <a:avLst/>
            <a:gdLst/>
            <a:ahLst/>
            <a:cxnLst/>
            <a:rect l="l" t="t" r="r" b="b"/>
            <a:pathLst>
              <a:path w="36052" h="9146" extrusionOk="0">
                <a:moveTo>
                  <a:pt x="23499" y="0"/>
                </a:moveTo>
                <a:cubicBezTo>
                  <a:pt x="14978" y="0"/>
                  <a:pt x="8996" y="5145"/>
                  <a:pt x="1" y="9146"/>
                </a:cubicBezTo>
                <a:lnTo>
                  <a:pt x="36052" y="9146"/>
                </a:lnTo>
                <a:cubicBezTo>
                  <a:pt x="36052" y="3805"/>
                  <a:pt x="30938" y="1041"/>
                  <a:pt x="28041" y="467"/>
                </a:cubicBezTo>
                <a:cubicBezTo>
                  <a:pt x="26437" y="146"/>
                  <a:pt x="24932" y="0"/>
                  <a:pt x="2349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1" name="Google Shape;1001;p32"/>
          <p:cNvSpPr/>
          <p:nvPr/>
        </p:nvSpPr>
        <p:spPr>
          <a:xfrm rot="10800000">
            <a:off x="4873206" y="-9446"/>
            <a:ext cx="4167477" cy="454026"/>
          </a:xfrm>
          <a:custGeom>
            <a:avLst/>
            <a:gdLst/>
            <a:ahLst/>
            <a:cxnLst/>
            <a:rect l="l" t="t" r="r" b="b"/>
            <a:pathLst>
              <a:path w="24529" h="2672" extrusionOk="0">
                <a:moveTo>
                  <a:pt x="11805" y="0"/>
                </a:moveTo>
                <a:cubicBezTo>
                  <a:pt x="6324" y="0"/>
                  <a:pt x="2075" y="1484"/>
                  <a:pt x="1" y="2672"/>
                </a:cubicBezTo>
                <a:lnTo>
                  <a:pt x="24528" y="2672"/>
                </a:lnTo>
                <a:cubicBezTo>
                  <a:pt x="19910" y="699"/>
                  <a:pt x="15567" y="0"/>
                  <a:pt x="1180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02" name="Google Shape;1002;p32"/>
          <p:cNvGrpSpPr/>
          <p:nvPr/>
        </p:nvGrpSpPr>
        <p:grpSpPr>
          <a:xfrm rot="1251898">
            <a:off x="1831907" y="238388"/>
            <a:ext cx="1166630" cy="1123614"/>
            <a:chOff x="2560800" y="4304955"/>
            <a:chExt cx="961394" cy="925946"/>
          </a:xfrm>
        </p:grpSpPr>
        <p:sp>
          <p:nvSpPr>
            <p:cNvPr id="1003" name="Google Shape;1003;p32"/>
            <p:cNvSpPr/>
            <p:nvPr/>
          </p:nvSpPr>
          <p:spPr>
            <a:xfrm rot="-3122830">
              <a:off x="2672015" y="4699763"/>
              <a:ext cx="101891" cy="188206"/>
            </a:xfrm>
            <a:custGeom>
              <a:avLst/>
              <a:gdLst/>
              <a:ahLst/>
              <a:cxnLst/>
              <a:rect l="l" t="t" r="r" b="b"/>
              <a:pathLst>
                <a:path w="1400" h="2586" extrusionOk="0">
                  <a:moveTo>
                    <a:pt x="124" y="0"/>
                  </a:moveTo>
                  <a:cubicBezTo>
                    <a:pt x="60" y="0"/>
                    <a:pt x="1" y="54"/>
                    <a:pt x="11" y="121"/>
                  </a:cubicBezTo>
                  <a:cubicBezTo>
                    <a:pt x="104" y="575"/>
                    <a:pt x="237" y="1002"/>
                    <a:pt x="411" y="1429"/>
                  </a:cubicBezTo>
                  <a:cubicBezTo>
                    <a:pt x="545" y="1803"/>
                    <a:pt x="598" y="2404"/>
                    <a:pt x="1012" y="2578"/>
                  </a:cubicBezTo>
                  <a:cubicBezTo>
                    <a:pt x="1029" y="2583"/>
                    <a:pt x="1045" y="2586"/>
                    <a:pt x="1062" y="2586"/>
                  </a:cubicBezTo>
                  <a:cubicBezTo>
                    <a:pt x="1124" y="2586"/>
                    <a:pt x="1183" y="2548"/>
                    <a:pt x="1226" y="2484"/>
                  </a:cubicBezTo>
                  <a:cubicBezTo>
                    <a:pt x="1399" y="2097"/>
                    <a:pt x="1039" y="1616"/>
                    <a:pt x="878" y="1256"/>
                  </a:cubicBezTo>
                  <a:cubicBezTo>
                    <a:pt x="718" y="815"/>
                    <a:pt x="491" y="401"/>
                    <a:pt x="197" y="27"/>
                  </a:cubicBezTo>
                  <a:cubicBezTo>
                    <a:pt x="175" y="9"/>
                    <a:pt x="149" y="0"/>
                    <a:pt x="1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32"/>
            <p:cNvSpPr/>
            <p:nvPr/>
          </p:nvSpPr>
          <p:spPr>
            <a:xfrm rot="-3122830">
              <a:off x="2613090" y="4564633"/>
              <a:ext cx="104292" cy="183549"/>
            </a:xfrm>
            <a:custGeom>
              <a:avLst/>
              <a:gdLst/>
              <a:ahLst/>
              <a:cxnLst/>
              <a:rect l="l" t="t" r="r" b="b"/>
              <a:pathLst>
                <a:path w="1433" h="2522" extrusionOk="0">
                  <a:moveTo>
                    <a:pt x="150" y="0"/>
                  </a:moveTo>
                  <a:cubicBezTo>
                    <a:pt x="98" y="0"/>
                    <a:pt x="49" y="38"/>
                    <a:pt x="40" y="100"/>
                  </a:cubicBezTo>
                  <a:cubicBezTo>
                    <a:pt x="0" y="527"/>
                    <a:pt x="334" y="928"/>
                    <a:pt x="454" y="1342"/>
                  </a:cubicBezTo>
                  <a:cubicBezTo>
                    <a:pt x="574" y="1702"/>
                    <a:pt x="641" y="2130"/>
                    <a:pt x="895" y="2437"/>
                  </a:cubicBezTo>
                  <a:cubicBezTo>
                    <a:pt x="948" y="2496"/>
                    <a:pt x="1010" y="2521"/>
                    <a:pt x="1071" y="2521"/>
                  </a:cubicBezTo>
                  <a:cubicBezTo>
                    <a:pt x="1256" y="2521"/>
                    <a:pt x="1433" y="2290"/>
                    <a:pt x="1322" y="2089"/>
                  </a:cubicBezTo>
                  <a:cubicBezTo>
                    <a:pt x="962" y="1422"/>
                    <a:pt x="735" y="621"/>
                    <a:pt x="227" y="33"/>
                  </a:cubicBezTo>
                  <a:cubicBezTo>
                    <a:pt x="204" y="10"/>
                    <a:pt x="177" y="0"/>
                    <a:pt x="1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32"/>
            <p:cNvSpPr/>
            <p:nvPr/>
          </p:nvSpPr>
          <p:spPr>
            <a:xfrm rot="-3122830">
              <a:off x="2806822" y="4535730"/>
              <a:ext cx="60334" cy="131221"/>
            </a:xfrm>
            <a:custGeom>
              <a:avLst/>
              <a:gdLst/>
              <a:ahLst/>
              <a:cxnLst/>
              <a:rect l="l" t="t" r="r" b="b"/>
              <a:pathLst>
                <a:path w="829" h="1803" extrusionOk="0">
                  <a:moveTo>
                    <a:pt x="94" y="1"/>
                  </a:moveTo>
                  <a:cubicBezTo>
                    <a:pt x="54" y="1"/>
                    <a:pt x="14" y="27"/>
                    <a:pt x="14" y="67"/>
                  </a:cubicBezTo>
                  <a:cubicBezTo>
                    <a:pt x="0" y="188"/>
                    <a:pt x="27" y="308"/>
                    <a:pt x="67" y="415"/>
                  </a:cubicBezTo>
                  <a:cubicBezTo>
                    <a:pt x="107" y="602"/>
                    <a:pt x="134" y="775"/>
                    <a:pt x="160" y="949"/>
                  </a:cubicBezTo>
                  <a:cubicBezTo>
                    <a:pt x="214" y="1242"/>
                    <a:pt x="227" y="1670"/>
                    <a:pt x="548" y="1790"/>
                  </a:cubicBezTo>
                  <a:cubicBezTo>
                    <a:pt x="571" y="1798"/>
                    <a:pt x="592" y="1802"/>
                    <a:pt x="611" y="1802"/>
                  </a:cubicBezTo>
                  <a:cubicBezTo>
                    <a:pt x="714" y="1802"/>
                    <a:pt x="765" y="1693"/>
                    <a:pt x="788" y="1603"/>
                  </a:cubicBezTo>
                  <a:cubicBezTo>
                    <a:pt x="828" y="1456"/>
                    <a:pt x="668" y="1176"/>
                    <a:pt x="628" y="1029"/>
                  </a:cubicBezTo>
                  <a:cubicBezTo>
                    <a:pt x="574" y="882"/>
                    <a:pt x="548" y="748"/>
                    <a:pt x="508" y="602"/>
                  </a:cubicBezTo>
                  <a:cubicBezTo>
                    <a:pt x="454" y="388"/>
                    <a:pt x="347" y="41"/>
                    <a:pt x="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32"/>
            <p:cNvSpPr/>
            <p:nvPr/>
          </p:nvSpPr>
          <p:spPr>
            <a:xfrm rot="-3122830">
              <a:off x="2775098" y="4405378"/>
              <a:ext cx="67248" cy="127145"/>
            </a:xfrm>
            <a:custGeom>
              <a:avLst/>
              <a:gdLst/>
              <a:ahLst/>
              <a:cxnLst/>
              <a:rect l="l" t="t" r="r" b="b"/>
              <a:pathLst>
                <a:path w="924" h="1747" extrusionOk="0">
                  <a:moveTo>
                    <a:pt x="111" y="1"/>
                  </a:moveTo>
                  <a:cubicBezTo>
                    <a:pt x="68" y="1"/>
                    <a:pt x="27" y="34"/>
                    <a:pt x="27" y="76"/>
                  </a:cubicBezTo>
                  <a:cubicBezTo>
                    <a:pt x="0" y="330"/>
                    <a:pt x="121" y="597"/>
                    <a:pt x="174" y="850"/>
                  </a:cubicBezTo>
                  <a:cubicBezTo>
                    <a:pt x="214" y="1091"/>
                    <a:pt x="268" y="1331"/>
                    <a:pt x="334" y="1558"/>
                  </a:cubicBezTo>
                  <a:cubicBezTo>
                    <a:pt x="383" y="1689"/>
                    <a:pt x="498" y="1746"/>
                    <a:pt x="609" y="1746"/>
                  </a:cubicBezTo>
                  <a:cubicBezTo>
                    <a:pt x="769" y="1746"/>
                    <a:pt x="924" y="1627"/>
                    <a:pt x="868" y="1438"/>
                  </a:cubicBezTo>
                  <a:cubicBezTo>
                    <a:pt x="855" y="1424"/>
                    <a:pt x="855" y="1411"/>
                    <a:pt x="842" y="1398"/>
                  </a:cubicBezTo>
                  <a:cubicBezTo>
                    <a:pt x="815" y="1264"/>
                    <a:pt x="762" y="1144"/>
                    <a:pt x="708" y="1024"/>
                  </a:cubicBezTo>
                  <a:cubicBezTo>
                    <a:pt x="668" y="904"/>
                    <a:pt x="628" y="783"/>
                    <a:pt x="588" y="677"/>
                  </a:cubicBezTo>
                  <a:cubicBezTo>
                    <a:pt x="495" y="436"/>
                    <a:pt x="374" y="143"/>
                    <a:pt x="147" y="9"/>
                  </a:cubicBezTo>
                  <a:cubicBezTo>
                    <a:pt x="136" y="3"/>
                    <a:pt x="123" y="1"/>
                    <a:pt x="1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32"/>
            <p:cNvSpPr/>
            <p:nvPr/>
          </p:nvSpPr>
          <p:spPr>
            <a:xfrm rot="-3122830">
              <a:off x="2859492" y="4469339"/>
              <a:ext cx="1892" cy="4949"/>
            </a:xfrm>
            <a:custGeom>
              <a:avLst/>
              <a:gdLst/>
              <a:ahLst/>
              <a:cxnLst/>
              <a:rect l="l" t="t" r="r" b="b"/>
              <a:pathLst>
                <a:path w="26" h="68" extrusionOk="0">
                  <a:moveTo>
                    <a:pt x="0" y="0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14" y="43"/>
                    <a:pt x="25" y="68"/>
                    <a:pt x="25" y="68"/>
                  </a:cubicBezTo>
                  <a:cubicBezTo>
                    <a:pt x="26" y="68"/>
                    <a:pt x="18" y="49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32"/>
            <p:cNvSpPr/>
            <p:nvPr/>
          </p:nvSpPr>
          <p:spPr>
            <a:xfrm rot="-3122830">
              <a:off x="2895780" y="4683985"/>
              <a:ext cx="72488" cy="149925"/>
            </a:xfrm>
            <a:custGeom>
              <a:avLst/>
              <a:gdLst/>
              <a:ahLst/>
              <a:cxnLst/>
              <a:rect l="l" t="t" r="r" b="b"/>
              <a:pathLst>
                <a:path w="996" h="2060" extrusionOk="0">
                  <a:moveTo>
                    <a:pt x="58" y="0"/>
                  </a:moveTo>
                  <a:cubicBezTo>
                    <a:pt x="28" y="0"/>
                    <a:pt x="0" y="22"/>
                    <a:pt x="0" y="51"/>
                  </a:cubicBezTo>
                  <a:cubicBezTo>
                    <a:pt x="0" y="345"/>
                    <a:pt x="174" y="638"/>
                    <a:pt x="281" y="905"/>
                  </a:cubicBezTo>
                  <a:cubicBezTo>
                    <a:pt x="414" y="1239"/>
                    <a:pt x="481" y="1573"/>
                    <a:pt x="588" y="1920"/>
                  </a:cubicBezTo>
                  <a:cubicBezTo>
                    <a:pt x="617" y="2015"/>
                    <a:pt x="701" y="2059"/>
                    <a:pt x="785" y="2059"/>
                  </a:cubicBezTo>
                  <a:cubicBezTo>
                    <a:pt x="891" y="2059"/>
                    <a:pt x="996" y="1988"/>
                    <a:pt x="988" y="1853"/>
                  </a:cubicBezTo>
                  <a:cubicBezTo>
                    <a:pt x="921" y="1506"/>
                    <a:pt x="801" y="1172"/>
                    <a:pt x="601" y="879"/>
                  </a:cubicBezTo>
                  <a:cubicBezTo>
                    <a:pt x="467" y="572"/>
                    <a:pt x="294" y="278"/>
                    <a:pt x="94" y="11"/>
                  </a:cubicBezTo>
                  <a:cubicBezTo>
                    <a:pt x="82" y="3"/>
                    <a:pt x="70" y="0"/>
                    <a:pt x="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32"/>
            <p:cNvSpPr/>
            <p:nvPr/>
          </p:nvSpPr>
          <p:spPr>
            <a:xfrm rot="-3122830">
              <a:off x="2715509" y="4912133"/>
              <a:ext cx="72925" cy="144321"/>
            </a:xfrm>
            <a:custGeom>
              <a:avLst/>
              <a:gdLst/>
              <a:ahLst/>
              <a:cxnLst/>
              <a:rect l="l" t="t" r="r" b="b"/>
              <a:pathLst>
                <a:path w="1002" h="1983" extrusionOk="0">
                  <a:moveTo>
                    <a:pt x="89" y="0"/>
                  </a:moveTo>
                  <a:cubicBezTo>
                    <a:pt x="57" y="0"/>
                    <a:pt x="27" y="15"/>
                    <a:pt x="27" y="46"/>
                  </a:cubicBezTo>
                  <a:cubicBezTo>
                    <a:pt x="1" y="366"/>
                    <a:pt x="174" y="686"/>
                    <a:pt x="268" y="980"/>
                  </a:cubicBezTo>
                  <a:cubicBezTo>
                    <a:pt x="361" y="1274"/>
                    <a:pt x="428" y="1674"/>
                    <a:pt x="668" y="1928"/>
                  </a:cubicBezTo>
                  <a:cubicBezTo>
                    <a:pt x="706" y="1966"/>
                    <a:pt x="752" y="1982"/>
                    <a:pt x="798" y="1982"/>
                  </a:cubicBezTo>
                  <a:cubicBezTo>
                    <a:pt x="901" y="1982"/>
                    <a:pt x="1002" y="1901"/>
                    <a:pt x="1002" y="1781"/>
                  </a:cubicBezTo>
                  <a:cubicBezTo>
                    <a:pt x="989" y="1448"/>
                    <a:pt x="788" y="1114"/>
                    <a:pt x="655" y="820"/>
                  </a:cubicBezTo>
                  <a:cubicBezTo>
                    <a:pt x="521" y="540"/>
                    <a:pt x="388" y="166"/>
                    <a:pt x="121" y="5"/>
                  </a:cubicBezTo>
                  <a:cubicBezTo>
                    <a:pt x="111" y="2"/>
                    <a:pt x="100" y="0"/>
                    <a:pt x="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32"/>
            <p:cNvSpPr/>
            <p:nvPr/>
          </p:nvSpPr>
          <p:spPr>
            <a:xfrm rot="-3122830">
              <a:off x="2859737" y="5003290"/>
              <a:ext cx="112807" cy="204436"/>
            </a:xfrm>
            <a:custGeom>
              <a:avLst/>
              <a:gdLst/>
              <a:ahLst/>
              <a:cxnLst/>
              <a:rect l="l" t="t" r="r" b="b"/>
              <a:pathLst>
                <a:path w="1550" h="2809" extrusionOk="0">
                  <a:moveTo>
                    <a:pt x="135" y="0"/>
                  </a:moveTo>
                  <a:cubicBezTo>
                    <a:pt x="99" y="0"/>
                    <a:pt x="62" y="24"/>
                    <a:pt x="54" y="72"/>
                  </a:cubicBezTo>
                  <a:cubicBezTo>
                    <a:pt x="0" y="446"/>
                    <a:pt x="254" y="807"/>
                    <a:pt x="414" y="1127"/>
                  </a:cubicBezTo>
                  <a:cubicBezTo>
                    <a:pt x="668" y="1634"/>
                    <a:pt x="775" y="2262"/>
                    <a:pt x="1095" y="2716"/>
                  </a:cubicBezTo>
                  <a:cubicBezTo>
                    <a:pt x="1143" y="2781"/>
                    <a:pt x="1203" y="2808"/>
                    <a:pt x="1264" y="2808"/>
                  </a:cubicBezTo>
                  <a:cubicBezTo>
                    <a:pt x="1390" y="2808"/>
                    <a:pt x="1518" y="2691"/>
                    <a:pt x="1536" y="2556"/>
                  </a:cubicBezTo>
                  <a:lnTo>
                    <a:pt x="1549" y="2569"/>
                  </a:lnTo>
                  <a:cubicBezTo>
                    <a:pt x="1509" y="2142"/>
                    <a:pt x="1255" y="1715"/>
                    <a:pt x="1042" y="1354"/>
                  </a:cubicBezTo>
                  <a:cubicBezTo>
                    <a:pt x="788" y="900"/>
                    <a:pt x="481" y="473"/>
                    <a:pt x="201" y="32"/>
                  </a:cubicBezTo>
                  <a:cubicBezTo>
                    <a:pt x="185" y="11"/>
                    <a:pt x="160" y="0"/>
                    <a:pt x="1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32"/>
            <p:cNvSpPr/>
            <p:nvPr/>
          </p:nvSpPr>
          <p:spPr>
            <a:xfrm rot="-3122830">
              <a:off x="2895023" y="4842464"/>
              <a:ext cx="98252" cy="152035"/>
            </a:xfrm>
            <a:custGeom>
              <a:avLst/>
              <a:gdLst/>
              <a:ahLst/>
              <a:cxnLst/>
              <a:rect l="l" t="t" r="r" b="b"/>
              <a:pathLst>
                <a:path w="1350" h="2089" extrusionOk="0">
                  <a:moveTo>
                    <a:pt x="154" y="0"/>
                  </a:moveTo>
                  <a:cubicBezTo>
                    <a:pt x="75" y="0"/>
                    <a:pt x="0" y="84"/>
                    <a:pt x="41" y="175"/>
                  </a:cubicBezTo>
                  <a:cubicBezTo>
                    <a:pt x="175" y="432"/>
                    <a:pt x="444" y="2088"/>
                    <a:pt x="919" y="2088"/>
                  </a:cubicBezTo>
                  <a:cubicBezTo>
                    <a:pt x="963" y="2088"/>
                    <a:pt x="1008" y="2074"/>
                    <a:pt x="1055" y="2044"/>
                  </a:cubicBezTo>
                  <a:cubicBezTo>
                    <a:pt x="1349" y="1857"/>
                    <a:pt x="909" y="1296"/>
                    <a:pt x="815" y="1083"/>
                  </a:cubicBezTo>
                  <a:cubicBezTo>
                    <a:pt x="642" y="722"/>
                    <a:pt x="508" y="322"/>
                    <a:pt x="228" y="28"/>
                  </a:cubicBezTo>
                  <a:cubicBezTo>
                    <a:pt x="205" y="9"/>
                    <a:pt x="179" y="0"/>
                    <a:pt x="1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32"/>
            <p:cNvSpPr/>
            <p:nvPr/>
          </p:nvSpPr>
          <p:spPr>
            <a:xfrm rot="-3122830">
              <a:off x="3085058" y="4766210"/>
              <a:ext cx="88208" cy="139226"/>
            </a:xfrm>
            <a:custGeom>
              <a:avLst/>
              <a:gdLst/>
              <a:ahLst/>
              <a:cxnLst/>
              <a:rect l="l" t="t" r="r" b="b"/>
              <a:pathLst>
                <a:path w="1212" h="1913" extrusionOk="0">
                  <a:moveTo>
                    <a:pt x="116" y="1"/>
                  </a:moveTo>
                  <a:cubicBezTo>
                    <a:pt x="55" y="1"/>
                    <a:pt x="0" y="55"/>
                    <a:pt x="10" y="129"/>
                  </a:cubicBezTo>
                  <a:cubicBezTo>
                    <a:pt x="50" y="370"/>
                    <a:pt x="130" y="597"/>
                    <a:pt x="236" y="824"/>
                  </a:cubicBezTo>
                  <a:cubicBezTo>
                    <a:pt x="303" y="997"/>
                    <a:pt x="383" y="1171"/>
                    <a:pt x="437" y="1344"/>
                  </a:cubicBezTo>
                  <a:cubicBezTo>
                    <a:pt x="477" y="1518"/>
                    <a:pt x="544" y="1692"/>
                    <a:pt x="650" y="1825"/>
                  </a:cubicBezTo>
                  <a:cubicBezTo>
                    <a:pt x="705" y="1885"/>
                    <a:pt x="778" y="1913"/>
                    <a:pt x="850" y="1913"/>
                  </a:cubicBezTo>
                  <a:cubicBezTo>
                    <a:pt x="939" y="1913"/>
                    <a:pt x="1026" y="1872"/>
                    <a:pt x="1078" y="1798"/>
                  </a:cubicBezTo>
                  <a:cubicBezTo>
                    <a:pt x="1211" y="1598"/>
                    <a:pt x="958" y="1291"/>
                    <a:pt x="864" y="1117"/>
                  </a:cubicBezTo>
                  <a:cubicBezTo>
                    <a:pt x="757" y="944"/>
                    <a:pt x="664" y="770"/>
                    <a:pt x="557" y="597"/>
                  </a:cubicBezTo>
                  <a:cubicBezTo>
                    <a:pt x="463" y="383"/>
                    <a:pt x="343" y="196"/>
                    <a:pt x="196" y="36"/>
                  </a:cubicBezTo>
                  <a:cubicBezTo>
                    <a:pt x="172" y="11"/>
                    <a:pt x="143" y="1"/>
                    <a:pt x="1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32"/>
            <p:cNvSpPr/>
            <p:nvPr/>
          </p:nvSpPr>
          <p:spPr>
            <a:xfrm rot="-3122830">
              <a:off x="3073315" y="4641680"/>
              <a:ext cx="75108" cy="128819"/>
            </a:xfrm>
            <a:custGeom>
              <a:avLst/>
              <a:gdLst/>
              <a:ahLst/>
              <a:cxnLst/>
              <a:rect l="l" t="t" r="r" b="b"/>
              <a:pathLst>
                <a:path w="1032" h="1770" extrusionOk="0">
                  <a:moveTo>
                    <a:pt x="134" y="0"/>
                  </a:moveTo>
                  <a:cubicBezTo>
                    <a:pt x="66" y="0"/>
                    <a:pt x="1" y="72"/>
                    <a:pt x="30" y="151"/>
                  </a:cubicBezTo>
                  <a:cubicBezTo>
                    <a:pt x="137" y="391"/>
                    <a:pt x="257" y="631"/>
                    <a:pt x="351" y="872"/>
                  </a:cubicBezTo>
                  <a:cubicBezTo>
                    <a:pt x="471" y="1152"/>
                    <a:pt x="538" y="1499"/>
                    <a:pt x="738" y="1726"/>
                  </a:cubicBezTo>
                  <a:cubicBezTo>
                    <a:pt x="772" y="1756"/>
                    <a:pt x="812" y="1769"/>
                    <a:pt x="852" y="1769"/>
                  </a:cubicBezTo>
                  <a:cubicBezTo>
                    <a:pt x="939" y="1769"/>
                    <a:pt x="1023" y="1706"/>
                    <a:pt x="1032" y="1606"/>
                  </a:cubicBezTo>
                  <a:cubicBezTo>
                    <a:pt x="1018" y="1326"/>
                    <a:pt x="832" y="1045"/>
                    <a:pt x="698" y="792"/>
                  </a:cubicBezTo>
                  <a:cubicBezTo>
                    <a:pt x="565" y="525"/>
                    <a:pt x="404" y="257"/>
                    <a:pt x="204" y="30"/>
                  </a:cubicBezTo>
                  <a:cubicBezTo>
                    <a:pt x="183" y="9"/>
                    <a:pt x="158" y="0"/>
                    <a:pt x="13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32"/>
            <p:cNvSpPr/>
            <p:nvPr/>
          </p:nvSpPr>
          <p:spPr>
            <a:xfrm rot="-3122830">
              <a:off x="3016813" y="4489329"/>
              <a:ext cx="68048" cy="148542"/>
            </a:xfrm>
            <a:custGeom>
              <a:avLst/>
              <a:gdLst/>
              <a:ahLst/>
              <a:cxnLst/>
              <a:rect l="l" t="t" r="r" b="b"/>
              <a:pathLst>
                <a:path w="935" h="2041" extrusionOk="0">
                  <a:moveTo>
                    <a:pt x="93" y="1"/>
                  </a:moveTo>
                  <a:cubicBezTo>
                    <a:pt x="50" y="1"/>
                    <a:pt x="11" y="27"/>
                    <a:pt x="0" y="71"/>
                  </a:cubicBezTo>
                  <a:cubicBezTo>
                    <a:pt x="0" y="165"/>
                    <a:pt x="14" y="271"/>
                    <a:pt x="67" y="365"/>
                  </a:cubicBezTo>
                  <a:cubicBezTo>
                    <a:pt x="134" y="565"/>
                    <a:pt x="187" y="752"/>
                    <a:pt x="241" y="952"/>
                  </a:cubicBezTo>
                  <a:cubicBezTo>
                    <a:pt x="321" y="1273"/>
                    <a:pt x="347" y="1727"/>
                    <a:pt x="561" y="1980"/>
                  </a:cubicBezTo>
                  <a:cubicBezTo>
                    <a:pt x="597" y="2021"/>
                    <a:pt x="645" y="2041"/>
                    <a:pt x="692" y="2041"/>
                  </a:cubicBezTo>
                  <a:cubicBezTo>
                    <a:pt x="768" y="2041"/>
                    <a:pt x="843" y="1991"/>
                    <a:pt x="868" y="1900"/>
                  </a:cubicBezTo>
                  <a:cubicBezTo>
                    <a:pt x="935" y="1567"/>
                    <a:pt x="708" y="1139"/>
                    <a:pt x="588" y="846"/>
                  </a:cubicBezTo>
                  <a:cubicBezTo>
                    <a:pt x="508" y="605"/>
                    <a:pt x="374" y="84"/>
                    <a:pt x="120" y="4"/>
                  </a:cubicBezTo>
                  <a:cubicBezTo>
                    <a:pt x="111" y="2"/>
                    <a:pt x="102" y="1"/>
                    <a:pt x="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32"/>
            <p:cNvSpPr/>
            <p:nvPr/>
          </p:nvSpPr>
          <p:spPr>
            <a:xfrm rot="-3122830">
              <a:off x="2981579" y="4311513"/>
              <a:ext cx="98397" cy="167464"/>
            </a:xfrm>
            <a:custGeom>
              <a:avLst/>
              <a:gdLst/>
              <a:ahLst/>
              <a:cxnLst/>
              <a:rect l="l" t="t" r="r" b="b"/>
              <a:pathLst>
                <a:path w="1352" h="2301" extrusionOk="0">
                  <a:moveTo>
                    <a:pt x="27" y="1"/>
                  </a:moveTo>
                  <a:cubicBezTo>
                    <a:pt x="11" y="1"/>
                    <a:pt x="0" y="20"/>
                    <a:pt x="10" y="39"/>
                  </a:cubicBezTo>
                  <a:cubicBezTo>
                    <a:pt x="143" y="372"/>
                    <a:pt x="317" y="693"/>
                    <a:pt x="437" y="1040"/>
                  </a:cubicBezTo>
                  <a:cubicBezTo>
                    <a:pt x="570" y="1441"/>
                    <a:pt x="664" y="1921"/>
                    <a:pt x="944" y="2242"/>
                  </a:cubicBezTo>
                  <a:cubicBezTo>
                    <a:pt x="982" y="2283"/>
                    <a:pt x="1028" y="2300"/>
                    <a:pt x="1075" y="2300"/>
                  </a:cubicBezTo>
                  <a:cubicBezTo>
                    <a:pt x="1211" y="2300"/>
                    <a:pt x="1351" y="2154"/>
                    <a:pt x="1291" y="2015"/>
                  </a:cubicBezTo>
                  <a:cubicBezTo>
                    <a:pt x="1131" y="1641"/>
                    <a:pt x="904" y="1294"/>
                    <a:pt x="731" y="920"/>
                  </a:cubicBezTo>
                  <a:cubicBezTo>
                    <a:pt x="570" y="586"/>
                    <a:pt x="384" y="185"/>
                    <a:pt x="50" y="12"/>
                  </a:cubicBezTo>
                  <a:cubicBezTo>
                    <a:pt x="42" y="4"/>
                    <a:pt x="34" y="1"/>
                    <a:pt x="2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32"/>
            <p:cNvSpPr/>
            <p:nvPr/>
          </p:nvSpPr>
          <p:spPr>
            <a:xfrm rot="-3122830">
              <a:off x="3221661" y="4435529"/>
              <a:ext cx="87335" cy="159604"/>
            </a:xfrm>
            <a:custGeom>
              <a:avLst/>
              <a:gdLst/>
              <a:ahLst/>
              <a:cxnLst/>
              <a:rect l="l" t="t" r="r" b="b"/>
              <a:pathLst>
                <a:path w="1200" h="2193" extrusionOk="0">
                  <a:moveTo>
                    <a:pt x="52" y="1"/>
                  </a:moveTo>
                  <a:cubicBezTo>
                    <a:pt x="24" y="1"/>
                    <a:pt x="0" y="25"/>
                    <a:pt x="0" y="60"/>
                  </a:cubicBezTo>
                  <a:cubicBezTo>
                    <a:pt x="14" y="448"/>
                    <a:pt x="174" y="861"/>
                    <a:pt x="267" y="1235"/>
                  </a:cubicBezTo>
                  <a:cubicBezTo>
                    <a:pt x="348" y="1529"/>
                    <a:pt x="441" y="2090"/>
                    <a:pt x="788" y="2183"/>
                  </a:cubicBezTo>
                  <a:cubicBezTo>
                    <a:pt x="812" y="2190"/>
                    <a:pt x="835" y="2193"/>
                    <a:pt x="858" y="2193"/>
                  </a:cubicBezTo>
                  <a:cubicBezTo>
                    <a:pt x="1062" y="2193"/>
                    <a:pt x="1200" y="1938"/>
                    <a:pt x="1055" y="1769"/>
                  </a:cubicBezTo>
                  <a:cubicBezTo>
                    <a:pt x="842" y="1529"/>
                    <a:pt x="668" y="1249"/>
                    <a:pt x="534" y="955"/>
                  </a:cubicBezTo>
                  <a:cubicBezTo>
                    <a:pt x="414" y="675"/>
                    <a:pt x="334" y="234"/>
                    <a:pt x="94" y="20"/>
                  </a:cubicBezTo>
                  <a:cubicBezTo>
                    <a:pt x="80" y="7"/>
                    <a:pt x="66" y="1"/>
                    <a:pt x="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32"/>
            <p:cNvSpPr/>
            <p:nvPr/>
          </p:nvSpPr>
          <p:spPr>
            <a:xfrm rot="-3122830">
              <a:off x="3295104" y="4597997"/>
              <a:ext cx="94322" cy="135587"/>
            </a:xfrm>
            <a:custGeom>
              <a:avLst/>
              <a:gdLst/>
              <a:ahLst/>
              <a:cxnLst/>
              <a:rect l="l" t="t" r="r" b="b"/>
              <a:pathLst>
                <a:path w="1296" h="1863" extrusionOk="0">
                  <a:moveTo>
                    <a:pt x="171" y="1"/>
                  </a:moveTo>
                  <a:cubicBezTo>
                    <a:pt x="143" y="1"/>
                    <a:pt x="116" y="25"/>
                    <a:pt x="107" y="60"/>
                  </a:cubicBezTo>
                  <a:cubicBezTo>
                    <a:pt x="0" y="381"/>
                    <a:pt x="201" y="768"/>
                    <a:pt x="347" y="1062"/>
                  </a:cubicBezTo>
                  <a:cubicBezTo>
                    <a:pt x="468" y="1315"/>
                    <a:pt x="628" y="1849"/>
                    <a:pt x="962" y="1863"/>
                  </a:cubicBezTo>
                  <a:cubicBezTo>
                    <a:pt x="1028" y="1863"/>
                    <a:pt x="1095" y="1823"/>
                    <a:pt x="1135" y="1769"/>
                  </a:cubicBezTo>
                  <a:cubicBezTo>
                    <a:pt x="1295" y="1502"/>
                    <a:pt x="962" y="1155"/>
                    <a:pt x="828" y="941"/>
                  </a:cubicBezTo>
                  <a:cubicBezTo>
                    <a:pt x="641" y="648"/>
                    <a:pt x="468" y="274"/>
                    <a:pt x="214" y="20"/>
                  </a:cubicBezTo>
                  <a:cubicBezTo>
                    <a:pt x="201" y="7"/>
                    <a:pt x="186" y="1"/>
                    <a:pt x="1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32"/>
            <p:cNvSpPr/>
            <p:nvPr/>
          </p:nvSpPr>
          <p:spPr>
            <a:xfrm rot="-3122830">
              <a:off x="3312626" y="4741792"/>
              <a:ext cx="68703" cy="131876"/>
            </a:xfrm>
            <a:custGeom>
              <a:avLst/>
              <a:gdLst/>
              <a:ahLst/>
              <a:cxnLst/>
              <a:rect l="l" t="t" r="r" b="b"/>
              <a:pathLst>
                <a:path w="944" h="1812" extrusionOk="0">
                  <a:moveTo>
                    <a:pt x="190" y="0"/>
                  </a:moveTo>
                  <a:cubicBezTo>
                    <a:pt x="143" y="0"/>
                    <a:pt x="95" y="27"/>
                    <a:pt x="80" y="79"/>
                  </a:cubicBezTo>
                  <a:cubicBezTo>
                    <a:pt x="0" y="320"/>
                    <a:pt x="107" y="600"/>
                    <a:pt x="187" y="840"/>
                  </a:cubicBezTo>
                  <a:cubicBezTo>
                    <a:pt x="307" y="1134"/>
                    <a:pt x="428" y="1428"/>
                    <a:pt x="561" y="1708"/>
                  </a:cubicBezTo>
                  <a:cubicBezTo>
                    <a:pt x="595" y="1781"/>
                    <a:pt x="656" y="1812"/>
                    <a:pt x="719" y="1812"/>
                  </a:cubicBezTo>
                  <a:cubicBezTo>
                    <a:pt x="828" y="1812"/>
                    <a:pt x="944" y="1720"/>
                    <a:pt x="935" y="1601"/>
                  </a:cubicBezTo>
                  <a:cubicBezTo>
                    <a:pt x="922" y="1281"/>
                    <a:pt x="748" y="987"/>
                    <a:pt x="601" y="720"/>
                  </a:cubicBezTo>
                  <a:cubicBezTo>
                    <a:pt x="494" y="507"/>
                    <a:pt x="401" y="280"/>
                    <a:pt x="281" y="53"/>
                  </a:cubicBezTo>
                  <a:cubicBezTo>
                    <a:pt x="263" y="17"/>
                    <a:pt x="227" y="0"/>
                    <a:pt x="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32"/>
            <p:cNvSpPr/>
            <p:nvPr/>
          </p:nvSpPr>
          <p:spPr>
            <a:xfrm rot="-3122830">
              <a:off x="3164478" y="4923143"/>
              <a:ext cx="93375" cy="154583"/>
            </a:xfrm>
            <a:custGeom>
              <a:avLst/>
              <a:gdLst/>
              <a:ahLst/>
              <a:cxnLst/>
              <a:rect l="l" t="t" r="r" b="b"/>
              <a:pathLst>
                <a:path w="1283" h="2124" extrusionOk="0">
                  <a:moveTo>
                    <a:pt x="94" y="0"/>
                  </a:moveTo>
                  <a:cubicBezTo>
                    <a:pt x="44" y="0"/>
                    <a:pt x="1" y="59"/>
                    <a:pt x="1" y="118"/>
                  </a:cubicBezTo>
                  <a:cubicBezTo>
                    <a:pt x="14" y="519"/>
                    <a:pt x="281" y="960"/>
                    <a:pt x="441" y="1320"/>
                  </a:cubicBezTo>
                  <a:cubicBezTo>
                    <a:pt x="575" y="1600"/>
                    <a:pt x="668" y="2041"/>
                    <a:pt x="1002" y="2121"/>
                  </a:cubicBezTo>
                  <a:cubicBezTo>
                    <a:pt x="1011" y="2123"/>
                    <a:pt x="1019" y="2124"/>
                    <a:pt x="1028" y="2124"/>
                  </a:cubicBezTo>
                  <a:cubicBezTo>
                    <a:pt x="1083" y="2124"/>
                    <a:pt x="1127" y="2087"/>
                    <a:pt x="1162" y="2041"/>
                  </a:cubicBezTo>
                  <a:cubicBezTo>
                    <a:pt x="1282" y="1721"/>
                    <a:pt x="922" y="1280"/>
                    <a:pt x="775" y="986"/>
                  </a:cubicBezTo>
                  <a:cubicBezTo>
                    <a:pt x="601" y="666"/>
                    <a:pt x="441" y="252"/>
                    <a:pt x="147" y="25"/>
                  </a:cubicBezTo>
                  <a:cubicBezTo>
                    <a:pt x="130" y="7"/>
                    <a:pt x="112" y="0"/>
                    <a:pt x="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32"/>
            <p:cNvSpPr/>
            <p:nvPr/>
          </p:nvSpPr>
          <p:spPr>
            <a:xfrm rot="-3122830">
              <a:off x="3173712" y="5057123"/>
              <a:ext cx="96287" cy="168192"/>
            </a:xfrm>
            <a:custGeom>
              <a:avLst/>
              <a:gdLst/>
              <a:ahLst/>
              <a:cxnLst/>
              <a:rect l="l" t="t" r="r" b="b"/>
              <a:pathLst>
                <a:path w="1323" h="2311" extrusionOk="0">
                  <a:moveTo>
                    <a:pt x="217" y="1"/>
                  </a:moveTo>
                  <a:cubicBezTo>
                    <a:pt x="184" y="1"/>
                    <a:pt x="152" y="18"/>
                    <a:pt x="134" y="55"/>
                  </a:cubicBezTo>
                  <a:cubicBezTo>
                    <a:pt x="0" y="442"/>
                    <a:pt x="214" y="869"/>
                    <a:pt x="387" y="1216"/>
                  </a:cubicBezTo>
                  <a:cubicBezTo>
                    <a:pt x="494" y="1430"/>
                    <a:pt x="614" y="1644"/>
                    <a:pt x="735" y="1844"/>
                  </a:cubicBezTo>
                  <a:cubicBezTo>
                    <a:pt x="801" y="2017"/>
                    <a:pt x="908" y="2164"/>
                    <a:pt x="1042" y="2284"/>
                  </a:cubicBezTo>
                  <a:cubicBezTo>
                    <a:pt x="1071" y="2303"/>
                    <a:pt x="1102" y="2311"/>
                    <a:pt x="1132" y="2311"/>
                  </a:cubicBezTo>
                  <a:cubicBezTo>
                    <a:pt x="1212" y="2311"/>
                    <a:pt x="1286" y="2252"/>
                    <a:pt x="1295" y="2164"/>
                  </a:cubicBezTo>
                  <a:cubicBezTo>
                    <a:pt x="1322" y="1804"/>
                    <a:pt x="921" y="1417"/>
                    <a:pt x="748" y="1123"/>
                  </a:cubicBezTo>
                  <a:cubicBezTo>
                    <a:pt x="534" y="802"/>
                    <a:pt x="387" y="442"/>
                    <a:pt x="307" y="68"/>
                  </a:cubicBezTo>
                  <a:cubicBezTo>
                    <a:pt x="293" y="25"/>
                    <a:pt x="255" y="1"/>
                    <a:pt x="2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32"/>
            <p:cNvSpPr/>
            <p:nvPr/>
          </p:nvSpPr>
          <p:spPr>
            <a:xfrm rot="-3122830">
              <a:off x="3398033" y="4865313"/>
              <a:ext cx="78747" cy="153636"/>
            </a:xfrm>
            <a:custGeom>
              <a:avLst/>
              <a:gdLst/>
              <a:ahLst/>
              <a:cxnLst/>
              <a:rect l="l" t="t" r="r" b="b"/>
              <a:pathLst>
                <a:path w="1082" h="2111" extrusionOk="0">
                  <a:moveTo>
                    <a:pt x="110" y="1"/>
                  </a:moveTo>
                  <a:cubicBezTo>
                    <a:pt x="53" y="1"/>
                    <a:pt x="0" y="44"/>
                    <a:pt x="0" y="116"/>
                  </a:cubicBezTo>
                  <a:cubicBezTo>
                    <a:pt x="40" y="490"/>
                    <a:pt x="161" y="851"/>
                    <a:pt x="321" y="1184"/>
                  </a:cubicBezTo>
                  <a:cubicBezTo>
                    <a:pt x="388" y="1331"/>
                    <a:pt x="441" y="1491"/>
                    <a:pt x="494" y="1638"/>
                  </a:cubicBezTo>
                  <a:cubicBezTo>
                    <a:pt x="561" y="1785"/>
                    <a:pt x="574" y="1972"/>
                    <a:pt x="735" y="2079"/>
                  </a:cubicBezTo>
                  <a:cubicBezTo>
                    <a:pt x="761" y="2100"/>
                    <a:pt x="794" y="2111"/>
                    <a:pt x="827" y="2111"/>
                  </a:cubicBezTo>
                  <a:cubicBezTo>
                    <a:pt x="876" y="2111"/>
                    <a:pt x="924" y="2087"/>
                    <a:pt x="948" y="2039"/>
                  </a:cubicBezTo>
                  <a:cubicBezTo>
                    <a:pt x="1082" y="1758"/>
                    <a:pt x="855" y="1438"/>
                    <a:pt x="748" y="1184"/>
                  </a:cubicBezTo>
                  <a:cubicBezTo>
                    <a:pt x="574" y="810"/>
                    <a:pt x="388" y="437"/>
                    <a:pt x="214" y="63"/>
                  </a:cubicBezTo>
                  <a:cubicBezTo>
                    <a:pt x="187" y="20"/>
                    <a:pt x="148" y="1"/>
                    <a:pt x="1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2" name="Google Shape;1022;p32"/>
          <p:cNvGrpSpPr/>
          <p:nvPr/>
        </p:nvGrpSpPr>
        <p:grpSpPr>
          <a:xfrm rot="10800000" flipH="1">
            <a:off x="2314783" y="4095251"/>
            <a:ext cx="1082197" cy="734392"/>
            <a:chOff x="1203668" y="337749"/>
            <a:chExt cx="1082197" cy="734392"/>
          </a:xfrm>
        </p:grpSpPr>
        <p:sp>
          <p:nvSpPr>
            <p:cNvPr id="1023" name="Google Shape;1023;p32"/>
            <p:cNvSpPr/>
            <p:nvPr/>
          </p:nvSpPr>
          <p:spPr>
            <a:xfrm rot="10800000" flipH="1">
              <a:off x="1414437" y="882308"/>
              <a:ext cx="186083" cy="84653"/>
            </a:xfrm>
            <a:custGeom>
              <a:avLst/>
              <a:gdLst/>
              <a:ahLst/>
              <a:cxnLst/>
              <a:rect l="l" t="t" r="r" b="b"/>
              <a:pathLst>
                <a:path w="2284" h="1039" extrusionOk="0">
                  <a:moveTo>
                    <a:pt x="1852" y="1"/>
                  </a:moveTo>
                  <a:cubicBezTo>
                    <a:pt x="1557" y="1"/>
                    <a:pt x="1205" y="154"/>
                    <a:pt x="962" y="215"/>
                  </a:cubicBezTo>
                  <a:cubicBezTo>
                    <a:pt x="628" y="295"/>
                    <a:pt x="241" y="362"/>
                    <a:pt x="67" y="669"/>
                  </a:cubicBezTo>
                  <a:cubicBezTo>
                    <a:pt x="1" y="816"/>
                    <a:pt x="81" y="989"/>
                    <a:pt x="241" y="1029"/>
                  </a:cubicBezTo>
                  <a:cubicBezTo>
                    <a:pt x="282" y="1036"/>
                    <a:pt x="323" y="1039"/>
                    <a:pt x="365" y="1039"/>
                  </a:cubicBezTo>
                  <a:cubicBezTo>
                    <a:pt x="666" y="1039"/>
                    <a:pt x="990" y="888"/>
                    <a:pt x="1283" y="829"/>
                  </a:cubicBezTo>
                  <a:cubicBezTo>
                    <a:pt x="1616" y="776"/>
                    <a:pt x="2097" y="749"/>
                    <a:pt x="2231" y="415"/>
                  </a:cubicBezTo>
                  <a:cubicBezTo>
                    <a:pt x="2284" y="282"/>
                    <a:pt x="2231" y="122"/>
                    <a:pt x="2110" y="55"/>
                  </a:cubicBezTo>
                  <a:cubicBezTo>
                    <a:pt x="2033" y="16"/>
                    <a:pt x="1945" y="1"/>
                    <a:pt x="18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32"/>
            <p:cNvSpPr/>
            <p:nvPr/>
          </p:nvSpPr>
          <p:spPr>
            <a:xfrm rot="10800000" flipH="1">
              <a:off x="1631235" y="1025456"/>
              <a:ext cx="165145" cy="46685"/>
            </a:xfrm>
            <a:custGeom>
              <a:avLst/>
              <a:gdLst/>
              <a:ahLst/>
              <a:cxnLst/>
              <a:rect l="l" t="t" r="r" b="b"/>
              <a:pathLst>
                <a:path w="2027" h="573" extrusionOk="0">
                  <a:moveTo>
                    <a:pt x="1521" y="1"/>
                  </a:moveTo>
                  <a:cubicBezTo>
                    <a:pt x="1365" y="1"/>
                    <a:pt x="1205" y="31"/>
                    <a:pt x="1065" y="51"/>
                  </a:cubicBezTo>
                  <a:cubicBezTo>
                    <a:pt x="704" y="104"/>
                    <a:pt x="357" y="238"/>
                    <a:pt x="64" y="438"/>
                  </a:cubicBezTo>
                  <a:cubicBezTo>
                    <a:pt x="1" y="476"/>
                    <a:pt x="56" y="573"/>
                    <a:pt x="108" y="573"/>
                  </a:cubicBezTo>
                  <a:cubicBezTo>
                    <a:pt x="111" y="573"/>
                    <a:pt x="114" y="572"/>
                    <a:pt x="117" y="571"/>
                  </a:cubicBezTo>
                  <a:cubicBezTo>
                    <a:pt x="464" y="531"/>
                    <a:pt x="825" y="518"/>
                    <a:pt x="1172" y="505"/>
                  </a:cubicBezTo>
                  <a:cubicBezTo>
                    <a:pt x="1279" y="505"/>
                    <a:pt x="1396" y="515"/>
                    <a:pt x="1512" y="515"/>
                  </a:cubicBezTo>
                  <a:cubicBezTo>
                    <a:pt x="1657" y="515"/>
                    <a:pt x="1801" y="499"/>
                    <a:pt x="1920" y="425"/>
                  </a:cubicBezTo>
                  <a:cubicBezTo>
                    <a:pt x="2013" y="358"/>
                    <a:pt x="2026" y="211"/>
                    <a:pt x="1946" y="131"/>
                  </a:cubicBezTo>
                  <a:cubicBezTo>
                    <a:pt x="1826" y="31"/>
                    <a:pt x="1676" y="1"/>
                    <a:pt x="15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32"/>
            <p:cNvSpPr/>
            <p:nvPr/>
          </p:nvSpPr>
          <p:spPr>
            <a:xfrm rot="10800000" flipH="1">
              <a:off x="1669038" y="892819"/>
              <a:ext cx="177366" cy="50433"/>
            </a:xfrm>
            <a:custGeom>
              <a:avLst/>
              <a:gdLst/>
              <a:ahLst/>
              <a:cxnLst/>
              <a:rect l="l" t="t" r="r" b="b"/>
              <a:pathLst>
                <a:path w="2177" h="619" extrusionOk="0">
                  <a:moveTo>
                    <a:pt x="1733" y="0"/>
                  </a:moveTo>
                  <a:cubicBezTo>
                    <a:pt x="1463" y="0"/>
                    <a:pt x="1188" y="97"/>
                    <a:pt x="921" y="138"/>
                  </a:cubicBezTo>
                  <a:cubicBezTo>
                    <a:pt x="668" y="191"/>
                    <a:pt x="414" y="244"/>
                    <a:pt x="160" y="325"/>
                  </a:cubicBezTo>
                  <a:cubicBezTo>
                    <a:pt x="13" y="365"/>
                    <a:pt x="0" y="618"/>
                    <a:pt x="174" y="618"/>
                  </a:cubicBezTo>
                  <a:cubicBezTo>
                    <a:pt x="508" y="618"/>
                    <a:pt x="841" y="618"/>
                    <a:pt x="1175" y="592"/>
                  </a:cubicBezTo>
                  <a:cubicBezTo>
                    <a:pt x="1482" y="578"/>
                    <a:pt x="1803" y="592"/>
                    <a:pt x="2056" y="405"/>
                  </a:cubicBezTo>
                  <a:cubicBezTo>
                    <a:pt x="2177" y="298"/>
                    <a:pt x="2136" y="84"/>
                    <a:pt x="1976" y="31"/>
                  </a:cubicBezTo>
                  <a:cubicBezTo>
                    <a:pt x="1896" y="9"/>
                    <a:pt x="1815" y="0"/>
                    <a:pt x="17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32"/>
            <p:cNvSpPr/>
            <p:nvPr/>
          </p:nvSpPr>
          <p:spPr>
            <a:xfrm rot="10800000" flipH="1">
              <a:off x="1886569" y="988548"/>
              <a:ext cx="170848" cy="62165"/>
            </a:xfrm>
            <a:custGeom>
              <a:avLst/>
              <a:gdLst/>
              <a:ahLst/>
              <a:cxnLst/>
              <a:rect l="l" t="t" r="r" b="b"/>
              <a:pathLst>
                <a:path w="2097" h="763" extrusionOk="0">
                  <a:moveTo>
                    <a:pt x="1122" y="0"/>
                  </a:moveTo>
                  <a:cubicBezTo>
                    <a:pt x="712" y="0"/>
                    <a:pt x="283" y="136"/>
                    <a:pt x="54" y="388"/>
                  </a:cubicBezTo>
                  <a:cubicBezTo>
                    <a:pt x="1" y="455"/>
                    <a:pt x="27" y="549"/>
                    <a:pt x="107" y="589"/>
                  </a:cubicBezTo>
                  <a:cubicBezTo>
                    <a:pt x="283" y="671"/>
                    <a:pt x="478" y="711"/>
                    <a:pt x="668" y="711"/>
                  </a:cubicBezTo>
                  <a:cubicBezTo>
                    <a:pt x="695" y="711"/>
                    <a:pt x="722" y="711"/>
                    <a:pt x="748" y="709"/>
                  </a:cubicBezTo>
                  <a:cubicBezTo>
                    <a:pt x="1055" y="709"/>
                    <a:pt x="1362" y="749"/>
                    <a:pt x="1670" y="762"/>
                  </a:cubicBezTo>
                  <a:cubicBezTo>
                    <a:pt x="1923" y="762"/>
                    <a:pt x="2097" y="375"/>
                    <a:pt x="1870" y="202"/>
                  </a:cubicBezTo>
                  <a:cubicBezTo>
                    <a:pt x="1679" y="65"/>
                    <a:pt x="1405" y="0"/>
                    <a:pt x="11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32"/>
            <p:cNvSpPr/>
            <p:nvPr/>
          </p:nvSpPr>
          <p:spPr>
            <a:xfrm rot="10800000" flipH="1">
              <a:off x="1963805" y="859415"/>
              <a:ext cx="194882" cy="53936"/>
            </a:xfrm>
            <a:custGeom>
              <a:avLst/>
              <a:gdLst/>
              <a:ahLst/>
              <a:cxnLst/>
              <a:rect l="l" t="t" r="r" b="b"/>
              <a:pathLst>
                <a:path w="2392" h="662" extrusionOk="0">
                  <a:moveTo>
                    <a:pt x="1579" y="1"/>
                  </a:moveTo>
                  <a:cubicBezTo>
                    <a:pt x="1377" y="1"/>
                    <a:pt x="1172" y="36"/>
                    <a:pt x="989" y="78"/>
                  </a:cubicBezTo>
                  <a:cubicBezTo>
                    <a:pt x="722" y="145"/>
                    <a:pt x="201" y="238"/>
                    <a:pt x="27" y="452"/>
                  </a:cubicBezTo>
                  <a:cubicBezTo>
                    <a:pt x="1" y="478"/>
                    <a:pt x="14" y="532"/>
                    <a:pt x="54" y="545"/>
                  </a:cubicBezTo>
                  <a:cubicBezTo>
                    <a:pt x="141" y="598"/>
                    <a:pt x="288" y="612"/>
                    <a:pt x="438" y="612"/>
                  </a:cubicBezTo>
                  <a:cubicBezTo>
                    <a:pt x="588" y="612"/>
                    <a:pt x="742" y="598"/>
                    <a:pt x="842" y="598"/>
                  </a:cubicBezTo>
                  <a:cubicBezTo>
                    <a:pt x="931" y="591"/>
                    <a:pt x="1022" y="588"/>
                    <a:pt x="1112" y="588"/>
                  </a:cubicBezTo>
                  <a:cubicBezTo>
                    <a:pt x="1360" y="588"/>
                    <a:pt x="1609" y="613"/>
                    <a:pt x="1843" y="652"/>
                  </a:cubicBezTo>
                  <a:cubicBezTo>
                    <a:pt x="1870" y="658"/>
                    <a:pt x="1896" y="661"/>
                    <a:pt x="1921" y="661"/>
                  </a:cubicBezTo>
                  <a:cubicBezTo>
                    <a:pt x="2212" y="661"/>
                    <a:pt x="2392" y="264"/>
                    <a:pt x="2097" y="104"/>
                  </a:cubicBezTo>
                  <a:cubicBezTo>
                    <a:pt x="1939" y="29"/>
                    <a:pt x="1760" y="1"/>
                    <a:pt x="15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32"/>
            <p:cNvSpPr/>
            <p:nvPr/>
          </p:nvSpPr>
          <p:spPr>
            <a:xfrm rot="10800000" flipH="1">
              <a:off x="1805015" y="766618"/>
              <a:ext cx="150154" cy="54344"/>
            </a:xfrm>
            <a:custGeom>
              <a:avLst/>
              <a:gdLst/>
              <a:ahLst/>
              <a:cxnLst/>
              <a:rect l="l" t="t" r="r" b="b"/>
              <a:pathLst>
                <a:path w="1843" h="667" extrusionOk="0">
                  <a:moveTo>
                    <a:pt x="1392" y="0"/>
                  </a:moveTo>
                  <a:cubicBezTo>
                    <a:pt x="1235" y="0"/>
                    <a:pt x="1066" y="39"/>
                    <a:pt x="935" y="65"/>
                  </a:cubicBezTo>
                  <a:cubicBezTo>
                    <a:pt x="588" y="119"/>
                    <a:pt x="254" y="292"/>
                    <a:pt x="27" y="559"/>
                  </a:cubicBezTo>
                  <a:cubicBezTo>
                    <a:pt x="0" y="613"/>
                    <a:pt x="27" y="666"/>
                    <a:pt x="80" y="666"/>
                  </a:cubicBezTo>
                  <a:cubicBezTo>
                    <a:pt x="414" y="599"/>
                    <a:pt x="748" y="559"/>
                    <a:pt x="1082" y="559"/>
                  </a:cubicBezTo>
                  <a:cubicBezTo>
                    <a:pt x="1179" y="559"/>
                    <a:pt x="1296" y="574"/>
                    <a:pt x="1409" y="574"/>
                  </a:cubicBezTo>
                  <a:cubicBezTo>
                    <a:pt x="1560" y="574"/>
                    <a:pt x="1705" y="548"/>
                    <a:pt x="1789" y="426"/>
                  </a:cubicBezTo>
                  <a:cubicBezTo>
                    <a:pt x="1843" y="346"/>
                    <a:pt x="1843" y="252"/>
                    <a:pt x="1789" y="185"/>
                  </a:cubicBezTo>
                  <a:cubicBezTo>
                    <a:pt x="1708" y="42"/>
                    <a:pt x="1556" y="0"/>
                    <a:pt x="13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32"/>
            <p:cNvSpPr/>
            <p:nvPr/>
          </p:nvSpPr>
          <p:spPr>
            <a:xfrm rot="10800000" flipH="1">
              <a:off x="1505849" y="734030"/>
              <a:ext cx="165389" cy="55322"/>
            </a:xfrm>
            <a:custGeom>
              <a:avLst/>
              <a:gdLst/>
              <a:ahLst/>
              <a:cxnLst/>
              <a:rect l="l" t="t" r="r" b="b"/>
              <a:pathLst>
                <a:path w="2030" h="679" extrusionOk="0">
                  <a:moveTo>
                    <a:pt x="1393" y="0"/>
                  </a:moveTo>
                  <a:cubicBezTo>
                    <a:pt x="925" y="0"/>
                    <a:pt x="366" y="331"/>
                    <a:pt x="40" y="545"/>
                  </a:cubicBezTo>
                  <a:cubicBezTo>
                    <a:pt x="0" y="585"/>
                    <a:pt x="14" y="665"/>
                    <a:pt x="80" y="679"/>
                  </a:cubicBezTo>
                  <a:cubicBezTo>
                    <a:pt x="374" y="665"/>
                    <a:pt x="668" y="639"/>
                    <a:pt x="962" y="585"/>
                  </a:cubicBezTo>
                  <a:cubicBezTo>
                    <a:pt x="1010" y="581"/>
                    <a:pt x="1058" y="580"/>
                    <a:pt x="1106" y="580"/>
                  </a:cubicBezTo>
                  <a:cubicBezTo>
                    <a:pt x="1242" y="580"/>
                    <a:pt x="1375" y="592"/>
                    <a:pt x="1510" y="592"/>
                  </a:cubicBezTo>
                  <a:cubicBezTo>
                    <a:pt x="1629" y="592"/>
                    <a:pt x="1748" y="582"/>
                    <a:pt x="1870" y="545"/>
                  </a:cubicBezTo>
                  <a:cubicBezTo>
                    <a:pt x="1990" y="492"/>
                    <a:pt x="2030" y="332"/>
                    <a:pt x="1923" y="225"/>
                  </a:cubicBezTo>
                  <a:cubicBezTo>
                    <a:pt x="1781" y="63"/>
                    <a:pt x="1596" y="0"/>
                    <a:pt x="13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32"/>
            <p:cNvSpPr/>
            <p:nvPr/>
          </p:nvSpPr>
          <p:spPr>
            <a:xfrm rot="10800000" flipH="1">
              <a:off x="1634086" y="605140"/>
              <a:ext cx="168811" cy="62410"/>
            </a:xfrm>
            <a:custGeom>
              <a:avLst/>
              <a:gdLst/>
              <a:ahLst/>
              <a:cxnLst/>
              <a:rect l="l" t="t" r="r" b="b"/>
              <a:pathLst>
                <a:path w="2072" h="766" extrusionOk="0">
                  <a:moveTo>
                    <a:pt x="1599" y="1"/>
                  </a:moveTo>
                  <a:cubicBezTo>
                    <a:pt x="1426" y="1"/>
                    <a:pt x="1243" y="48"/>
                    <a:pt x="1083" y="92"/>
                  </a:cubicBezTo>
                  <a:cubicBezTo>
                    <a:pt x="736" y="212"/>
                    <a:pt x="402" y="372"/>
                    <a:pt x="95" y="572"/>
                  </a:cubicBezTo>
                  <a:cubicBezTo>
                    <a:pt x="0" y="632"/>
                    <a:pt x="43" y="766"/>
                    <a:pt x="138" y="766"/>
                  </a:cubicBezTo>
                  <a:cubicBezTo>
                    <a:pt x="150" y="766"/>
                    <a:pt x="162" y="764"/>
                    <a:pt x="175" y="759"/>
                  </a:cubicBezTo>
                  <a:cubicBezTo>
                    <a:pt x="523" y="679"/>
                    <a:pt x="870" y="612"/>
                    <a:pt x="1230" y="572"/>
                  </a:cubicBezTo>
                  <a:cubicBezTo>
                    <a:pt x="1471" y="546"/>
                    <a:pt x="1764" y="599"/>
                    <a:pt x="1965" y="425"/>
                  </a:cubicBezTo>
                  <a:cubicBezTo>
                    <a:pt x="2071" y="359"/>
                    <a:pt x="2071" y="225"/>
                    <a:pt x="1991" y="132"/>
                  </a:cubicBezTo>
                  <a:cubicBezTo>
                    <a:pt x="1882" y="34"/>
                    <a:pt x="1744" y="1"/>
                    <a:pt x="159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32"/>
            <p:cNvSpPr/>
            <p:nvPr/>
          </p:nvSpPr>
          <p:spPr>
            <a:xfrm rot="10800000" flipH="1">
              <a:off x="1942052" y="668770"/>
              <a:ext cx="155612" cy="52470"/>
            </a:xfrm>
            <a:custGeom>
              <a:avLst/>
              <a:gdLst/>
              <a:ahLst/>
              <a:cxnLst/>
              <a:rect l="l" t="t" r="r" b="b"/>
              <a:pathLst>
                <a:path w="1910" h="644" extrusionOk="0">
                  <a:moveTo>
                    <a:pt x="1302" y="0"/>
                  </a:moveTo>
                  <a:cubicBezTo>
                    <a:pt x="1124" y="0"/>
                    <a:pt x="941" y="26"/>
                    <a:pt x="775" y="56"/>
                  </a:cubicBezTo>
                  <a:cubicBezTo>
                    <a:pt x="481" y="96"/>
                    <a:pt x="107" y="203"/>
                    <a:pt x="14" y="524"/>
                  </a:cubicBezTo>
                  <a:cubicBezTo>
                    <a:pt x="1" y="577"/>
                    <a:pt x="41" y="644"/>
                    <a:pt x="107" y="644"/>
                  </a:cubicBezTo>
                  <a:cubicBezTo>
                    <a:pt x="348" y="644"/>
                    <a:pt x="588" y="577"/>
                    <a:pt x="842" y="577"/>
                  </a:cubicBezTo>
                  <a:cubicBezTo>
                    <a:pt x="1019" y="577"/>
                    <a:pt x="1201" y="609"/>
                    <a:pt x="1379" y="609"/>
                  </a:cubicBezTo>
                  <a:cubicBezTo>
                    <a:pt x="1483" y="609"/>
                    <a:pt x="1585" y="598"/>
                    <a:pt x="1683" y="564"/>
                  </a:cubicBezTo>
                  <a:cubicBezTo>
                    <a:pt x="1910" y="470"/>
                    <a:pt x="1910" y="163"/>
                    <a:pt x="1696" y="56"/>
                  </a:cubicBezTo>
                  <a:cubicBezTo>
                    <a:pt x="1574" y="16"/>
                    <a:pt x="1440" y="0"/>
                    <a:pt x="13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32"/>
            <p:cNvSpPr/>
            <p:nvPr/>
          </p:nvSpPr>
          <p:spPr>
            <a:xfrm rot="10800000" flipH="1">
              <a:off x="1900990" y="540208"/>
              <a:ext cx="169544" cy="48722"/>
            </a:xfrm>
            <a:custGeom>
              <a:avLst/>
              <a:gdLst/>
              <a:ahLst/>
              <a:cxnLst/>
              <a:rect l="l" t="t" r="r" b="b"/>
              <a:pathLst>
                <a:path w="2081" h="598" extrusionOk="0">
                  <a:moveTo>
                    <a:pt x="1504" y="0"/>
                  </a:moveTo>
                  <a:cubicBezTo>
                    <a:pt x="991" y="0"/>
                    <a:pt x="427" y="267"/>
                    <a:pt x="37" y="515"/>
                  </a:cubicBezTo>
                  <a:cubicBezTo>
                    <a:pt x="1" y="540"/>
                    <a:pt x="20" y="597"/>
                    <a:pt x="64" y="597"/>
                  </a:cubicBezTo>
                  <a:cubicBezTo>
                    <a:pt x="68" y="597"/>
                    <a:pt x="72" y="597"/>
                    <a:pt x="77" y="595"/>
                  </a:cubicBezTo>
                  <a:cubicBezTo>
                    <a:pt x="344" y="542"/>
                    <a:pt x="625" y="502"/>
                    <a:pt x="905" y="475"/>
                  </a:cubicBezTo>
                  <a:cubicBezTo>
                    <a:pt x="933" y="474"/>
                    <a:pt x="961" y="473"/>
                    <a:pt x="990" y="473"/>
                  </a:cubicBezTo>
                  <a:cubicBezTo>
                    <a:pt x="1157" y="473"/>
                    <a:pt x="1330" y="492"/>
                    <a:pt x="1501" y="492"/>
                  </a:cubicBezTo>
                  <a:cubicBezTo>
                    <a:pt x="1607" y="492"/>
                    <a:pt x="1712" y="485"/>
                    <a:pt x="1813" y="462"/>
                  </a:cubicBezTo>
                  <a:cubicBezTo>
                    <a:pt x="2000" y="408"/>
                    <a:pt x="2080" y="101"/>
                    <a:pt x="1853" y="48"/>
                  </a:cubicBezTo>
                  <a:cubicBezTo>
                    <a:pt x="1741" y="15"/>
                    <a:pt x="1624" y="0"/>
                    <a:pt x="15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32"/>
            <p:cNvSpPr/>
            <p:nvPr/>
          </p:nvSpPr>
          <p:spPr>
            <a:xfrm rot="10800000" flipH="1">
              <a:off x="1637671" y="492383"/>
              <a:ext cx="155531" cy="71046"/>
            </a:xfrm>
            <a:custGeom>
              <a:avLst/>
              <a:gdLst/>
              <a:ahLst/>
              <a:cxnLst/>
              <a:rect l="l" t="t" r="r" b="b"/>
              <a:pathLst>
                <a:path w="1909" h="872" extrusionOk="0">
                  <a:moveTo>
                    <a:pt x="1529" y="0"/>
                  </a:moveTo>
                  <a:cubicBezTo>
                    <a:pt x="1518" y="0"/>
                    <a:pt x="1506" y="1"/>
                    <a:pt x="1493" y="2"/>
                  </a:cubicBezTo>
                  <a:cubicBezTo>
                    <a:pt x="1026" y="42"/>
                    <a:pt x="212" y="282"/>
                    <a:pt x="25" y="763"/>
                  </a:cubicBezTo>
                  <a:cubicBezTo>
                    <a:pt x="0" y="812"/>
                    <a:pt x="54" y="872"/>
                    <a:pt x="114" y="872"/>
                  </a:cubicBezTo>
                  <a:cubicBezTo>
                    <a:pt x="120" y="872"/>
                    <a:pt x="126" y="871"/>
                    <a:pt x="131" y="870"/>
                  </a:cubicBezTo>
                  <a:cubicBezTo>
                    <a:pt x="599" y="803"/>
                    <a:pt x="1039" y="670"/>
                    <a:pt x="1520" y="643"/>
                  </a:cubicBezTo>
                  <a:cubicBezTo>
                    <a:pt x="1909" y="617"/>
                    <a:pt x="1908" y="0"/>
                    <a:pt x="15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32"/>
            <p:cNvSpPr/>
            <p:nvPr/>
          </p:nvSpPr>
          <p:spPr>
            <a:xfrm rot="10800000" flipH="1">
              <a:off x="1342660" y="589661"/>
              <a:ext cx="157812" cy="67298"/>
            </a:xfrm>
            <a:custGeom>
              <a:avLst/>
              <a:gdLst/>
              <a:ahLst/>
              <a:cxnLst/>
              <a:rect l="l" t="t" r="r" b="b"/>
              <a:pathLst>
                <a:path w="1937" h="826" extrusionOk="0">
                  <a:moveTo>
                    <a:pt x="1462" y="1"/>
                  </a:moveTo>
                  <a:cubicBezTo>
                    <a:pt x="1266" y="1"/>
                    <a:pt x="1039" y="81"/>
                    <a:pt x="842" y="162"/>
                  </a:cubicBezTo>
                  <a:cubicBezTo>
                    <a:pt x="668" y="242"/>
                    <a:pt x="481" y="336"/>
                    <a:pt x="308" y="416"/>
                  </a:cubicBezTo>
                  <a:cubicBezTo>
                    <a:pt x="214" y="469"/>
                    <a:pt x="67" y="522"/>
                    <a:pt x="27" y="643"/>
                  </a:cubicBezTo>
                  <a:cubicBezTo>
                    <a:pt x="0" y="763"/>
                    <a:pt x="54" y="776"/>
                    <a:pt x="134" y="816"/>
                  </a:cubicBezTo>
                  <a:cubicBezTo>
                    <a:pt x="145" y="823"/>
                    <a:pt x="162" y="826"/>
                    <a:pt x="182" y="826"/>
                  </a:cubicBezTo>
                  <a:cubicBezTo>
                    <a:pt x="278" y="826"/>
                    <a:pt x="457" y="756"/>
                    <a:pt x="535" y="723"/>
                  </a:cubicBezTo>
                  <a:cubicBezTo>
                    <a:pt x="681" y="683"/>
                    <a:pt x="828" y="643"/>
                    <a:pt x="975" y="603"/>
                  </a:cubicBezTo>
                  <a:cubicBezTo>
                    <a:pt x="1175" y="549"/>
                    <a:pt x="1402" y="536"/>
                    <a:pt x="1616" y="536"/>
                  </a:cubicBezTo>
                  <a:cubicBezTo>
                    <a:pt x="1856" y="509"/>
                    <a:pt x="1937" y="189"/>
                    <a:pt x="1723" y="68"/>
                  </a:cubicBezTo>
                  <a:cubicBezTo>
                    <a:pt x="1648" y="20"/>
                    <a:pt x="1559" y="1"/>
                    <a:pt x="146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32"/>
            <p:cNvSpPr/>
            <p:nvPr/>
          </p:nvSpPr>
          <p:spPr>
            <a:xfrm rot="10800000" flipH="1">
              <a:off x="1203668" y="749183"/>
              <a:ext cx="172803" cy="59477"/>
            </a:xfrm>
            <a:custGeom>
              <a:avLst/>
              <a:gdLst/>
              <a:ahLst/>
              <a:cxnLst/>
              <a:rect l="l" t="t" r="r" b="b"/>
              <a:pathLst>
                <a:path w="2121" h="730" extrusionOk="0">
                  <a:moveTo>
                    <a:pt x="1616" y="0"/>
                  </a:moveTo>
                  <a:cubicBezTo>
                    <a:pt x="1433" y="0"/>
                    <a:pt x="1241" y="55"/>
                    <a:pt x="1079" y="101"/>
                  </a:cubicBezTo>
                  <a:cubicBezTo>
                    <a:pt x="745" y="208"/>
                    <a:pt x="425" y="328"/>
                    <a:pt x="104" y="488"/>
                  </a:cubicBezTo>
                  <a:cubicBezTo>
                    <a:pt x="1" y="540"/>
                    <a:pt x="10" y="729"/>
                    <a:pt x="144" y="729"/>
                  </a:cubicBezTo>
                  <a:cubicBezTo>
                    <a:pt x="148" y="729"/>
                    <a:pt x="153" y="729"/>
                    <a:pt x="158" y="729"/>
                  </a:cubicBezTo>
                  <a:cubicBezTo>
                    <a:pt x="478" y="702"/>
                    <a:pt x="799" y="649"/>
                    <a:pt x="1119" y="609"/>
                  </a:cubicBezTo>
                  <a:cubicBezTo>
                    <a:pt x="1399" y="582"/>
                    <a:pt x="1720" y="635"/>
                    <a:pt x="1960" y="502"/>
                  </a:cubicBezTo>
                  <a:cubicBezTo>
                    <a:pt x="2107" y="422"/>
                    <a:pt x="2120" y="208"/>
                    <a:pt x="1987" y="115"/>
                  </a:cubicBezTo>
                  <a:cubicBezTo>
                    <a:pt x="1879" y="30"/>
                    <a:pt x="1750" y="0"/>
                    <a:pt x="16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32"/>
            <p:cNvSpPr/>
            <p:nvPr/>
          </p:nvSpPr>
          <p:spPr>
            <a:xfrm rot="10800000" flipH="1">
              <a:off x="1357895" y="429894"/>
              <a:ext cx="156753" cy="61269"/>
            </a:xfrm>
            <a:custGeom>
              <a:avLst/>
              <a:gdLst/>
              <a:ahLst/>
              <a:cxnLst/>
              <a:rect l="l" t="t" r="r" b="b"/>
              <a:pathLst>
                <a:path w="1924" h="752" extrusionOk="0">
                  <a:moveTo>
                    <a:pt x="1488" y="1"/>
                  </a:moveTo>
                  <a:cubicBezTo>
                    <a:pt x="1338" y="1"/>
                    <a:pt x="1178" y="47"/>
                    <a:pt x="1029" y="90"/>
                  </a:cubicBezTo>
                  <a:cubicBezTo>
                    <a:pt x="708" y="170"/>
                    <a:pt x="414" y="290"/>
                    <a:pt x="134" y="464"/>
                  </a:cubicBezTo>
                  <a:cubicBezTo>
                    <a:pt x="1" y="536"/>
                    <a:pt x="43" y="751"/>
                    <a:pt x="181" y="751"/>
                  </a:cubicBezTo>
                  <a:cubicBezTo>
                    <a:pt x="196" y="751"/>
                    <a:pt x="211" y="749"/>
                    <a:pt x="227" y="744"/>
                  </a:cubicBezTo>
                  <a:cubicBezTo>
                    <a:pt x="508" y="691"/>
                    <a:pt x="802" y="624"/>
                    <a:pt x="1082" y="597"/>
                  </a:cubicBezTo>
                  <a:cubicBezTo>
                    <a:pt x="1322" y="570"/>
                    <a:pt x="1629" y="637"/>
                    <a:pt x="1816" y="450"/>
                  </a:cubicBezTo>
                  <a:cubicBezTo>
                    <a:pt x="1910" y="383"/>
                    <a:pt x="1923" y="237"/>
                    <a:pt x="1843" y="143"/>
                  </a:cubicBezTo>
                  <a:cubicBezTo>
                    <a:pt x="1743" y="37"/>
                    <a:pt x="1619" y="1"/>
                    <a:pt x="14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32"/>
            <p:cNvSpPr/>
            <p:nvPr/>
          </p:nvSpPr>
          <p:spPr>
            <a:xfrm rot="10800000" flipH="1">
              <a:off x="1615674" y="337749"/>
              <a:ext cx="176306" cy="61188"/>
            </a:xfrm>
            <a:custGeom>
              <a:avLst/>
              <a:gdLst/>
              <a:ahLst/>
              <a:cxnLst/>
              <a:rect l="l" t="t" r="r" b="b"/>
              <a:pathLst>
                <a:path w="2164" h="751" extrusionOk="0">
                  <a:moveTo>
                    <a:pt x="1372" y="0"/>
                  </a:moveTo>
                  <a:cubicBezTo>
                    <a:pt x="844" y="0"/>
                    <a:pt x="230" y="217"/>
                    <a:pt x="41" y="587"/>
                  </a:cubicBezTo>
                  <a:cubicBezTo>
                    <a:pt x="1" y="667"/>
                    <a:pt x="68" y="747"/>
                    <a:pt x="148" y="747"/>
                  </a:cubicBezTo>
                  <a:cubicBezTo>
                    <a:pt x="175" y="750"/>
                    <a:pt x="204" y="751"/>
                    <a:pt x="232" y="751"/>
                  </a:cubicBezTo>
                  <a:cubicBezTo>
                    <a:pt x="494" y="751"/>
                    <a:pt x="790" y="651"/>
                    <a:pt x="1042" y="627"/>
                  </a:cubicBezTo>
                  <a:cubicBezTo>
                    <a:pt x="1376" y="587"/>
                    <a:pt x="1710" y="627"/>
                    <a:pt x="2030" y="480"/>
                  </a:cubicBezTo>
                  <a:cubicBezTo>
                    <a:pt x="2164" y="413"/>
                    <a:pt x="2124" y="240"/>
                    <a:pt x="2017" y="159"/>
                  </a:cubicBezTo>
                  <a:cubicBezTo>
                    <a:pt x="1861" y="51"/>
                    <a:pt x="1626" y="0"/>
                    <a:pt x="13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32"/>
            <p:cNvSpPr/>
            <p:nvPr/>
          </p:nvSpPr>
          <p:spPr>
            <a:xfrm rot="10800000" flipH="1">
              <a:off x="1867504" y="393313"/>
              <a:ext cx="169300" cy="59558"/>
            </a:xfrm>
            <a:custGeom>
              <a:avLst/>
              <a:gdLst/>
              <a:ahLst/>
              <a:cxnLst/>
              <a:rect l="l" t="t" r="r" b="b"/>
              <a:pathLst>
                <a:path w="2078" h="731" extrusionOk="0">
                  <a:moveTo>
                    <a:pt x="1589" y="0"/>
                  </a:moveTo>
                  <a:cubicBezTo>
                    <a:pt x="1073" y="0"/>
                    <a:pt x="555" y="254"/>
                    <a:pt x="114" y="474"/>
                  </a:cubicBezTo>
                  <a:cubicBezTo>
                    <a:pt x="1" y="525"/>
                    <a:pt x="18" y="730"/>
                    <a:pt x="156" y="730"/>
                  </a:cubicBezTo>
                  <a:cubicBezTo>
                    <a:pt x="164" y="730"/>
                    <a:pt x="172" y="729"/>
                    <a:pt x="181" y="728"/>
                  </a:cubicBezTo>
                  <a:cubicBezTo>
                    <a:pt x="595" y="621"/>
                    <a:pt x="1036" y="568"/>
                    <a:pt x="1463" y="554"/>
                  </a:cubicBezTo>
                  <a:cubicBezTo>
                    <a:pt x="1703" y="554"/>
                    <a:pt x="2077" y="501"/>
                    <a:pt x="1944" y="167"/>
                  </a:cubicBezTo>
                  <a:cubicBezTo>
                    <a:pt x="1904" y="87"/>
                    <a:pt x="1823" y="20"/>
                    <a:pt x="1730" y="7"/>
                  </a:cubicBezTo>
                  <a:cubicBezTo>
                    <a:pt x="1683" y="2"/>
                    <a:pt x="1636" y="0"/>
                    <a:pt x="15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32"/>
            <p:cNvSpPr/>
            <p:nvPr/>
          </p:nvSpPr>
          <p:spPr>
            <a:xfrm rot="10800000" flipH="1">
              <a:off x="2147688" y="520329"/>
              <a:ext cx="138177" cy="46767"/>
            </a:xfrm>
            <a:custGeom>
              <a:avLst/>
              <a:gdLst/>
              <a:ahLst/>
              <a:cxnLst/>
              <a:rect l="l" t="t" r="r" b="b"/>
              <a:pathLst>
                <a:path w="1696" h="574" extrusionOk="0">
                  <a:moveTo>
                    <a:pt x="1396" y="1"/>
                  </a:moveTo>
                  <a:cubicBezTo>
                    <a:pt x="1203" y="1"/>
                    <a:pt x="1004" y="82"/>
                    <a:pt x="815" y="114"/>
                  </a:cubicBezTo>
                  <a:cubicBezTo>
                    <a:pt x="561" y="140"/>
                    <a:pt x="321" y="234"/>
                    <a:pt x="94" y="354"/>
                  </a:cubicBezTo>
                  <a:cubicBezTo>
                    <a:pt x="0" y="408"/>
                    <a:pt x="40" y="541"/>
                    <a:pt x="147" y="554"/>
                  </a:cubicBezTo>
                  <a:cubicBezTo>
                    <a:pt x="336" y="564"/>
                    <a:pt x="531" y="573"/>
                    <a:pt x="724" y="573"/>
                  </a:cubicBezTo>
                  <a:cubicBezTo>
                    <a:pt x="804" y="573"/>
                    <a:pt x="883" y="572"/>
                    <a:pt x="961" y="568"/>
                  </a:cubicBezTo>
                  <a:cubicBezTo>
                    <a:pt x="1215" y="554"/>
                    <a:pt x="1522" y="554"/>
                    <a:pt x="1656" y="287"/>
                  </a:cubicBezTo>
                  <a:cubicBezTo>
                    <a:pt x="1696" y="194"/>
                    <a:pt x="1656" y="74"/>
                    <a:pt x="1549" y="20"/>
                  </a:cubicBezTo>
                  <a:cubicBezTo>
                    <a:pt x="1498" y="6"/>
                    <a:pt x="1447" y="1"/>
                    <a:pt x="139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" name="Title 1">
            <a:extLst>
              <a:ext uri="{FF2B5EF4-FFF2-40B4-BE49-F238E27FC236}">
                <a16:creationId xmlns:a16="http://schemas.microsoft.com/office/drawing/2014/main" id="{49DF7D72-2670-40E9-BDF0-94C2BD1AB104}"/>
              </a:ext>
            </a:extLst>
          </p:cNvPr>
          <p:cNvSpPr txBox="1">
            <a:spLocks/>
          </p:cNvSpPr>
          <p:nvPr userDrawn="1"/>
        </p:nvSpPr>
        <p:spPr>
          <a:xfrm>
            <a:off x="-495324" y="-3937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1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1">
                  <a:lumMod val="60000"/>
                  <a:lumOff val="40000"/>
                </a:schemeClr>
              </a:solidFill>
              <a:latin typeface="#9Slide07 HoneyCream" pitchFamily="2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0_1">
    <p:spTree>
      <p:nvGrpSpPr>
        <p:cNvPr id="1" name="Shape 1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Google Shape;1041;p33"/>
          <p:cNvSpPr/>
          <p:nvPr/>
        </p:nvSpPr>
        <p:spPr>
          <a:xfrm flipH="1">
            <a:off x="-51231" y="3924084"/>
            <a:ext cx="2869542" cy="1241758"/>
          </a:xfrm>
          <a:custGeom>
            <a:avLst/>
            <a:gdLst/>
            <a:ahLst/>
            <a:cxnLst/>
            <a:rect l="l" t="t" r="r" b="b"/>
            <a:pathLst>
              <a:path w="53120" h="22987" extrusionOk="0">
                <a:moveTo>
                  <a:pt x="50053" y="1"/>
                </a:moveTo>
                <a:cubicBezTo>
                  <a:pt x="48399" y="1"/>
                  <a:pt x="46433" y="515"/>
                  <a:pt x="45122" y="2545"/>
                </a:cubicBezTo>
                <a:cubicBezTo>
                  <a:pt x="42889" y="6001"/>
                  <a:pt x="42287" y="13928"/>
                  <a:pt x="34574" y="13928"/>
                </a:cubicBezTo>
                <a:cubicBezTo>
                  <a:pt x="33110" y="13928"/>
                  <a:pt x="31389" y="13642"/>
                  <a:pt x="29353" y="12986"/>
                </a:cubicBezTo>
                <a:cubicBezTo>
                  <a:pt x="25641" y="11790"/>
                  <a:pt x="21571" y="11168"/>
                  <a:pt x="17700" y="11168"/>
                </a:cubicBezTo>
                <a:cubicBezTo>
                  <a:pt x="8257" y="11168"/>
                  <a:pt x="1" y="14871"/>
                  <a:pt x="1033" y="22987"/>
                </a:cubicBezTo>
                <a:lnTo>
                  <a:pt x="53120" y="22987"/>
                </a:lnTo>
                <a:lnTo>
                  <a:pt x="53120" y="542"/>
                </a:lnTo>
                <a:cubicBezTo>
                  <a:pt x="53120" y="542"/>
                  <a:pt x="51750" y="1"/>
                  <a:pt x="500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2" name="Google Shape;1042;p33"/>
          <p:cNvSpPr/>
          <p:nvPr/>
        </p:nvSpPr>
        <p:spPr>
          <a:xfrm flipH="1">
            <a:off x="-4187" y="3650920"/>
            <a:ext cx="2975908" cy="1639561"/>
          </a:xfrm>
          <a:custGeom>
            <a:avLst/>
            <a:gdLst/>
            <a:ahLst/>
            <a:cxnLst/>
            <a:rect l="l" t="t" r="r" b="b"/>
            <a:pathLst>
              <a:path w="55089" h="30351" extrusionOk="0">
                <a:moveTo>
                  <a:pt x="38167" y="7979"/>
                </a:moveTo>
                <a:cubicBezTo>
                  <a:pt x="38974" y="7979"/>
                  <a:pt x="39495" y="9771"/>
                  <a:pt x="39683" y="10619"/>
                </a:cubicBezTo>
                <a:cubicBezTo>
                  <a:pt x="39617" y="10630"/>
                  <a:pt x="39550" y="10635"/>
                  <a:pt x="39482" y="10635"/>
                </a:cubicBezTo>
                <a:cubicBezTo>
                  <a:pt x="39292" y="10635"/>
                  <a:pt x="39100" y="10595"/>
                  <a:pt x="38922" y="10526"/>
                </a:cubicBezTo>
                <a:cubicBezTo>
                  <a:pt x="38255" y="10245"/>
                  <a:pt x="36786" y="8710"/>
                  <a:pt x="37827" y="8082"/>
                </a:cubicBezTo>
                <a:cubicBezTo>
                  <a:pt x="37946" y="8011"/>
                  <a:pt x="38059" y="7979"/>
                  <a:pt x="38167" y="7979"/>
                </a:cubicBezTo>
                <a:close/>
                <a:moveTo>
                  <a:pt x="15983" y="11834"/>
                </a:moveTo>
                <a:cubicBezTo>
                  <a:pt x="16264" y="11834"/>
                  <a:pt x="16531" y="11861"/>
                  <a:pt x="16798" y="11901"/>
                </a:cubicBezTo>
                <a:cubicBezTo>
                  <a:pt x="17813" y="12034"/>
                  <a:pt x="19134" y="12902"/>
                  <a:pt x="18200" y="14051"/>
                </a:cubicBezTo>
                <a:cubicBezTo>
                  <a:pt x="17938" y="14372"/>
                  <a:pt x="17585" y="14514"/>
                  <a:pt x="17229" y="14514"/>
                </a:cubicBezTo>
                <a:cubicBezTo>
                  <a:pt x="16624" y="14514"/>
                  <a:pt x="16013" y="14102"/>
                  <a:pt x="15836" y="13463"/>
                </a:cubicBezTo>
                <a:cubicBezTo>
                  <a:pt x="15703" y="12942"/>
                  <a:pt x="15796" y="12368"/>
                  <a:pt x="15983" y="11834"/>
                </a:cubicBezTo>
                <a:close/>
                <a:moveTo>
                  <a:pt x="52128" y="0"/>
                </a:moveTo>
                <a:cubicBezTo>
                  <a:pt x="49429" y="0"/>
                  <a:pt x="46532" y="1938"/>
                  <a:pt x="44917" y="3796"/>
                </a:cubicBezTo>
                <a:cubicBezTo>
                  <a:pt x="43582" y="5318"/>
                  <a:pt x="42674" y="7134"/>
                  <a:pt x="41579" y="8817"/>
                </a:cubicBezTo>
                <a:cubicBezTo>
                  <a:pt x="41206" y="9377"/>
                  <a:pt x="40778" y="10085"/>
                  <a:pt x="40204" y="10432"/>
                </a:cubicBezTo>
                <a:cubicBezTo>
                  <a:pt x="40017" y="9564"/>
                  <a:pt x="39697" y="8683"/>
                  <a:pt x="39149" y="8029"/>
                </a:cubicBezTo>
                <a:cubicBezTo>
                  <a:pt x="38860" y="7691"/>
                  <a:pt x="38464" y="7493"/>
                  <a:pt x="38079" y="7493"/>
                </a:cubicBezTo>
                <a:cubicBezTo>
                  <a:pt x="37718" y="7493"/>
                  <a:pt x="37365" y="7668"/>
                  <a:pt x="37120" y="8069"/>
                </a:cubicBezTo>
                <a:cubicBezTo>
                  <a:pt x="36385" y="9297"/>
                  <a:pt x="38094" y="10953"/>
                  <a:pt x="39203" y="11153"/>
                </a:cubicBezTo>
                <a:cubicBezTo>
                  <a:pt x="39303" y="11167"/>
                  <a:pt x="39403" y="11173"/>
                  <a:pt x="39503" y="11173"/>
                </a:cubicBezTo>
                <a:cubicBezTo>
                  <a:pt x="39603" y="11173"/>
                  <a:pt x="39703" y="11167"/>
                  <a:pt x="39804" y="11153"/>
                </a:cubicBezTo>
                <a:lnTo>
                  <a:pt x="39804" y="11153"/>
                </a:lnTo>
                <a:cubicBezTo>
                  <a:pt x="39977" y="12302"/>
                  <a:pt x="39657" y="13463"/>
                  <a:pt x="38922" y="14358"/>
                </a:cubicBezTo>
                <a:cubicBezTo>
                  <a:pt x="38269" y="15183"/>
                  <a:pt x="37407" y="15483"/>
                  <a:pt x="36487" y="15483"/>
                </a:cubicBezTo>
                <a:cubicBezTo>
                  <a:pt x="35130" y="15483"/>
                  <a:pt x="33648" y="14832"/>
                  <a:pt x="32527" y="14251"/>
                </a:cubicBezTo>
                <a:cubicBezTo>
                  <a:pt x="30097" y="12996"/>
                  <a:pt x="27920" y="11313"/>
                  <a:pt x="25664" y="9751"/>
                </a:cubicBezTo>
                <a:cubicBezTo>
                  <a:pt x="24916" y="9231"/>
                  <a:pt x="24141" y="8656"/>
                  <a:pt x="23287" y="8323"/>
                </a:cubicBezTo>
                <a:cubicBezTo>
                  <a:pt x="22507" y="8018"/>
                  <a:pt x="21652" y="7850"/>
                  <a:pt x="20800" y="7850"/>
                </a:cubicBezTo>
                <a:cubicBezTo>
                  <a:pt x="19973" y="7850"/>
                  <a:pt x="19149" y="8008"/>
                  <a:pt x="18400" y="8349"/>
                </a:cubicBezTo>
                <a:cubicBezTo>
                  <a:pt x="17158" y="8950"/>
                  <a:pt x="16184" y="10005"/>
                  <a:pt x="15676" y="11287"/>
                </a:cubicBezTo>
                <a:cubicBezTo>
                  <a:pt x="11417" y="11367"/>
                  <a:pt x="7545" y="13436"/>
                  <a:pt x="4701" y="16561"/>
                </a:cubicBezTo>
                <a:cubicBezTo>
                  <a:pt x="3138" y="18283"/>
                  <a:pt x="1670" y="20366"/>
                  <a:pt x="882" y="22569"/>
                </a:cubicBezTo>
                <a:cubicBezTo>
                  <a:pt x="1" y="25053"/>
                  <a:pt x="335" y="27670"/>
                  <a:pt x="268" y="30247"/>
                </a:cubicBezTo>
                <a:cubicBezTo>
                  <a:pt x="268" y="30317"/>
                  <a:pt x="316" y="30350"/>
                  <a:pt x="369" y="30350"/>
                </a:cubicBezTo>
                <a:cubicBezTo>
                  <a:pt x="426" y="30350"/>
                  <a:pt x="488" y="30310"/>
                  <a:pt x="495" y="30233"/>
                </a:cubicBezTo>
                <a:cubicBezTo>
                  <a:pt x="682" y="27990"/>
                  <a:pt x="495" y="25667"/>
                  <a:pt x="1109" y="23477"/>
                </a:cubicBezTo>
                <a:cubicBezTo>
                  <a:pt x="1683" y="21408"/>
                  <a:pt x="2952" y="19498"/>
                  <a:pt x="4300" y="17856"/>
                </a:cubicBezTo>
                <a:cubicBezTo>
                  <a:pt x="6890" y="14665"/>
                  <a:pt x="10335" y="12422"/>
                  <a:pt x="14474" y="11928"/>
                </a:cubicBezTo>
                <a:cubicBezTo>
                  <a:pt x="14808" y="11888"/>
                  <a:pt x="15142" y="11861"/>
                  <a:pt x="15476" y="11848"/>
                </a:cubicBezTo>
                <a:lnTo>
                  <a:pt x="15476" y="11848"/>
                </a:lnTo>
                <a:cubicBezTo>
                  <a:pt x="15129" y="12996"/>
                  <a:pt x="15249" y="14344"/>
                  <a:pt x="16504" y="14878"/>
                </a:cubicBezTo>
                <a:cubicBezTo>
                  <a:pt x="16730" y="14977"/>
                  <a:pt x="16964" y="15022"/>
                  <a:pt x="17194" y="15022"/>
                </a:cubicBezTo>
                <a:cubicBezTo>
                  <a:pt x="18244" y="15022"/>
                  <a:pt x="19220" y="14079"/>
                  <a:pt x="19001" y="12929"/>
                </a:cubicBezTo>
                <a:cubicBezTo>
                  <a:pt x="18761" y="11634"/>
                  <a:pt x="17372" y="11340"/>
                  <a:pt x="16224" y="11300"/>
                </a:cubicBezTo>
                <a:cubicBezTo>
                  <a:pt x="16290" y="11167"/>
                  <a:pt x="16344" y="11046"/>
                  <a:pt x="16411" y="10926"/>
                </a:cubicBezTo>
                <a:cubicBezTo>
                  <a:pt x="17315" y="9250"/>
                  <a:pt x="18981" y="8358"/>
                  <a:pt x="20820" y="8358"/>
                </a:cubicBezTo>
                <a:cubicBezTo>
                  <a:pt x="21017" y="8358"/>
                  <a:pt x="21217" y="8369"/>
                  <a:pt x="21418" y="8389"/>
                </a:cubicBezTo>
                <a:cubicBezTo>
                  <a:pt x="22659" y="8523"/>
                  <a:pt x="23634" y="9004"/>
                  <a:pt x="24662" y="9671"/>
                </a:cubicBezTo>
                <a:cubicBezTo>
                  <a:pt x="26785" y="11073"/>
                  <a:pt x="28788" y="12662"/>
                  <a:pt x="30991" y="13971"/>
                </a:cubicBezTo>
                <a:cubicBezTo>
                  <a:pt x="32530" y="14898"/>
                  <a:pt x="34501" y="16009"/>
                  <a:pt x="36415" y="16009"/>
                </a:cubicBezTo>
                <a:cubicBezTo>
                  <a:pt x="36760" y="16009"/>
                  <a:pt x="37102" y="15973"/>
                  <a:pt x="37440" y="15893"/>
                </a:cubicBezTo>
                <a:cubicBezTo>
                  <a:pt x="39376" y="15453"/>
                  <a:pt x="40618" y="13209"/>
                  <a:pt x="40364" y="11313"/>
                </a:cubicBezTo>
                <a:cubicBezTo>
                  <a:pt x="40351" y="11207"/>
                  <a:pt x="40324" y="11100"/>
                  <a:pt x="40311" y="10980"/>
                </a:cubicBezTo>
                <a:cubicBezTo>
                  <a:pt x="41486" y="10419"/>
                  <a:pt x="42287" y="8670"/>
                  <a:pt x="42875" y="7708"/>
                </a:cubicBezTo>
                <a:cubicBezTo>
                  <a:pt x="44130" y="5652"/>
                  <a:pt x="45371" y="3649"/>
                  <a:pt x="47414" y="2261"/>
                </a:cubicBezTo>
                <a:cubicBezTo>
                  <a:pt x="48796" y="1316"/>
                  <a:pt x="50558" y="526"/>
                  <a:pt x="52268" y="526"/>
                </a:cubicBezTo>
                <a:cubicBezTo>
                  <a:pt x="53120" y="526"/>
                  <a:pt x="53959" y="722"/>
                  <a:pt x="54731" y="1193"/>
                </a:cubicBezTo>
                <a:cubicBezTo>
                  <a:pt x="54762" y="1214"/>
                  <a:pt x="54792" y="1224"/>
                  <a:pt x="54821" y="1224"/>
                </a:cubicBezTo>
                <a:cubicBezTo>
                  <a:pt x="54973" y="1224"/>
                  <a:pt x="55088" y="973"/>
                  <a:pt x="54932" y="872"/>
                </a:cubicBezTo>
                <a:cubicBezTo>
                  <a:pt x="54071" y="258"/>
                  <a:pt x="53113" y="0"/>
                  <a:pt x="5212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3" name="Google Shape;1043;p33"/>
          <p:cNvSpPr/>
          <p:nvPr/>
        </p:nvSpPr>
        <p:spPr>
          <a:xfrm flipH="1">
            <a:off x="142267" y="4329179"/>
            <a:ext cx="569587" cy="236770"/>
          </a:xfrm>
          <a:custGeom>
            <a:avLst/>
            <a:gdLst/>
            <a:ahLst/>
            <a:cxnLst/>
            <a:rect l="l" t="t" r="r" b="b"/>
            <a:pathLst>
              <a:path w="10544" h="4383" extrusionOk="0">
                <a:moveTo>
                  <a:pt x="5884" y="0"/>
                </a:moveTo>
                <a:cubicBezTo>
                  <a:pt x="5485" y="0"/>
                  <a:pt x="5054" y="34"/>
                  <a:pt x="4590" y="108"/>
                </a:cubicBezTo>
                <a:cubicBezTo>
                  <a:pt x="161" y="815"/>
                  <a:pt x="1" y="4382"/>
                  <a:pt x="4617" y="4382"/>
                </a:cubicBezTo>
                <a:cubicBezTo>
                  <a:pt x="5317" y="4382"/>
                  <a:pt x="6126" y="4300"/>
                  <a:pt x="7047" y="4114"/>
                </a:cubicBezTo>
                <a:cubicBezTo>
                  <a:pt x="10544" y="3410"/>
                  <a:pt x="9878" y="0"/>
                  <a:pt x="588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4" name="Google Shape;1044;p33"/>
          <p:cNvSpPr/>
          <p:nvPr/>
        </p:nvSpPr>
        <p:spPr>
          <a:xfrm flipH="1">
            <a:off x="702987" y="4393406"/>
            <a:ext cx="154821" cy="154605"/>
          </a:xfrm>
          <a:custGeom>
            <a:avLst/>
            <a:gdLst/>
            <a:ahLst/>
            <a:cxnLst/>
            <a:rect l="l" t="t" r="r" b="b"/>
            <a:pathLst>
              <a:path w="2866" h="2862" extrusionOk="0">
                <a:moveTo>
                  <a:pt x="2191" y="0"/>
                </a:moveTo>
                <a:cubicBezTo>
                  <a:pt x="1762" y="0"/>
                  <a:pt x="1109" y="421"/>
                  <a:pt x="589" y="1296"/>
                </a:cubicBezTo>
                <a:cubicBezTo>
                  <a:pt x="0" y="2288"/>
                  <a:pt x="212" y="2862"/>
                  <a:pt x="712" y="2862"/>
                </a:cubicBezTo>
                <a:cubicBezTo>
                  <a:pt x="1140" y="2862"/>
                  <a:pt x="1782" y="2439"/>
                  <a:pt x="2312" y="1496"/>
                </a:cubicBezTo>
                <a:cubicBezTo>
                  <a:pt x="2866" y="514"/>
                  <a:pt x="2665" y="0"/>
                  <a:pt x="219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5" name="Google Shape;1045;p33"/>
          <p:cNvSpPr/>
          <p:nvPr/>
        </p:nvSpPr>
        <p:spPr>
          <a:xfrm flipH="1">
            <a:off x="427702" y="4599697"/>
            <a:ext cx="412497" cy="153363"/>
          </a:xfrm>
          <a:custGeom>
            <a:avLst/>
            <a:gdLst/>
            <a:ahLst/>
            <a:cxnLst/>
            <a:rect l="l" t="t" r="r" b="b"/>
            <a:pathLst>
              <a:path w="7636" h="2839" extrusionOk="0">
                <a:moveTo>
                  <a:pt x="3644" y="1"/>
                </a:moveTo>
                <a:cubicBezTo>
                  <a:pt x="3530" y="1"/>
                  <a:pt x="3413" y="5"/>
                  <a:pt x="3294" y="14"/>
                </a:cubicBezTo>
                <a:cubicBezTo>
                  <a:pt x="526" y="215"/>
                  <a:pt x="1" y="2838"/>
                  <a:pt x="2890" y="2838"/>
                </a:cubicBezTo>
                <a:cubicBezTo>
                  <a:pt x="3262" y="2838"/>
                  <a:pt x="3689" y="2795"/>
                  <a:pt x="4176" y="2697"/>
                </a:cubicBezTo>
                <a:cubicBezTo>
                  <a:pt x="7635" y="2008"/>
                  <a:pt x="6139" y="1"/>
                  <a:pt x="364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33"/>
          <p:cNvSpPr/>
          <p:nvPr/>
        </p:nvSpPr>
        <p:spPr>
          <a:xfrm rot="10800000">
            <a:off x="3523974" y="3"/>
            <a:ext cx="2841501" cy="309524"/>
          </a:xfrm>
          <a:custGeom>
            <a:avLst/>
            <a:gdLst/>
            <a:ahLst/>
            <a:cxnLst/>
            <a:rect l="l" t="t" r="r" b="b"/>
            <a:pathLst>
              <a:path w="24529" h="2672" extrusionOk="0">
                <a:moveTo>
                  <a:pt x="11805" y="0"/>
                </a:moveTo>
                <a:cubicBezTo>
                  <a:pt x="6324" y="0"/>
                  <a:pt x="2075" y="1484"/>
                  <a:pt x="1" y="2672"/>
                </a:cubicBezTo>
                <a:lnTo>
                  <a:pt x="24528" y="2672"/>
                </a:lnTo>
                <a:cubicBezTo>
                  <a:pt x="19910" y="699"/>
                  <a:pt x="15567" y="0"/>
                  <a:pt x="1180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7" name="Google Shape;1047;p33"/>
          <p:cNvSpPr/>
          <p:nvPr/>
        </p:nvSpPr>
        <p:spPr>
          <a:xfrm rot="10800000">
            <a:off x="8482353" y="2655774"/>
            <a:ext cx="725597" cy="2216001"/>
          </a:xfrm>
          <a:custGeom>
            <a:avLst/>
            <a:gdLst/>
            <a:ahLst/>
            <a:cxnLst/>
            <a:rect l="l" t="t" r="r" b="b"/>
            <a:pathLst>
              <a:path w="8653" h="26425" extrusionOk="0">
                <a:moveTo>
                  <a:pt x="0" y="1"/>
                </a:moveTo>
                <a:lnTo>
                  <a:pt x="147" y="26425"/>
                </a:lnTo>
                <a:cubicBezTo>
                  <a:pt x="4807" y="18787"/>
                  <a:pt x="8652" y="11444"/>
                  <a:pt x="6917" y="6917"/>
                </a:cubicBezTo>
                <a:cubicBezTo>
                  <a:pt x="5087" y="2124"/>
                  <a:pt x="0" y="1"/>
                  <a:pt x="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" name="Google Shape;1048;p33"/>
          <p:cNvSpPr/>
          <p:nvPr/>
        </p:nvSpPr>
        <p:spPr>
          <a:xfrm>
            <a:off x="8332825" y="4769150"/>
            <a:ext cx="727300" cy="273000"/>
          </a:xfrm>
          <a:custGeom>
            <a:avLst/>
            <a:gdLst/>
            <a:ahLst/>
            <a:cxnLst/>
            <a:rect l="l" t="t" r="r" b="b"/>
            <a:pathLst>
              <a:path w="29092" h="10920" extrusionOk="0">
                <a:moveTo>
                  <a:pt x="9899" y="0"/>
                </a:moveTo>
                <a:cubicBezTo>
                  <a:pt x="9303" y="0"/>
                  <a:pt x="8707" y="32"/>
                  <a:pt x="8116" y="99"/>
                </a:cubicBezTo>
                <a:cubicBezTo>
                  <a:pt x="2269" y="769"/>
                  <a:pt x="0" y="10919"/>
                  <a:pt x="11186" y="10919"/>
                </a:cubicBezTo>
                <a:cubicBezTo>
                  <a:pt x="12261" y="10919"/>
                  <a:pt x="13460" y="10826"/>
                  <a:pt x="14792" y="10621"/>
                </a:cubicBezTo>
                <a:cubicBezTo>
                  <a:pt x="29092" y="8420"/>
                  <a:pt x="19557" y="0"/>
                  <a:pt x="989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3"/>
          <p:cNvSpPr txBox="1">
            <a:spLocks noGrp="1"/>
          </p:cNvSpPr>
          <p:nvPr>
            <p:ph type="title"/>
          </p:nvPr>
        </p:nvSpPr>
        <p:spPr>
          <a:xfrm>
            <a:off x="2818188" y="2018938"/>
            <a:ext cx="5539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6" name="Google Shape;66;p3"/>
          <p:cNvSpPr txBox="1">
            <a:spLocks noGrp="1"/>
          </p:cNvSpPr>
          <p:nvPr>
            <p:ph type="title" idx="2" hasCustomPrompt="1"/>
          </p:nvPr>
        </p:nvSpPr>
        <p:spPr>
          <a:xfrm>
            <a:off x="786313" y="2176850"/>
            <a:ext cx="2132100" cy="78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67" name="Google Shape;67;p3"/>
          <p:cNvSpPr txBox="1">
            <a:spLocks noGrp="1"/>
          </p:cNvSpPr>
          <p:nvPr>
            <p:ph type="subTitle" idx="1"/>
          </p:nvPr>
        </p:nvSpPr>
        <p:spPr>
          <a:xfrm>
            <a:off x="2818188" y="2861263"/>
            <a:ext cx="5539500" cy="26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68" name="Google Shape;68;p3"/>
          <p:cNvGrpSpPr/>
          <p:nvPr/>
        </p:nvGrpSpPr>
        <p:grpSpPr>
          <a:xfrm flipH="1">
            <a:off x="1462750" y="-565828"/>
            <a:ext cx="1780035" cy="1850605"/>
            <a:chOff x="6020575" y="2836750"/>
            <a:chExt cx="309900" cy="322175"/>
          </a:xfrm>
        </p:grpSpPr>
        <p:sp>
          <p:nvSpPr>
            <p:cNvPr id="69" name="Google Shape;69;p3"/>
            <p:cNvSpPr/>
            <p:nvPr/>
          </p:nvSpPr>
          <p:spPr>
            <a:xfrm>
              <a:off x="6120250" y="2922925"/>
              <a:ext cx="71200" cy="77425"/>
            </a:xfrm>
            <a:custGeom>
              <a:avLst/>
              <a:gdLst/>
              <a:ahLst/>
              <a:cxnLst/>
              <a:rect l="l" t="t" r="r" b="b"/>
              <a:pathLst>
                <a:path w="2848" h="3097" extrusionOk="0">
                  <a:moveTo>
                    <a:pt x="1250" y="0"/>
                  </a:moveTo>
                  <a:cubicBezTo>
                    <a:pt x="1173" y="0"/>
                    <a:pt x="1101" y="30"/>
                    <a:pt x="1035" y="93"/>
                  </a:cubicBezTo>
                  <a:cubicBezTo>
                    <a:pt x="0" y="1072"/>
                    <a:pt x="1301" y="3097"/>
                    <a:pt x="2047" y="3097"/>
                  </a:cubicBezTo>
                  <a:cubicBezTo>
                    <a:pt x="2177" y="3097"/>
                    <a:pt x="2289" y="3036"/>
                    <a:pt x="2370" y="2897"/>
                  </a:cubicBezTo>
                  <a:cubicBezTo>
                    <a:pt x="2848" y="2062"/>
                    <a:pt x="1896" y="0"/>
                    <a:pt x="12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6201150" y="2956200"/>
              <a:ext cx="66825" cy="71750"/>
            </a:xfrm>
            <a:custGeom>
              <a:avLst/>
              <a:gdLst/>
              <a:ahLst/>
              <a:cxnLst/>
              <a:rect l="l" t="t" r="r" b="b"/>
              <a:pathLst>
                <a:path w="2673" h="2870" extrusionOk="0">
                  <a:moveTo>
                    <a:pt x="1115" y="0"/>
                  </a:moveTo>
                  <a:cubicBezTo>
                    <a:pt x="970" y="0"/>
                    <a:pt x="828" y="70"/>
                    <a:pt x="697" y="231"/>
                  </a:cubicBezTo>
                  <a:cubicBezTo>
                    <a:pt x="1" y="1087"/>
                    <a:pt x="1118" y="2869"/>
                    <a:pt x="1808" y="2869"/>
                  </a:cubicBezTo>
                  <a:cubicBezTo>
                    <a:pt x="1926" y="2869"/>
                    <a:pt x="2030" y="2818"/>
                    <a:pt x="2112" y="2701"/>
                  </a:cubicBezTo>
                  <a:cubicBezTo>
                    <a:pt x="2672" y="1906"/>
                    <a:pt x="1869" y="0"/>
                    <a:pt x="11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3"/>
            <p:cNvSpPr/>
            <p:nvPr/>
          </p:nvSpPr>
          <p:spPr>
            <a:xfrm>
              <a:off x="6169475" y="3033450"/>
              <a:ext cx="77125" cy="79025"/>
            </a:xfrm>
            <a:custGeom>
              <a:avLst/>
              <a:gdLst/>
              <a:ahLst/>
              <a:cxnLst/>
              <a:rect l="l" t="t" r="r" b="b"/>
              <a:pathLst>
                <a:path w="3085" h="3161" extrusionOk="0">
                  <a:moveTo>
                    <a:pt x="1248" y="0"/>
                  </a:moveTo>
                  <a:cubicBezTo>
                    <a:pt x="1109" y="0"/>
                    <a:pt x="971" y="61"/>
                    <a:pt x="842" y="199"/>
                  </a:cubicBezTo>
                  <a:cubicBezTo>
                    <a:pt x="0" y="1100"/>
                    <a:pt x="1318" y="3160"/>
                    <a:pt x="2128" y="3160"/>
                  </a:cubicBezTo>
                  <a:cubicBezTo>
                    <a:pt x="2230" y="3160"/>
                    <a:pt x="2324" y="3128"/>
                    <a:pt x="2404" y="3056"/>
                  </a:cubicBezTo>
                  <a:cubicBezTo>
                    <a:pt x="3085" y="2445"/>
                    <a:pt x="2131" y="0"/>
                    <a:pt x="12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3"/>
            <p:cNvSpPr/>
            <p:nvPr/>
          </p:nvSpPr>
          <p:spPr>
            <a:xfrm>
              <a:off x="6094625" y="2998725"/>
              <a:ext cx="60275" cy="43050"/>
            </a:xfrm>
            <a:custGeom>
              <a:avLst/>
              <a:gdLst/>
              <a:ahLst/>
              <a:cxnLst/>
              <a:rect l="l" t="t" r="r" b="b"/>
              <a:pathLst>
                <a:path w="2411" h="1722" extrusionOk="0">
                  <a:moveTo>
                    <a:pt x="807" y="1"/>
                  </a:moveTo>
                  <a:cubicBezTo>
                    <a:pt x="692" y="1"/>
                    <a:pt x="586" y="41"/>
                    <a:pt x="498" y="132"/>
                  </a:cubicBezTo>
                  <a:cubicBezTo>
                    <a:pt x="1" y="676"/>
                    <a:pt x="1217" y="1721"/>
                    <a:pt x="1820" y="1721"/>
                  </a:cubicBezTo>
                  <a:cubicBezTo>
                    <a:pt x="1913" y="1721"/>
                    <a:pt x="1992" y="1696"/>
                    <a:pt x="2047" y="1641"/>
                  </a:cubicBezTo>
                  <a:cubicBezTo>
                    <a:pt x="2410" y="1289"/>
                    <a:pt x="1460" y="1"/>
                    <a:pt x="8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6260575" y="3056025"/>
              <a:ext cx="48000" cy="48700"/>
            </a:xfrm>
            <a:custGeom>
              <a:avLst/>
              <a:gdLst/>
              <a:ahLst/>
              <a:cxnLst/>
              <a:rect l="l" t="t" r="r" b="b"/>
              <a:pathLst>
                <a:path w="1920" h="1948" extrusionOk="0">
                  <a:moveTo>
                    <a:pt x="511" y="1"/>
                  </a:moveTo>
                  <a:cubicBezTo>
                    <a:pt x="444" y="1"/>
                    <a:pt x="384" y="19"/>
                    <a:pt x="336" y="57"/>
                  </a:cubicBezTo>
                  <a:cubicBezTo>
                    <a:pt x="1" y="325"/>
                    <a:pt x="684" y="1948"/>
                    <a:pt x="1206" y="1948"/>
                  </a:cubicBezTo>
                  <a:cubicBezTo>
                    <a:pt x="1308" y="1948"/>
                    <a:pt x="1403" y="1886"/>
                    <a:pt x="1484" y="1739"/>
                  </a:cubicBezTo>
                  <a:cubicBezTo>
                    <a:pt x="1919" y="963"/>
                    <a:pt x="1008" y="1"/>
                    <a:pt x="5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6101550" y="3077775"/>
              <a:ext cx="79175" cy="81150"/>
            </a:xfrm>
            <a:custGeom>
              <a:avLst/>
              <a:gdLst/>
              <a:ahLst/>
              <a:cxnLst/>
              <a:rect l="l" t="t" r="r" b="b"/>
              <a:pathLst>
                <a:path w="3167" h="3246" extrusionOk="0">
                  <a:moveTo>
                    <a:pt x="1444" y="1"/>
                  </a:moveTo>
                  <a:cubicBezTo>
                    <a:pt x="1334" y="1"/>
                    <a:pt x="1220" y="30"/>
                    <a:pt x="1102" y="95"/>
                  </a:cubicBezTo>
                  <a:cubicBezTo>
                    <a:pt x="1" y="699"/>
                    <a:pt x="1473" y="3246"/>
                    <a:pt x="2407" y="3246"/>
                  </a:cubicBezTo>
                  <a:cubicBezTo>
                    <a:pt x="2526" y="3246"/>
                    <a:pt x="2636" y="3205"/>
                    <a:pt x="2731" y="3112"/>
                  </a:cubicBezTo>
                  <a:cubicBezTo>
                    <a:pt x="3166" y="2689"/>
                    <a:pt x="2496" y="1"/>
                    <a:pt x="14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6060700" y="2898150"/>
              <a:ext cx="54900" cy="63000"/>
            </a:xfrm>
            <a:custGeom>
              <a:avLst/>
              <a:gdLst/>
              <a:ahLst/>
              <a:cxnLst/>
              <a:rect l="l" t="t" r="r" b="b"/>
              <a:pathLst>
                <a:path w="2196" h="2520" extrusionOk="0">
                  <a:moveTo>
                    <a:pt x="985" y="0"/>
                  </a:moveTo>
                  <a:cubicBezTo>
                    <a:pt x="908" y="0"/>
                    <a:pt x="828" y="26"/>
                    <a:pt x="747" y="83"/>
                  </a:cubicBezTo>
                  <a:cubicBezTo>
                    <a:pt x="1" y="613"/>
                    <a:pt x="903" y="2519"/>
                    <a:pt x="1646" y="2519"/>
                  </a:cubicBezTo>
                  <a:cubicBezTo>
                    <a:pt x="1727" y="2519"/>
                    <a:pt x="1807" y="2496"/>
                    <a:pt x="1882" y="2446"/>
                  </a:cubicBezTo>
                  <a:cubicBezTo>
                    <a:pt x="2195" y="2241"/>
                    <a:pt x="1703" y="0"/>
                    <a:pt x="9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3"/>
            <p:cNvSpPr/>
            <p:nvPr/>
          </p:nvSpPr>
          <p:spPr>
            <a:xfrm>
              <a:off x="6170925" y="2876275"/>
              <a:ext cx="48625" cy="47200"/>
            </a:xfrm>
            <a:custGeom>
              <a:avLst/>
              <a:gdLst/>
              <a:ahLst/>
              <a:cxnLst/>
              <a:rect l="l" t="t" r="r" b="b"/>
              <a:pathLst>
                <a:path w="1945" h="1888" extrusionOk="0">
                  <a:moveTo>
                    <a:pt x="908" y="1"/>
                  </a:moveTo>
                  <a:cubicBezTo>
                    <a:pt x="842" y="1"/>
                    <a:pt x="774" y="20"/>
                    <a:pt x="704" y="63"/>
                  </a:cubicBezTo>
                  <a:cubicBezTo>
                    <a:pt x="1" y="498"/>
                    <a:pt x="767" y="1888"/>
                    <a:pt x="1349" y="1888"/>
                  </a:cubicBezTo>
                  <a:cubicBezTo>
                    <a:pt x="1375" y="1888"/>
                    <a:pt x="1400" y="1885"/>
                    <a:pt x="1425" y="1879"/>
                  </a:cubicBezTo>
                  <a:cubicBezTo>
                    <a:pt x="1944" y="1771"/>
                    <a:pt x="1535" y="1"/>
                    <a:pt x="9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3"/>
            <p:cNvSpPr/>
            <p:nvPr/>
          </p:nvSpPr>
          <p:spPr>
            <a:xfrm>
              <a:off x="6242850" y="2909825"/>
              <a:ext cx="46350" cy="40975"/>
            </a:xfrm>
            <a:custGeom>
              <a:avLst/>
              <a:gdLst/>
              <a:ahLst/>
              <a:cxnLst/>
              <a:rect l="l" t="t" r="r" b="b"/>
              <a:pathLst>
                <a:path w="1854" h="1639" extrusionOk="0">
                  <a:moveTo>
                    <a:pt x="735" y="1"/>
                  </a:moveTo>
                  <a:cubicBezTo>
                    <a:pt x="677" y="1"/>
                    <a:pt x="620" y="18"/>
                    <a:pt x="564" y="57"/>
                  </a:cubicBezTo>
                  <a:cubicBezTo>
                    <a:pt x="0" y="441"/>
                    <a:pt x="618" y="1639"/>
                    <a:pt x="1223" y="1639"/>
                  </a:cubicBezTo>
                  <a:cubicBezTo>
                    <a:pt x="1249" y="1639"/>
                    <a:pt x="1274" y="1636"/>
                    <a:pt x="1299" y="1632"/>
                  </a:cubicBezTo>
                  <a:cubicBezTo>
                    <a:pt x="1853" y="1536"/>
                    <a:pt x="1275" y="1"/>
                    <a:pt x="73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6271125" y="2995700"/>
              <a:ext cx="59350" cy="56675"/>
            </a:xfrm>
            <a:custGeom>
              <a:avLst/>
              <a:gdLst/>
              <a:ahLst/>
              <a:cxnLst/>
              <a:rect l="l" t="t" r="r" b="b"/>
              <a:pathLst>
                <a:path w="2374" h="2267" extrusionOk="0">
                  <a:moveTo>
                    <a:pt x="957" y="0"/>
                  </a:moveTo>
                  <a:cubicBezTo>
                    <a:pt x="876" y="0"/>
                    <a:pt x="794" y="29"/>
                    <a:pt x="715" y="93"/>
                  </a:cubicBezTo>
                  <a:cubicBezTo>
                    <a:pt x="1" y="693"/>
                    <a:pt x="1041" y="2267"/>
                    <a:pt x="1729" y="2267"/>
                  </a:cubicBezTo>
                  <a:cubicBezTo>
                    <a:pt x="1761" y="2267"/>
                    <a:pt x="1793" y="2263"/>
                    <a:pt x="1823" y="2256"/>
                  </a:cubicBezTo>
                  <a:cubicBezTo>
                    <a:pt x="2373" y="2125"/>
                    <a:pt x="1659" y="0"/>
                    <a:pt x="9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6062800" y="3042800"/>
              <a:ext cx="40400" cy="42200"/>
            </a:xfrm>
            <a:custGeom>
              <a:avLst/>
              <a:gdLst/>
              <a:ahLst/>
              <a:cxnLst/>
              <a:rect l="l" t="t" r="r" b="b"/>
              <a:pathLst>
                <a:path w="1616" h="1688" extrusionOk="0">
                  <a:moveTo>
                    <a:pt x="659" y="0"/>
                  </a:moveTo>
                  <a:cubicBezTo>
                    <a:pt x="611" y="0"/>
                    <a:pt x="564" y="12"/>
                    <a:pt x="516" y="38"/>
                  </a:cubicBezTo>
                  <a:cubicBezTo>
                    <a:pt x="0" y="321"/>
                    <a:pt x="173" y="1687"/>
                    <a:pt x="775" y="1687"/>
                  </a:cubicBezTo>
                  <a:cubicBezTo>
                    <a:pt x="828" y="1687"/>
                    <a:pt x="884" y="1677"/>
                    <a:pt x="943" y="1654"/>
                  </a:cubicBezTo>
                  <a:cubicBezTo>
                    <a:pt x="1615" y="1397"/>
                    <a:pt x="1169" y="0"/>
                    <a:pt x="6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6020575" y="2952800"/>
              <a:ext cx="58675" cy="57250"/>
            </a:xfrm>
            <a:custGeom>
              <a:avLst/>
              <a:gdLst/>
              <a:ahLst/>
              <a:cxnLst/>
              <a:rect l="l" t="t" r="r" b="b"/>
              <a:pathLst>
                <a:path w="2347" h="2290" extrusionOk="0">
                  <a:moveTo>
                    <a:pt x="868" y="0"/>
                  </a:moveTo>
                  <a:cubicBezTo>
                    <a:pt x="815" y="0"/>
                    <a:pt x="762" y="11"/>
                    <a:pt x="709" y="33"/>
                  </a:cubicBezTo>
                  <a:cubicBezTo>
                    <a:pt x="0" y="327"/>
                    <a:pt x="881" y="2289"/>
                    <a:pt x="1681" y="2289"/>
                  </a:cubicBezTo>
                  <a:cubicBezTo>
                    <a:pt x="1754" y="2289"/>
                    <a:pt x="1827" y="2272"/>
                    <a:pt x="1898" y="2237"/>
                  </a:cubicBezTo>
                  <a:cubicBezTo>
                    <a:pt x="2346" y="2012"/>
                    <a:pt x="1598" y="0"/>
                    <a:pt x="8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6098000" y="2836750"/>
              <a:ext cx="55175" cy="55350"/>
            </a:xfrm>
            <a:custGeom>
              <a:avLst/>
              <a:gdLst/>
              <a:ahLst/>
              <a:cxnLst/>
              <a:rect l="l" t="t" r="r" b="b"/>
              <a:pathLst>
                <a:path w="2207" h="2214" extrusionOk="0">
                  <a:moveTo>
                    <a:pt x="1018" y="0"/>
                  </a:moveTo>
                  <a:cubicBezTo>
                    <a:pt x="945" y="0"/>
                    <a:pt x="868" y="22"/>
                    <a:pt x="790" y="69"/>
                  </a:cubicBezTo>
                  <a:cubicBezTo>
                    <a:pt x="0" y="558"/>
                    <a:pt x="800" y="2213"/>
                    <a:pt x="1553" y="2213"/>
                  </a:cubicBezTo>
                  <a:cubicBezTo>
                    <a:pt x="1602" y="2213"/>
                    <a:pt x="1650" y="2207"/>
                    <a:pt x="1698" y="2192"/>
                  </a:cubicBezTo>
                  <a:cubicBezTo>
                    <a:pt x="2207" y="2047"/>
                    <a:pt x="1738" y="0"/>
                    <a:pt x="10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" name="Google Shape;82;p3"/>
          <p:cNvSpPr/>
          <p:nvPr/>
        </p:nvSpPr>
        <p:spPr>
          <a:xfrm rot="10800000">
            <a:off x="5953416" y="-53627"/>
            <a:ext cx="3285379" cy="1904152"/>
          </a:xfrm>
          <a:custGeom>
            <a:avLst/>
            <a:gdLst/>
            <a:ahLst/>
            <a:cxnLst/>
            <a:rect l="l" t="t" r="r" b="b"/>
            <a:pathLst>
              <a:path w="40325" h="23371" extrusionOk="0">
                <a:moveTo>
                  <a:pt x="7637" y="1"/>
                </a:moveTo>
                <a:cubicBezTo>
                  <a:pt x="5234" y="1"/>
                  <a:pt x="2550" y="1311"/>
                  <a:pt x="1" y="4811"/>
                </a:cubicBezTo>
                <a:lnTo>
                  <a:pt x="1" y="23371"/>
                </a:lnTo>
                <a:lnTo>
                  <a:pt x="40324" y="23371"/>
                </a:lnTo>
                <a:cubicBezTo>
                  <a:pt x="40324" y="23371"/>
                  <a:pt x="40324" y="18083"/>
                  <a:pt x="30617" y="15880"/>
                </a:cubicBezTo>
                <a:cubicBezTo>
                  <a:pt x="24075" y="14398"/>
                  <a:pt x="16558" y="11260"/>
                  <a:pt x="15262" y="6267"/>
                </a:cubicBezTo>
                <a:cubicBezTo>
                  <a:pt x="14480" y="3218"/>
                  <a:pt x="11404" y="1"/>
                  <a:pt x="763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3"/>
          <p:cNvSpPr/>
          <p:nvPr/>
        </p:nvSpPr>
        <p:spPr>
          <a:xfrm rot="10800000">
            <a:off x="8252845" y="479595"/>
            <a:ext cx="445003" cy="565599"/>
          </a:xfrm>
          <a:custGeom>
            <a:avLst/>
            <a:gdLst/>
            <a:ahLst/>
            <a:cxnLst/>
            <a:rect l="l" t="t" r="r" b="b"/>
            <a:pathLst>
              <a:path w="5462" h="6942" extrusionOk="0">
                <a:moveTo>
                  <a:pt x="3565" y="0"/>
                </a:moveTo>
                <a:cubicBezTo>
                  <a:pt x="2779" y="0"/>
                  <a:pt x="1800" y="834"/>
                  <a:pt x="1012" y="2977"/>
                </a:cubicBezTo>
                <a:cubicBezTo>
                  <a:pt x="0" y="5710"/>
                  <a:pt x="517" y="6941"/>
                  <a:pt x="1492" y="6941"/>
                </a:cubicBezTo>
                <a:cubicBezTo>
                  <a:pt x="2408" y="6941"/>
                  <a:pt x="3729" y="5853"/>
                  <a:pt x="4563" y="3899"/>
                </a:cubicBezTo>
                <a:cubicBezTo>
                  <a:pt x="5462" y="1807"/>
                  <a:pt x="4722" y="0"/>
                  <a:pt x="356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3"/>
          <p:cNvSpPr/>
          <p:nvPr/>
        </p:nvSpPr>
        <p:spPr>
          <a:xfrm rot="10800000">
            <a:off x="8618818" y="782761"/>
            <a:ext cx="286376" cy="315716"/>
          </a:xfrm>
          <a:custGeom>
            <a:avLst/>
            <a:gdLst/>
            <a:ahLst/>
            <a:cxnLst/>
            <a:rect l="l" t="t" r="r" b="b"/>
            <a:pathLst>
              <a:path w="3515" h="3875" extrusionOk="0">
                <a:moveTo>
                  <a:pt x="2339" y="0"/>
                </a:moveTo>
                <a:cubicBezTo>
                  <a:pt x="1843" y="0"/>
                  <a:pt x="1209" y="458"/>
                  <a:pt x="713" y="1535"/>
                </a:cubicBezTo>
                <a:cubicBezTo>
                  <a:pt x="0" y="3083"/>
                  <a:pt x="382" y="3874"/>
                  <a:pt x="1052" y="3874"/>
                </a:cubicBezTo>
                <a:cubicBezTo>
                  <a:pt x="1549" y="3874"/>
                  <a:pt x="2205" y="3438"/>
                  <a:pt x="2689" y="2550"/>
                </a:cubicBezTo>
                <a:cubicBezTo>
                  <a:pt x="3515" y="1034"/>
                  <a:pt x="3084" y="0"/>
                  <a:pt x="233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3"/>
          <p:cNvSpPr/>
          <p:nvPr/>
        </p:nvSpPr>
        <p:spPr>
          <a:xfrm rot="10800000">
            <a:off x="8764247" y="458342"/>
            <a:ext cx="137526" cy="226012"/>
          </a:xfrm>
          <a:custGeom>
            <a:avLst/>
            <a:gdLst/>
            <a:ahLst/>
            <a:cxnLst/>
            <a:rect l="l" t="t" r="r" b="b"/>
            <a:pathLst>
              <a:path w="1688" h="2774" extrusionOk="0">
                <a:moveTo>
                  <a:pt x="1024" y="1"/>
                </a:moveTo>
                <a:cubicBezTo>
                  <a:pt x="552" y="1"/>
                  <a:pt x="1" y="595"/>
                  <a:pt x="177" y="1566"/>
                </a:cubicBezTo>
                <a:cubicBezTo>
                  <a:pt x="314" y="2358"/>
                  <a:pt x="596" y="2774"/>
                  <a:pt x="878" y="2774"/>
                </a:cubicBezTo>
                <a:cubicBezTo>
                  <a:pt x="1199" y="2774"/>
                  <a:pt x="1519" y="2231"/>
                  <a:pt x="1619" y="1085"/>
                </a:cubicBezTo>
                <a:cubicBezTo>
                  <a:pt x="1687" y="332"/>
                  <a:pt x="1378" y="1"/>
                  <a:pt x="10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6" name="Google Shape;86;p3"/>
          <p:cNvGrpSpPr/>
          <p:nvPr/>
        </p:nvGrpSpPr>
        <p:grpSpPr>
          <a:xfrm flipH="1">
            <a:off x="6784980" y="310799"/>
            <a:ext cx="1082197" cy="734392"/>
            <a:chOff x="1203668" y="337749"/>
            <a:chExt cx="1082197" cy="734392"/>
          </a:xfrm>
        </p:grpSpPr>
        <p:sp>
          <p:nvSpPr>
            <p:cNvPr id="87" name="Google Shape;87;p3"/>
            <p:cNvSpPr/>
            <p:nvPr/>
          </p:nvSpPr>
          <p:spPr>
            <a:xfrm rot="10800000" flipH="1">
              <a:off x="1414437" y="882308"/>
              <a:ext cx="186083" cy="84653"/>
            </a:xfrm>
            <a:custGeom>
              <a:avLst/>
              <a:gdLst/>
              <a:ahLst/>
              <a:cxnLst/>
              <a:rect l="l" t="t" r="r" b="b"/>
              <a:pathLst>
                <a:path w="2284" h="1039" extrusionOk="0">
                  <a:moveTo>
                    <a:pt x="1852" y="1"/>
                  </a:moveTo>
                  <a:cubicBezTo>
                    <a:pt x="1557" y="1"/>
                    <a:pt x="1205" y="154"/>
                    <a:pt x="962" y="215"/>
                  </a:cubicBezTo>
                  <a:cubicBezTo>
                    <a:pt x="628" y="295"/>
                    <a:pt x="241" y="362"/>
                    <a:pt x="67" y="669"/>
                  </a:cubicBezTo>
                  <a:cubicBezTo>
                    <a:pt x="1" y="816"/>
                    <a:pt x="81" y="989"/>
                    <a:pt x="241" y="1029"/>
                  </a:cubicBezTo>
                  <a:cubicBezTo>
                    <a:pt x="282" y="1036"/>
                    <a:pt x="323" y="1039"/>
                    <a:pt x="365" y="1039"/>
                  </a:cubicBezTo>
                  <a:cubicBezTo>
                    <a:pt x="666" y="1039"/>
                    <a:pt x="990" y="888"/>
                    <a:pt x="1283" y="829"/>
                  </a:cubicBezTo>
                  <a:cubicBezTo>
                    <a:pt x="1616" y="776"/>
                    <a:pt x="2097" y="749"/>
                    <a:pt x="2231" y="415"/>
                  </a:cubicBezTo>
                  <a:cubicBezTo>
                    <a:pt x="2284" y="282"/>
                    <a:pt x="2231" y="122"/>
                    <a:pt x="2110" y="55"/>
                  </a:cubicBezTo>
                  <a:cubicBezTo>
                    <a:pt x="2033" y="16"/>
                    <a:pt x="1945" y="1"/>
                    <a:pt x="18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3"/>
            <p:cNvSpPr/>
            <p:nvPr/>
          </p:nvSpPr>
          <p:spPr>
            <a:xfrm rot="10800000" flipH="1">
              <a:off x="1631235" y="1025456"/>
              <a:ext cx="165145" cy="46685"/>
            </a:xfrm>
            <a:custGeom>
              <a:avLst/>
              <a:gdLst/>
              <a:ahLst/>
              <a:cxnLst/>
              <a:rect l="l" t="t" r="r" b="b"/>
              <a:pathLst>
                <a:path w="2027" h="573" extrusionOk="0">
                  <a:moveTo>
                    <a:pt x="1521" y="1"/>
                  </a:moveTo>
                  <a:cubicBezTo>
                    <a:pt x="1365" y="1"/>
                    <a:pt x="1205" y="31"/>
                    <a:pt x="1065" y="51"/>
                  </a:cubicBezTo>
                  <a:cubicBezTo>
                    <a:pt x="704" y="104"/>
                    <a:pt x="357" y="238"/>
                    <a:pt x="64" y="438"/>
                  </a:cubicBezTo>
                  <a:cubicBezTo>
                    <a:pt x="1" y="476"/>
                    <a:pt x="56" y="573"/>
                    <a:pt x="108" y="573"/>
                  </a:cubicBezTo>
                  <a:cubicBezTo>
                    <a:pt x="111" y="573"/>
                    <a:pt x="114" y="572"/>
                    <a:pt x="117" y="571"/>
                  </a:cubicBezTo>
                  <a:cubicBezTo>
                    <a:pt x="464" y="531"/>
                    <a:pt x="825" y="518"/>
                    <a:pt x="1172" y="505"/>
                  </a:cubicBezTo>
                  <a:cubicBezTo>
                    <a:pt x="1279" y="505"/>
                    <a:pt x="1396" y="515"/>
                    <a:pt x="1512" y="515"/>
                  </a:cubicBezTo>
                  <a:cubicBezTo>
                    <a:pt x="1657" y="515"/>
                    <a:pt x="1801" y="499"/>
                    <a:pt x="1920" y="425"/>
                  </a:cubicBezTo>
                  <a:cubicBezTo>
                    <a:pt x="2013" y="358"/>
                    <a:pt x="2026" y="211"/>
                    <a:pt x="1946" y="131"/>
                  </a:cubicBezTo>
                  <a:cubicBezTo>
                    <a:pt x="1826" y="31"/>
                    <a:pt x="1676" y="1"/>
                    <a:pt x="15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3"/>
            <p:cNvSpPr/>
            <p:nvPr/>
          </p:nvSpPr>
          <p:spPr>
            <a:xfrm rot="10800000" flipH="1">
              <a:off x="1669038" y="892819"/>
              <a:ext cx="177366" cy="50433"/>
            </a:xfrm>
            <a:custGeom>
              <a:avLst/>
              <a:gdLst/>
              <a:ahLst/>
              <a:cxnLst/>
              <a:rect l="l" t="t" r="r" b="b"/>
              <a:pathLst>
                <a:path w="2177" h="619" extrusionOk="0">
                  <a:moveTo>
                    <a:pt x="1733" y="0"/>
                  </a:moveTo>
                  <a:cubicBezTo>
                    <a:pt x="1463" y="0"/>
                    <a:pt x="1188" y="97"/>
                    <a:pt x="921" y="138"/>
                  </a:cubicBezTo>
                  <a:cubicBezTo>
                    <a:pt x="668" y="191"/>
                    <a:pt x="414" y="244"/>
                    <a:pt x="160" y="325"/>
                  </a:cubicBezTo>
                  <a:cubicBezTo>
                    <a:pt x="13" y="365"/>
                    <a:pt x="0" y="618"/>
                    <a:pt x="174" y="618"/>
                  </a:cubicBezTo>
                  <a:cubicBezTo>
                    <a:pt x="508" y="618"/>
                    <a:pt x="841" y="618"/>
                    <a:pt x="1175" y="592"/>
                  </a:cubicBezTo>
                  <a:cubicBezTo>
                    <a:pt x="1482" y="578"/>
                    <a:pt x="1803" y="592"/>
                    <a:pt x="2056" y="405"/>
                  </a:cubicBezTo>
                  <a:cubicBezTo>
                    <a:pt x="2177" y="298"/>
                    <a:pt x="2136" y="84"/>
                    <a:pt x="1976" y="31"/>
                  </a:cubicBezTo>
                  <a:cubicBezTo>
                    <a:pt x="1896" y="9"/>
                    <a:pt x="1815" y="0"/>
                    <a:pt x="17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3"/>
            <p:cNvSpPr/>
            <p:nvPr/>
          </p:nvSpPr>
          <p:spPr>
            <a:xfrm rot="10800000" flipH="1">
              <a:off x="1886569" y="988548"/>
              <a:ext cx="170848" cy="62165"/>
            </a:xfrm>
            <a:custGeom>
              <a:avLst/>
              <a:gdLst/>
              <a:ahLst/>
              <a:cxnLst/>
              <a:rect l="l" t="t" r="r" b="b"/>
              <a:pathLst>
                <a:path w="2097" h="763" extrusionOk="0">
                  <a:moveTo>
                    <a:pt x="1122" y="0"/>
                  </a:moveTo>
                  <a:cubicBezTo>
                    <a:pt x="712" y="0"/>
                    <a:pt x="283" y="136"/>
                    <a:pt x="54" y="388"/>
                  </a:cubicBezTo>
                  <a:cubicBezTo>
                    <a:pt x="1" y="455"/>
                    <a:pt x="27" y="549"/>
                    <a:pt x="107" y="589"/>
                  </a:cubicBezTo>
                  <a:cubicBezTo>
                    <a:pt x="283" y="671"/>
                    <a:pt x="478" y="711"/>
                    <a:pt x="668" y="711"/>
                  </a:cubicBezTo>
                  <a:cubicBezTo>
                    <a:pt x="695" y="711"/>
                    <a:pt x="722" y="711"/>
                    <a:pt x="748" y="709"/>
                  </a:cubicBezTo>
                  <a:cubicBezTo>
                    <a:pt x="1055" y="709"/>
                    <a:pt x="1362" y="749"/>
                    <a:pt x="1670" y="762"/>
                  </a:cubicBezTo>
                  <a:cubicBezTo>
                    <a:pt x="1923" y="762"/>
                    <a:pt x="2097" y="375"/>
                    <a:pt x="1870" y="202"/>
                  </a:cubicBezTo>
                  <a:cubicBezTo>
                    <a:pt x="1679" y="65"/>
                    <a:pt x="1405" y="0"/>
                    <a:pt x="11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3"/>
            <p:cNvSpPr/>
            <p:nvPr/>
          </p:nvSpPr>
          <p:spPr>
            <a:xfrm rot="10800000" flipH="1">
              <a:off x="1963805" y="859415"/>
              <a:ext cx="194882" cy="53936"/>
            </a:xfrm>
            <a:custGeom>
              <a:avLst/>
              <a:gdLst/>
              <a:ahLst/>
              <a:cxnLst/>
              <a:rect l="l" t="t" r="r" b="b"/>
              <a:pathLst>
                <a:path w="2392" h="662" extrusionOk="0">
                  <a:moveTo>
                    <a:pt x="1579" y="1"/>
                  </a:moveTo>
                  <a:cubicBezTo>
                    <a:pt x="1377" y="1"/>
                    <a:pt x="1172" y="36"/>
                    <a:pt x="989" y="78"/>
                  </a:cubicBezTo>
                  <a:cubicBezTo>
                    <a:pt x="722" y="145"/>
                    <a:pt x="201" y="238"/>
                    <a:pt x="27" y="452"/>
                  </a:cubicBezTo>
                  <a:cubicBezTo>
                    <a:pt x="1" y="478"/>
                    <a:pt x="14" y="532"/>
                    <a:pt x="54" y="545"/>
                  </a:cubicBezTo>
                  <a:cubicBezTo>
                    <a:pt x="141" y="598"/>
                    <a:pt x="288" y="612"/>
                    <a:pt x="438" y="612"/>
                  </a:cubicBezTo>
                  <a:cubicBezTo>
                    <a:pt x="588" y="612"/>
                    <a:pt x="742" y="598"/>
                    <a:pt x="842" y="598"/>
                  </a:cubicBezTo>
                  <a:cubicBezTo>
                    <a:pt x="931" y="591"/>
                    <a:pt x="1022" y="588"/>
                    <a:pt x="1112" y="588"/>
                  </a:cubicBezTo>
                  <a:cubicBezTo>
                    <a:pt x="1360" y="588"/>
                    <a:pt x="1609" y="613"/>
                    <a:pt x="1843" y="652"/>
                  </a:cubicBezTo>
                  <a:cubicBezTo>
                    <a:pt x="1870" y="658"/>
                    <a:pt x="1896" y="661"/>
                    <a:pt x="1921" y="661"/>
                  </a:cubicBezTo>
                  <a:cubicBezTo>
                    <a:pt x="2212" y="661"/>
                    <a:pt x="2392" y="264"/>
                    <a:pt x="2097" y="104"/>
                  </a:cubicBezTo>
                  <a:cubicBezTo>
                    <a:pt x="1939" y="29"/>
                    <a:pt x="1760" y="1"/>
                    <a:pt x="15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3"/>
            <p:cNvSpPr/>
            <p:nvPr/>
          </p:nvSpPr>
          <p:spPr>
            <a:xfrm rot="10800000" flipH="1">
              <a:off x="1805015" y="766618"/>
              <a:ext cx="150154" cy="54344"/>
            </a:xfrm>
            <a:custGeom>
              <a:avLst/>
              <a:gdLst/>
              <a:ahLst/>
              <a:cxnLst/>
              <a:rect l="l" t="t" r="r" b="b"/>
              <a:pathLst>
                <a:path w="1843" h="667" extrusionOk="0">
                  <a:moveTo>
                    <a:pt x="1392" y="0"/>
                  </a:moveTo>
                  <a:cubicBezTo>
                    <a:pt x="1235" y="0"/>
                    <a:pt x="1066" y="39"/>
                    <a:pt x="935" y="65"/>
                  </a:cubicBezTo>
                  <a:cubicBezTo>
                    <a:pt x="588" y="119"/>
                    <a:pt x="254" y="292"/>
                    <a:pt x="27" y="559"/>
                  </a:cubicBezTo>
                  <a:cubicBezTo>
                    <a:pt x="0" y="613"/>
                    <a:pt x="27" y="666"/>
                    <a:pt x="80" y="666"/>
                  </a:cubicBezTo>
                  <a:cubicBezTo>
                    <a:pt x="414" y="599"/>
                    <a:pt x="748" y="559"/>
                    <a:pt x="1082" y="559"/>
                  </a:cubicBezTo>
                  <a:cubicBezTo>
                    <a:pt x="1179" y="559"/>
                    <a:pt x="1296" y="574"/>
                    <a:pt x="1409" y="574"/>
                  </a:cubicBezTo>
                  <a:cubicBezTo>
                    <a:pt x="1560" y="574"/>
                    <a:pt x="1705" y="548"/>
                    <a:pt x="1789" y="426"/>
                  </a:cubicBezTo>
                  <a:cubicBezTo>
                    <a:pt x="1843" y="346"/>
                    <a:pt x="1843" y="252"/>
                    <a:pt x="1789" y="185"/>
                  </a:cubicBezTo>
                  <a:cubicBezTo>
                    <a:pt x="1708" y="42"/>
                    <a:pt x="1556" y="0"/>
                    <a:pt x="13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3"/>
            <p:cNvSpPr/>
            <p:nvPr/>
          </p:nvSpPr>
          <p:spPr>
            <a:xfrm rot="10800000" flipH="1">
              <a:off x="1505849" y="734030"/>
              <a:ext cx="165389" cy="55322"/>
            </a:xfrm>
            <a:custGeom>
              <a:avLst/>
              <a:gdLst/>
              <a:ahLst/>
              <a:cxnLst/>
              <a:rect l="l" t="t" r="r" b="b"/>
              <a:pathLst>
                <a:path w="2030" h="679" extrusionOk="0">
                  <a:moveTo>
                    <a:pt x="1393" y="0"/>
                  </a:moveTo>
                  <a:cubicBezTo>
                    <a:pt x="925" y="0"/>
                    <a:pt x="366" y="331"/>
                    <a:pt x="40" y="545"/>
                  </a:cubicBezTo>
                  <a:cubicBezTo>
                    <a:pt x="0" y="585"/>
                    <a:pt x="14" y="665"/>
                    <a:pt x="80" y="679"/>
                  </a:cubicBezTo>
                  <a:cubicBezTo>
                    <a:pt x="374" y="665"/>
                    <a:pt x="668" y="639"/>
                    <a:pt x="962" y="585"/>
                  </a:cubicBezTo>
                  <a:cubicBezTo>
                    <a:pt x="1010" y="581"/>
                    <a:pt x="1058" y="580"/>
                    <a:pt x="1106" y="580"/>
                  </a:cubicBezTo>
                  <a:cubicBezTo>
                    <a:pt x="1242" y="580"/>
                    <a:pt x="1375" y="592"/>
                    <a:pt x="1510" y="592"/>
                  </a:cubicBezTo>
                  <a:cubicBezTo>
                    <a:pt x="1629" y="592"/>
                    <a:pt x="1748" y="582"/>
                    <a:pt x="1870" y="545"/>
                  </a:cubicBezTo>
                  <a:cubicBezTo>
                    <a:pt x="1990" y="492"/>
                    <a:pt x="2030" y="332"/>
                    <a:pt x="1923" y="225"/>
                  </a:cubicBezTo>
                  <a:cubicBezTo>
                    <a:pt x="1781" y="63"/>
                    <a:pt x="1596" y="0"/>
                    <a:pt x="13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3"/>
            <p:cNvSpPr/>
            <p:nvPr/>
          </p:nvSpPr>
          <p:spPr>
            <a:xfrm rot="10800000" flipH="1">
              <a:off x="1634086" y="605140"/>
              <a:ext cx="168811" cy="62410"/>
            </a:xfrm>
            <a:custGeom>
              <a:avLst/>
              <a:gdLst/>
              <a:ahLst/>
              <a:cxnLst/>
              <a:rect l="l" t="t" r="r" b="b"/>
              <a:pathLst>
                <a:path w="2072" h="766" extrusionOk="0">
                  <a:moveTo>
                    <a:pt x="1599" y="1"/>
                  </a:moveTo>
                  <a:cubicBezTo>
                    <a:pt x="1426" y="1"/>
                    <a:pt x="1243" y="48"/>
                    <a:pt x="1083" y="92"/>
                  </a:cubicBezTo>
                  <a:cubicBezTo>
                    <a:pt x="736" y="212"/>
                    <a:pt x="402" y="372"/>
                    <a:pt x="95" y="572"/>
                  </a:cubicBezTo>
                  <a:cubicBezTo>
                    <a:pt x="0" y="632"/>
                    <a:pt x="43" y="766"/>
                    <a:pt x="138" y="766"/>
                  </a:cubicBezTo>
                  <a:cubicBezTo>
                    <a:pt x="150" y="766"/>
                    <a:pt x="162" y="764"/>
                    <a:pt x="175" y="759"/>
                  </a:cubicBezTo>
                  <a:cubicBezTo>
                    <a:pt x="523" y="679"/>
                    <a:pt x="870" y="612"/>
                    <a:pt x="1230" y="572"/>
                  </a:cubicBezTo>
                  <a:cubicBezTo>
                    <a:pt x="1471" y="546"/>
                    <a:pt x="1764" y="599"/>
                    <a:pt x="1965" y="425"/>
                  </a:cubicBezTo>
                  <a:cubicBezTo>
                    <a:pt x="2071" y="359"/>
                    <a:pt x="2071" y="225"/>
                    <a:pt x="1991" y="132"/>
                  </a:cubicBezTo>
                  <a:cubicBezTo>
                    <a:pt x="1882" y="34"/>
                    <a:pt x="1744" y="1"/>
                    <a:pt x="159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3"/>
            <p:cNvSpPr/>
            <p:nvPr/>
          </p:nvSpPr>
          <p:spPr>
            <a:xfrm rot="10800000" flipH="1">
              <a:off x="1942052" y="668770"/>
              <a:ext cx="155612" cy="52470"/>
            </a:xfrm>
            <a:custGeom>
              <a:avLst/>
              <a:gdLst/>
              <a:ahLst/>
              <a:cxnLst/>
              <a:rect l="l" t="t" r="r" b="b"/>
              <a:pathLst>
                <a:path w="1910" h="644" extrusionOk="0">
                  <a:moveTo>
                    <a:pt x="1302" y="0"/>
                  </a:moveTo>
                  <a:cubicBezTo>
                    <a:pt x="1124" y="0"/>
                    <a:pt x="941" y="26"/>
                    <a:pt x="775" y="56"/>
                  </a:cubicBezTo>
                  <a:cubicBezTo>
                    <a:pt x="481" y="96"/>
                    <a:pt x="107" y="203"/>
                    <a:pt x="14" y="524"/>
                  </a:cubicBezTo>
                  <a:cubicBezTo>
                    <a:pt x="1" y="577"/>
                    <a:pt x="41" y="644"/>
                    <a:pt x="107" y="644"/>
                  </a:cubicBezTo>
                  <a:cubicBezTo>
                    <a:pt x="348" y="644"/>
                    <a:pt x="588" y="577"/>
                    <a:pt x="842" y="577"/>
                  </a:cubicBezTo>
                  <a:cubicBezTo>
                    <a:pt x="1019" y="577"/>
                    <a:pt x="1201" y="609"/>
                    <a:pt x="1379" y="609"/>
                  </a:cubicBezTo>
                  <a:cubicBezTo>
                    <a:pt x="1483" y="609"/>
                    <a:pt x="1585" y="598"/>
                    <a:pt x="1683" y="564"/>
                  </a:cubicBezTo>
                  <a:cubicBezTo>
                    <a:pt x="1910" y="470"/>
                    <a:pt x="1910" y="163"/>
                    <a:pt x="1696" y="56"/>
                  </a:cubicBezTo>
                  <a:cubicBezTo>
                    <a:pt x="1574" y="16"/>
                    <a:pt x="1440" y="0"/>
                    <a:pt x="13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3"/>
            <p:cNvSpPr/>
            <p:nvPr/>
          </p:nvSpPr>
          <p:spPr>
            <a:xfrm rot="10800000" flipH="1">
              <a:off x="1900990" y="540208"/>
              <a:ext cx="169544" cy="48722"/>
            </a:xfrm>
            <a:custGeom>
              <a:avLst/>
              <a:gdLst/>
              <a:ahLst/>
              <a:cxnLst/>
              <a:rect l="l" t="t" r="r" b="b"/>
              <a:pathLst>
                <a:path w="2081" h="598" extrusionOk="0">
                  <a:moveTo>
                    <a:pt x="1504" y="0"/>
                  </a:moveTo>
                  <a:cubicBezTo>
                    <a:pt x="991" y="0"/>
                    <a:pt x="427" y="267"/>
                    <a:pt x="37" y="515"/>
                  </a:cubicBezTo>
                  <a:cubicBezTo>
                    <a:pt x="1" y="540"/>
                    <a:pt x="20" y="597"/>
                    <a:pt x="64" y="597"/>
                  </a:cubicBezTo>
                  <a:cubicBezTo>
                    <a:pt x="68" y="597"/>
                    <a:pt x="72" y="597"/>
                    <a:pt x="77" y="595"/>
                  </a:cubicBezTo>
                  <a:cubicBezTo>
                    <a:pt x="344" y="542"/>
                    <a:pt x="625" y="502"/>
                    <a:pt x="905" y="475"/>
                  </a:cubicBezTo>
                  <a:cubicBezTo>
                    <a:pt x="933" y="474"/>
                    <a:pt x="961" y="473"/>
                    <a:pt x="990" y="473"/>
                  </a:cubicBezTo>
                  <a:cubicBezTo>
                    <a:pt x="1157" y="473"/>
                    <a:pt x="1330" y="492"/>
                    <a:pt x="1501" y="492"/>
                  </a:cubicBezTo>
                  <a:cubicBezTo>
                    <a:pt x="1607" y="492"/>
                    <a:pt x="1712" y="485"/>
                    <a:pt x="1813" y="462"/>
                  </a:cubicBezTo>
                  <a:cubicBezTo>
                    <a:pt x="2000" y="408"/>
                    <a:pt x="2080" y="101"/>
                    <a:pt x="1853" y="48"/>
                  </a:cubicBezTo>
                  <a:cubicBezTo>
                    <a:pt x="1741" y="15"/>
                    <a:pt x="1624" y="0"/>
                    <a:pt x="15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3"/>
            <p:cNvSpPr/>
            <p:nvPr/>
          </p:nvSpPr>
          <p:spPr>
            <a:xfrm rot="10800000" flipH="1">
              <a:off x="1637671" y="492383"/>
              <a:ext cx="155531" cy="71046"/>
            </a:xfrm>
            <a:custGeom>
              <a:avLst/>
              <a:gdLst/>
              <a:ahLst/>
              <a:cxnLst/>
              <a:rect l="l" t="t" r="r" b="b"/>
              <a:pathLst>
                <a:path w="1909" h="872" extrusionOk="0">
                  <a:moveTo>
                    <a:pt x="1529" y="0"/>
                  </a:moveTo>
                  <a:cubicBezTo>
                    <a:pt x="1518" y="0"/>
                    <a:pt x="1506" y="1"/>
                    <a:pt x="1493" y="2"/>
                  </a:cubicBezTo>
                  <a:cubicBezTo>
                    <a:pt x="1026" y="42"/>
                    <a:pt x="212" y="282"/>
                    <a:pt x="25" y="763"/>
                  </a:cubicBezTo>
                  <a:cubicBezTo>
                    <a:pt x="0" y="812"/>
                    <a:pt x="54" y="872"/>
                    <a:pt x="114" y="872"/>
                  </a:cubicBezTo>
                  <a:cubicBezTo>
                    <a:pt x="120" y="872"/>
                    <a:pt x="126" y="871"/>
                    <a:pt x="131" y="870"/>
                  </a:cubicBezTo>
                  <a:cubicBezTo>
                    <a:pt x="599" y="803"/>
                    <a:pt x="1039" y="670"/>
                    <a:pt x="1520" y="643"/>
                  </a:cubicBezTo>
                  <a:cubicBezTo>
                    <a:pt x="1909" y="617"/>
                    <a:pt x="1908" y="0"/>
                    <a:pt x="15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 rot="10800000" flipH="1">
              <a:off x="1342660" y="589661"/>
              <a:ext cx="157812" cy="67298"/>
            </a:xfrm>
            <a:custGeom>
              <a:avLst/>
              <a:gdLst/>
              <a:ahLst/>
              <a:cxnLst/>
              <a:rect l="l" t="t" r="r" b="b"/>
              <a:pathLst>
                <a:path w="1937" h="826" extrusionOk="0">
                  <a:moveTo>
                    <a:pt x="1462" y="1"/>
                  </a:moveTo>
                  <a:cubicBezTo>
                    <a:pt x="1266" y="1"/>
                    <a:pt x="1039" y="81"/>
                    <a:pt x="842" y="162"/>
                  </a:cubicBezTo>
                  <a:cubicBezTo>
                    <a:pt x="668" y="242"/>
                    <a:pt x="481" y="336"/>
                    <a:pt x="308" y="416"/>
                  </a:cubicBezTo>
                  <a:cubicBezTo>
                    <a:pt x="214" y="469"/>
                    <a:pt x="67" y="522"/>
                    <a:pt x="27" y="643"/>
                  </a:cubicBezTo>
                  <a:cubicBezTo>
                    <a:pt x="0" y="763"/>
                    <a:pt x="54" y="776"/>
                    <a:pt x="134" y="816"/>
                  </a:cubicBezTo>
                  <a:cubicBezTo>
                    <a:pt x="145" y="823"/>
                    <a:pt x="162" y="826"/>
                    <a:pt x="182" y="826"/>
                  </a:cubicBezTo>
                  <a:cubicBezTo>
                    <a:pt x="278" y="826"/>
                    <a:pt x="457" y="756"/>
                    <a:pt x="535" y="723"/>
                  </a:cubicBezTo>
                  <a:cubicBezTo>
                    <a:pt x="681" y="683"/>
                    <a:pt x="828" y="643"/>
                    <a:pt x="975" y="603"/>
                  </a:cubicBezTo>
                  <a:cubicBezTo>
                    <a:pt x="1175" y="549"/>
                    <a:pt x="1402" y="536"/>
                    <a:pt x="1616" y="536"/>
                  </a:cubicBezTo>
                  <a:cubicBezTo>
                    <a:pt x="1856" y="509"/>
                    <a:pt x="1937" y="189"/>
                    <a:pt x="1723" y="68"/>
                  </a:cubicBezTo>
                  <a:cubicBezTo>
                    <a:pt x="1648" y="20"/>
                    <a:pt x="1559" y="1"/>
                    <a:pt x="146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3"/>
            <p:cNvSpPr/>
            <p:nvPr/>
          </p:nvSpPr>
          <p:spPr>
            <a:xfrm rot="10800000" flipH="1">
              <a:off x="1203668" y="749183"/>
              <a:ext cx="172803" cy="59477"/>
            </a:xfrm>
            <a:custGeom>
              <a:avLst/>
              <a:gdLst/>
              <a:ahLst/>
              <a:cxnLst/>
              <a:rect l="l" t="t" r="r" b="b"/>
              <a:pathLst>
                <a:path w="2121" h="730" extrusionOk="0">
                  <a:moveTo>
                    <a:pt x="1616" y="0"/>
                  </a:moveTo>
                  <a:cubicBezTo>
                    <a:pt x="1433" y="0"/>
                    <a:pt x="1241" y="55"/>
                    <a:pt x="1079" y="101"/>
                  </a:cubicBezTo>
                  <a:cubicBezTo>
                    <a:pt x="745" y="208"/>
                    <a:pt x="425" y="328"/>
                    <a:pt x="104" y="488"/>
                  </a:cubicBezTo>
                  <a:cubicBezTo>
                    <a:pt x="1" y="540"/>
                    <a:pt x="10" y="729"/>
                    <a:pt x="144" y="729"/>
                  </a:cubicBezTo>
                  <a:cubicBezTo>
                    <a:pt x="148" y="729"/>
                    <a:pt x="153" y="729"/>
                    <a:pt x="158" y="729"/>
                  </a:cubicBezTo>
                  <a:cubicBezTo>
                    <a:pt x="478" y="702"/>
                    <a:pt x="799" y="649"/>
                    <a:pt x="1119" y="609"/>
                  </a:cubicBezTo>
                  <a:cubicBezTo>
                    <a:pt x="1399" y="582"/>
                    <a:pt x="1720" y="635"/>
                    <a:pt x="1960" y="502"/>
                  </a:cubicBezTo>
                  <a:cubicBezTo>
                    <a:pt x="2107" y="422"/>
                    <a:pt x="2120" y="208"/>
                    <a:pt x="1987" y="115"/>
                  </a:cubicBezTo>
                  <a:cubicBezTo>
                    <a:pt x="1879" y="30"/>
                    <a:pt x="1750" y="0"/>
                    <a:pt x="16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3"/>
            <p:cNvSpPr/>
            <p:nvPr/>
          </p:nvSpPr>
          <p:spPr>
            <a:xfrm rot="10800000" flipH="1">
              <a:off x="1357895" y="429894"/>
              <a:ext cx="156753" cy="61269"/>
            </a:xfrm>
            <a:custGeom>
              <a:avLst/>
              <a:gdLst/>
              <a:ahLst/>
              <a:cxnLst/>
              <a:rect l="l" t="t" r="r" b="b"/>
              <a:pathLst>
                <a:path w="1924" h="752" extrusionOk="0">
                  <a:moveTo>
                    <a:pt x="1488" y="1"/>
                  </a:moveTo>
                  <a:cubicBezTo>
                    <a:pt x="1338" y="1"/>
                    <a:pt x="1178" y="47"/>
                    <a:pt x="1029" y="90"/>
                  </a:cubicBezTo>
                  <a:cubicBezTo>
                    <a:pt x="708" y="170"/>
                    <a:pt x="414" y="290"/>
                    <a:pt x="134" y="464"/>
                  </a:cubicBezTo>
                  <a:cubicBezTo>
                    <a:pt x="1" y="536"/>
                    <a:pt x="43" y="751"/>
                    <a:pt x="181" y="751"/>
                  </a:cubicBezTo>
                  <a:cubicBezTo>
                    <a:pt x="196" y="751"/>
                    <a:pt x="211" y="749"/>
                    <a:pt x="227" y="744"/>
                  </a:cubicBezTo>
                  <a:cubicBezTo>
                    <a:pt x="508" y="691"/>
                    <a:pt x="802" y="624"/>
                    <a:pt x="1082" y="597"/>
                  </a:cubicBezTo>
                  <a:cubicBezTo>
                    <a:pt x="1322" y="570"/>
                    <a:pt x="1629" y="637"/>
                    <a:pt x="1816" y="450"/>
                  </a:cubicBezTo>
                  <a:cubicBezTo>
                    <a:pt x="1910" y="383"/>
                    <a:pt x="1923" y="237"/>
                    <a:pt x="1843" y="143"/>
                  </a:cubicBezTo>
                  <a:cubicBezTo>
                    <a:pt x="1743" y="37"/>
                    <a:pt x="1619" y="1"/>
                    <a:pt x="14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3"/>
            <p:cNvSpPr/>
            <p:nvPr/>
          </p:nvSpPr>
          <p:spPr>
            <a:xfrm rot="10800000" flipH="1">
              <a:off x="1615674" y="337749"/>
              <a:ext cx="176306" cy="61188"/>
            </a:xfrm>
            <a:custGeom>
              <a:avLst/>
              <a:gdLst/>
              <a:ahLst/>
              <a:cxnLst/>
              <a:rect l="l" t="t" r="r" b="b"/>
              <a:pathLst>
                <a:path w="2164" h="751" extrusionOk="0">
                  <a:moveTo>
                    <a:pt x="1372" y="0"/>
                  </a:moveTo>
                  <a:cubicBezTo>
                    <a:pt x="844" y="0"/>
                    <a:pt x="230" y="217"/>
                    <a:pt x="41" y="587"/>
                  </a:cubicBezTo>
                  <a:cubicBezTo>
                    <a:pt x="1" y="667"/>
                    <a:pt x="68" y="747"/>
                    <a:pt x="148" y="747"/>
                  </a:cubicBezTo>
                  <a:cubicBezTo>
                    <a:pt x="175" y="750"/>
                    <a:pt x="204" y="751"/>
                    <a:pt x="232" y="751"/>
                  </a:cubicBezTo>
                  <a:cubicBezTo>
                    <a:pt x="494" y="751"/>
                    <a:pt x="790" y="651"/>
                    <a:pt x="1042" y="627"/>
                  </a:cubicBezTo>
                  <a:cubicBezTo>
                    <a:pt x="1376" y="587"/>
                    <a:pt x="1710" y="627"/>
                    <a:pt x="2030" y="480"/>
                  </a:cubicBezTo>
                  <a:cubicBezTo>
                    <a:pt x="2164" y="413"/>
                    <a:pt x="2124" y="240"/>
                    <a:pt x="2017" y="159"/>
                  </a:cubicBezTo>
                  <a:cubicBezTo>
                    <a:pt x="1861" y="51"/>
                    <a:pt x="1626" y="0"/>
                    <a:pt x="13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3"/>
            <p:cNvSpPr/>
            <p:nvPr/>
          </p:nvSpPr>
          <p:spPr>
            <a:xfrm rot="10800000" flipH="1">
              <a:off x="1867504" y="393313"/>
              <a:ext cx="169300" cy="59558"/>
            </a:xfrm>
            <a:custGeom>
              <a:avLst/>
              <a:gdLst/>
              <a:ahLst/>
              <a:cxnLst/>
              <a:rect l="l" t="t" r="r" b="b"/>
              <a:pathLst>
                <a:path w="2078" h="731" extrusionOk="0">
                  <a:moveTo>
                    <a:pt x="1589" y="0"/>
                  </a:moveTo>
                  <a:cubicBezTo>
                    <a:pt x="1073" y="0"/>
                    <a:pt x="555" y="254"/>
                    <a:pt x="114" y="474"/>
                  </a:cubicBezTo>
                  <a:cubicBezTo>
                    <a:pt x="1" y="525"/>
                    <a:pt x="18" y="730"/>
                    <a:pt x="156" y="730"/>
                  </a:cubicBezTo>
                  <a:cubicBezTo>
                    <a:pt x="164" y="730"/>
                    <a:pt x="172" y="729"/>
                    <a:pt x="181" y="728"/>
                  </a:cubicBezTo>
                  <a:cubicBezTo>
                    <a:pt x="595" y="621"/>
                    <a:pt x="1036" y="568"/>
                    <a:pt x="1463" y="554"/>
                  </a:cubicBezTo>
                  <a:cubicBezTo>
                    <a:pt x="1703" y="554"/>
                    <a:pt x="2077" y="501"/>
                    <a:pt x="1944" y="167"/>
                  </a:cubicBezTo>
                  <a:cubicBezTo>
                    <a:pt x="1904" y="87"/>
                    <a:pt x="1823" y="20"/>
                    <a:pt x="1730" y="7"/>
                  </a:cubicBezTo>
                  <a:cubicBezTo>
                    <a:pt x="1683" y="2"/>
                    <a:pt x="1636" y="0"/>
                    <a:pt x="15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3"/>
            <p:cNvSpPr/>
            <p:nvPr/>
          </p:nvSpPr>
          <p:spPr>
            <a:xfrm rot="10800000" flipH="1">
              <a:off x="2147688" y="520329"/>
              <a:ext cx="138177" cy="46767"/>
            </a:xfrm>
            <a:custGeom>
              <a:avLst/>
              <a:gdLst/>
              <a:ahLst/>
              <a:cxnLst/>
              <a:rect l="l" t="t" r="r" b="b"/>
              <a:pathLst>
                <a:path w="1696" h="574" extrusionOk="0">
                  <a:moveTo>
                    <a:pt x="1396" y="1"/>
                  </a:moveTo>
                  <a:cubicBezTo>
                    <a:pt x="1203" y="1"/>
                    <a:pt x="1004" y="82"/>
                    <a:pt x="815" y="114"/>
                  </a:cubicBezTo>
                  <a:cubicBezTo>
                    <a:pt x="561" y="140"/>
                    <a:pt x="321" y="234"/>
                    <a:pt x="94" y="354"/>
                  </a:cubicBezTo>
                  <a:cubicBezTo>
                    <a:pt x="0" y="408"/>
                    <a:pt x="40" y="541"/>
                    <a:pt x="147" y="554"/>
                  </a:cubicBezTo>
                  <a:cubicBezTo>
                    <a:pt x="336" y="564"/>
                    <a:pt x="531" y="573"/>
                    <a:pt x="724" y="573"/>
                  </a:cubicBezTo>
                  <a:cubicBezTo>
                    <a:pt x="804" y="573"/>
                    <a:pt x="883" y="572"/>
                    <a:pt x="961" y="568"/>
                  </a:cubicBezTo>
                  <a:cubicBezTo>
                    <a:pt x="1215" y="554"/>
                    <a:pt x="1522" y="554"/>
                    <a:pt x="1656" y="287"/>
                  </a:cubicBezTo>
                  <a:cubicBezTo>
                    <a:pt x="1696" y="194"/>
                    <a:pt x="1656" y="74"/>
                    <a:pt x="1549" y="20"/>
                  </a:cubicBezTo>
                  <a:cubicBezTo>
                    <a:pt x="1498" y="6"/>
                    <a:pt x="1447" y="1"/>
                    <a:pt x="139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" name="Google Shape;104;p3"/>
          <p:cNvSpPr/>
          <p:nvPr/>
        </p:nvSpPr>
        <p:spPr>
          <a:xfrm>
            <a:off x="138276" y="4728562"/>
            <a:ext cx="4167477" cy="454026"/>
          </a:xfrm>
          <a:custGeom>
            <a:avLst/>
            <a:gdLst/>
            <a:ahLst/>
            <a:cxnLst/>
            <a:rect l="l" t="t" r="r" b="b"/>
            <a:pathLst>
              <a:path w="24529" h="2672" extrusionOk="0">
                <a:moveTo>
                  <a:pt x="11805" y="0"/>
                </a:moveTo>
                <a:cubicBezTo>
                  <a:pt x="6324" y="0"/>
                  <a:pt x="2075" y="1484"/>
                  <a:pt x="1" y="2672"/>
                </a:cubicBezTo>
                <a:lnTo>
                  <a:pt x="24528" y="2672"/>
                </a:lnTo>
                <a:cubicBezTo>
                  <a:pt x="19910" y="699"/>
                  <a:pt x="15567" y="0"/>
                  <a:pt x="1180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5" name="Google Shape;105;p3"/>
          <p:cNvGrpSpPr/>
          <p:nvPr/>
        </p:nvGrpSpPr>
        <p:grpSpPr>
          <a:xfrm>
            <a:off x="1513574" y="3931569"/>
            <a:ext cx="1166556" cy="1123543"/>
            <a:chOff x="2560800" y="4304955"/>
            <a:chExt cx="961394" cy="925946"/>
          </a:xfrm>
        </p:grpSpPr>
        <p:sp>
          <p:nvSpPr>
            <p:cNvPr id="106" name="Google Shape;106;p3"/>
            <p:cNvSpPr/>
            <p:nvPr/>
          </p:nvSpPr>
          <p:spPr>
            <a:xfrm rot="-3122830">
              <a:off x="2672015" y="4699763"/>
              <a:ext cx="101891" cy="188206"/>
            </a:xfrm>
            <a:custGeom>
              <a:avLst/>
              <a:gdLst/>
              <a:ahLst/>
              <a:cxnLst/>
              <a:rect l="l" t="t" r="r" b="b"/>
              <a:pathLst>
                <a:path w="1400" h="2586" extrusionOk="0">
                  <a:moveTo>
                    <a:pt x="124" y="0"/>
                  </a:moveTo>
                  <a:cubicBezTo>
                    <a:pt x="60" y="0"/>
                    <a:pt x="1" y="54"/>
                    <a:pt x="11" y="121"/>
                  </a:cubicBezTo>
                  <a:cubicBezTo>
                    <a:pt x="104" y="575"/>
                    <a:pt x="237" y="1002"/>
                    <a:pt x="411" y="1429"/>
                  </a:cubicBezTo>
                  <a:cubicBezTo>
                    <a:pt x="545" y="1803"/>
                    <a:pt x="598" y="2404"/>
                    <a:pt x="1012" y="2578"/>
                  </a:cubicBezTo>
                  <a:cubicBezTo>
                    <a:pt x="1029" y="2583"/>
                    <a:pt x="1045" y="2586"/>
                    <a:pt x="1062" y="2586"/>
                  </a:cubicBezTo>
                  <a:cubicBezTo>
                    <a:pt x="1124" y="2586"/>
                    <a:pt x="1183" y="2548"/>
                    <a:pt x="1226" y="2484"/>
                  </a:cubicBezTo>
                  <a:cubicBezTo>
                    <a:pt x="1399" y="2097"/>
                    <a:pt x="1039" y="1616"/>
                    <a:pt x="878" y="1256"/>
                  </a:cubicBezTo>
                  <a:cubicBezTo>
                    <a:pt x="718" y="815"/>
                    <a:pt x="491" y="401"/>
                    <a:pt x="197" y="27"/>
                  </a:cubicBezTo>
                  <a:cubicBezTo>
                    <a:pt x="175" y="9"/>
                    <a:pt x="149" y="0"/>
                    <a:pt x="1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3"/>
            <p:cNvSpPr/>
            <p:nvPr/>
          </p:nvSpPr>
          <p:spPr>
            <a:xfrm rot="-3122830">
              <a:off x="2613090" y="4564633"/>
              <a:ext cx="104292" cy="183549"/>
            </a:xfrm>
            <a:custGeom>
              <a:avLst/>
              <a:gdLst/>
              <a:ahLst/>
              <a:cxnLst/>
              <a:rect l="l" t="t" r="r" b="b"/>
              <a:pathLst>
                <a:path w="1433" h="2522" extrusionOk="0">
                  <a:moveTo>
                    <a:pt x="150" y="0"/>
                  </a:moveTo>
                  <a:cubicBezTo>
                    <a:pt x="98" y="0"/>
                    <a:pt x="49" y="38"/>
                    <a:pt x="40" y="100"/>
                  </a:cubicBezTo>
                  <a:cubicBezTo>
                    <a:pt x="0" y="527"/>
                    <a:pt x="334" y="928"/>
                    <a:pt x="454" y="1342"/>
                  </a:cubicBezTo>
                  <a:cubicBezTo>
                    <a:pt x="574" y="1702"/>
                    <a:pt x="641" y="2130"/>
                    <a:pt x="895" y="2437"/>
                  </a:cubicBezTo>
                  <a:cubicBezTo>
                    <a:pt x="948" y="2496"/>
                    <a:pt x="1010" y="2521"/>
                    <a:pt x="1071" y="2521"/>
                  </a:cubicBezTo>
                  <a:cubicBezTo>
                    <a:pt x="1256" y="2521"/>
                    <a:pt x="1433" y="2290"/>
                    <a:pt x="1322" y="2089"/>
                  </a:cubicBezTo>
                  <a:cubicBezTo>
                    <a:pt x="962" y="1422"/>
                    <a:pt x="735" y="621"/>
                    <a:pt x="227" y="33"/>
                  </a:cubicBezTo>
                  <a:cubicBezTo>
                    <a:pt x="204" y="10"/>
                    <a:pt x="177" y="0"/>
                    <a:pt x="1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3"/>
            <p:cNvSpPr/>
            <p:nvPr/>
          </p:nvSpPr>
          <p:spPr>
            <a:xfrm rot="-3122830">
              <a:off x="2806822" y="4535730"/>
              <a:ext cx="60334" cy="131221"/>
            </a:xfrm>
            <a:custGeom>
              <a:avLst/>
              <a:gdLst/>
              <a:ahLst/>
              <a:cxnLst/>
              <a:rect l="l" t="t" r="r" b="b"/>
              <a:pathLst>
                <a:path w="829" h="1803" extrusionOk="0">
                  <a:moveTo>
                    <a:pt x="94" y="1"/>
                  </a:moveTo>
                  <a:cubicBezTo>
                    <a:pt x="54" y="1"/>
                    <a:pt x="14" y="27"/>
                    <a:pt x="14" y="67"/>
                  </a:cubicBezTo>
                  <a:cubicBezTo>
                    <a:pt x="0" y="188"/>
                    <a:pt x="27" y="308"/>
                    <a:pt x="67" y="415"/>
                  </a:cubicBezTo>
                  <a:cubicBezTo>
                    <a:pt x="107" y="602"/>
                    <a:pt x="134" y="775"/>
                    <a:pt x="160" y="949"/>
                  </a:cubicBezTo>
                  <a:cubicBezTo>
                    <a:pt x="214" y="1242"/>
                    <a:pt x="227" y="1670"/>
                    <a:pt x="548" y="1790"/>
                  </a:cubicBezTo>
                  <a:cubicBezTo>
                    <a:pt x="571" y="1798"/>
                    <a:pt x="592" y="1802"/>
                    <a:pt x="611" y="1802"/>
                  </a:cubicBezTo>
                  <a:cubicBezTo>
                    <a:pt x="714" y="1802"/>
                    <a:pt x="765" y="1693"/>
                    <a:pt x="788" y="1603"/>
                  </a:cubicBezTo>
                  <a:cubicBezTo>
                    <a:pt x="828" y="1456"/>
                    <a:pt x="668" y="1176"/>
                    <a:pt x="628" y="1029"/>
                  </a:cubicBezTo>
                  <a:cubicBezTo>
                    <a:pt x="574" y="882"/>
                    <a:pt x="548" y="748"/>
                    <a:pt x="508" y="602"/>
                  </a:cubicBezTo>
                  <a:cubicBezTo>
                    <a:pt x="454" y="388"/>
                    <a:pt x="347" y="41"/>
                    <a:pt x="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3"/>
            <p:cNvSpPr/>
            <p:nvPr/>
          </p:nvSpPr>
          <p:spPr>
            <a:xfrm rot="-3122830">
              <a:off x="2775098" y="4405378"/>
              <a:ext cx="67248" cy="127145"/>
            </a:xfrm>
            <a:custGeom>
              <a:avLst/>
              <a:gdLst/>
              <a:ahLst/>
              <a:cxnLst/>
              <a:rect l="l" t="t" r="r" b="b"/>
              <a:pathLst>
                <a:path w="924" h="1747" extrusionOk="0">
                  <a:moveTo>
                    <a:pt x="111" y="1"/>
                  </a:moveTo>
                  <a:cubicBezTo>
                    <a:pt x="68" y="1"/>
                    <a:pt x="27" y="34"/>
                    <a:pt x="27" y="76"/>
                  </a:cubicBezTo>
                  <a:cubicBezTo>
                    <a:pt x="0" y="330"/>
                    <a:pt x="121" y="597"/>
                    <a:pt x="174" y="850"/>
                  </a:cubicBezTo>
                  <a:cubicBezTo>
                    <a:pt x="214" y="1091"/>
                    <a:pt x="268" y="1331"/>
                    <a:pt x="334" y="1558"/>
                  </a:cubicBezTo>
                  <a:cubicBezTo>
                    <a:pt x="383" y="1689"/>
                    <a:pt x="498" y="1746"/>
                    <a:pt x="609" y="1746"/>
                  </a:cubicBezTo>
                  <a:cubicBezTo>
                    <a:pt x="769" y="1746"/>
                    <a:pt x="924" y="1627"/>
                    <a:pt x="868" y="1438"/>
                  </a:cubicBezTo>
                  <a:cubicBezTo>
                    <a:pt x="855" y="1424"/>
                    <a:pt x="855" y="1411"/>
                    <a:pt x="842" y="1398"/>
                  </a:cubicBezTo>
                  <a:cubicBezTo>
                    <a:pt x="815" y="1264"/>
                    <a:pt x="762" y="1144"/>
                    <a:pt x="708" y="1024"/>
                  </a:cubicBezTo>
                  <a:cubicBezTo>
                    <a:pt x="668" y="904"/>
                    <a:pt x="628" y="783"/>
                    <a:pt x="588" y="677"/>
                  </a:cubicBezTo>
                  <a:cubicBezTo>
                    <a:pt x="495" y="436"/>
                    <a:pt x="374" y="143"/>
                    <a:pt x="147" y="9"/>
                  </a:cubicBezTo>
                  <a:cubicBezTo>
                    <a:pt x="136" y="3"/>
                    <a:pt x="123" y="1"/>
                    <a:pt x="1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3"/>
            <p:cNvSpPr/>
            <p:nvPr/>
          </p:nvSpPr>
          <p:spPr>
            <a:xfrm rot="-3122830">
              <a:off x="2859492" y="4469339"/>
              <a:ext cx="1892" cy="4949"/>
            </a:xfrm>
            <a:custGeom>
              <a:avLst/>
              <a:gdLst/>
              <a:ahLst/>
              <a:cxnLst/>
              <a:rect l="l" t="t" r="r" b="b"/>
              <a:pathLst>
                <a:path w="26" h="68" extrusionOk="0">
                  <a:moveTo>
                    <a:pt x="0" y="0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14" y="43"/>
                    <a:pt x="25" y="68"/>
                    <a:pt x="25" y="68"/>
                  </a:cubicBezTo>
                  <a:cubicBezTo>
                    <a:pt x="26" y="68"/>
                    <a:pt x="18" y="49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3"/>
            <p:cNvSpPr/>
            <p:nvPr/>
          </p:nvSpPr>
          <p:spPr>
            <a:xfrm rot="-3122830">
              <a:off x="2895780" y="4683985"/>
              <a:ext cx="72488" cy="149925"/>
            </a:xfrm>
            <a:custGeom>
              <a:avLst/>
              <a:gdLst/>
              <a:ahLst/>
              <a:cxnLst/>
              <a:rect l="l" t="t" r="r" b="b"/>
              <a:pathLst>
                <a:path w="996" h="2060" extrusionOk="0">
                  <a:moveTo>
                    <a:pt x="58" y="0"/>
                  </a:moveTo>
                  <a:cubicBezTo>
                    <a:pt x="28" y="0"/>
                    <a:pt x="0" y="22"/>
                    <a:pt x="0" y="51"/>
                  </a:cubicBezTo>
                  <a:cubicBezTo>
                    <a:pt x="0" y="345"/>
                    <a:pt x="174" y="638"/>
                    <a:pt x="281" y="905"/>
                  </a:cubicBezTo>
                  <a:cubicBezTo>
                    <a:pt x="414" y="1239"/>
                    <a:pt x="481" y="1573"/>
                    <a:pt x="588" y="1920"/>
                  </a:cubicBezTo>
                  <a:cubicBezTo>
                    <a:pt x="617" y="2015"/>
                    <a:pt x="701" y="2059"/>
                    <a:pt x="785" y="2059"/>
                  </a:cubicBezTo>
                  <a:cubicBezTo>
                    <a:pt x="891" y="2059"/>
                    <a:pt x="996" y="1988"/>
                    <a:pt x="988" y="1853"/>
                  </a:cubicBezTo>
                  <a:cubicBezTo>
                    <a:pt x="921" y="1506"/>
                    <a:pt x="801" y="1172"/>
                    <a:pt x="601" y="879"/>
                  </a:cubicBezTo>
                  <a:cubicBezTo>
                    <a:pt x="467" y="572"/>
                    <a:pt x="294" y="278"/>
                    <a:pt x="94" y="11"/>
                  </a:cubicBezTo>
                  <a:cubicBezTo>
                    <a:pt x="82" y="3"/>
                    <a:pt x="70" y="0"/>
                    <a:pt x="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3"/>
            <p:cNvSpPr/>
            <p:nvPr/>
          </p:nvSpPr>
          <p:spPr>
            <a:xfrm rot="-3122830">
              <a:off x="2715509" y="4912133"/>
              <a:ext cx="72925" cy="144321"/>
            </a:xfrm>
            <a:custGeom>
              <a:avLst/>
              <a:gdLst/>
              <a:ahLst/>
              <a:cxnLst/>
              <a:rect l="l" t="t" r="r" b="b"/>
              <a:pathLst>
                <a:path w="1002" h="1983" extrusionOk="0">
                  <a:moveTo>
                    <a:pt x="89" y="0"/>
                  </a:moveTo>
                  <a:cubicBezTo>
                    <a:pt x="57" y="0"/>
                    <a:pt x="27" y="15"/>
                    <a:pt x="27" y="46"/>
                  </a:cubicBezTo>
                  <a:cubicBezTo>
                    <a:pt x="1" y="366"/>
                    <a:pt x="174" y="686"/>
                    <a:pt x="268" y="980"/>
                  </a:cubicBezTo>
                  <a:cubicBezTo>
                    <a:pt x="361" y="1274"/>
                    <a:pt x="428" y="1674"/>
                    <a:pt x="668" y="1928"/>
                  </a:cubicBezTo>
                  <a:cubicBezTo>
                    <a:pt x="706" y="1966"/>
                    <a:pt x="752" y="1982"/>
                    <a:pt x="798" y="1982"/>
                  </a:cubicBezTo>
                  <a:cubicBezTo>
                    <a:pt x="901" y="1982"/>
                    <a:pt x="1002" y="1901"/>
                    <a:pt x="1002" y="1781"/>
                  </a:cubicBezTo>
                  <a:cubicBezTo>
                    <a:pt x="989" y="1448"/>
                    <a:pt x="788" y="1114"/>
                    <a:pt x="655" y="820"/>
                  </a:cubicBezTo>
                  <a:cubicBezTo>
                    <a:pt x="521" y="540"/>
                    <a:pt x="388" y="166"/>
                    <a:pt x="121" y="5"/>
                  </a:cubicBezTo>
                  <a:cubicBezTo>
                    <a:pt x="111" y="2"/>
                    <a:pt x="100" y="0"/>
                    <a:pt x="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3"/>
            <p:cNvSpPr/>
            <p:nvPr/>
          </p:nvSpPr>
          <p:spPr>
            <a:xfrm rot="-3122830">
              <a:off x="2859737" y="5003290"/>
              <a:ext cx="112807" cy="204436"/>
            </a:xfrm>
            <a:custGeom>
              <a:avLst/>
              <a:gdLst/>
              <a:ahLst/>
              <a:cxnLst/>
              <a:rect l="l" t="t" r="r" b="b"/>
              <a:pathLst>
                <a:path w="1550" h="2809" extrusionOk="0">
                  <a:moveTo>
                    <a:pt x="135" y="0"/>
                  </a:moveTo>
                  <a:cubicBezTo>
                    <a:pt x="99" y="0"/>
                    <a:pt x="62" y="24"/>
                    <a:pt x="54" y="72"/>
                  </a:cubicBezTo>
                  <a:cubicBezTo>
                    <a:pt x="0" y="446"/>
                    <a:pt x="254" y="807"/>
                    <a:pt x="414" y="1127"/>
                  </a:cubicBezTo>
                  <a:cubicBezTo>
                    <a:pt x="668" y="1634"/>
                    <a:pt x="775" y="2262"/>
                    <a:pt x="1095" y="2716"/>
                  </a:cubicBezTo>
                  <a:cubicBezTo>
                    <a:pt x="1143" y="2781"/>
                    <a:pt x="1203" y="2808"/>
                    <a:pt x="1264" y="2808"/>
                  </a:cubicBezTo>
                  <a:cubicBezTo>
                    <a:pt x="1390" y="2808"/>
                    <a:pt x="1518" y="2691"/>
                    <a:pt x="1536" y="2556"/>
                  </a:cubicBezTo>
                  <a:lnTo>
                    <a:pt x="1549" y="2569"/>
                  </a:lnTo>
                  <a:cubicBezTo>
                    <a:pt x="1509" y="2142"/>
                    <a:pt x="1255" y="1715"/>
                    <a:pt x="1042" y="1354"/>
                  </a:cubicBezTo>
                  <a:cubicBezTo>
                    <a:pt x="788" y="900"/>
                    <a:pt x="481" y="473"/>
                    <a:pt x="201" y="32"/>
                  </a:cubicBezTo>
                  <a:cubicBezTo>
                    <a:pt x="185" y="11"/>
                    <a:pt x="160" y="0"/>
                    <a:pt x="1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 rot="-3122830">
              <a:off x="2895023" y="4842464"/>
              <a:ext cx="98252" cy="152035"/>
            </a:xfrm>
            <a:custGeom>
              <a:avLst/>
              <a:gdLst/>
              <a:ahLst/>
              <a:cxnLst/>
              <a:rect l="l" t="t" r="r" b="b"/>
              <a:pathLst>
                <a:path w="1350" h="2089" extrusionOk="0">
                  <a:moveTo>
                    <a:pt x="154" y="0"/>
                  </a:moveTo>
                  <a:cubicBezTo>
                    <a:pt x="75" y="0"/>
                    <a:pt x="0" y="84"/>
                    <a:pt x="41" y="175"/>
                  </a:cubicBezTo>
                  <a:cubicBezTo>
                    <a:pt x="175" y="432"/>
                    <a:pt x="444" y="2088"/>
                    <a:pt x="919" y="2088"/>
                  </a:cubicBezTo>
                  <a:cubicBezTo>
                    <a:pt x="963" y="2088"/>
                    <a:pt x="1008" y="2074"/>
                    <a:pt x="1055" y="2044"/>
                  </a:cubicBezTo>
                  <a:cubicBezTo>
                    <a:pt x="1349" y="1857"/>
                    <a:pt x="909" y="1296"/>
                    <a:pt x="815" y="1083"/>
                  </a:cubicBezTo>
                  <a:cubicBezTo>
                    <a:pt x="642" y="722"/>
                    <a:pt x="508" y="322"/>
                    <a:pt x="228" y="28"/>
                  </a:cubicBezTo>
                  <a:cubicBezTo>
                    <a:pt x="205" y="9"/>
                    <a:pt x="179" y="0"/>
                    <a:pt x="1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3"/>
            <p:cNvSpPr/>
            <p:nvPr/>
          </p:nvSpPr>
          <p:spPr>
            <a:xfrm rot="-3122830">
              <a:off x="3085058" y="4766210"/>
              <a:ext cx="88208" cy="139226"/>
            </a:xfrm>
            <a:custGeom>
              <a:avLst/>
              <a:gdLst/>
              <a:ahLst/>
              <a:cxnLst/>
              <a:rect l="l" t="t" r="r" b="b"/>
              <a:pathLst>
                <a:path w="1212" h="1913" extrusionOk="0">
                  <a:moveTo>
                    <a:pt x="116" y="1"/>
                  </a:moveTo>
                  <a:cubicBezTo>
                    <a:pt x="55" y="1"/>
                    <a:pt x="0" y="55"/>
                    <a:pt x="10" y="129"/>
                  </a:cubicBezTo>
                  <a:cubicBezTo>
                    <a:pt x="50" y="370"/>
                    <a:pt x="130" y="597"/>
                    <a:pt x="236" y="824"/>
                  </a:cubicBezTo>
                  <a:cubicBezTo>
                    <a:pt x="303" y="997"/>
                    <a:pt x="383" y="1171"/>
                    <a:pt x="437" y="1344"/>
                  </a:cubicBezTo>
                  <a:cubicBezTo>
                    <a:pt x="477" y="1518"/>
                    <a:pt x="544" y="1692"/>
                    <a:pt x="650" y="1825"/>
                  </a:cubicBezTo>
                  <a:cubicBezTo>
                    <a:pt x="705" y="1885"/>
                    <a:pt x="778" y="1913"/>
                    <a:pt x="850" y="1913"/>
                  </a:cubicBezTo>
                  <a:cubicBezTo>
                    <a:pt x="939" y="1913"/>
                    <a:pt x="1026" y="1872"/>
                    <a:pt x="1078" y="1798"/>
                  </a:cubicBezTo>
                  <a:cubicBezTo>
                    <a:pt x="1211" y="1598"/>
                    <a:pt x="958" y="1291"/>
                    <a:pt x="864" y="1117"/>
                  </a:cubicBezTo>
                  <a:cubicBezTo>
                    <a:pt x="757" y="944"/>
                    <a:pt x="664" y="770"/>
                    <a:pt x="557" y="597"/>
                  </a:cubicBezTo>
                  <a:cubicBezTo>
                    <a:pt x="463" y="383"/>
                    <a:pt x="343" y="196"/>
                    <a:pt x="196" y="36"/>
                  </a:cubicBezTo>
                  <a:cubicBezTo>
                    <a:pt x="172" y="11"/>
                    <a:pt x="143" y="1"/>
                    <a:pt x="1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3"/>
            <p:cNvSpPr/>
            <p:nvPr/>
          </p:nvSpPr>
          <p:spPr>
            <a:xfrm rot="-3122830">
              <a:off x="3073315" y="4641680"/>
              <a:ext cx="75108" cy="128819"/>
            </a:xfrm>
            <a:custGeom>
              <a:avLst/>
              <a:gdLst/>
              <a:ahLst/>
              <a:cxnLst/>
              <a:rect l="l" t="t" r="r" b="b"/>
              <a:pathLst>
                <a:path w="1032" h="1770" extrusionOk="0">
                  <a:moveTo>
                    <a:pt x="134" y="0"/>
                  </a:moveTo>
                  <a:cubicBezTo>
                    <a:pt x="66" y="0"/>
                    <a:pt x="1" y="72"/>
                    <a:pt x="30" y="151"/>
                  </a:cubicBezTo>
                  <a:cubicBezTo>
                    <a:pt x="137" y="391"/>
                    <a:pt x="257" y="631"/>
                    <a:pt x="351" y="872"/>
                  </a:cubicBezTo>
                  <a:cubicBezTo>
                    <a:pt x="471" y="1152"/>
                    <a:pt x="538" y="1499"/>
                    <a:pt x="738" y="1726"/>
                  </a:cubicBezTo>
                  <a:cubicBezTo>
                    <a:pt x="772" y="1756"/>
                    <a:pt x="812" y="1769"/>
                    <a:pt x="852" y="1769"/>
                  </a:cubicBezTo>
                  <a:cubicBezTo>
                    <a:pt x="939" y="1769"/>
                    <a:pt x="1023" y="1706"/>
                    <a:pt x="1032" y="1606"/>
                  </a:cubicBezTo>
                  <a:cubicBezTo>
                    <a:pt x="1018" y="1326"/>
                    <a:pt x="832" y="1045"/>
                    <a:pt x="698" y="792"/>
                  </a:cubicBezTo>
                  <a:cubicBezTo>
                    <a:pt x="565" y="525"/>
                    <a:pt x="404" y="257"/>
                    <a:pt x="204" y="30"/>
                  </a:cubicBezTo>
                  <a:cubicBezTo>
                    <a:pt x="183" y="9"/>
                    <a:pt x="158" y="0"/>
                    <a:pt x="13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3"/>
            <p:cNvSpPr/>
            <p:nvPr/>
          </p:nvSpPr>
          <p:spPr>
            <a:xfrm rot="-3122830">
              <a:off x="3016813" y="4489329"/>
              <a:ext cx="68048" cy="148542"/>
            </a:xfrm>
            <a:custGeom>
              <a:avLst/>
              <a:gdLst/>
              <a:ahLst/>
              <a:cxnLst/>
              <a:rect l="l" t="t" r="r" b="b"/>
              <a:pathLst>
                <a:path w="935" h="2041" extrusionOk="0">
                  <a:moveTo>
                    <a:pt x="93" y="1"/>
                  </a:moveTo>
                  <a:cubicBezTo>
                    <a:pt x="50" y="1"/>
                    <a:pt x="11" y="27"/>
                    <a:pt x="0" y="71"/>
                  </a:cubicBezTo>
                  <a:cubicBezTo>
                    <a:pt x="0" y="165"/>
                    <a:pt x="14" y="271"/>
                    <a:pt x="67" y="365"/>
                  </a:cubicBezTo>
                  <a:cubicBezTo>
                    <a:pt x="134" y="565"/>
                    <a:pt x="187" y="752"/>
                    <a:pt x="241" y="952"/>
                  </a:cubicBezTo>
                  <a:cubicBezTo>
                    <a:pt x="321" y="1273"/>
                    <a:pt x="347" y="1727"/>
                    <a:pt x="561" y="1980"/>
                  </a:cubicBezTo>
                  <a:cubicBezTo>
                    <a:pt x="597" y="2021"/>
                    <a:pt x="645" y="2041"/>
                    <a:pt x="692" y="2041"/>
                  </a:cubicBezTo>
                  <a:cubicBezTo>
                    <a:pt x="768" y="2041"/>
                    <a:pt x="843" y="1991"/>
                    <a:pt x="868" y="1900"/>
                  </a:cubicBezTo>
                  <a:cubicBezTo>
                    <a:pt x="935" y="1567"/>
                    <a:pt x="708" y="1139"/>
                    <a:pt x="588" y="846"/>
                  </a:cubicBezTo>
                  <a:cubicBezTo>
                    <a:pt x="508" y="605"/>
                    <a:pt x="374" y="84"/>
                    <a:pt x="120" y="4"/>
                  </a:cubicBezTo>
                  <a:cubicBezTo>
                    <a:pt x="111" y="2"/>
                    <a:pt x="102" y="1"/>
                    <a:pt x="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3"/>
            <p:cNvSpPr/>
            <p:nvPr/>
          </p:nvSpPr>
          <p:spPr>
            <a:xfrm rot="-3122830">
              <a:off x="2981579" y="4311513"/>
              <a:ext cx="98397" cy="167464"/>
            </a:xfrm>
            <a:custGeom>
              <a:avLst/>
              <a:gdLst/>
              <a:ahLst/>
              <a:cxnLst/>
              <a:rect l="l" t="t" r="r" b="b"/>
              <a:pathLst>
                <a:path w="1352" h="2301" extrusionOk="0">
                  <a:moveTo>
                    <a:pt x="27" y="1"/>
                  </a:moveTo>
                  <a:cubicBezTo>
                    <a:pt x="11" y="1"/>
                    <a:pt x="0" y="20"/>
                    <a:pt x="10" y="39"/>
                  </a:cubicBezTo>
                  <a:cubicBezTo>
                    <a:pt x="143" y="372"/>
                    <a:pt x="317" y="693"/>
                    <a:pt x="437" y="1040"/>
                  </a:cubicBezTo>
                  <a:cubicBezTo>
                    <a:pt x="570" y="1441"/>
                    <a:pt x="664" y="1921"/>
                    <a:pt x="944" y="2242"/>
                  </a:cubicBezTo>
                  <a:cubicBezTo>
                    <a:pt x="982" y="2283"/>
                    <a:pt x="1028" y="2300"/>
                    <a:pt x="1075" y="2300"/>
                  </a:cubicBezTo>
                  <a:cubicBezTo>
                    <a:pt x="1211" y="2300"/>
                    <a:pt x="1351" y="2154"/>
                    <a:pt x="1291" y="2015"/>
                  </a:cubicBezTo>
                  <a:cubicBezTo>
                    <a:pt x="1131" y="1641"/>
                    <a:pt x="904" y="1294"/>
                    <a:pt x="731" y="920"/>
                  </a:cubicBezTo>
                  <a:cubicBezTo>
                    <a:pt x="570" y="586"/>
                    <a:pt x="384" y="185"/>
                    <a:pt x="50" y="12"/>
                  </a:cubicBezTo>
                  <a:cubicBezTo>
                    <a:pt x="42" y="4"/>
                    <a:pt x="34" y="1"/>
                    <a:pt x="2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3"/>
            <p:cNvSpPr/>
            <p:nvPr/>
          </p:nvSpPr>
          <p:spPr>
            <a:xfrm rot="-3122830">
              <a:off x="3221661" y="4435529"/>
              <a:ext cx="87335" cy="159604"/>
            </a:xfrm>
            <a:custGeom>
              <a:avLst/>
              <a:gdLst/>
              <a:ahLst/>
              <a:cxnLst/>
              <a:rect l="l" t="t" r="r" b="b"/>
              <a:pathLst>
                <a:path w="1200" h="2193" extrusionOk="0">
                  <a:moveTo>
                    <a:pt x="52" y="1"/>
                  </a:moveTo>
                  <a:cubicBezTo>
                    <a:pt x="24" y="1"/>
                    <a:pt x="0" y="25"/>
                    <a:pt x="0" y="60"/>
                  </a:cubicBezTo>
                  <a:cubicBezTo>
                    <a:pt x="14" y="448"/>
                    <a:pt x="174" y="861"/>
                    <a:pt x="267" y="1235"/>
                  </a:cubicBezTo>
                  <a:cubicBezTo>
                    <a:pt x="348" y="1529"/>
                    <a:pt x="441" y="2090"/>
                    <a:pt x="788" y="2183"/>
                  </a:cubicBezTo>
                  <a:cubicBezTo>
                    <a:pt x="812" y="2190"/>
                    <a:pt x="835" y="2193"/>
                    <a:pt x="858" y="2193"/>
                  </a:cubicBezTo>
                  <a:cubicBezTo>
                    <a:pt x="1062" y="2193"/>
                    <a:pt x="1200" y="1938"/>
                    <a:pt x="1055" y="1769"/>
                  </a:cubicBezTo>
                  <a:cubicBezTo>
                    <a:pt x="842" y="1529"/>
                    <a:pt x="668" y="1249"/>
                    <a:pt x="534" y="955"/>
                  </a:cubicBezTo>
                  <a:cubicBezTo>
                    <a:pt x="414" y="675"/>
                    <a:pt x="334" y="234"/>
                    <a:pt x="94" y="20"/>
                  </a:cubicBezTo>
                  <a:cubicBezTo>
                    <a:pt x="80" y="7"/>
                    <a:pt x="66" y="1"/>
                    <a:pt x="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3"/>
            <p:cNvSpPr/>
            <p:nvPr/>
          </p:nvSpPr>
          <p:spPr>
            <a:xfrm rot="-3122830">
              <a:off x="3295104" y="4597997"/>
              <a:ext cx="94322" cy="135587"/>
            </a:xfrm>
            <a:custGeom>
              <a:avLst/>
              <a:gdLst/>
              <a:ahLst/>
              <a:cxnLst/>
              <a:rect l="l" t="t" r="r" b="b"/>
              <a:pathLst>
                <a:path w="1296" h="1863" extrusionOk="0">
                  <a:moveTo>
                    <a:pt x="171" y="1"/>
                  </a:moveTo>
                  <a:cubicBezTo>
                    <a:pt x="143" y="1"/>
                    <a:pt x="116" y="25"/>
                    <a:pt x="107" y="60"/>
                  </a:cubicBezTo>
                  <a:cubicBezTo>
                    <a:pt x="0" y="381"/>
                    <a:pt x="201" y="768"/>
                    <a:pt x="347" y="1062"/>
                  </a:cubicBezTo>
                  <a:cubicBezTo>
                    <a:pt x="468" y="1315"/>
                    <a:pt x="628" y="1849"/>
                    <a:pt x="962" y="1863"/>
                  </a:cubicBezTo>
                  <a:cubicBezTo>
                    <a:pt x="1028" y="1863"/>
                    <a:pt x="1095" y="1823"/>
                    <a:pt x="1135" y="1769"/>
                  </a:cubicBezTo>
                  <a:cubicBezTo>
                    <a:pt x="1295" y="1502"/>
                    <a:pt x="962" y="1155"/>
                    <a:pt x="828" y="941"/>
                  </a:cubicBezTo>
                  <a:cubicBezTo>
                    <a:pt x="641" y="648"/>
                    <a:pt x="468" y="274"/>
                    <a:pt x="214" y="20"/>
                  </a:cubicBezTo>
                  <a:cubicBezTo>
                    <a:pt x="201" y="7"/>
                    <a:pt x="186" y="1"/>
                    <a:pt x="1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3"/>
            <p:cNvSpPr/>
            <p:nvPr/>
          </p:nvSpPr>
          <p:spPr>
            <a:xfrm rot="-3122830">
              <a:off x="3312626" y="4741792"/>
              <a:ext cx="68703" cy="131876"/>
            </a:xfrm>
            <a:custGeom>
              <a:avLst/>
              <a:gdLst/>
              <a:ahLst/>
              <a:cxnLst/>
              <a:rect l="l" t="t" r="r" b="b"/>
              <a:pathLst>
                <a:path w="944" h="1812" extrusionOk="0">
                  <a:moveTo>
                    <a:pt x="190" y="0"/>
                  </a:moveTo>
                  <a:cubicBezTo>
                    <a:pt x="143" y="0"/>
                    <a:pt x="95" y="27"/>
                    <a:pt x="80" y="79"/>
                  </a:cubicBezTo>
                  <a:cubicBezTo>
                    <a:pt x="0" y="320"/>
                    <a:pt x="107" y="600"/>
                    <a:pt x="187" y="840"/>
                  </a:cubicBezTo>
                  <a:cubicBezTo>
                    <a:pt x="307" y="1134"/>
                    <a:pt x="428" y="1428"/>
                    <a:pt x="561" y="1708"/>
                  </a:cubicBezTo>
                  <a:cubicBezTo>
                    <a:pt x="595" y="1781"/>
                    <a:pt x="656" y="1812"/>
                    <a:pt x="719" y="1812"/>
                  </a:cubicBezTo>
                  <a:cubicBezTo>
                    <a:pt x="828" y="1812"/>
                    <a:pt x="944" y="1720"/>
                    <a:pt x="935" y="1601"/>
                  </a:cubicBezTo>
                  <a:cubicBezTo>
                    <a:pt x="922" y="1281"/>
                    <a:pt x="748" y="987"/>
                    <a:pt x="601" y="720"/>
                  </a:cubicBezTo>
                  <a:cubicBezTo>
                    <a:pt x="494" y="507"/>
                    <a:pt x="401" y="280"/>
                    <a:pt x="281" y="53"/>
                  </a:cubicBezTo>
                  <a:cubicBezTo>
                    <a:pt x="263" y="17"/>
                    <a:pt x="227" y="0"/>
                    <a:pt x="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3"/>
            <p:cNvSpPr/>
            <p:nvPr/>
          </p:nvSpPr>
          <p:spPr>
            <a:xfrm rot="-3122830">
              <a:off x="3164478" y="4923143"/>
              <a:ext cx="93375" cy="154583"/>
            </a:xfrm>
            <a:custGeom>
              <a:avLst/>
              <a:gdLst/>
              <a:ahLst/>
              <a:cxnLst/>
              <a:rect l="l" t="t" r="r" b="b"/>
              <a:pathLst>
                <a:path w="1283" h="2124" extrusionOk="0">
                  <a:moveTo>
                    <a:pt x="94" y="0"/>
                  </a:moveTo>
                  <a:cubicBezTo>
                    <a:pt x="44" y="0"/>
                    <a:pt x="1" y="59"/>
                    <a:pt x="1" y="118"/>
                  </a:cubicBezTo>
                  <a:cubicBezTo>
                    <a:pt x="14" y="519"/>
                    <a:pt x="281" y="960"/>
                    <a:pt x="441" y="1320"/>
                  </a:cubicBezTo>
                  <a:cubicBezTo>
                    <a:pt x="575" y="1600"/>
                    <a:pt x="668" y="2041"/>
                    <a:pt x="1002" y="2121"/>
                  </a:cubicBezTo>
                  <a:cubicBezTo>
                    <a:pt x="1011" y="2123"/>
                    <a:pt x="1019" y="2124"/>
                    <a:pt x="1028" y="2124"/>
                  </a:cubicBezTo>
                  <a:cubicBezTo>
                    <a:pt x="1083" y="2124"/>
                    <a:pt x="1127" y="2087"/>
                    <a:pt x="1162" y="2041"/>
                  </a:cubicBezTo>
                  <a:cubicBezTo>
                    <a:pt x="1282" y="1721"/>
                    <a:pt x="922" y="1280"/>
                    <a:pt x="775" y="986"/>
                  </a:cubicBezTo>
                  <a:cubicBezTo>
                    <a:pt x="601" y="666"/>
                    <a:pt x="441" y="252"/>
                    <a:pt x="147" y="25"/>
                  </a:cubicBezTo>
                  <a:cubicBezTo>
                    <a:pt x="130" y="7"/>
                    <a:pt x="112" y="0"/>
                    <a:pt x="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3"/>
            <p:cNvSpPr/>
            <p:nvPr/>
          </p:nvSpPr>
          <p:spPr>
            <a:xfrm rot="-3122830">
              <a:off x="3173712" y="5057123"/>
              <a:ext cx="96287" cy="168192"/>
            </a:xfrm>
            <a:custGeom>
              <a:avLst/>
              <a:gdLst/>
              <a:ahLst/>
              <a:cxnLst/>
              <a:rect l="l" t="t" r="r" b="b"/>
              <a:pathLst>
                <a:path w="1323" h="2311" extrusionOk="0">
                  <a:moveTo>
                    <a:pt x="217" y="1"/>
                  </a:moveTo>
                  <a:cubicBezTo>
                    <a:pt x="184" y="1"/>
                    <a:pt x="152" y="18"/>
                    <a:pt x="134" y="55"/>
                  </a:cubicBezTo>
                  <a:cubicBezTo>
                    <a:pt x="0" y="442"/>
                    <a:pt x="214" y="869"/>
                    <a:pt x="387" y="1216"/>
                  </a:cubicBezTo>
                  <a:cubicBezTo>
                    <a:pt x="494" y="1430"/>
                    <a:pt x="614" y="1644"/>
                    <a:pt x="735" y="1844"/>
                  </a:cubicBezTo>
                  <a:cubicBezTo>
                    <a:pt x="801" y="2017"/>
                    <a:pt x="908" y="2164"/>
                    <a:pt x="1042" y="2284"/>
                  </a:cubicBezTo>
                  <a:cubicBezTo>
                    <a:pt x="1071" y="2303"/>
                    <a:pt x="1102" y="2311"/>
                    <a:pt x="1132" y="2311"/>
                  </a:cubicBezTo>
                  <a:cubicBezTo>
                    <a:pt x="1212" y="2311"/>
                    <a:pt x="1286" y="2252"/>
                    <a:pt x="1295" y="2164"/>
                  </a:cubicBezTo>
                  <a:cubicBezTo>
                    <a:pt x="1322" y="1804"/>
                    <a:pt x="921" y="1417"/>
                    <a:pt x="748" y="1123"/>
                  </a:cubicBezTo>
                  <a:cubicBezTo>
                    <a:pt x="534" y="802"/>
                    <a:pt x="387" y="442"/>
                    <a:pt x="307" y="68"/>
                  </a:cubicBezTo>
                  <a:cubicBezTo>
                    <a:pt x="293" y="25"/>
                    <a:pt x="255" y="1"/>
                    <a:pt x="2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3"/>
            <p:cNvSpPr/>
            <p:nvPr/>
          </p:nvSpPr>
          <p:spPr>
            <a:xfrm rot="-3122830">
              <a:off x="3398033" y="4865313"/>
              <a:ext cx="78747" cy="153636"/>
            </a:xfrm>
            <a:custGeom>
              <a:avLst/>
              <a:gdLst/>
              <a:ahLst/>
              <a:cxnLst/>
              <a:rect l="l" t="t" r="r" b="b"/>
              <a:pathLst>
                <a:path w="1082" h="2111" extrusionOk="0">
                  <a:moveTo>
                    <a:pt x="110" y="1"/>
                  </a:moveTo>
                  <a:cubicBezTo>
                    <a:pt x="53" y="1"/>
                    <a:pt x="0" y="44"/>
                    <a:pt x="0" y="116"/>
                  </a:cubicBezTo>
                  <a:cubicBezTo>
                    <a:pt x="40" y="490"/>
                    <a:pt x="161" y="851"/>
                    <a:pt x="321" y="1184"/>
                  </a:cubicBezTo>
                  <a:cubicBezTo>
                    <a:pt x="388" y="1331"/>
                    <a:pt x="441" y="1491"/>
                    <a:pt x="494" y="1638"/>
                  </a:cubicBezTo>
                  <a:cubicBezTo>
                    <a:pt x="561" y="1785"/>
                    <a:pt x="574" y="1972"/>
                    <a:pt x="735" y="2079"/>
                  </a:cubicBezTo>
                  <a:cubicBezTo>
                    <a:pt x="761" y="2100"/>
                    <a:pt x="794" y="2111"/>
                    <a:pt x="827" y="2111"/>
                  </a:cubicBezTo>
                  <a:cubicBezTo>
                    <a:pt x="876" y="2111"/>
                    <a:pt x="924" y="2087"/>
                    <a:pt x="948" y="2039"/>
                  </a:cubicBezTo>
                  <a:cubicBezTo>
                    <a:pt x="1082" y="1758"/>
                    <a:pt x="855" y="1438"/>
                    <a:pt x="748" y="1184"/>
                  </a:cubicBezTo>
                  <a:cubicBezTo>
                    <a:pt x="574" y="810"/>
                    <a:pt x="388" y="437"/>
                    <a:pt x="214" y="63"/>
                  </a:cubicBezTo>
                  <a:cubicBezTo>
                    <a:pt x="187" y="20"/>
                    <a:pt x="148" y="1"/>
                    <a:pt x="1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5" name="Google Shape;125;p3"/>
          <p:cNvSpPr/>
          <p:nvPr/>
        </p:nvSpPr>
        <p:spPr>
          <a:xfrm>
            <a:off x="5741600" y="4241650"/>
            <a:ext cx="3709030" cy="940940"/>
          </a:xfrm>
          <a:custGeom>
            <a:avLst/>
            <a:gdLst/>
            <a:ahLst/>
            <a:cxnLst/>
            <a:rect l="l" t="t" r="r" b="b"/>
            <a:pathLst>
              <a:path w="36052" h="9146" extrusionOk="0">
                <a:moveTo>
                  <a:pt x="23499" y="0"/>
                </a:moveTo>
                <a:cubicBezTo>
                  <a:pt x="14978" y="0"/>
                  <a:pt x="8996" y="5145"/>
                  <a:pt x="1" y="9146"/>
                </a:cubicBezTo>
                <a:lnTo>
                  <a:pt x="36052" y="9146"/>
                </a:lnTo>
                <a:cubicBezTo>
                  <a:pt x="36052" y="3805"/>
                  <a:pt x="30938" y="1041"/>
                  <a:pt x="28041" y="467"/>
                </a:cubicBezTo>
                <a:cubicBezTo>
                  <a:pt x="26437" y="146"/>
                  <a:pt x="24932" y="0"/>
                  <a:pt x="2349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3"/>
          <p:cNvSpPr/>
          <p:nvPr/>
        </p:nvSpPr>
        <p:spPr>
          <a:xfrm>
            <a:off x="5266215" y="4103252"/>
            <a:ext cx="4428718" cy="1123518"/>
          </a:xfrm>
          <a:custGeom>
            <a:avLst/>
            <a:gdLst/>
            <a:ahLst/>
            <a:cxnLst/>
            <a:rect l="l" t="t" r="r" b="b"/>
            <a:pathLst>
              <a:path w="36052" h="9146" extrusionOk="0">
                <a:moveTo>
                  <a:pt x="23499" y="0"/>
                </a:moveTo>
                <a:cubicBezTo>
                  <a:pt x="14978" y="0"/>
                  <a:pt x="8996" y="5145"/>
                  <a:pt x="1" y="9146"/>
                </a:cubicBezTo>
                <a:lnTo>
                  <a:pt x="36052" y="9146"/>
                </a:lnTo>
                <a:cubicBezTo>
                  <a:pt x="36052" y="3805"/>
                  <a:pt x="30938" y="1041"/>
                  <a:pt x="28041" y="467"/>
                </a:cubicBezTo>
                <a:cubicBezTo>
                  <a:pt x="26437" y="146"/>
                  <a:pt x="24932" y="0"/>
                  <a:pt x="23499" y="0"/>
                </a:cubicBezTo>
                <a:close/>
              </a:path>
            </a:pathLst>
          </a:custGeom>
          <a:noFill/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4"/>
          <p:cNvSpPr txBox="1">
            <a:spLocks noGrp="1"/>
          </p:cNvSpPr>
          <p:nvPr>
            <p:ph type="title"/>
          </p:nvPr>
        </p:nvSpPr>
        <p:spPr>
          <a:xfrm>
            <a:off x="621100" y="445025"/>
            <a:ext cx="7901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4"/>
          <p:cNvSpPr txBox="1">
            <a:spLocks noGrp="1"/>
          </p:cNvSpPr>
          <p:nvPr>
            <p:ph type="body" idx="1"/>
          </p:nvPr>
        </p:nvSpPr>
        <p:spPr>
          <a:xfrm>
            <a:off x="621150" y="1017725"/>
            <a:ext cx="7901700" cy="341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1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130" name="Google Shape;130;p4"/>
          <p:cNvSpPr/>
          <p:nvPr/>
        </p:nvSpPr>
        <p:spPr>
          <a:xfrm>
            <a:off x="6771950" y="-38050"/>
            <a:ext cx="2424427" cy="2454204"/>
          </a:xfrm>
          <a:custGeom>
            <a:avLst/>
            <a:gdLst/>
            <a:ahLst/>
            <a:cxnLst/>
            <a:rect l="l" t="t" r="r" b="b"/>
            <a:pathLst>
              <a:path w="53249" h="53903" extrusionOk="0">
                <a:moveTo>
                  <a:pt x="0" y="0"/>
                </a:moveTo>
                <a:cubicBezTo>
                  <a:pt x="2308" y="5208"/>
                  <a:pt x="9821" y="8471"/>
                  <a:pt x="19055" y="8471"/>
                </a:cubicBezTo>
                <a:cubicBezTo>
                  <a:pt x="22535" y="8471"/>
                  <a:pt x="26260" y="8008"/>
                  <a:pt x="30043" y="7010"/>
                </a:cubicBezTo>
                <a:cubicBezTo>
                  <a:pt x="32740" y="6298"/>
                  <a:pt x="35091" y="5973"/>
                  <a:pt x="37145" y="5973"/>
                </a:cubicBezTo>
                <a:cubicBezTo>
                  <a:pt x="48562" y="5973"/>
                  <a:pt x="50755" y="16006"/>
                  <a:pt x="51740" y="25196"/>
                </a:cubicBezTo>
                <a:cubicBezTo>
                  <a:pt x="52875" y="35744"/>
                  <a:pt x="43568" y="47560"/>
                  <a:pt x="53249" y="53903"/>
                </a:cubicBezTo>
                <a:lnTo>
                  <a:pt x="5324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4"/>
          <p:cNvSpPr/>
          <p:nvPr/>
        </p:nvSpPr>
        <p:spPr>
          <a:xfrm>
            <a:off x="-96775" y="4107825"/>
            <a:ext cx="2063241" cy="1129625"/>
          </a:xfrm>
          <a:custGeom>
            <a:avLst/>
            <a:gdLst/>
            <a:ahLst/>
            <a:cxnLst/>
            <a:rect l="l" t="t" r="r" b="b"/>
            <a:pathLst>
              <a:path w="44221" h="24211" extrusionOk="0">
                <a:moveTo>
                  <a:pt x="335" y="1"/>
                </a:moveTo>
                <a:lnTo>
                  <a:pt x="1" y="22699"/>
                </a:lnTo>
                <a:cubicBezTo>
                  <a:pt x="1" y="22699"/>
                  <a:pt x="15259" y="24211"/>
                  <a:pt x="27722" y="24211"/>
                </a:cubicBezTo>
                <a:cubicBezTo>
                  <a:pt x="35951" y="24211"/>
                  <a:pt x="42961" y="23552"/>
                  <a:pt x="43556" y="21364"/>
                </a:cubicBezTo>
                <a:cubicBezTo>
                  <a:pt x="44221" y="18926"/>
                  <a:pt x="38118" y="15127"/>
                  <a:pt x="28012" y="15127"/>
                </a:cubicBezTo>
                <a:cubicBezTo>
                  <a:pt x="25335" y="15127"/>
                  <a:pt x="22376" y="15394"/>
                  <a:pt x="19188" y="16023"/>
                </a:cubicBezTo>
                <a:cubicBezTo>
                  <a:pt x="17850" y="16288"/>
                  <a:pt x="16627" y="16409"/>
                  <a:pt x="15508" y="16409"/>
                </a:cubicBezTo>
                <a:cubicBezTo>
                  <a:pt x="3229" y="16409"/>
                  <a:pt x="3431" y="1751"/>
                  <a:pt x="33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4"/>
          <p:cNvSpPr/>
          <p:nvPr/>
        </p:nvSpPr>
        <p:spPr>
          <a:xfrm>
            <a:off x="6477875" y="4742750"/>
            <a:ext cx="1747621" cy="443352"/>
          </a:xfrm>
          <a:custGeom>
            <a:avLst/>
            <a:gdLst/>
            <a:ahLst/>
            <a:cxnLst/>
            <a:rect l="l" t="t" r="r" b="b"/>
            <a:pathLst>
              <a:path w="36052" h="9146" extrusionOk="0">
                <a:moveTo>
                  <a:pt x="23499" y="0"/>
                </a:moveTo>
                <a:cubicBezTo>
                  <a:pt x="14978" y="0"/>
                  <a:pt x="8996" y="5145"/>
                  <a:pt x="1" y="9146"/>
                </a:cubicBezTo>
                <a:lnTo>
                  <a:pt x="36052" y="9146"/>
                </a:lnTo>
                <a:cubicBezTo>
                  <a:pt x="36052" y="3805"/>
                  <a:pt x="30938" y="1041"/>
                  <a:pt x="28041" y="467"/>
                </a:cubicBezTo>
                <a:cubicBezTo>
                  <a:pt x="26437" y="146"/>
                  <a:pt x="24932" y="0"/>
                  <a:pt x="2349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4"/>
          <p:cNvSpPr/>
          <p:nvPr/>
        </p:nvSpPr>
        <p:spPr>
          <a:xfrm>
            <a:off x="6199026" y="4627300"/>
            <a:ext cx="2202687" cy="558798"/>
          </a:xfrm>
          <a:custGeom>
            <a:avLst/>
            <a:gdLst/>
            <a:ahLst/>
            <a:cxnLst/>
            <a:rect l="l" t="t" r="r" b="b"/>
            <a:pathLst>
              <a:path w="36052" h="9146" extrusionOk="0">
                <a:moveTo>
                  <a:pt x="23499" y="0"/>
                </a:moveTo>
                <a:cubicBezTo>
                  <a:pt x="14978" y="0"/>
                  <a:pt x="8996" y="5145"/>
                  <a:pt x="1" y="9146"/>
                </a:cubicBezTo>
                <a:lnTo>
                  <a:pt x="36052" y="9146"/>
                </a:lnTo>
                <a:cubicBezTo>
                  <a:pt x="36052" y="3805"/>
                  <a:pt x="30938" y="1041"/>
                  <a:pt x="28041" y="467"/>
                </a:cubicBezTo>
                <a:cubicBezTo>
                  <a:pt x="26437" y="146"/>
                  <a:pt x="24932" y="0"/>
                  <a:pt x="23499" y="0"/>
                </a:cubicBezTo>
                <a:close/>
              </a:path>
            </a:pathLst>
          </a:custGeom>
          <a:noFill/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4"/>
          <p:cNvSpPr/>
          <p:nvPr/>
        </p:nvSpPr>
        <p:spPr>
          <a:xfrm>
            <a:off x="1309076" y="4627312"/>
            <a:ext cx="605089" cy="334689"/>
          </a:xfrm>
          <a:custGeom>
            <a:avLst/>
            <a:gdLst/>
            <a:ahLst/>
            <a:cxnLst/>
            <a:rect l="l" t="t" r="r" b="b"/>
            <a:pathLst>
              <a:path w="14946" h="8267" extrusionOk="0">
                <a:moveTo>
                  <a:pt x="5109" y="0"/>
                </a:moveTo>
                <a:cubicBezTo>
                  <a:pt x="3949" y="0"/>
                  <a:pt x="2967" y="282"/>
                  <a:pt x="2417" y="914"/>
                </a:cubicBezTo>
                <a:cubicBezTo>
                  <a:pt x="1" y="3678"/>
                  <a:pt x="4487" y="6335"/>
                  <a:pt x="6196" y="7096"/>
                </a:cubicBezTo>
                <a:cubicBezTo>
                  <a:pt x="8034" y="7896"/>
                  <a:pt x="9523" y="8266"/>
                  <a:pt x="10665" y="8266"/>
                </a:cubicBezTo>
                <a:cubicBezTo>
                  <a:pt x="11961" y="8266"/>
                  <a:pt x="12808" y="7789"/>
                  <a:pt x="13206" y="6923"/>
                </a:cubicBezTo>
                <a:cubicBezTo>
                  <a:pt x="14946" y="3195"/>
                  <a:pt x="9016" y="0"/>
                  <a:pt x="510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4"/>
          <p:cNvSpPr/>
          <p:nvPr/>
        </p:nvSpPr>
        <p:spPr>
          <a:xfrm>
            <a:off x="2053025" y="4813464"/>
            <a:ext cx="315473" cy="186454"/>
          </a:xfrm>
          <a:custGeom>
            <a:avLst/>
            <a:gdLst/>
            <a:ahLst/>
            <a:cxnLst/>
            <a:rect l="l" t="t" r="r" b="b"/>
            <a:pathLst>
              <a:path w="10079" h="5957" extrusionOk="0">
                <a:moveTo>
                  <a:pt x="4446" y="0"/>
                </a:moveTo>
                <a:cubicBezTo>
                  <a:pt x="1930" y="0"/>
                  <a:pt x="1" y="5956"/>
                  <a:pt x="3740" y="5956"/>
                </a:cubicBezTo>
                <a:cubicBezTo>
                  <a:pt x="4058" y="5956"/>
                  <a:pt x="4416" y="5913"/>
                  <a:pt x="4818" y="5820"/>
                </a:cubicBezTo>
                <a:cubicBezTo>
                  <a:pt x="8984" y="4859"/>
                  <a:pt x="10079" y="1574"/>
                  <a:pt x="4898" y="65"/>
                </a:cubicBezTo>
                <a:cubicBezTo>
                  <a:pt x="4746" y="21"/>
                  <a:pt x="4595" y="0"/>
                  <a:pt x="444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6"/>
          <p:cNvSpPr txBox="1">
            <a:spLocks noGrp="1"/>
          </p:cNvSpPr>
          <p:nvPr>
            <p:ph type="title"/>
          </p:nvPr>
        </p:nvSpPr>
        <p:spPr>
          <a:xfrm>
            <a:off x="621100" y="445025"/>
            <a:ext cx="4815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6"/>
          <p:cNvSpPr/>
          <p:nvPr/>
        </p:nvSpPr>
        <p:spPr>
          <a:xfrm rot="-5400000">
            <a:off x="7614749" y="1029379"/>
            <a:ext cx="2563748" cy="650395"/>
          </a:xfrm>
          <a:custGeom>
            <a:avLst/>
            <a:gdLst/>
            <a:ahLst/>
            <a:cxnLst/>
            <a:rect l="l" t="t" r="r" b="b"/>
            <a:pathLst>
              <a:path w="36052" h="9146" extrusionOk="0">
                <a:moveTo>
                  <a:pt x="23499" y="0"/>
                </a:moveTo>
                <a:cubicBezTo>
                  <a:pt x="14978" y="0"/>
                  <a:pt x="8996" y="5145"/>
                  <a:pt x="1" y="9146"/>
                </a:cubicBezTo>
                <a:lnTo>
                  <a:pt x="36052" y="9146"/>
                </a:lnTo>
                <a:cubicBezTo>
                  <a:pt x="36052" y="3805"/>
                  <a:pt x="30938" y="1041"/>
                  <a:pt x="28041" y="467"/>
                </a:cubicBezTo>
                <a:cubicBezTo>
                  <a:pt x="26437" y="146"/>
                  <a:pt x="24932" y="0"/>
                  <a:pt x="2349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6"/>
          <p:cNvSpPr/>
          <p:nvPr/>
        </p:nvSpPr>
        <p:spPr>
          <a:xfrm rot="-1036399">
            <a:off x="8183581" y="47004"/>
            <a:ext cx="577595" cy="319482"/>
          </a:xfrm>
          <a:custGeom>
            <a:avLst/>
            <a:gdLst/>
            <a:ahLst/>
            <a:cxnLst/>
            <a:rect l="l" t="t" r="r" b="b"/>
            <a:pathLst>
              <a:path w="14946" h="8267" extrusionOk="0">
                <a:moveTo>
                  <a:pt x="5109" y="0"/>
                </a:moveTo>
                <a:cubicBezTo>
                  <a:pt x="3949" y="0"/>
                  <a:pt x="2967" y="282"/>
                  <a:pt x="2417" y="914"/>
                </a:cubicBezTo>
                <a:cubicBezTo>
                  <a:pt x="1" y="3678"/>
                  <a:pt x="4487" y="6335"/>
                  <a:pt x="6196" y="7096"/>
                </a:cubicBezTo>
                <a:cubicBezTo>
                  <a:pt x="8034" y="7896"/>
                  <a:pt x="9523" y="8266"/>
                  <a:pt x="10665" y="8266"/>
                </a:cubicBezTo>
                <a:cubicBezTo>
                  <a:pt x="11961" y="8266"/>
                  <a:pt x="12808" y="7789"/>
                  <a:pt x="13206" y="6923"/>
                </a:cubicBezTo>
                <a:cubicBezTo>
                  <a:pt x="14946" y="3195"/>
                  <a:pt x="9016" y="0"/>
                  <a:pt x="510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2" name="Google Shape;202;p6"/>
          <p:cNvGrpSpPr/>
          <p:nvPr/>
        </p:nvGrpSpPr>
        <p:grpSpPr>
          <a:xfrm rot="-7933481">
            <a:off x="8133369" y="594765"/>
            <a:ext cx="882615" cy="598968"/>
            <a:chOff x="4472500" y="3668375"/>
            <a:chExt cx="332075" cy="225350"/>
          </a:xfrm>
        </p:grpSpPr>
        <p:sp>
          <p:nvSpPr>
            <p:cNvPr id="203" name="Google Shape;203;p6"/>
            <p:cNvSpPr/>
            <p:nvPr/>
          </p:nvSpPr>
          <p:spPr>
            <a:xfrm>
              <a:off x="4537175" y="3700650"/>
              <a:ext cx="57100" cy="25975"/>
            </a:xfrm>
            <a:custGeom>
              <a:avLst/>
              <a:gdLst/>
              <a:ahLst/>
              <a:cxnLst/>
              <a:rect l="l" t="t" r="r" b="b"/>
              <a:pathLst>
                <a:path w="2284" h="1039" extrusionOk="0">
                  <a:moveTo>
                    <a:pt x="1852" y="1"/>
                  </a:moveTo>
                  <a:cubicBezTo>
                    <a:pt x="1557" y="1"/>
                    <a:pt x="1205" y="154"/>
                    <a:pt x="962" y="215"/>
                  </a:cubicBezTo>
                  <a:cubicBezTo>
                    <a:pt x="628" y="295"/>
                    <a:pt x="241" y="362"/>
                    <a:pt x="67" y="669"/>
                  </a:cubicBezTo>
                  <a:cubicBezTo>
                    <a:pt x="1" y="816"/>
                    <a:pt x="81" y="989"/>
                    <a:pt x="241" y="1029"/>
                  </a:cubicBezTo>
                  <a:cubicBezTo>
                    <a:pt x="282" y="1036"/>
                    <a:pt x="323" y="1039"/>
                    <a:pt x="365" y="1039"/>
                  </a:cubicBezTo>
                  <a:cubicBezTo>
                    <a:pt x="666" y="1039"/>
                    <a:pt x="990" y="888"/>
                    <a:pt x="1283" y="829"/>
                  </a:cubicBezTo>
                  <a:cubicBezTo>
                    <a:pt x="1616" y="776"/>
                    <a:pt x="2097" y="749"/>
                    <a:pt x="2231" y="415"/>
                  </a:cubicBezTo>
                  <a:cubicBezTo>
                    <a:pt x="2284" y="282"/>
                    <a:pt x="2231" y="122"/>
                    <a:pt x="2110" y="55"/>
                  </a:cubicBezTo>
                  <a:cubicBezTo>
                    <a:pt x="2033" y="16"/>
                    <a:pt x="1945" y="1"/>
                    <a:pt x="18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6"/>
            <p:cNvSpPr/>
            <p:nvPr/>
          </p:nvSpPr>
          <p:spPr>
            <a:xfrm>
              <a:off x="4603700" y="3668375"/>
              <a:ext cx="50675" cy="14325"/>
            </a:xfrm>
            <a:custGeom>
              <a:avLst/>
              <a:gdLst/>
              <a:ahLst/>
              <a:cxnLst/>
              <a:rect l="l" t="t" r="r" b="b"/>
              <a:pathLst>
                <a:path w="2027" h="573" extrusionOk="0">
                  <a:moveTo>
                    <a:pt x="1521" y="1"/>
                  </a:moveTo>
                  <a:cubicBezTo>
                    <a:pt x="1365" y="1"/>
                    <a:pt x="1205" y="31"/>
                    <a:pt x="1065" y="51"/>
                  </a:cubicBezTo>
                  <a:cubicBezTo>
                    <a:pt x="704" y="104"/>
                    <a:pt x="357" y="238"/>
                    <a:pt x="64" y="438"/>
                  </a:cubicBezTo>
                  <a:cubicBezTo>
                    <a:pt x="1" y="476"/>
                    <a:pt x="56" y="573"/>
                    <a:pt x="108" y="573"/>
                  </a:cubicBezTo>
                  <a:cubicBezTo>
                    <a:pt x="111" y="573"/>
                    <a:pt x="114" y="572"/>
                    <a:pt x="117" y="571"/>
                  </a:cubicBezTo>
                  <a:cubicBezTo>
                    <a:pt x="464" y="531"/>
                    <a:pt x="825" y="518"/>
                    <a:pt x="1172" y="505"/>
                  </a:cubicBezTo>
                  <a:cubicBezTo>
                    <a:pt x="1279" y="505"/>
                    <a:pt x="1396" y="515"/>
                    <a:pt x="1512" y="515"/>
                  </a:cubicBezTo>
                  <a:cubicBezTo>
                    <a:pt x="1657" y="515"/>
                    <a:pt x="1801" y="499"/>
                    <a:pt x="1920" y="425"/>
                  </a:cubicBezTo>
                  <a:cubicBezTo>
                    <a:pt x="2013" y="358"/>
                    <a:pt x="2026" y="211"/>
                    <a:pt x="1946" y="131"/>
                  </a:cubicBezTo>
                  <a:cubicBezTo>
                    <a:pt x="1826" y="31"/>
                    <a:pt x="1676" y="1"/>
                    <a:pt x="15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6"/>
            <p:cNvSpPr/>
            <p:nvPr/>
          </p:nvSpPr>
          <p:spPr>
            <a:xfrm>
              <a:off x="4615300" y="3707925"/>
              <a:ext cx="54425" cy="15475"/>
            </a:xfrm>
            <a:custGeom>
              <a:avLst/>
              <a:gdLst/>
              <a:ahLst/>
              <a:cxnLst/>
              <a:rect l="l" t="t" r="r" b="b"/>
              <a:pathLst>
                <a:path w="2177" h="619" extrusionOk="0">
                  <a:moveTo>
                    <a:pt x="1733" y="0"/>
                  </a:moveTo>
                  <a:cubicBezTo>
                    <a:pt x="1463" y="0"/>
                    <a:pt x="1188" y="97"/>
                    <a:pt x="921" y="138"/>
                  </a:cubicBezTo>
                  <a:cubicBezTo>
                    <a:pt x="668" y="191"/>
                    <a:pt x="414" y="244"/>
                    <a:pt x="160" y="325"/>
                  </a:cubicBezTo>
                  <a:cubicBezTo>
                    <a:pt x="13" y="365"/>
                    <a:pt x="0" y="618"/>
                    <a:pt x="174" y="618"/>
                  </a:cubicBezTo>
                  <a:cubicBezTo>
                    <a:pt x="508" y="618"/>
                    <a:pt x="841" y="618"/>
                    <a:pt x="1175" y="592"/>
                  </a:cubicBezTo>
                  <a:cubicBezTo>
                    <a:pt x="1482" y="578"/>
                    <a:pt x="1803" y="592"/>
                    <a:pt x="2056" y="405"/>
                  </a:cubicBezTo>
                  <a:cubicBezTo>
                    <a:pt x="2177" y="298"/>
                    <a:pt x="2136" y="84"/>
                    <a:pt x="1976" y="31"/>
                  </a:cubicBezTo>
                  <a:cubicBezTo>
                    <a:pt x="1896" y="9"/>
                    <a:pt x="1815" y="0"/>
                    <a:pt x="17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6"/>
            <p:cNvSpPr/>
            <p:nvPr/>
          </p:nvSpPr>
          <p:spPr>
            <a:xfrm>
              <a:off x="4682050" y="3674950"/>
              <a:ext cx="52425" cy="19075"/>
            </a:xfrm>
            <a:custGeom>
              <a:avLst/>
              <a:gdLst/>
              <a:ahLst/>
              <a:cxnLst/>
              <a:rect l="l" t="t" r="r" b="b"/>
              <a:pathLst>
                <a:path w="2097" h="763" extrusionOk="0">
                  <a:moveTo>
                    <a:pt x="1122" y="0"/>
                  </a:moveTo>
                  <a:cubicBezTo>
                    <a:pt x="712" y="0"/>
                    <a:pt x="283" y="136"/>
                    <a:pt x="54" y="388"/>
                  </a:cubicBezTo>
                  <a:cubicBezTo>
                    <a:pt x="1" y="455"/>
                    <a:pt x="27" y="549"/>
                    <a:pt x="107" y="589"/>
                  </a:cubicBezTo>
                  <a:cubicBezTo>
                    <a:pt x="283" y="671"/>
                    <a:pt x="478" y="711"/>
                    <a:pt x="668" y="711"/>
                  </a:cubicBezTo>
                  <a:cubicBezTo>
                    <a:pt x="695" y="711"/>
                    <a:pt x="722" y="711"/>
                    <a:pt x="748" y="709"/>
                  </a:cubicBezTo>
                  <a:cubicBezTo>
                    <a:pt x="1055" y="709"/>
                    <a:pt x="1362" y="749"/>
                    <a:pt x="1670" y="762"/>
                  </a:cubicBezTo>
                  <a:cubicBezTo>
                    <a:pt x="1923" y="762"/>
                    <a:pt x="2097" y="375"/>
                    <a:pt x="1870" y="202"/>
                  </a:cubicBezTo>
                  <a:cubicBezTo>
                    <a:pt x="1679" y="65"/>
                    <a:pt x="1405" y="0"/>
                    <a:pt x="11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6"/>
            <p:cNvSpPr/>
            <p:nvPr/>
          </p:nvSpPr>
          <p:spPr>
            <a:xfrm>
              <a:off x="4705750" y="3717100"/>
              <a:ext cx="59800" cy="16550"/>
            </a:xfrm>
            <a:custGeom>
              <a:avLst/>
              <a:gdLst/>
              <a:ahLst/>
              <a:cxnLst/>
              <a:rect l="l" t="t" r="r" b="b"/>
              <a:pathLst>
                <a:path w="2392" h="662" extrusionOk="0">
                  <a:moveTo>
                    <a:pt x="1579" y="1"/>
                  </a:moveTo>
                  <a:cubicBezTo>
                    <a:pt x="1377" y="1"/>
                    <a:pt x="1172" y="36"/>
                    <a:pt x="989" y="78"/>
                  </a:cubicBezTo>
                  <a:cubicBezTo>
                    <a:pt x="722" y="145"/>
                    <a:pt x="201" y="238"/>
                    <a:pt x="27" y="452"/>
                  </a:cubicBezTo>
                  <a:cubicBezTo>
                    <a:pt x="1" y="478"/>
                    <a:pt x="14" y="532"/>
                    <a:pt x="54" y="545"/>
                  </a:cubicBezTo>
                  <a:cubicBezTo>
                    <a:pt x="141" y="598"/>
                    <a:pt x="288" y="612"/>
                    <a:pt x="438" y="612"/>
                  </a:cubicBezTo>
                  <a:cubicBezTo>
                    <a:pt x="588" y="612"/>
                    <a:pt x="742" y="598"/>
                    <a:pt x="842" y="598"/>
                  </a:cubicBezTo>
                  <a:cubicBezTo>
                    <a:pt x="931" y="591"/>
                    <a:pt x="1022" y="588"/>
                    <a:pt x="1112" y="588"/>
                  </a:cubicBezTo>
                  <a:cubicBezTo>
                    <a:pt x="1360" y="588"/>
                    <a:pt x="1609" y="613"/>
                    <a:pt x="1843" y="652"/>
                  </a:cubicBezTo>
                  <a:cubicBezTo>
                    <a:pt x="1870" y="658"/>
                    <a:pt x="1896" y="661"/>
                    <a:pt x="1921" y="661"/>
                  </a:cubicBezTo>
                  <a:cubicBezTo>
                    <a:pt x="2212" y="661"/>
                    <a:pt x="2392" y="264"/>
                    <a:pt x="2097" y="104"/>
                  </a:cubicBezTo>
                  <a:cubicBezTo>
                    <a:pt x="1939" y="29"/>
                    <a:pt x="1760" y="1"/>
                    <a:pt x="157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6"/>
            <p:cNvSpPr/>
            <p:nvPr/>
          </p:nvSpPr>
          <p:spPr>
            <a:xfrm>
              <a:off x="4657025" y="3745450"/>
              <a:ext cx="46075" cy="16675"/>
            </a:xfrm>
            <a:custGeom>
              <a:avLst/>
              <a:gdLst/>
              <a:ahLst/>
              <a:cxnLst/>
              <a:rect l="l" t="t" r="r" b="b"/>
              <a:pathLst>
                <a:path w="1843" h="667" extrusionOk="0">
                  <a:moveTo>
                    <a:pt x="1392" y="0"/>
                  </a:moveTo>
                  <a:cubicBezTo>
                    <a:pt x="1235" y="0"/>
                    <a:pt x="1066" y="39"/>
                    <a:pt x="935" y="65"/>
                  </a:cubicBezTo>
                  <a:cubicBezTo>
                    <a:pt x="588" y="119"/>
                    <a:pt x="254" y="292"/>
                    <a:pt x="27" y="559"/>
                  </a:cubicBezTo>
                  <a:cubicBezTo>
                    <a:pt x="0" y="613"/>
                    <a:pt x="27" y="666"/>
                    <a:pt x="80" y="666"/>
                  </a:cubicBezTo>
                  <a:cubicBezTo>
                    <a:pt x="414" y="599"/>
                    <a:pt x="748" y="559"/>
                    <a:pt x="1082" y="559"/>
                  </a:cubicBezTo>
                  <a:cubicBezTo>
                    <a:pt x="1179" y="559"/>
                    <a:pt x="1296" y="574"/>
                    <a:pt x="1409" y="574"/>
                  </a:cubicBezTo>
                  <a:cubicBezTo>
                    <a:pt x="1560" y="574"/>
                    <a:pt x="1705" y="548"/>
                    <a:pt x="1789" y="426"/>
                  </a:cubicBezTo>
                  <a:cubicBezTo>
                    <a:pt x="1843" y="346"/>
                    <a:pt x="1843" y="252"/>
                    <a:pt x="1789" y="185"/>
                  </a:cubicBezTo>
                  <a:cubicBezTo>
                    <a:pt x="1708" y="42"/>
                    <a:pt x="1556" y="0"/>
                    <a:pt x="13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6"/>
            <p:cNvSpPr/>
            <p:nvPr/>
          </p:nvSpPr>
          <p:spPr>
            <a:xfrm>
              <a:off x="4565225" y="3755150"/>
              <a:ext cx="50750" cy="16975"/>
            </a:xfrm>
            <a:custGeom>
              <a:avLst/>
              <a:gdLst/>
              <a:ahLst/>
              <a:cxnLst/>
              <a:rect l="l" t="t" r="r" b="b"/>
              <a:pathLst>
                <a:path w="2030" h="679" extrusionOk="0">
                  <a:moveTo>
                    <a:pt x="1393" y="0"/>
                  </a:moveTo>
                  <a:cubicBezTo>
                    <a:pt x="925" y="0"/>
                    <a:pt x="366" y="331"/>
                    <a:pt x="40" y="545"/>
                  </a:cubicBezTo>
                  <a:cubicBezTo>
                    <a:pt x="0" y="585"/>
                    <a:pt x="14" y="665"/>
                    <a:pt x="80" y="679"/>
                  </a:cubicBezTo>
                  <a:cubicBezTo>
                    <a:pt x="374" y="665"/>
                    <a:pt x="668" y="639"/>
                    <a:pt x="962" y="585"/>
                  </a:cubicBezTo>
                  <a:cubicBezTo>
                    <a:pt x="1010" y="581"/>
                    <a:pt x="1058" y="580"/>
                    <a:pt x="1106" y="580"/>
                  </a:cubicBezTo>
                  <a:cubicBezTo>
                    <a:pt x="1242" y="580"/>
                    <a:pt x="1375" y="592"/>
                    <a:pt x="1510" y="592"/>
                  </a:cubicBezTo>
                  <a:cubicBezTo>
                    <a:pt x="1629" y="592"/>
                    <a:pt x="1748" y="582"/>
                    <a:pt x="1870" y="545"/>
                  </a:cubicBezTo>
                  <a:cubicBezTo>
                    <a:pt x="1990" y="492"/>
                    <a:pt x="2030" y="332"/>
                    <a:pt x="1923" y="225"/>
                  </a:cubicBezTo>
                  <a:cubicBezTo>
                    <a:pt x="1781" y="63"/>
                    <a:pt x="1596" y="0"/>
                    <a:pt x="13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6"/>
            <p:cNvSpPr/>
            <p:nvPr/>
          </p:nvSpPr>
          <p:spPr>
            <a:xfrm>
              <a:off x="4604575" y="3792525"/>
              <a:ext cx="51800" cy="19150"/>
            </a:xfrm>
            <a:custGeom>
              <a:avLst/>
              <a:gdLst/>
              <a:ahLst/>
              <a:cxnLst/>
              <a:rect l="l" t="t" r="r" b="b"/>
              <a:pathLst>
                <a:path w="2072" h="766" extrusionOk="0">
                  <a:moveTo>
                    <a:pt x="1599" y="1"/>
                  </a:moveTo>
                  <a:cubicBezTo>
                    <a:pt x="1426" y="1"/>
                    <a:pt x="1243" y="48"/>
                    <a:pt x="1083" y="92"/>
                  </a:cubicBezTo>
                  <a:cubicBezTo>
                    <a:pt x="736" y="212"/>
                    <a:pt x="402" y="372"/>
                    <a:pt x="95" y="572"/>
                  </a:cubicBezTo>
                  <a:cubicBezTo>
                    <a:pt x="0" y="632"/>
                    <a:pt x="43" y="766"/>
                    <a:pt x="138" y="766"/>
                  </a:cubicBezTo>
                  <a:cubicBezTo>
                    <a:pt x="150" y="766"/>
                    <a:pt x="162" y="764"/>
                    <a:pt x="175" y="759"/>
                  </a:cubicBezTo>
                  <a:cubicBezTo>
                    <a:pt x="523" y="679"/>
                    <a:pt x="870" y="612"/>
                    <a:pt x="1230" y="572"/>
                  </a:cubicBezTo>
                  <a:cubicBezTo>
                    <a:pt x="1471" y="546"/>
                    <a:pt x="1764" y="599"/>
                    <a:pt x="1965" y="425"/>
                  </a:cubicBezTo>
                  <a:cubicBezTo>
                    <a:pt x="2071" y="359"/>
                    <a:pt x="2071" y="225"/>
                    <a:pt x="1991" y="132"/>
                  </a:cubicBezTo>
                  <a:cubicBezTo>
                    <a:pt x="1882" y="34"/>
                    <a:pt x="1744" y="1"/>
                    <a:pt x="159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6"/>
            <p:cNvSpPr/>
            <p:nvPr/>
          </p:nvSpPr>
          <p:spPr>
            <a:xfrm>
              <a:off x="4699075" y="3776050"/>
              <a:ext cx="47750" cy="16100"/>
            </a:xfrm>
            <a:custGeom>
              <a:avLst/>
              <a:gdLst/>
              <a:ahLst/>
              <a:cxnLst/>
              <a:rect l="l" t="t" r="r" b="b"/>
              <a:pathLst>
                <a:path w="1910" h="644" extrusionOk="0">
                  <a:moveTo>
                    <a:pt x="1302" y="0"/>
                  </a:moveTo>
                  <a:cubicBezTo>
                    <a:pt x="1124" y="0"/>
                    <a:pt x="941" y="26"/>
                    <a:pt x="775" y="56"/>
                  </a:cubicBezTo>
                  <a:cubicBezTo>
                    <a:pt x="481" y="96"/>
                    <a:pt x="107" y="203"/>
                    <a:pt x="14" y="524"/>
                  </a:cubicBezTo>
                  <a:cubicBezTo>
                    <a:pt x="1" y="577"/>
                    <a:pt x="41" y="644"/>
                    <a:pt x="107" y="644"/>
                  </a:cubicBezTo>
                  <a:cubicBezTo>
                    <a:pt x="348" y="644"/>
                    <a:pt x="588" y="577"/>
                    <a:pt x="842" y="577"/>
                  </a:cubicBezTo>
                  <a:cubicBezTo>
                    <a:pt x="1019" y="577"/>
                    <a:pt x="1201" y="609"/>
                    <a:pt x="1379" y="609"/>
                  </a:cubicBezTo>
                  <a:cubicBezTo>
                    <a:pt x="1483" y="609"/>
                    <a:pt x="1585" y="598"/>
                    <a:pt x="1683" y="564"/>
                  </a:cubicBezTo>
                  <a:cubicBezTo>
                    <a:pt x="1910" y="470"/>
                    <a:pt x="1910" y="163"/>
                    <a:pt x="1696" y="56"/>
                  </a:cubicBezTo>
                  <a:cubicBezTo>
                    <a:pt x="1574" y="16"/>
                    <a:pt x="1440" y="0"/>
                    <a:pt x="13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6"/>
            <p:cNvSpPr/>
            <p:nvPr/>
          </p:nvSpPr>
          <p:spPr>
            <a:xfrm>
              <a:off x="4686475" y="3816650"/>
              <a:ext cx="52025" cy="14950"/>
            </a:xfrm>
            <a:custGeom>
              <a:avLst/>
              <a:gdLst/>
              <a:ahLst/>
              <a:cxnLst/>
              <a:rect l="l" t="t" r="r" b="b"/>
              <a:pathLst>
                <a:path w="2081" h="598" extrusionOk="0">
                  <a:moveTo>
                    <a:pt x="1504" y="0"/>
                  </a:moveTo>
                  <a:cubicBezTo>
                    <a:pt x="991" y="0"/>
                    <a:pt x="427" y="267"/>
                    <a:pt x="37" y="515"/>
                  </a:cubicBezTo>
                  <a:cubicBezTo>
                    <a:pt x="1" y="540"/>
                    <a:pt x="20" y="597"/>
                    <a:pt x="64" y="597"/>
                  </a:cubicBezTo>
                  <a:cubicBezTo>
                    <a:pt x="68" y="597"/>
                    <a:pt x="72" y="597"/>
                    <a:pt x="77" y="595"/>
                  </a:cubicBezTo>
                  <a:cubicBezTo>
                    <a:pt x="344" y="542"/>
                    <a:pt x="625" y="502"/>
                    <a:pt x="905" y="475"/>
                  </a:cubicBezTo>
                  <a:cubicBezTo>
                    <a:pt x="933" y="474"/>
                    <a:pt x="961" y="473"/>
                    <a:pt x="990" y="473"/>
                  </a:cubicBezTo>
                  <a:cubicBezTo>
                    <a:pt x="1157" y="473"/>
                    <a:pt x="1330" y="492"/>
                    <a:pt x="1501" y="492"/>
                  </a:cubicBezTo>
                  <a:cubicBezTo>
                    <a:pt x="1607" y="492"/>
                    <a:pt x="1712" y="485"/>
                    <a:pt x="1813" y="462"/>
                  </a:cubicBezTo>
                  <a:cubicBezTo>
                    <a:pt x="2000" y="408"/>
                    <a:pt x="2080" y="101"/>
                    <a:pt x="1853" y="48"/>
                  </a:cubicBezTo>
                  <a:cubicBezTo>
                    <a:pt x="1741" y="15"/>
                    <a:pt x="1624" y="0"/>
                    <a:pt x="15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6"/>
            <p:cNvSpPr/>
            <p:nvPr/>
          </p:nvSpPr>
          <p:spPr>
            <a:xfrm>
              <a:off x="4605675" y="3824475"/>
              <a:ext cx="47725" cy="21800"/>
            </a:xfrm>
            <a:custGeom>
              <a:avLst/>
              <a:gdLst/>
              <a:ahLst/>
              <a:cxnLst/>
              <a:rect l="l" t="t" r="r" b="b"/>
              <a:pathLst>
                <a:path w="1909" h="872" extrusionOk="0">
                  <a:moveTo>
                    <a:pt x="1529" y="0"/>
                  </a:moveTo>
                  <a:cubicBezTo>
                    <a:pt x="1518" y="0"/>
                    <a:pt x="1506" y="1"/>
                    <a:pt x="1493" y="2"/>
                  </a:cubicBezTo>
                  <a:cubicBezTo>
                    <a:pt x="1026" y="42"/>
                    <a:pt x="212" y="282"/>
                    <a:pt x="25" y="763"/>
                  </a:cubicBezTo>
                  <a:cubicBezTo>
                    <a:pt x="0" y="812"/>
                    <a:pt x="54" y="872"/>
                    <a:pt x="114" y="872"/>
                  </a:cubicBezTo>
                  <a:cubicBezTo>
                    <a:pt x="120" y="872"/>
                    <a:pt x="126" y="871"/>
                    <a:pt x="131" y="870"/>
                  </a:cubicBezTo>
                  <a:cubicBezTo>
                    <a:pt x="599" y="803"/>
                    <a:pt x="1039" y="670"/>
                    <a:pt x="1520" y="643"/>
                  </a:cubicBezTo>
                  <a:cubicBezTo>
                    <a:pt x="1909" y="617"/>
                    <a:pt x="1908" y="0"/>
                    <a:pt x="15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6"/>
            <p:cNvSpPr/>
            <p:nvPr/>
          </p:nvSpPr>
          <p:spPr>
            <a:xfrm>
              <a:off x="4515150" y="3795775"/>
              <a:ext cx="48425" cy="20650"/>
            </a:xfrm>
            <a:custGeom>
              <a:avLst/>
              <a:gdLst/>
              <a:ahLst/>
              <a:cxnLst/>
              <a:rect l="l" t="t" r="r" b="b"/>
              <a:pathLst>
                <a:path w="1937" h="826" extrusionOk="0">
                  <a:moveTo>
                    <a:pt x="1462" y="1"/>
                  </a:moveTo>
                  <a:cubicBezTo>
                    <a:pt x="1266" y="1"/>
                    <a:pt x="1039" y="81"/>
                    <a:pt x="842" y="162"/>
                  </a:cubicBezTo>
                  <a:cubicBezTo>
                    <a:pt x="668" y="242"/>
                    <a:pt x="481" y="336"/>
                    <a:pt x="308" y="416"/>
                  </a:cubicBezTo>
                  <a:cubicBezTo>
                    <a:pt x="214" y="469"/>
                    <a:pt x="67" y="522"/>
                    <a:pt x="27" y="643"/>
                  </a:cubicBezTo>
                  <a:cubicBezTo>
                    <a:pt x="0" y="763"/>
                    <a:pt x="54" y="776"/>
                    <a:pt x="134" y="816"/>
                  </a:cubicBezTo>
                  <a:cubicBezTo>
                    <a:pt x="145" y="823"/>
                    <a:pt x="162" y="826"/>
                    <a:pt x="182" y="826"/>
                  </a:cubicBezTo>
                  <a:cubicBezTo>
                    <a:pt x="278" y="826"/>
                    <a:pt x="457" y="756"/>
                    <a:pt x="535" y="723"/>
                  </a:cubicBezTo>
                  <a:cubicBezTo>
                    <a:pt x="681" y="683"/>
                    <a:pt x="828" y="643"/>
                    <a:pt x="975" y="603"/>
                  </a:cubicBezTo>
                  <a:cubicBezTo>
                    <a:pt x="1175" y="549"/>
                    <a:pt x="1402" y="536"/>
                    <a:pt x="1616" y="536"/>
                  </a:cubicBezTo>
                  <a:cubicBezTo>
                    <a:pt x="1856" y="509"/>
                    <a:pt x="1937" y="189"/>
                    <a:pt x="1723" y="68"/>
                  </a:cubicBezTo>
                  <a:cubicBezTo>
                    <a:pt x="1648" y="20"/>
                    <a:pt x="1559" y="1"/>
                    <a:pt x="146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6"/>
            <p:cNvSpPr/>
            <p:nvPr/>
          </p:nvSpPr>
          <p:spPr>
            <a:xfrm>
              <a:off x="4472500" y="3749225"/>
              <a:ext cx="53025" cy="18250"/>
            </a:xfrm>
            <a:custGeom>
              <a:avLst/>
              <a:gdLst/>
              <a:ahLst/>
              <a:cxnLst/>
              <a:rect l="l" t="t" r="r" b="b"/>
              <a:pathLst>
                <a:path w="2121" h="730" extrusionOk="0">
                  <a:moveTo>
                    <a:pt x="1616" y="0"/>
                  </a:moveTo>
                  <a:cubicBezTo>
                    <a:pt x="1433" y="0"/>
                    <a:pt x="1241" y="55"/>
                    <a:pt x="1079" y="101"/>
                  </a:cubicBezTo>
                  <a:cubicBezTo>
                    <a:pt x="745" y="208"/>
                    <a:pt x="425" y="328"/>
                    <a:pt x="104" y="488"/>
                  </a:cubicBezTo>
                  <a:cubicBezTo>
                    <a:pt x="1" y="540"/>
                    <a:pt x="10" y="729"/>
                    <a:pt x="144" y="729"/>
                  </a:cubicBezTo>
                  <a:cubicBezTo>
                    <a:pt x="148" y="729"/>
                    <a:pt x="153" y="729"/>
                    <a:pt x="158" y="729"/>
                  </a:cubicBezTo>
                  <a:cubicBezTo>
                    <a:pt x="478" y="702"/>
                    <a:pt x="799" y="649"/>
                    <a:pt x="1119" y="609"/>
                  </a:cubicBezTo>
                  <a:cubicBezTo>
                    <a:pt x="1399" y="582"/>
                    <a:pt x="1720" y="635"/>
                    <a:pt x="1960" y="502"/>
                  </a:cubicBezTo>
                  <a:cubicBezTo>
                    <a:pt x="2107" y="422"/>
                    <a:pt x="2120" y="208"/>
                    <a:pt x="1987" y="115"/>
                  </a:cubicBezTo>
                  <a:cubicBezTo>
                    <a:pt x="1879" y="30"/>
                    <a:pt x="1750" y="0"/>
                    <a:pt x="16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6"/>
            <p:cNvSpPr/>
            <p:nvPr/>
          </p:nvSpPr>
          <p:spPr>
            <a:xfrm>
              <a:off x="4519825" y="3846650"/>
              <a:ext cx="48100" cy="18800"/>
            </a:xfrm>
            <a:custGeom>
              <a:avLst/>
              <a:gdLst/>
              <a:ahLst/>
              <a:cxnLst/>
              <a:rect l="l" t="t" r="r" b="b"/>
              <a:pathLst>
                <a:path w="1924" h="752" extrusionOk="0">
                  <a:moveTo>
                    <a:pt x="1488" y="1"/>
                  </a:moveTo>
                  <a:cubicBezTo>
                    <a:pt x="1338" y="1"/>
                    <a:pt x="1178" y="47"/>
                    <a:pt x="1029" y="90"/>
                  </a:cubicBezTo>
                  <a:cubicBezTo>
                    <a:pt x="708" y="170"/>
                    <a:pt x="414" y="290"/>
                    <a:pt x="134" y="464"/>
                  </a:cubicBezTo>
                  <a:cubicBezTo>
                    <a:pt x="1" y="536"/>
                    <a:pt x="43" y="751"/>
                    <a:pt x="181" y="751"/>
                  </a:cubicBezTo>
                  <a:cubicBezTo>
                    <a:pt x="196" y="751"/>
                    <a:pt x="211" y="749"/>
                    <a:pt x="227" y="744"/>
                  </a:cubicBezTo>
                  <a:cubicBezTo>
                    <a:pt x="508" y="691"/>
                    <a:pt x="802" y="624"/>
                    <a:pt x="1082" y="597"/>
                  </a:cubicBezTo>
                  <a:cubicBezTo>
                    <a:pt x="1322" y="570"/>
                    <a:pt x="1629" y="637"/>
                    <a:pt x="1816" y="450"/>
                  </a:cubicBezTo>
                  <a:cubicBezTo>
                    <a:pt x="1910" y="383"/>
                    <a:pt x="1923" y="237"/>
                    <a:pt x="1843" y="143"/>
                  </a:cubicBezTo>
                  <a:cubicBezTo>
                    <a:pt x="1743" y="37"/>
                    <a:pt x="1619" y="1"/>
                    <a:pt x="14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6"/>
            <p:cNvSpPr/>
            <p:nvPr/>
          </p:nvSpPr>
          <p:spPr>
            <a:xfrm>
              <a:off x="4598925" y="3874950"/>
              <a:ext cx="54100" cy="18775"/>
            </a:xfrm>
            <a:custGeom>
              <a:avLst/>
              <a:gdLst/>
              <a:ahLst/>
              <a:cxnLst/>
              <a:rect l="l" t="t" r="r" b="b"/>
              <a:pathLst>
                <a:path w="2164" h="751" extrusionOk="0">
                  <a:moveTo>
                    <a:pt x="1372" y="0"/>
                  </a:moveTo>
                  <a:cubicBezTo>
                    <a:pt x="844" y="0"/>
                    <a:pt x="230" y="217"/>
                    <a:pt x="41" y="587"/>
                  </a:cubicBezTo>
                  <a:cubicBezTo>
                    <a:pt x="1" y="667"/>
                    <a:pt x="68" y="747"/>
                    <a:pt x="148" y="747"/>
                  </a:cubicBezTo>
                  <a:cubicBezTo>
                    <a:pt x="175" y="750"/>
                    <a:pt x="204" y="751"/>
                    <a:pt x="232" y="751"/>
                  </a:cubicBezTo>
                  <a:cubicBezTo>
                    <a:pt x="494" y="751"/>
                    <a:pt x="790" y="651"/>
                    <a:pt x="1042" y="627"/>
                  </a:cubicBezTo>
                  <a:cubicBezTo>
                    <a:pt x="1376" y="587"/>
                    <a:pt x="1710" y="627"/>
                    <a:pt x="2030" y="480"/>
                  </a:cubicBezTo>
                  <a:cubicBezTo>
                    <a:pt x="2164" y="413"/>
                    <a:pt x="2124" y="240"/>
                    <a:pt x="2017" y="159"/>
                  </a:cubicBezTo>
                  <a:cubicBezTo>
                    <a:pt x="1861" y="51"/>
                    <a:pt x="1626" y="0"/>
                    <a:pt x="13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6"/>
            <p:cNvSpPr/>
            <p:nvPr/>
          </p:nvSpPr>
          <p:spPr>
            <a:xfrm>
              <a:off x="4676200" y="3858400"/>
              <a:ext cx="51950" cy="18275"/>
            </a:xfrm>
            <a:custGeom>
              <a:avLst/>
              <a:gdLst/>
              <a:ahLst/>
              <a:cxnLst/>
              <a:rect l="l" t="t" r="r" b="b"/>
              <a:pathLst>
                <a:path w="2078" h="731" extrusionOk="0">
                  <a:moveTo>
                    <a:pt x="1589" y="0"/>
                  </a:moveTo>
                  <a:cubicBezTo>
                    <a:pt x="1073" y="0"/>
                    <a:pt x="555" y="254"/>
                    <a:pt x="114" y="474"/>
                  </a:cubicBezTo>
                  <a:cubicBezTo>
                    <a:pt x="1" y="525"/>
                    <a:pt x="18" y="730"/>
                    <a:pt x="156" y="730"/>
                  </a:cubicBezTo>
                  <a:cubicBezTo>
                    <a:pt x="164" y="730"/>
                    <a:pt x="172" y="729"/>
                    <a:pt x="181" y="728"/>
                  </a:cubicBezTo>
                  <a:cubicBezTo>
                    <a:pt x="595" y="621"/>
                    <a:pt x="1036" y="568"/>
                    <a:pt x="1463" y="554"/>
                  </a:cubicBezTo>
                  <a:cubicBezTo>
                    <a:pt x="1703" y="554"/>
                    <a:pt x="2077" y="501"/>
                    <a:pt x="1944" y="167"/>
                  </a:cubicBezTo>
                  <a:cubicBezTo>
                    <a:pt x="1904" y="87"/>
                    <a:pt x="1823" y="20"/>
                    <a:pt x="1730" y="7"/>
                  </a:cubicBezTo>
                  <a:cubicBezTo>
                    <a:pt x="1683" y="2"/>
                    <a:pt x="1636" y="0"/>
                    <a:pt x="15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6"/>
            <p:cNvSpPr/>
            <p:nvPr/>
          </p:nvSpPr>
          <p:spPr>
            <a:xfrm>
              <a:off x="4762175" y="3823350"/>
              <a:ext cx="42400" cy="14350"/>
            </a:xfrm>
            <a:custGeom>
              <a:avLst/>
              <a:gdLst/>
              <a:ahLst/>
              <a:cxnLst/>
              <a:rect l="l" t="t" r="r" b="b"/>
              <a:pathLst>
                <a:path w="1696" h="574" extrusionOk="0">
                  <a:moveTo>
                    <a:pt x="1396" y="1"/>
                  </a:moveTo>
                  <a:cubicBezTo>
                    <a:pt x="1203" y="1"/>
                    <a:pt x="1004" y="82"/>
                    <a:pt x="815" y="114"/>
                  </a:cubicBezTo>
                  <a:cubicBezTo>
                    <a:pt x="561" y="140"/>
                    <a:pt x="321" y="234"/>
                    <a:pt x="94" y="354"/>
                  </a:cubicBezTo>
                  <a:cubicBezTo>
                    <a:pt x="0" y="408"/>
                    <a:pt x="40" y="541"/>
                    <a:pt x="147" y="554"/>
                  </a:cubicBezTo>
                  <a:cubicBezTo>
                    <a:pt x="336" y="564"/>
                    <a:pt x="531" y="573"/>
                    <a:pt x="724" y="573"/>
                  </a:cubicBezTo>
                  <a:cubicBezTo>
                    <a:pt x="804" y="573"/>
                    <a:pt x="883" y="572"/>
                    <a:pt x="961" y="568"/>
                  </a:cubicBezTo>
                  <a:cubicBezTo>
                    <a:pt x="1215" y="554"/>
                    <a:pt x="1522" y="554"/>
                    <a:pt x="1656" y="287"/>
                  </a:cubicBezTo>
                  <a:cubicBezTo>
                    <a:pt x="1696" y="194"/>
                    <a:pt x="1656" y="74"/>
                    <a:pt x="1549" y="20"/>
                  </a:cubicBezTo>
                  <a:cubicBezTo>
                    <a:pt x="1498" y="6"/>
                    <a:pt x="1447" y="1"/>
                    <a:pt x="13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0" name="Google Shape;220;p6"/>
          <p:cNvSpPr/>
          <p:nvPr/>
        </p:nvSpPr>
        <p:spPr>
          <a:xfrm rot="-5400000">
            <a:off x="517559" y="3970707"/>
            <a:ext cx="621134" cy="1896853"/>
          </a:xfrm>
          <a:custGeom>
            <a:avLst/>
            <a:gdLst/>
            <a:ahLst/>
            <a:cxnLst/>
            <a:rect l="l" t="t" r="r" b="b"/>
            <a:pathLst>
              <a:path w="8653" h="26425" extrusionOk="0">
                <a:moveTo>
                  <a:pt x="0" y="1"/>
                </a:moveTo>
                <a:lnTo>
                  <a:pt x="147" y="26425"/>
                </a:lnTo>
                <a:cubicBezTo>
                  <a:pt x="4807" y="18787"/>
                  <a:pt x="8652" y="11444"/>
                  <a:pt x="6917" y="6917"/>
                </a:cubicBezTo>
                <a:cubicBezTo>
                  <a:pt x="5087" y="2124"/>
                  <a:pt x="0" y="1"/>
                  <a:pt x="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6"/>
          <p:cNvSpPr/>
          <p:nvPr/>
        </p:nvSpPr>
        <p:spPr>
          <a:xfrm rot="10800000">
            <a:off x="7100557" y="4835170"/>
            <a:ext cx="2155318" cy="491205"/>
          </a:xfrm>
          <a:custGeom>
            <a:avLst/>
            <a:gdLst/>
            <a:ahLst/>
            <a:cxnLst/>
            <a:rect l="l" t="t" r="r" b="b"/>
            <a:pathLst>
              <a:path w="26226" h="5977" extrusionOk="0">
                <a:moveTo>
                  <a:pt x="19856" y="1"/>
                </a:moveTo>
                <a:cubicBezTo>
                  <a:pt x="12496" y="1"/>
                  <a:pt x="305" y="1677"/>
                  <a:pt x="305" y="1677"/>
                </a:cubicBezTo>
                <a:cubicBezTo>
                  <a:pt x="0" y="4131"/>
                  <a:pt x="5883" y="5977"/>
                  <a:pt x="12166" y="5977"/>
                </a:cubicBezTo>
                <a:cubicBezTo>
                  <a:pt x="17164" y="5977"/>
                  <a:pt x="22415" y="4809"/>
                  <a:pt x="25007" y="1851"/>
                </a:cubicBezTo>
                <a:cubicBezTo>
                  <a:pt x="26225" y="458"/>
                  <a:pt x="23700" y="1"/>
                  <a:pt x="1985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6"/>
          <p:cNvSpPr/>
          <p:nvPr/>
        </p:nvSpPr>
        <p:spPr>
          <a:xfrm>
            <a:off x="8056331" y="4485778"/>
            <a:ext cx="1654753" cy="621130"/>
          </a:xfrm>
          <a:custGeom>
            <a:avLst/>
            <a:gdLst/>
            <a:ahLst/>
            <a:cxnLst/>
            <a:rect l="l" t="t" r="r" b="b"/>
            <a:pathLst>
              <a:path w="29092" h="10920" extrusionOk="0">
                <a:moveTo>
                  <a:pt x="9899" y="0"/>
                </a:moveTo>
                <a:cubicBezTo>
                  <a:pt x="9303" y="0"/>
                  <a:pt x="8707" y="32"/>
                  <a:pt x="8116" y="99"/>
                </a:cubicBezTo>
                <a:cubicBezTo>
                  <a:pt x="2269" y="769"/>
                  <a:pt x="0" y="10919"/>
                  <a:pt x="11186" y="10919"/>
                </a:cubicBezTo>
                <a:cubicBezTo>
                  <a:pt x="12261" y="10919"/>
                  <a:pt x="13460" y="10826"/>
                  <a:pt x="14792" y="10621"/>
                </a:cubicBezTo>
                <a:cubicBezTo>
                  <a:pt x="29092" y="8420"/>
                  <a:pt x="19557" y="0"/>
                  <a:pt x="9899" y="0"/>
                </a:cubicBezTo>
                <a:close/>
              </a:path>
            </a:pathLst>
          </a:custGeom>
          <a:noFill/>
          <a:ln w="1905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6"/>
          <p:cNvSpPr/>
          <p:nvPr/>
        </p:nvSpPr>
        <p:spPr>
          <a:xfrm rot="-5400000">
            <a:off x="500636" y="3681492"/>
            <a:ext cx="783226" cy="2391793"/>
          </a:xfrm>
          <a:custGeom>
            <a:avLst/>
            <a:gdLst/>
            <a:ahLst/>
            <a:cxnLst/>
            <a:rect l="l" t="t" r="r" b="b"/>
            <a:pathLst>
              <a:path w="8653" h="26425" extrusionOk="0">
                <a:moveTo>
                  <a:pt x="0" y="1"/>
                </a:moveTo>
                <a:lnTo>
                  <a:pt x="147" y="26425"/>
                </a:lnTo>
                <a:cubicBezTo>
                  <a:pt x="4807" y="18787"/>
                  <a:pt x="8652" y="11444"/>
                  <a:pt x="6917" y="6917"/>
                </a:cubicBezTo>
                <a:cubicBezTo>
                  <a:pt x="5087" y="2124"/>
                  <a:pt x="0" y="1"/>
                  <a:pt x="0" y="1"/>
                </a:cubicBezTo>
                <a:close/>
              </a:path>
            </a:pathLst>
          </a:custGeom>
          <a:noFill/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7"/>
          <p:cNvSpPr txBox="1">
            <a:spLocks noGrp="1"/>
          </p:cNvSpPr>
          <p:nvPr>
            <p:ph type="title"/>
          </p:nvPr>
        </p:nvSpPr>
        <p:spPr>
          <a:xfrm>
            <a:off x="4570800" y="1749525"/>
            <a:ext cx="3669300" cy="57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R="38100" lvl="0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26" name="Google Shape;226;p7"/>
          <p:cNvSpPr txBox="1">
            <a:spLocks noGrp="1"/>
          </p:cNvSpPr>
          <p:nvPr>
            <p:ph type="subTitle" idx="1"/>
          </p:nvPr>
        </p:nvSpPr>
        <p:spPr>
          <a:xfrm>
            <a:off x="4570725" y="2322675"/>
            <a:ext cx="3669300" cy="107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27" name="Google Shape;227;p7"/>
          <p:cNvSpPr/>
          <p:nvPr/>
        </p:nvSpPr>
        <p:spPr>
          <a:xfrm>
            <a:off x="-53625" y="2945025"/>
            <a:ext cx="674718" cy="2060489"/>
          </a:xfrm>
          <a:custGeom>
            <a:avLst/>
            <a:gdLst/>
            <a:ahLst/>
            <a:cxnLst/>
            <a:rect l="l" t="t" r="r" b="b"/>
            <a:pathLst>
              <a:path w="8653" h="26425" extrusionOk="0">
                <a:moveTo>
                  <a:pt x="0" y="1"/>
                </a:moveTo>
                <a:lnTo>
                  <a:pt x="147" y="26425"/>
                </a:lnTo>
                <a:cubicBezTo>
                  <a:pt x="4807" y="18787"/>
                  <a:pt x="8652" y="11444"/>
                  <a:pt x="6917" y="6917"/>
                </a:cubicBezTo>
                <a:cubicBezTo>
                  <a:pt x="5087" y="2124"/>
                  <a:pt x="0" y="1"/>
                  <a:pt x="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7"/>
          <p:cNvSpPr/>
          <p:nvPr/>
        </p:nvSpPr>
        <p:spPr>
          <a:xfrm>
            <a:off x="-432600" y="-96700"/>
            <a:ext cx="2456354" cy="1661501"/>
          </a:xfrm>
          <a:custGeom>
            <a:avLst/>
            <a:gdLst/>
            <a:ahLst/>
            <a:cxnLst/>
            <a:rect l="l" t="t" r="r" b="b"/>
            <a:pathLst>
              <a:path w="36849" h="24925" extrusionOk="0">
                <a:moveTo>
                  <a:pt x="28429" y="1"/>
                </a:moveTo>
                <a:cubicBezTo>
                  <a:pt x="19431" y="1"/>
                  <a:pt x="6182" y="891"/>
                  <a:pt x="6182" y="891"/>
                </a:cubicBezTo>
                <a:cubicBezTo>
                  <a:pt x="6182" y="891"/>
                  <a:pt x="0" y="24925"/>
                  <a:pt x="6342" y="24925"/>
                </a:cubicBezTo>
                <a:cubicBezTo>
                  <a:pt x="18239" y="24925"/>
                  <a:pt x="8465" y="3722"/>
                  <a:pt x="23206" y="3722"/>
                </a:cubicBezTo>
                <a:cubicBezTo>
                  <a:pt x="25281" y="3722"/>
                  <a:pt x="29489" y="5377"/>
                  <a:pt x="32636" y="5377"/>
                </a:cubicBezTo>
                <a:cubicBezTo>
                  <a:pt x="35056" y="5377"/>
                  <a:pt x="36849" y="4397"/>
                  <a:pt x="36558" y="931"/>
                </a:cubicBezTo>
                <a:cubicBezTo>
                  <a:pt x="36500" y="232"/>
                  <a:pt x="33017" y="1"/>
                  <a:pt x="2842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7"/>
          <p:cNvSpPr/>
          <p:nvPr/>
        </p:nvSpPr>
        <p:spPr>
          <a:xfrm rot="-179255" flipH="1">
            <a:off x="7354428" y="-115709"/>
            <a:ext cx="1832869" cy="417718"/>
          </a:xfrm>
          <a:custGeom>
            <a:avLst/>
            <a:gdLst/>
            <a:ahLst/>
            <a:cxnLst/>
            <a:rect l="l" t="t" r="r" b="b"/>
            <a:pathLst>
              <a:path w="26226" h="5977" extrusionOk="0">
                <a:moveTo>
                  <a:pt x="19856" y="1"/>
                </a:moveTo>
                <a:cubicBezTo>
                  <a:pt x="12496" y="1"/>
                  <a:pt x="305" y="1677"/>
                  <a:pt x="305" y="1677"/>
                </a:cubicBezTo>
                <a:cubicBezTo>
                  <a:pt x="0" y="4131"/>
                  <a:pt x="5883" y="5977"/>
                  <a:pt x="12166" y="5977"/>
                </a:cubicBezTo>
                <a:cubicBezTo>
                  <a:pt x="17164" y="5977"/>
                  <a:pt x="22415" y="4809"/>
                  <a:pt x="25007" y="1851"/>
                </a:cubicBezTo>
                <a:cubicBezTo>
                  <a:pt x="26225" y="458"/>
                  <a:pt x="23700" y="1"/>
                  <a:pt x="1985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0" name="Google Shape;230;p7"/>
          <p:cNvGrpSpPr/>
          <p:nvPr/>
        </p:nvGrpSpPr>
        <p:grpSpPr>
          <a:xfrm flipH="1">
            <a:off x="6871861" y="243224"/>
            <a:ext cx="713452" cy="741711"/>
            <a:chOff x="6020575" y="2836750"/>
            <a:chExt cx="309900" cy="322175"/>
          </a:xfrm>
        </p:grpSpPr>
        <p:sp>
          <p:nvSpPr>
            <p:cNvPr id="231" name="Google Shape;231;p7"/>
            <p:cNvSpPr/>
            <p:nvPr/>
          </p:nvSpPr>
          <p:spPr>
            <a:xfrm>
              <a:off x="6120250" y="2922925"/>
              <a:ext cx="71200" cy="77425"/>
            </a:xfrm>
            <a:custGeom>
              <a:avLst/>
              <a:gdLst/>
              <a:ahLst/>
              <a:cxnLst/>
              <a:rect l="l" t="t" r="r" b="b"/>
              <a:pathLst>
                <a:path w="2848" h="3097" extrusionOk="0">
                  <a:moveTo>
                    <a:pt x="1250" y="0"/>
                  </a:moveTo>
                  <a:cubicBezTo>
                    <a:pt x="1173" y="0"/>
                    <a:pt x="1101" y="30"/>
                    <a:pt x="1035" y="93"/>
                  </a:cubicBezTo>
                  <a:cubicBezTo>
                    <a:pt x="0" y="1072"/>
                    <a:pt x="1301" y="3097"/>
                    <a:pt x="2047" y="3097"/>
                  </a:cubicBezTo>
                  <a:cubicBezTo>
                    <a:pt x="2177" y="3097"/>
                    <a:pt x="2289" y="3036"/>
                    <a:pt x="2370" y="2897"/>
                  </a:cubicBezTo>
                  <a:cubicBezTo>
                    <a:pt x="2848" y="2062"/>
                    <a:pt x="1896" y="0"/>
                    <a:pt x="12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7"/>
            <p:cNvSpPr/>
            <p:nvPr/>
          </p:nvSpPr>
          <p:spPr>
            <a:xfrm>
              <a:off x="6201150" y="2956200"/>
              <a:ext cx="66825" cy="71750"/>
            </a:xfrm>
            <a:custGeom>
              <a:avLst/>
              <a:gdLst/>
              <a:ahLst/>
              <a:cxnLst/>
              <a:rect l="l" t="t" r="r" b="b"/>
              <a:pathLst>
                <a:path w="2673" h="2870" extrusionOk="0">
                  <a:moveTo>
                    <a:pt x="1115" y="0"/>
                  </a:moveTo>
                  <a:cubicBezTo>
                    <a:pt x="970" y="0"/>
                    <a:pt x="828" y="70"/>
                    <a:pt x="697" y="231"/>
                  </a:cubicBezTo>
                  <a:cubicBezTo>
                    <a:pt x="1" y="1087"/>
                    <a:pt x="1118" y="2869"/>
                    <a:pt x="1808" y="2869"/>
                  </a:cubicBezTo>
                  <a:cubicBezTo>
                    <a:pt x="1926" y="2869"/>
                    <a:pt x="2030" y="2818"/>
                    <a:pt x="2112" y="2701"/>
                  </a:cubicBezTo>
                  <a:cubicBezTo>
                    <a:pt x="2672" y="1906"/>
                    <a:pt x="1869" y="0"/>
                    <a:pt x="11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7"/>
            <p:cNvSpPr/>
            <p:nvPr/>
          </p:nvSpPr>
          <p:spPr>
            <a:xfrm>
              <a:off x="6169475" y="3033450"/>
              <a:ext cx="77125" cy="79025"/>
            </a:xfrm>
            <a:custGeom>
              <a:avLst/>
              <a:gdLst/>
              <a:ahLst/>
              <a:cxnLst/>
              <a:rect l="l" t="t" r="r" b="b"/>
              <a:pathLst>
                <a:path w="3085" h="3161" extrusionOk="0">
                  <a:moveTo>
                    <a:pt x="1248" y="0"/>
                  </a:moveTo>
                  <a:cubicBezTo>
                    <a:pt x="1109" y="0"/>
                    <a:pt x="971" y="61"/>
                    <a:pt x="842" y="199"/>
                  </a:cubicBezTo>
                  <a:cubicBezTo>
                    <a:pt x="0" y="1100"/>
                    <a:pt x="1318" y="3160"/>
                    <a:pt x="2128" y="3160"/>
                  </a:cubicBezTo>
                  <a:cubicBezTo>
                    <a:pt x="2230" y="3160"/>
                    <a:pt x="2324" y="3128"/>
                    <a:pt x="2404" y="3056"/>
                  </a:cubicBezTo>
                  <a:cubicBezTo>
                    <a:pt x="3085" y="2445"/>
                    <a:pt x="2131" y="0"/>
                    <a:pt x="12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7"/>
            <p:cNvSpPr/>
            <p:nvPr/>
          </p:nvSpPr>
          <p:spPr>
            <a:xfrm>
              <a:off x="6094625" y="2998725"/>
              <a:ext cx="60275" cy="43050"/>
            </a:xfrm>
            <a:custGeom>
              <a:avLst/>
              <a:gdLst/>
              <a:ahLst/>
              <a:cxnLst/>
              <a:rect l="l" t="t" r="r" b="b"/>
              <a:pathLst>
                <a:path w="2411" h="1722" extrusionOk="0">
                  <a:moveTo>
                    <a:pt x="807" y="1"/>
                  </a:moveTo>
                  <a:cubicBezTo>
                    <a:pt x="692" y="1"/>
                    <a:pt x="586" y="41"/>
                    <a:pt x="498" y="132"/>
                  </a:cubicBezTo>
                  <a:cubicBezTo>
                    <a:pt x="1" y="676"/>
                    <a:pt x="1217" y="1721"/>
                    <a:pt x="1820" y="1721"/>
                  </a:cubicBezTo>
                  <a:cubicBezTo>
                    <a:pt x="1913" y="1721"/>
                    <a:pt x="1992" y="1696"/>
                    <a:pt x="2047" y="1641"/>
                  </a:cubicBezTo>
                  <a:cubicBezTo>
                    <a:pt x="2410" y="1289"/>
                    <a:pt x="1460" y="1"/>
                    <a:pt x="8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7"/>
            <p:cNvSpPr/>
            <p:nvPr/>
          </p:nvSpPr>
          <p:spPr>
            <a:xfrm>
              <a:off x="6260575" y="3056025"/>
              <a:ext cx="48000" cy="48700"/>
            </a:xfrm>
            <a:custGeom>
              <a:avLst/>
              <a:gdLst/>
              <a:ahLst/>
              <a:cxnLst/>
              <a:rect l="l" t="t" r="r" b="b"/>
              <a:pathLst>
                <a:path w="1920" h="1948" extrusionOk="0">
                  <a:moveTo>
                    <a:pt x="511" y="1"/>
                  </a:moveTo>
                  <a:cubicBezTo>
                    <a:pt x="444" y="1"/>
                    <a:pt x="384" y="19"/>
                    <a:pt x="336" y="57"/>
                  </a:cubicBezTo>
                  <a:cubicBezTo>
                    <a:pt x="1" y="325"/>
                    <a:pt x="684" y="1948"/>
                    <a:pt x="1206" y="1948"/>
                  </a:cubicBezTo>
                  <a:cubicBezTo>
                    <a:pt x="1308" y="1948"/>
                    <a:pt x="1403" y="1886"/>
                    <a:pt x="1484" y="1739"/>
                  </a:cubicBezTo>
                  <a:cubicBezTo>
                    <a:pt x="1919" y="963"/>
                    <a:pt x="1008" y="1"/>
                    <a:pt x="5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7"/>
            <p:cNvSpPr/>
            <p:nvPr/>
          </p:nvSpPr>
          <p:spPr>
            <a:xfrm>
              <a:off x="6101550" y="3077775"/>
              <a:ext cx="79175" cy="81150"/>
            </a:xfrm>
            <a:custGeom>
              <a:avLst/>
              <a:gdLst/>
              <a:ahLst/>
              <a:cxnLst/>
              <a:rect l="l" t="t" r="r" b="b"/>
              <a:pathLst>
                <a:path w="3167" h="3246" extrusionOk="0">
                  <a:moveTo>
                    <a:pt x="1444" y="1"/>
                  </a:moveTo>
                  <a:cubicBezTo>
                    <a:pt x="1334" y="1"/>
                    <a:pt x="1220" y="30"/>
                    <a:pt x="1102" y="95"/>
                  </a:cubicBezTo>
                  <a:cubicBezTo>
                    <a:pt x="1" y="699"/>
                    <a:pt x="1473" y="3246"/>
                    <a:pt x="2407" y="3246"/>
                  </a:cubicBezTo>
                  <a:cubicBezTo>
                    <a:pt x="2526" y="3246"/>
                    <a:pt x="2636" y="3205"/>
                    <a:pt x="2731" y="3112"/>
                  </a:cubicBezTo>
                  <a:cubicBezTo>
                    <a:pt x="3166" y="2689"/>
                    <a:pt x="2496" y="1"/>
                    <a:pt x="14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7"/>
            <p:cNvSpPr/>
            <p:nvPr/>
          </p:nvSpPr>
          <p:spPr>
            <a:xfrm>
              <a:off x="6060700" y="2898150"/>
              <a:ext cx="54900" cy="63000"/>
            </a:xfrm>
            <a:custGeom>
              <a:avLst/>
              <a:gdLst/>
              <a:ahLst/>
              <a:cxnLst/>
              <a:rect l="l" t="t" r="r" b="b"/>
              <a:pathLst>
                <a:path w="2196" h="2520" extrusionOk="0">
                  <a:moveTo>
                    <a:pt x="985" y="0"/>
                  </a:moveTo>
                  <a:cubicBezTo>
                    <a:pt x="908" y="0"/>
                    <a:pt x="828" y="26"/>
                    <a:pt x="747" y="83"/>
                  </a:cubicBezTo>
                  <a:cubicBezTo>
                    <a:pt x="1" y="613"/>
                    <a:pt x="903" y="2519"/>
                    <a:pt x="1646" y="2519"/>
                  </a:cubicBezTo>
                  <a:cubicBezTo>
                    <a:pt x="1727" y="2519"/>
                    <a:pt x="1807" y="2496"/>
                    <a:pt x="1882" y="2446"/>
                  </a:cubicBezTo>
                  <a:cubicBezTo>
                    <a:pt x="2195" y="2241"/>
                    <a:pt x="1703" y="0"/>
                    <a:pt x="9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7"/>
            <p:cNvSpPr/>
            <p:nvPr/>
          </p:nvSpPr>
          <p:spPr>
            <a:xfrm>
              <a:off x="6170925" y="2876275"/>
              <a:ext cx="48625" cy="47200"/>
            </a:xfrm>
            <a:custGeom>
              <a:avLst/>
              <a:gdLst/>
              <a:ahLst/>
              <a:cxnLst/>
              <a:rect l="l" t="t" r="r" b="b"/>
              <a:pathLst>
                <a:path w="1945" h="1888" extrusionOk="0">
                  <a:moveTo>
                    <a:pt x="908" y="1"/>
                  </a:moveTo>
                  <a:cubicBezTo>
                    <a:pt x="842" y="1"/>
                    <a:pt x="774" y="20"/>
                    <a:pt x="704" y="63"/>
                  </a:cubicBezTo>
                  <a:cubicBezTo>
                    <a:pt x="1" y="498"/>
                    <a:pt x="767" y="1888"/>
                    <a:pt x="1349" y="1888"/>
                  </a:cubicBezTo>
                  <a:cubicBezTo>
                    <a:pt x="1375" y="1888"/>
                    <a:pt x="1400" y="1885"/>
                    <a:pt x="1425" y="1879"/>
                  </a:cubicBezTo>
                  <a:cubicBezTo>
                    <a:pt x="1944" y="1771"/>
                    <a:pt x="1535" y="1"/>
                    <a:pt x="9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7"/>
            <p:cNvSpPr/>
            <p:nvPr/>
          </p:nvSpPr>
          <p:spPr>
            <a:xfrm>
              <a:off x="6242850" y="2909825"/>
              <a:ext cx="46350" cy="40975"/>
            </a:xfrm>
            <a:custGeom>
              <a:avLst/>
              <a:gdLst/>
              <a:ahLst/>
              <a:cxnLst/>
              <a:rect l="l" t="t" r="r" b="b"/>
              <a:pathLst>
                <a:path w="1854" h="1639" extrusionOk="0">
                  <a:moveTo>
                    <a:pt x="735" y="1"/>
                  </a:moveTo>
                  <a:cubicBezTo>
                    <a:pt x="677" y="1"/>
                    <a:pt x="620" y="18"/>
                    <a:pt x="564" y="57"/>
                  </a:cubicBezTo>
                  <a:cubicBezTo>
                    <a:pt x="0" y="441"/>
                    <a:pt x="618" y="1639"/>
                    <a:pt x="1223" y="1639"/>
                  </a:cubicBezTo>
                  <a:cubicBezTo>
                    <a:pt x="1249" y="1639"/>
                    <a:pt x="1274" y="1636"/>
                    <a:pt x="1299" y="1632"/>
                  </a:cubicBezTo>
                  <a:cubicBezTo>
                    <a:pt x="1853" y="1536"/>
                    <a:pt x="1275" y="1"/>
                    <a:pt x="7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7"/>
            <p:cNvSpPr/>
            <p:nvPr/>
          </p:nvSpPr>
          <p:spPr>
            <a:xfrm>
              <a:off x="6271125" y="2995700"/>
              <a:ext cx="59350" cy="56675"/>
            </a:xfrm>
            <a:custGeom>
              <a:avLst/>
              <a:gdLst/>
              <a:ahLst/>
              <a:cxnLst/>
              <a:rect l="l" t="t" r="r" b="b"/>
              <a:pathLst>
                <a:path w="2374" h="2267" extrusionOk="0">
                  <a:moveTo>
                    <a:pt x="957" y="0"/>
                  </a:moveTo>
                  <a:cubicBezTo>
                    <a:pt x="876" y="0"/>
                    <a:pt x="794" y="29"/>
                    <a:pt x="715" y="93"/>
                  </a:cubicBezTo>
                  <a:cubicBezTo>
                    <a:pt x="1" y="693"/>
                    <a:pt x="1041" y="2267"/>
                    <a:pt x="1729" y="2267"/>
                  </a:cubicBezTo>
                  <a:cubicBezTo>
                    <a:pt x="1761" y="2267"/>
                    <a:pt x="1793" y="2263"/>
                    <a:pt x="1823" y="2256"/>
                  </a:cubicBezTo>
                  <a:cubicBezTo>
                    <a:pt x="2373" y="2125"/>
                    <a:pt x="1659" y="0"/>
                    <a:pt x="9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7"/>
            <p:cNvSpPr/>
            <p:nvPr/>
          </p:nvSpPr>
          <p:spPr>
            <a:xfrm>
              <a:off x="6062800" y="3042800"/>
              <a:ext cx="40400" cy="42200"/>
            </a:xfrm>
            <a:custGeom>
              <a:avLst/>
              <a:gdLst/>
              <a:ahLst/>
              <a:cxnLst/>
              <a:rect l="l" t="t" r="r" b="b"/>
              <a:pathLst>
                <a:path w="1616" h="1688" extrusionOk="0">
                  <a:moveTo>
                    <a:pt x="659" y="0"/>
                  </a:moveTo>
                  <a:cubicBezTo>
                    <a:pt x="611" y="0"/>
                    <a:pt x="564" y="12"/>
                    <a:pt x="516" y="38"/>
                  </a:cubicBezTo>
                  <a:cubicBezTo>
                    <a:pt x="0" y="321"/>
                    <a:pt x="173" y="1687"/>
                    <a:pt x="775" y="1687"/>
                  </a:cubicBezTo>
                  <a:cubicBezTo>
                    <a:pt x="828" y="1687"/>
                    <a:pt x="884" y="1677"/>
                    <a:pt x="943" y="1654"/>
                  </a:cubicBezTo>
                  <a:cubicBezTo>
                    <a:pt x="1615" y="1397"/>
                    <a:pt x="1169" y="0"/>
                    <a:pt x="6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7"/>
            <p:cNvSpPr/>
            <p:nvPr/>
          </p:nvSpPr>
          <p:spPr>
            <a:xfrm>
              <a:off x="6020575" y="2952800"/>
              <a:ext cx="58675" cy="57250"/>
            </a:xfrm>
            <a:custGeom>
              <a:avLst/>
              <a:gdLst/>
              <a:ahLst/>
              <a:cxnLst/>
              <a:rect l="l" t="t" r="r" b="b"/>
              <a:pathLst>
                <a:path w="2347" h="2290" extrusionOk="0">
                  <a:moveTo>
                    <a:pt x="868" y="0"/>
                  </a:moveTo>
                  <a:cubicBezTo>
                    <a:pt x="815" y="0"/>
                    <a:pt x="762" y="11"/>
                    <a:pt x="709" y="33"/>
                  </a:cubicBezTo>
                  <a:cubicBezTo>
                    <a:pt x="0" y="327"/>
                    <a:pt x="881" y="2289"/>
                    <a:pt x="1681" y="2289"/>
                  </a:cubicBezTo>
                  <a:cubicBezTo>
                    <a:pt x="1754" y="2289"/>
                    <a:pt x="1827" y="2272"/>
                    <a:pt x="1898" y="2237"/>
                  </a:cubicBezTo>
                  <a:cubicBezTo>
                    <a:pt x="2346" y="2012"/>
                    <a:pt x="1598" y="0"/>
                    <a:pt x="8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7"/>
            <p:cNvSpPr/>
            <p:nvPr/>
          </p:nvSpPr>
          <p:spPr>
            <a:xfrm>
              <a:off x="6098000" y="2836750"/>
              <a:ext cx="55175" cy="55350"/>
            </a:xfrm>
            <a:custGeom>
              <a:avLst/>
              <a:gdLst/>
              <a:ahLst/>
              <a:cxnLst/>
              <a:rect l="l" t="t" r="r" b="b"/>
              <a:pathLst>
                <a:path w="2207" h="2214" extrusionOk="0">
                  <a:moveTo>
                    <a:pt x="1018" y="0"/>
                  </a:moveTo>
                  <a:cubicBezTo>
                    <a:pt x="945" y="0"/>
                    <a:pt x="868" y="22"/>
                    <a:pt x="790" y="69"/>
                  </a:cubicBezTo>
                  <a:cubicBezTo>
                    <a:pt x="0" y="558"/>
                    <a:pt x="800" y="2213"/>
                    <a:pt x="1553" y="2213"/>
                  </a:cubicBezTo>
                  <a:cubicBezTo>
                    <a:pt x="1602" y="2213"/>
                    <a:pt x="1650" y="2207"/>
                    <a:pt x="1698" y="2192"/>
                  </a:cubicBezTo>
                  <a:cubicBezTo>
                    <a:pt x="2207" y="2047"/>
                    <a:pt x="1738" y="0"/>
                    <a:pt x="10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4" name="Google Shape;244;p7"/>
          <p:cNvSpPr/>
          <p:nvPr/>
        </p:nvSpPr>
        <p:spPr>
          <a:xfrm>
            <a:off x="5431400" y="4755550"/>
            <a:ext cx="3834741" cy="417727"/>
          </a:xfrm>
          <a:custGeom>
            <a:avLst/>
            <a:gdLst/>
            <a:ahLst/>
            <a:cxnLst/>
            <a:rect l="l" t="t" r="r" b="b"/>
            <a:pathLst>
              <a:path w="24529" h="2672" extrusionOk="0">
                <a:moveTo>
                  <a:pt x="11805" y="0"/>
                </a:moveTo>
                <a:cubicBezTo>
                  <a:pt x="6324" y="0"/>
                  <a:pt x="2075" y="1484"/>
                  <a:pt x="1" y="2672"/>
                </a:cubicBezTo>
                <a:lnTo>
                  <a:pt x="24528" y="2672"/>
                </a:lnTo>
                <a:cubicBezTo>
                  <a:pt x="19910" y="699"/>
                  <a:pt x="15567" y="0"/>
                  <a:pt x="1180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7"/>
          <p:cNvSpPr/>
          <p:nvPr/>
        </p:nvSpPr>
        <p:spPr>
          <a:xfrm>
            <a:off x="5162200" y="4608575"/>
            <a:ext cx="4373153" cy="618147"/>
          </a:xfrm>
          <a:custGeom>
            <a:avLst/>
            <a:gdLst/>
            <a:ahLst/>
            <a:cxnLst/>
            <a:rect l="l" t="t" r="r" b="b"/>
            <a:pathLst>
              <a:path w="24529" h="2672" extrusionOk="0">
                <a:moveTo>
                  <a:pt x="11805" y="0"/>
                </a:moveTo>
                <a:cubicBezTo>
                  <a:pt x="6324" y="0"/>
                  <a:pt x="2075" y="1484"/>
                  <a:pt x="1" y="2672"/>
                </a:cubicBezTo>
                <a:lnTo>
                  <a:pt x="24528" y="2672"/>
                </a:lnTo>
                <a:cubicBezTo>
                  <a:pt x="19910" y="699"/>
                  <a:pt x="15567" y="0"/>
                  <a:pt x="11805" y="0"/>
                </a:cubicBezTo>
                <a:close/>
              </a:path>
            </a:pathLst>
          </a:custGeom>
          <a:noFill/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7"/>
          <p:cNvSpPr/>
          <p:nvPr/>
        </p:nvSpPr>
        <p:spPr>
          <a:xfrm>
            <a:off x="256600" y="2323997"/>
            <a:ext cx="571153" cy="403133"/>
          </a:xfrm>
          <a:custGeom>
            <a:avLst/>
            <a:gdLst/>
            <a:ahLst/>
            <a:cxnLst/>
            <a:rect l="l" t="t" r="r" b="b"/>
            <a:pathLst>
              <a:path w="8019" h="5660" extrusionOk="0">
                <a:moveTo>
                  <a:pt x="3978" y="0"/>
                </a:moveTo>
                <a:cubicBezTo>
                  <a:pt x="3755" y="0"/>
                  <a:pt x="3519" y="14"/>
                  <a:pt x="3269" y="42"/>
                </a:cubicBezTo>
                <a:cubicBezTo>
                  <a:pt x="738" y="333"/>
                  <a:pt x="1" y="5660"/>
                  <a:pt x="3737" y="5660"/>
                </a:cubicBezTo>
                <a:cubicBezTo>
                  <a:pt x="4455" y="5660"/>
                  <a:pt x="5339" y="5463"/>
                  <a:pt x="6407" y="4996"/>
                </a:cubicBezTo>
                <a:cubicBezTo>
                  <a:pt x="7596" y="4477"/>
                  <a:pt x="8018" y="0"/>
                  <a:pt x="397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7"/>
          <p:cNvSpPr/>
          <p:nvPr/>
        </p:nvSpPr>
        <p:spPr>
          <a:xfrm>
            <a:off x="214988" y="2262422"/>
            <a:ext cx="251972" cy="227075"/>
          </a:xfrm>
          <a:custGeom>
            <a:avLst/>
            <a:gdLst/>
            <a:ahLst/>
            <a:cxnLst/>
            <a:rect l="l" t="t" r="r" b="b"/>
            <a:pathLst>
              <a:path w="2601" h="2344" extrusionOk="0">
                <a:moveTo>
                  <a:pt x="1452" y="265"/>
                </a:moveTo>
                <a:cubicBezTo>
                  <a:pt x="1652" y="265"/>
                  <a:pt x="1839" y="395"/>
                  <a:pt x="1973" y="640"/>
                </a:cubicBezTo>
                <a:cubicBezTo>
                  <a:pt x="2160" y="974"/>
                  <a:pt x="2293" y="1521"/>
                  <a:pt x="2066" y="1855"/>
                </a:cubicBezTo>
                <a:cubicBezTo>
                  <a:pt x="1942" y="2021"/>
                  <a:pt x="1660" y="2097"/>
                  <a:pt x="1380" y="2097"/>
                </a:cubicBezTo>
                <a:cubicBezTo>
                  <a:pt x="1119" y="2097"/>
                  <a:pt x="860" y="2031"/>
                  <a:pt x="731" y="1908"/>
                </a:cubicBezTo>
                <a:cubicBezTo>
                  <a:pt x="722" y="1900"/>
                  <a:pt x="712" y="1894"/>
                  <a:pt x="703" y="1889"/>
                </a:cubicBezTo>
                <a:lnTo>
                  <a:pt x="703" y="1889"/>
                </a:lnTo>
                <a:cubicBezTo>
                  <a:pt x="419" y="1499"/>
                  <a:pt x="682" y="835"/>
                  <a:pt x="971" y="520"/>
                </a:cubicBezTo>
                <a:cubicBezTo>
                  <a:pt x="1125" y="348"/>
                  <a:pt x="1293" y="265"/>
                  <a:pt x="1452" y="265"/>
                </a:cubicBezTo>
                <a:close/>
                <a:moveTo>
                  <a:pt x="1484" y="0"/>
                </a:moveTo>
                <a:cubicBezTo>
                  <a:pt x="740" y="0"/>
                  <a:pt x="1" y="1326"/>
                  <a:pt x="514" y="2042"/>
                </a:cubicBezTo>
                <a:lnTo>
                  <a:pt x="514" y="2042"/>
                </a:lnTo>
                <a:cubicBezTo>
                  <a:pt x="520" y="2056"/>
                  <a:pt x="530" y="2069"/>
                  <a:pt x="544" y="2082"/>
                </a:cubicBezTo>
                <a:cubicBezTo>
                  <a:pt x="544" y="2082"/>
                  <a:pt x="544" y="2082"/>
                  <a:pt x="544" y="2082"/>
                </a:cubicBezTo>
                <a:lnTo>
                  <a:pt x="544" y="2082"/>
                </a:lnTo>
                <a:cubicBezTo>
                  <a:pt x="563" y="2108"/>
                  <a:pt x="585" y="2124"/>
                  <a:pt x="606" y="2131"/>
                </a:cubicBezTo>
                <a:lnTo>
                  <a:pt x="606" y="2131"/>
                </a:lnTo>
                <a:cubicBezTo>
                  <a:pt x="801" y="2268"/>
                  <a:pt x="1101" y="2344"/>
                  <a:pt x="1398" y="2344"/>
                </a:cubicBezTo>
                <a:cubicBezTo>
                  <a:pt x="1722" y="2344"/>
                  <a:pt x="2041" y="2254"/>
                  <a:pt x="2213" y="2055"/>
                </a:cubicBezTo>
                <a:cubicBezTo>
                  <a:pt x="2600" y="1615"/>
                  <a:pt x="2413" y="813"/>
                  <a:pt x="2106" y="386"/>
                </a:cubicBezTo>
                <a:cubicBezTo>
                  <a:pt x="1919" y="113"/>
                  <a:pt x="1702" y="0"/>
                  <a:pt x="148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7"/>
          <p:cNvSpPr/>
          <p:nvPr/>
        </p:nvSpPr>
        <p:spPr>
          <a:xfrm>
            <a:off x="755799" y="4399726"/>
            <a:ext cx="866149" cy="445661"/>
          </a:xfrm>
          <a:custGeom>
            <a:avLst/>
            <a:gdLst/>
            <a:ahLst/>
            <a:cxnLst/>
            <a:rect l="l" t="t" r="r" b="b"/>
            <a:pathLst>
              <a:path w="22846" h="11755" extrusionOk="0">
                <a:moveTo>
                  <a:pt x="9829" y="1"/>
                </a:moveTo>
                <a:cubicBezTo>
                  <a:pt x="7780" y="1"/>
                  <a:pt x="5886" y="381"/>
                  <a:pt x="4553" y="1277"/>
                </a:cubicBezTo>
                <a:cubicBezTo>
                  <a:pt x="1" y="4338"/>
                  <a:pt x="2407" y="11755"/>
                  <a:pt x="8167" y="11755"/>
                </a:cubicBezTo>
                <a:cubicBezTo>
                  <a:pt x="8287" y="11755"/>
                  <a:pt x="8409" y="11752"/>
                  <a:pt x="8532" y="11745"/>
                </a:cubicBezTo>
                <a:cubicBezTo>
                  <a:pt x="13085" y="11505"/>
                  <a:pt x="22845" y="8567"/>
                  <a:pt x="21750" y="4936"/>
                </a:cubicBezTo>
                <a:cubicBezTo>
                  <a:pt x="20970" y="2346"/>
                  <a:pt x="14921" y="1"/>
                  <a:pt x="982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9"/>
          <p:cNvSpPr txBox="1">
            <a:spLocks noGrp="1"/>
          </p:cNvSpPr>
          <p:nvPr>
            <p:ph type="title"/>
          </p:nvPr>
        </p:nvSpPr>
        <p:spPr>
          <a:xfrm>
            <a:off x="1574075" y="1886700"/>
            <a:ext cx="5995800" cy="62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04" name="Google Shape;304;p9"/>
          <p:cNvSpPr txBox="1">
            <a:spLocks noGrp="1"/>
          </p:cNvSpPr>
          <p:nvPr>
            <p:ph type="subTitle" idx="1"/>
          </p:nvPr>
        </p:nvSpPr>
        <p:spPr>
          <a:xfrm>
            <a:off x="1724600" y="2542300"/>
            <a:ext cx="5694900" cy="1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05" name="Google Shape;305;p9"/>
          <p:cNvSpPr/>
          <p:nvPr/>
        </p:nvSpPr>
        <p:spPr>
          <a:xfrm>
            <a:off x="6063576" y="-68624"/>
            <a:ext cx="3128170" cy="2842538"/>
          </a:xfrm>
          <a:custGeom>
            <a:avLst/>
            <a:gdLst/>
            <a:ahLst/>
            <a:cxnLst/>
            <a:rect l="l" t="t" r="r" b="b"/>
            <a:pathLst>
              <a:path w="43769" h="38867" extrusionOk="0">
                <a:moveTo>
                  <a:pt x="3859" y="1"/>
                </a:moveTo>
                <a:cubicBezTo>
                  <a:pt x="3859" y="1"/>
                  <a:pt x="0" y="6930"/>
                  <a:pt x="7317" y="11817"/>
                </a:cubicBezTo>
                <a:cubicBezTo>
                  <a:pt x="14648" y="16704"/>
                  <a:pt x="19027" y="14661"/>
                  <a:pt x="25142" y="17318"/>
                </a:cubicBezTo>
                <a:cubicBezTo>
                  <a:pt x="31244" y="19962"/>
                  <a:pt x="32166" y="22819"/>
                  <a:pt x="33394" y="28307"/>
                </a:cubicBezTo>
                <a:cubicBezTo>
                  <a:pt x="34388" y="32796"/>
                  <a:pt x="37294" y="38866"/>
                  <a:pt x="41103" y="38866"/>
                </a:cubicBezTo>
                <a:cubicBezTo>
                  <a:pt x="41951" y="38866"/>
                  <a:pt x="42843" y="38566"/>
                  <a:pt x="43769" y="37881"/>
                </a:cubicBezTo>
                <a:lnTo>
                  <a:pt x="43769" y="1"/>
                </a:lnTo>
                <a:close/>
              </a:path>
            </a:pathLst>
          </a:custGeom>
          <a:noFill/>
          <a:ln w="1905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9"/>
          <p:cNvSpPr/>
          <p:nvPr/>
        </p:nvSpPr>
        <p:spPr>
          <a:xfrm>
            <a:off x="6481192" y="-7051"/>
            <a:ext cx="2660170" cy="2362336"/>
          </a:xfrm>
          <a:custGeom>
            <a:avLst/>
            <a:gdLst/>
            <a:ahLst/>
            <a:cxnLst/>
            <a:rect l="l" t="t" r="r" b="b"/>
            <a:pathLst>
              <a:path w="43769" h="38867" extrusionOk="0">
                <a:moveTo>
                  <a:pt x="3859" y="1"/>
                </a:moveTo>
                <a:cubicBezTo>
                  <a:pt x="3859" y="1"/>
                  <a:pt x="0" y="6930"/>
                  <a:pt x="7317" y="11817"/>
                </a:cubicBezTo>
                <a:cubicBezTo>
                  <a:pt x="14648" y="16704"/>
                  <a:pt x="19027" y="14661"/>
                  <a:pt x="25142" y="17318"/>
                </a:cubicBezTo>
                <a:cubicBezTo>
                  <a:pt x="31244" y="19962"/>
                  <a:pt x="32166" y="22819"/>
                  <a:pt x="33394" y="28307"/>
                </a:cubicBezTo>
                <a:cubicBezTo>
                  <a:pt x="34388" y="32796"/>
                  <a:pt x="37294" y="38866"/>
                  <a:pt x="41103" y="38866"/>
                </a:cubicBezTo>
                <a:cubicBezTo>
                  <a:pt x="41951" y="38866"/>
                  <a:pt x="42843" y="38566"/>
                  <a:pt x="43769" y="37881"/>
                </a:cubicBezTo>
                <a:lnTo>
                  <a:pt x="43769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9"/>
          <p:cNvSpPr/>
          <p:nvPr/>
        </p:nvSpPr>
        <p:spPr>
          <a:xfrm>
            <a:off x="6410636" y="328542"/>
            <a:ext cx="837669" cy="678572"/>
          </a:xfrm>
          <a:custGeom>
            <a:avLst/>
            <a:gdLst/>
            <a:ahLst/>
            <a:cxnLst/>
            <a:rect l="l" t="t" r="r" b="b"/>
            <a:pathLst>
              <a:path w="12029" h="9744" extrusionOk="0">
                <a:moveTo>
                  <a:pt x="7021" y="0"/>
                </a:moveTo>
                <a:cubicBezTo>
                  <a:pt x="5604" y="0"/>
                  <a:pt x="3994" y="817"/>
                  <a:pt x="2682" y="2833"/>
                </a:cubicBezTo>
                <a:cubicBezTo>
                  <a:pt x="1" y="6928"/>
                  <a:pt x="1617" y="9744"/>
                  <a:pt x="4294" y="9744"/>
                </a:cubicBezTo>
                <a:cubicBezTo>
                  <a:pt x="5736" y="9744"/>
                  <a:pt x="7486" y="8926"/>
                  <a:pt x="9038" y="7052"/>
                </a:cubicBezTo>
                <a:cubicBezTo>
                  <a:pt x="12029" y="3450"/>
                  <a:pt x="9933" y="0"/>
                  <a:pt x="702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9"/>
          <p:cNvSpPr/>
          <p:nvPr/>
        </p:nvSpPr>
        <p:spPr>
          <a:xfrm rot="1694811">
            <a:off x="5953724" y="328536"/>
            <a:ext cx="456893" cy="347021"/>
          </a:xfrm>
          <a:custGeom>
            <a:avLst/>
            <a:gdLst/>
            <a:ahLst/>
            <a:cxnLst/>
            <a:rect l="l" t="t" r="r" b="b"/>
            <a:pathLst>
              <a:path w="6561" h="4983" extrusionOk="0">
                <a:moveTo>
                  <a:pt x="4222" y="1"/>
                </a:moveTo>
                <a:cubicBezTo>
                  <a:pt x="3720" y="1"/>
                  <a:pt x="3133" y="177"/>
                  <a:pt x="2549" y="569"/>
                </a:cubicBezTo>
                <a:cubicBezTo>
                  <a:pt x="661" y="1838"/>
                  <a:pt x="0" y="4982"/>
                  <a:pt x="1592" y="4982"/>
                </a:cubicBezTo>
                <a:cubicBezTo>
                  <a:pt x="2060" y="4982"/>
                  <a:pt x="2722" y="4711"/>
                  <a:pt x="3604" y="4041"/>
                </a:cubicBezTo>
                <a:cubicBezTo>
                  <a:pt x="6561" y="1785"/>
                  <a:pt x="5821" y="1"/>
                  <a:pt x="422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9"/>
          <p:cNvSpPr/>
          <p:nvPr/>
        </p:nvSpPr>
        <p:spPr>
          <a:xfrm>
            <a:off x="5531099" y="713008"/>
            <a:ext cx="399093" cy="142414"/>
          </a:xfrm>
          <a:custGeom>
            <a:avLst/>
            <a:gdLst/>
            <a:ahLst/>
            <a:cxnLst/>
            <a:rect l="l" t="t" r="r" b="b"/>
            <a:pathLst>
              <a:path w="5731" h="2045" extrusionOk="0">
                <a:moveTo>
                  <a:pt x="2617" y="1"/>
                </a:moveTo>
                <a:cubicBezTo>
                  <a:pt x="509" y="1"/>
                  <a:pt x="1" y="1807"/>
                  <a:pt x="2553" y="2027"/>
                </a:cubicBezTo>
                <a:cubicBezTo>
                  <a:pt x="2694" y="2039"/>
                  <a:pt x="2830" y="2044"/>
                  <a:pt x="2961" y="2044"/>
                </a:cubicBezTo>
                <a:cubicBezTo>
                  <a:pt x="5156" y="2044"/>
                  <a:pt x="5731" y="429"/>
                  <a:pt x="3248" y="51"/>
                </a:cubicBezTo>
                <a:cubicBezTo>
                  <a:pt x="3024" y="16"/>
                  <a:pt x="2814" y="1"/>
                  <a:pt x="261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0" name="Google Shape;310;p9"/>
          <p:cNvGrpSpPr/>
          <p:nvPr/>
        </p:nvGrpSpPr>
        <p:grpSpPr>
          <a:xfrm>
            <a:off x="8077895" y="184143"/>
            <a:ext cx="810589" cy="855444"/>
            <a:chOff x="8069170" y="237118"/>
            <a:chExt cx="810589" cy="855444"/>
          </a:xfrm>
        </p:grpSpPr>
        <p:sp>
          <p:nvSpPr>
            <p:cNvPr id="311" name="Google Shape;311;p9"/>
            <p:cNvSpPr/>
            <p:nvPr/>
          </p:nvSpPr>
          <p:spPr>
            <a:xfrm>
              <a:off x="8069170" y="386354"/>
              <a:ext cx="131127" cy="121661"/>
            </a:xfrm>
            <a:custGeom>
              <a:avLst/>
              <a:gdLst/>
              <a:ahLst/>
              <a:cxnLst/>
              <a:rect l="l" t="t" r="r" b="b"/>
              <a:pathLst>
                <a:path w="1883" h="1747" extrusionOk="0">
                  <a:moveTo>
                    <a:pt x="1619" y="1"/>
                  </a:moveTo>
                  <a:cubicBezTo>
                    <a:pt x="1284" y="1"/>
                    <a:pt x="994" y="267"/>
                    <a:pt x="761" y="488"/>
                  </a:cubicBezTo>
                  <a:cubicBezTo>
                    <a:pt x="480" y="768"/>
                    <a:pt x="173" y="1089"/>
                    <a:pt x="40" y="1476"/>
                  </a:cubicBezTo>
                  <a:cubicBezTo>
                    <a:pt x="1" y="1622"/>
                    <a:pt x="118" y="1747"/>
                    <a:pt x="251" y="1747"/>
                  </a:cubicBezTo>
                  <a:cubicBezTo>
                    <a:pt x="301" y="1747"/>
                    <a:pt x="353" y="1729"/>
                    <a:pt x="400" y="1690"/>
                  </a:cubicBezTo>
                  <a:cubicBezTo>
                    <a:pt x="654" y="1449"/>
                    <a:pt x="854" y="1142"/>
                    <a:pt x="1121" y="888"/>
                  </a:cubicBezTo>
                  <a:cubicBezTo>
                    <a:pt x="1348" y="675"/>
                    <a:pt x="1682" y="528"/>
                    <a:pt x="1842" y="261"/>
                  </a:cubicBezTo>
                  <a:cubicBezTo>
                    <a:pt x="1882" y="141"/>
                    <a:pt x="1815" y="21"/>
                    <a:pt x="1709" y="7"/>
                  </a:cubicBezTo>
                  <a:cubicBezTo>
                    <a:pt x="1678" y="3"/>
                    <a:pt x="1649" y="1"/>
                    <a:pt x="16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9"/>
            <p:cNvSpPr/>
            <p:nvPr/>
          </p:nvSpPr>
          <p:spPr>
            <a:xfrm>
              <a:off x="8269520" y="353902"/>
              <a:ext cx="113300" cy="128347"/>
            </a:xfrm>
            <a:custGeom>
              <a:avLst/>
              <a:gdLst/>
              <a:ahLst/>
              <a:cxnLst/>
              <a:rect l="l" t="t" r="r" b="b"/>
              <a:pathLst>
                <a:path w="1627" h="1843" extrusionOk="0">
                  <a:moveTo>
                    <a:pt x="1344" y="0"/>
                  </a:moveTo>
                  <a:cubicBezTo>
                    <a:pt x="1290" y="0"/>
                    <a:pt x="1236" y="18"/>
                    <a:pt x="1195" y="59"/>
                  </a:cubicBezTo>
                  <a:cubicBezTo>
                    <a:pt x="941" y="326"/>
                    <a:pt x="728" y="647"/>
                    <a:pt x="501" y="927"/>
                  </a:cubicBezTo>
                  <a:cubicBezTo>
                    <a:pt x="314" y="1154"/>
                    <a:pt x="73" y="1408"/>
                    <a:pt x="20" y="1702"/>
                  </a:cubicBezTo>
                  <a:cubicBezTo>
                    <a:pt x="0" y="1790"/>
                    <a:pt x="75" y="1842"/>
                    <a:pt x="148" y="1842"/>
                  </a:cubicBezTo>
                  <a:cubicBezTo>
                    <a:pt x="174" y="1842"/>
                    <a:pt x="199" y="1836"/>
                    <a:pt x="220" y="1822"/>
                  </a:cubicBezTo>
                  <a:cubicBezTo>
                    <a:pt x="487" y="1621"/>
                    <a:pt x="728" y="1381"/>
                    <a:pt x="941" y="1127"/>
                  </a:cubicBezTo>
                  <a:cubicBezTo>
                    <a:pt x="1182" y="874"/>
                    <a:pt x="1462" y="633"/>
                    <a:pt x="1569" y="273"/>
                  </a:cubicBezTo>
                  <a:cubicBezTo>
                    <a:pt x="1626" y="119"/>
                    <a:pt x="1484" y="0"/>
                    <a:pt x="13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9"/>
            <p:cNvSpPr/>
            <p:nvPr/>
          </p:nvSpPr>
          <p:spPr>
            <a:xfrm>
              <a:off x="8090619" y="539281"/>
              <a:ext cx="105919" cy="89348"/>
            </a:xfrm>
            <a:custGeom>
              <a:avLst/>
              <a:gdLst/>
              <a:ahLst/>
              <a:cxnLst/>
              <a:rect l="l" t="t" r="r" b="b"/>
              <a:pathLst>
                <a:path w="1521" h="1283" extrusionOk="0">
                  <a:moveTo>
                    <a:pt x="1275" y="1"/>
                  </a:moveTo>
                  <a:cubicBezTo>
                    <a:pt x="975" y="1"/>
                    <a:pt x="1" y="1070"/>
                    <a:pt x="346" y="1283"/>
                  </a:cubicBezTo>
                  <a:cubicBezTo>
                    <a:pt x="359" y="1283"/>
                    <a:pt x="385" y="1283"/>
                    <a:pt x="373" y="1258"/>
                  </a:cubicBezTo>
                  <a:lnTo>
                    <a:pt x="373" y="1258"/>
                  </a:lnTo>
                  <a:cubicBezTo>
                    <a:pt x="374" y="1258"/>
                    <a:pt x="375" y="1258"/>
                    <a:pt x="376" y="1258"/>
                  </a:cubicBezTo>
                  <a:cubicBezTo>
                    <a:pt x="405" y="1258"/>
                    <a:pt x="640" y="1082"/>
                    <a:pt x="653" y="1069"/>
                  </a:cubicBezTo>
                  <a:cubicBezTo>
                    <a:pt x="786" y="949"/>
                    <a:pt x="907" y="829"/>
                    <a:pt x="1040" y="709"/>
                  </a:cubicBezTo>
                  <a:cubicBezTo>
                    <a:pt x="1187" y="602"/>
                    <a:pt x="1307" y="482"/>
                    <a:pt x="1427" y="348"/>
                  </a:cubicBezTo>
                  <a:cubicBezTo>
                    <a:pt x="1521" y="201"/>
                    <a:pt x="1481" y="1"/>
                    <a:pt x="1280" y="1"/>
                  </a:cubicBezTo>
                  <a:cubicBezTo>
                    <a:pt x="1279" y="1"/>
                    <a:pt x="1277" y="1"/>
                    <a:pt x="12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9"/>
            <p:cNvSpPr/>
            <p:nvPr/>
          </p:nvSpPr>
          <p:spPr>
            <a:xfrm>
              <a:off x="8270912" y="519364"/>
              <a:ext cx="96587" cy="115115"/>
            </a:xfrm>
            <a:custGeom>
              <a:avLst/>
              <a:gdLst/>
              <a:ahLst/>
              <a:cxnLst/>
              <a:rect l="l" t="t" r="r" b="b"/>
              <a:pathLst>
                <a:path w="1387" h="1653" extrusionOk="0">
                  <a:moveTo>
                    <a:pt x="1120" y="1"/>
                  </a:moveTo>
                  <a:cubicBezTo>
                    <a:pt x="1064" y="1"/>
                    <a:pt x="1007" y="26"/>
                    <a:pt x="961" y="87"/>
                  </a:cubicBezTo>
                  <a:cubicBezTo>
                    <a:pt x="614" y="527"/>
                    <a:pt x="307" y="1008"/>
                    <a:pt x="40" y="1502"/>
                  </a:cubicBezTo>
                  <a:cubicBezTo>
                    <a:pt x="1" y="1581"/>
                    <a:pt x="63" y="1652"/>
                    <a:pt x="130" y="1652"/>
                  </a:cubicBezTo>
                  <a:cubicBezTo>
                    <a:pt x="155" y="1652"/>
                    <a:pt x="179" y="1643"/>
                    <a:pt x="200" y="1622"/>
                  </a:cubicBezTo>
                  <a:cubicBezTo>
                    <a:pt x="587" y="1208"/>
                    <a:pt x="948" y="768"/>
                    <a:pt x="1282" y="314"/>
                  </a:cubicBezTo>
                  <a:cubicBezTo>
                    <a:pt x="1387" y="161"/>
                    <a:pt x="1259" y="1"/>
                    <a:pt x="11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9"/>
            <p:cNvSpPr/>
            <p:nvPr/>
          </p:nvSpPr>
          <p:spPr>
            <a:xfrm>
              <a:off x="8475440" y="434405"/>
              <a:ext cx="100278" cy="114210"/>
            </a:xfrm>
            <a:custGeom>
              <a:avLst/>
              <a:gdLst/>
              <a:ahLst/>
              <a:cxnLst/>
              <a:rect l="l" t="t" r="r" b="b"/>
              <a:pathLst>
                <a:path w="1440" h="1640" extrusionOk="0">
                  <a:moveTo>
                    <a:pt x="1171" y="1"/>
                  </a:moveTo>
                  <a:cubicBezTo>
                    <a:pt x="1132" y="1"/>
                    <a:pt x="1091" y="16"/>
                    <a:pt x="1055" y="52"/>
                  </a:cubicBezTo>
                  <a:cubicBezTo>
                    <a:pt x="615" y="465"/>
                    <a:pt x="268" y="973"/>
                    <a:pt x="27" y="1534"/>
                  </a:cubicBezTo>
                  <a:cubicBezTo>
                    <a:pt x="1" y="1595"/>
                    <a:pt x="56" y="1639"/>
                    <a:pt x="111" y="1639"/>
                  </a:cubicBezTo>
                  <a:cubicBezTo>
                    <a:pt x="140" y="1639"/>
                    <a:pt x="169" y="1628"/>
                    <a:pt x="187" y="1600"/>
                  </a:cubicBezTo>
                  <a:cubicBezTo>
                    <a:pt x="495" y="1106"/>
                    <a:pt x="1015" y="799"/>
                    <a:pt x="1336" y="319"/>
                  </a:cubicBezTo>
                  <a:cubicBezTo>
                    <a:pt x="1439" y="184"/>
                    <a:pt x="1310" y="1"/>
                    <a:pt x="11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9"/>
            <p:cNvSpPr/>
            <p:nvPr/>
          </p:nvSpPr>
          <p:spPr>
            <a:xfrm>
              <a:off x="8343824" y="621315"/>
              <a:ext cx="71239" cy="83847"/>
            </a:xfrm>
            <a:custGeom>
              <a:avLst/>
              <a:gdLst/>
              <a:ahLst/>
              <a:cxnLst/>
              <a:rect l="l" t="t" r="r" b="b"/>
              <a:pathLst>
                <a:path w="1023" h="1204" extrusionOk="0">
                  <a:moveTo>
                    <a:pt x="866" y="1"/>
                  </a:moveTo>
                  <a:cubicBezTo>
                    <a:pt x="847" y="1"/>
                    <a:pt x="828" y="4"/>
                    <a:pt x="809" y="11"/>
                  </a:cubicBezTo>
                  <a:cubicBezTo>
                    <a:pt x="622" y="65"/>
                    <a:pt x="555" y="252"/>
                    <a:pt x="448" y="398"/>
                  </a:cubicBezTo>
                  <a:cubicBezTo>
                    <a:pt x="302" y="612"/>
                    <a:pt x="168" y="826"/>
                    <a:pt x="48" y="1039"/>
                  </a:cubicBezTo>
                  <a:cubicBezTo>
                    <a:pt x="0" y="1125"/>
                    <a:pt x="68" y="1203"/>
                    <a:pt x="144" y="1203"/>
                  </a:cubicBezTo>
                  <a:cubicBezTo>
                    <a:pt x="175" y="1203"/>
                    <a:pt x="208" y="1190"/>
                    <a:pt x="235" y="1160"/>
                  </a:cubicBezTo>
                  <a:cubicBezTo>
                    <a:pt x="368" y="986"/>
                    <a:pt x="529" y="826"/>
                    <a:pt x="675" y="666"/>
                  </a:cubicBezTo>
                  <a:cubicBezTo>
                    <a:pt x="836" y="492"/>
                    <a:pt x="1009" y="372"/>
                    <a:pt x="1023" y="158"/>
                  </a:cubicBezTo>
                  <a:cubicBezTo>
                    <a:pt x="1023" y="70"/>
                    <a:pt x="951" y="1"/>
                    <a:pt x="86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9"/>
            <p:cNvSpPr/>
            <p:nvPr/>
          </p:nvSpPr>
          <p:spPr>
            <a:xfrm>
              <a:off x="8094936" y="676608"/>
              <a:ext cx="111629" cy="122149"/>
            </a:xfrm>
            <a:custGeom>
              <a:avLst/>
              <a:gdLst/>
              <a:ahLst/>
              <a:cxnLst/>
              <a:rect l="l" t="t" r="r" b="b"/>
              <a:pathLst>
                <a:path w="1603" h="1754" extrusionOk="0">
                  <a:moveTo>
                    <a:pt x="1439" y="1"/>
                  </a:moveTo>
                  <a:cubicBezTo>
                    <a:pt x="1428" y="1"/>
                    <a:pt x="1417" y="2"/>
                    <a:pt x="1405" y="5"/>
                  </a:cubicBezTo>
                  <a:cubicBezTo>
                    <a:pt x="1085" y="112"/>
                    <a:pt x="911" y="419"/>
                    <a:pt x="711" y="686"/>
                  </a:cubicBezTo>
                  <a:cubicBezTo>
                    <a:pt x="484" y="980"/>
                    <a:pt x="297" y="1287"/>
                    <a:pt x="70" y="1567"/>
                  </a:cubicBezTo>
                  <a:cubicBezTo>
                    <a:pt x="1" y="1657"/>
                    <a:pt x="79" y="1753"/>
                    <a:pt x="162" y="1753"/>
                  </a:cubicBezTo>
                  <a:cubicBezTo>
                    <a:pt x="190" y="1753"/>
                    <a:pt x="220" y="1742"/>
                    <a:pt x="244" y="1714"/>
                  </a:cubicBezTo>
                  <a:cubicBezTo>
                    <a:pt x="497" y="1474"/>
                    <a:pt x="738" y="1220"/>
                    <a:pt x="965" y="953"/>
                  </a:cubicBezTo>
                  <a:cubicBezTo>
                    <a:pt x="1178" y="713"/>
                    <a:pt x="1472" y="499"/>
                    <a:pt x="1579" y="192"/>
                  </a:cubicBezTo>
                  <a:cubicBezTo>
                    <a:pt x="1603" y="96"/>
                    <a:pt x="1531" y="1"/>
                    <a:pt x="14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9"/>
            <p:cNvSpPr/>
            <p:nvPr/>
          </p:nvSpPr>
          <p:spPr>
            <a:xfrm>
              <a:off x="8211720" y="795760"/>
              <a:ext cx="95473" cy="122079"/>
            </a:xfrm>
            <a:custGeom>
              <a:avLst/>
              <a:gdLst/>
              <a:ahLst/>
              <a:cxnLst/>
              <a:rect l="l" t="t" r="r" b="b"/>
              <a:pathLst>
                <a:path w="1371" h="1753" extrusionOk="0">
                  <a:moveTo>
                    <a:pt x="1184" y="1"/>
                  </a:moveTo>
                  <a:cubicBezTo>
                    <a:pt x="1175" y="1"/>
                    <a:pt x="1166" y="1"/>
                    <a:pt x="1157" y="3"/>
                  </a:cubicBezTo>
                  <a:cubicBezTo>
                    <a:pt x="877" y="43"/>
                    <a:pt x="636" y="497"/>
                    <a:pt x="476" y="711"/>
                  </a:cubicBezTo>
                  <a:cubicBezTo>
                    <a:pt x="249" y="978"/>
                    <a:pt x="102" y="1285"/>
                    <a:pt x="9" y="1619"/>
                  </a:cubicBezTo>
                  <a:cubicBezTo>
                    <a:pt x="1" y="1701"/>
                    <a:pt x="63" y="1752"/>
                    <a:pt x="124" y="1752"/>
                  </a:cubicBezTo>
                  <a:cubicBezTo>
                    <a:pt x="163" y="1752"/>
                    <a:pt x="202" y="1732"/>
                    <a:pt x="222" y="1685"/>
                  </a:cubicBezTo>
                  <a:cubicBezTo>
                    <a:pt x="396" y="1352"/>
                    <a:pt x="623" y="1058"/>
                    <a:pt x="903" y="791"/>
                  </a:cubicBezTo>
                  <a:cubicBezTo>
                    <a:pt x="1090" y="604"/>
                    <a:pt x="1371" y="404"/>
                    <a:pt x="1331" y="110"/>
                  </a:cubicBezTo>
                  <a:cubicBezTo>
                    <a:pt x="1331" y="40"/>
                    <a:pt x="1249" y="1"/>
                    <a:pt x="11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9"/>
            <p:cNvSpPr/>
            <p:nvPr/>
          </p:nvSpPr>
          <p:spPr>
            <a:xfrm>
              <a:off x="8395287" y="680369"/>
              <a:ext cx="106476" cy="126048"/>
            </a:xfrm>
            <a:custGeom>
              <a:avLst/>
              <a:gdLst/>
              <a:ahLst/>
              <a:cxnLst/>
              <a:rect l="l" t="t" r="r" b="b"/>
              <a:pathLst>
                <a:path w="1529" h="1810" extrusionOk="0">
                  <a:moveTo>
                    <a:pt x="1311" y="0"/>
                  </a:moveTo>
                  <a:cubicBezTo>
                    <a:pt x="1285" y="0"/>
                    <a:pt x="1258" y="6"/>
                    <a:pt x="1232" y="18"/>
                  </a:cubicBezTo>
                  <a:cubicBezTo>
                    <a:pt x="724" y="392"/>
                    <a:pt x="337" y="1019"/>
                    <a:pt x="57" y="1580"/>
                  </a:cubicBezTo>
                  <a:cubicBezTo>
                    <a:pt x="1" y="1701"/>
                    <a:pt x="94" y="1809"/>
                    <a:pt x="192" y="1809"/>
                  </a:cubicBezTo>
                  <a:cubicBezTo>
                    <a:pt x="235" y="1809"/>
                    <a:pt x="278" y="1789"/>
                    <a:pt x="310" y="1740"/>
                  </a:cubicBezTo>
                  <a:cubicBezTo>
                    <a:pt x="657" y="1206"/>
                    <a:pt x="1205" y="806"/>
                    <a:pt x="1485" y="245"/>
                  </a:cubicBezTo>
                  <a:cubicBezTo>
                    <a:pt x="1529" y="114"/>
                    <a:pt x="1429" y="0"/>
                    <a:pt x="13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9"/>
            <p:cNvSpPr/>
            <p:nvPr/>
          </p:nvSpPr>
          <p:spPr>
            <a:xfrm>
              <a:off x="8598282" y="481550"/>
              <a:ext cx="91573" cy="94223"/>
            </a:xfrm>
            <a:custGeom>
              <a:avLst/>
              <a:gdLst/>
              <a:ahLst/>
              <a:cxnLst/>
              <a:rect l="l" t="t" r="r" b="b"/>
              <a:pathLst>
                <a:path w="1315" h="1353" extrusionOk="0">
                  <a:moveTo>
                    <a:pt x="1144" y="1"/>
                  </a:moveTo>
                  <a:cubicBezTo>
                    <a:pt x="1124" y="1"/>
                    <a:pt x="1103" y="5"/>
                    <a:pt x="1080" y="15"/>
                  </a:cubicBezTo>
                  <a:cubicBezTo>
                    <a:pt x="773" y="122"/>
                    <a:pt x="600" y="389"/>
                    <a:pt x="413" y="630"/>
                  </a:cubicBezTo>
                  <a:cubicBezTo>
                    <a:pt x="333" y="736"/>
                    <a:pt x="253" y="843"/>
                    <a:pt x="186" y="937"/>
                  </a:cubicBezTo>
                  <a:cubicBezTo>
                    <a:pt x="106" y="1030"/>
                    <a:pt x="12" y="1097"/>
                    <a:pt x="12" y="1217"/>
                  </a:cubicBezTo>
                  <a:cubicBezTo>
                    <a:pt x="0" y="1290"/>
                    <a:pt x="55" y="1352"/>
                    <a:pt x="115" y="1352"/>
                  </a:cubicBezTo>
                  <a:cubicBezTo>
                    <a:pt x="121" y="1352"/>
                    <a:pt x="127" y="1352"/>
                    <a:pt x="132" y="1351"/>
                  </a:cubicBezTo>
                  <a:cubicBezTo>
                    <a:pt x="346" y="1337"/>
                    <a:pt x="546" y="1070"/>
                    <a:pt x="680" y="937"/>
                  </a:cubicBezTo>
                  <a:cubicBezTo>
                    <a:pt x="894" y="723"/>
                    <a:pt x="1161" y="523"/>
                    <a:pt x="1281" y="242"/>
                  </a:cubicBezTo>
                  <a:cubicBezTo>
                    <a:pt x="1315" y="141"/>
                    <a:pt x="1253" y="1"/>
                    <a:pt x="11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9"/>
            <p:cNvSpPr/>
            <p:nvPr/>
          </p:nvSpPr>
          <p:spPr>
            <a:xfrm>
              <a:off x="8619940" y="645201"/>
              <a:ext cx="89832" cy="110170"/>
            </a:xfrm>
            <a:custGeom>
              <a:avLst/>
              <a:gdLst/>
              <a:ahLst/>
              <a:cxnLst/>
              <a:rect l="l" t="t" r="r" b="b"/>
              <a:pathLst>
                <a:path w="1290" h="1582" extrusionOk="0">
                  <a:moveTo>
                    <a:pt x="1108" y="1"/>
                  </a:moveTo>
                  <a:cubicBezTo>
                    <a:pt x="1102" y="1"/>
                    <a:pt x="1096" y="1"/>
                    <a:pt x="1090" y="2"/>
                  </a:cubicBezTo>
                  <a:cubicBezTo>
                    <a:pt x="810" y="42"/>
                    <a:pt x="663" y="296"/>
                    <a:pt x="516" y="523"/>
                  </a:cubicBezTo>
                  <a:cubicBezTo>
                    <a:pt x="342" y="803"/>
                    <a:pt x="209" y="1110"/>
                    <a:pt x="48" y="1404"/>
                  </a:cubicBezTo>
                  <a:cubicBezTo>
                    <a:pt x="1" y="1499"/>
                    <a:pt x="96" y="1581"/>
                    <a:pt x="184" y="1581"/>
                  </a:cubicBezTo>
                  <a:cubicBezTo>
                    <a:pt x="219" y="1581"/>
                    <a:pt x="253" y="1568"/>
                    <a:pt x="275" y="1538"/>
                  </a:cubicBezTo>
                  <a:cubicBezTo>
                    <a:pt x="449" y="1297"/>
                    <a:pt x="623" y="1057"/>
                    <a:pt x="796" y="830"/>
                  </a:cubicBezTo>
                  <a:cubicBezTo>
                    <a:pt x="956" y="630"/>
                    <a:pt x="1210" y="456"/>
                    <a:pt x="1277" y="202"/>
                  </a:cubicBezTo>
                  <a:cubicBezTo>
                    <a:pt x="1289" y="102"/>
                    <a:pt x="1207" y="1"/>
                    <a:pt x="110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9"/>
            <p:cNvSpPr/>
            <p:nvPr/>
          </p:nvSpPr>
          <p:spPr>
            <a:xfrm>
              <a:off x="8440551" y="828142"/>
              <a:ext cx="93523" cy="106480"/>
            </a:xfrm>
            <a:custGeom>
              <a:avLst/>
              <a:gdLst/>
              <a:ahLst/>
              <a:cxnLst/>
              <a:rect l="l" t="t" r="r" b="b"/>
              <a:pathLst>
                <a:path w="1343" h="1529" extrusionOk="0">
                  <a:moveTo>
                    <a:pt x="1107" y="1"/>
                  </a:moveTo>
                  <a:cubicBezTo>
                    <a:pt x="1058" y="1"/>
                    <a:pt x="1008" y="22"/>
                    <a:pt x="969" y="72"/>
                  </a:cubicBezTo>
                  <a:cubicBezTo>
                    <a:pt x="849" y="232"/>
                    <a:pt x="728" y="406"/>
                    <a:pt x="622" y="593"/>
                  </a:cubicBezTo>
                  <a:cubicBezTo>
                    <a:pt x="461" y="847"/>
                    <a:pt x="274" y="1087"/>
                    <a:pt x="74" y="1314"/>
                  </a:cubicBezTo>
                  <a:cubicBezTo>
                    <a:pt x="0" y="1409"/>
                    <a:pt x="93" y="1529"/>
                    <a:pt x="188" y="1529"/>
                  </a:cubicBezTo>
                  <a:cubicBezTo>
                    <a:pt x="213" y="1529"/>
                    <a:pt x="239" y="1520"/>
                    <a:pt x="261" y="1501"/>
                  </a:cubicBezTo>
                  <a:cubicBezTo>
                    <a:pt x="461" y="1314"/>
                    <a:pt x="648" y="1127"/>
                    <a:pt x="822" y="927"/>
                  </a:cubicBezTo>
                  <a:cubicBezTo>
                    <a:pt x="1009" y="740"/>
                    <a:pt x="1169" y="513"/>
                    <a:pt x="1276" y="259"/>
                  </a:cubicBezTo>
                  <a:cubicBezTo>
                    <a:pt x="1342" y="127"/>
                    <a:pt x="1227" y="1"/>
                    <a:pt x="11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9"/>
            <p:cNvSpPr/>
            <p:nvPr/>
          </p:nvSpPr>
          <p:spPr>
            <a:xfrm>
              <a:off x="8240898" y="926472"/>
              <a:ext cx="90111" cy="105017"/>
            </a:xfrm>
            <a:custGeom>
              <a:avLst/>
              <a:gdLst/>
              <a:ahLst/>
              <a:cxnLst/>
              <a:rect l="l" t="t" r="r" b="b"/>
              <a:pathLst>
                <a:path w="1294" h="1508" extrusionOk="0">
                  <a:moveTo>
                    <a:pt x="1045" y="0"/>
                  </a:moveTo>
                  <a:cubicBezTo>
                    <a:pt x="998" y="0"/>
                    <a:pt x="951" y="22"/>
                    <a:pt x="912" y="76"/>
                  </a:cubicBezTo>
                  <a:cubicBezTo>
                    <a:pt x="578" y="476"/>
                    <a:pt x="284" y="903"/>
                    <a:pt x="30" y="1357"/>
                  </a:cubicBezTo>
                  <a:cubicBezTo>
                    <a:pt x="1" y="1436"/>
                    <a:pt x="58" y="1508"/>
                    <a:pt x="128" y="1508"/>
                  </a:cubicBezTo>
                  <a:cubicBezTo>
                    <a:pt x="153" y="1508"/>
                    <a:pt x="179" y="1499"/>
                    <a:pt x="204" y="1478"/>
                  </a:cubicBezTo>
                  <a:cubicBezTo>
                    <a:pt x="591" y="1144"/>
                    <a:pt x="925" y="743"/>
                    <a:pt x="1205" y="316"/>
                  </a:cubicBezTo>
                  <a:cubicBezTo>
                    <a:pt x="1294" y="169"/>
                    <a:pt x="1173" y="0"/>
                    <a:pt x="10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9"/>
            <p:cNvSpPr/>
            <p:nvPr/>
          </p:nvSpPr>
          <p:spPr>
            <a:xfrm>
              <a:off x="8451067" y="964216"/>
              <a:ext cx="104944" cy="128347"/>
            </a:xfrm>
            <a:custGeom>
              <a:avLst/>
              <a:gdLst/>
              <a:ahLst/>
              <a:cxnLst/>
              <a:rect l="l" t="t" r="r" b="b"/>
              <a:pathLst>
                <a:path w="1507" h="1843" extrusionOk="0">
                  <a:moveTo>
                    <a:pt x="1310" y="1"/>
                  </a:moveTo>
                  <a:cubicBezTo>
                    <a:pt x="1279" y="1"/>
                    <a:pt x="1247" y="13"/>
                    <a:pt x="1218" y="41"/>
                  </a:cubicBezTo>
                  <a:cubicBezTo>
                    <a:pt x="738" y="508"/>
                    <a:pt x="471" y="1122"/>
                    <a:pt x="70" y="1643"/>
                  </a:cubicBezTo>
                  <a:cubicBezTo>
                    <a:pt x="0" y="1743"/>
                    <a:pt x="87" y="1842"/>
                    <a:pt x="179" y="1842"/>
                  </a:cubicBezTo>
                  <a:cubicBezTo>
                    <a:pt x="211" y="1842"/>
                    <a:pt x="243" y="1831"/>
                    <a:pt x="270" y="1803"/>
                  </a:cubicBezTo>
                  <a:cubicBezTo>
                    <a:pt x="724" y="1323"/>
                    <a:pt x="1112" y="789"/>
                    <a:pt x="1445" y="228"/>
                  </a:cubicBezTo>
                  <a:cubicBezTo>
                    <a:pt x="1507" y="126"/>
                    <a:pt x="1412" y="1"/>
                    <a:pt x="13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9"/>
            <p:cNvSpPr/>
            <p:nvPr/>
          </p:nvSpPr>
          <p:spPr>
            <a:xfrm>
              <a:off x="8657684" y="811916"/>
              <a:ext cx="79944" cy="89418"/>
            </a:xfrm>
            <a:custGeom>
              <a:avLst/>
              <a:gdLst/>
              <a:ahLst/>
              <a:cxnLst/>
              <a:rect l="l" t="t" r="r" b="b"/>
              <a:pathLst>
                <a:path w="1148" h="1284" extrusionOk="0">
                  <a:moveTo>
                    <a:pt x="911" y="0"/>
                  </a:moveTo>
                  <a:cubicBezTo>
                    <a:pt x="865" y="0"/>
                    <a:pt x="818" y="16"/>
                    <a:pt x="775" y="52"/>
                  </a:cubicBezTo>
                  <a:cubicBezTo>
                    <a:pt x="628" y="198"/>
                    <a:pt x="495" y="372"/>
                    <a:pt x="388" y="572"/>
                  </a:cubicBezTo>
                  <a:cubicBezTo>
                    <a:pt x="281" y="732"/>
                    <a:pt x="174" y="893"/>
                    <a:pt x="67" y="1053"/>
                  </a:cubicBezTo>
                  <a:cubicBezTo>
                    <a:pt x="1" y="1163"/>
                    <a:pt x="90" y="1283"/>
                    <a:pt x="206" y="1283"/>
                  </a:cubicBezTo>
                  <a:cubicBezTo>
                    <a:pt x="230" y="1283"/>
                    <a:pt x="256" y="1278"/>
                    <a:pt x="281" y="1267"/>
                  </a:cubicBezTo>
                  <a:cubicBezTo>
                    <a:pt x="655" y="1026"/>
                    <a:pt x="949" y="679"/>
                    <a:pt x="1109" y="265"/>
                  </a:cubicBezTo>
                  <a:cubicBezTo>
                    <a:pt x="1148" y="118"/>
                    <a:pt x="1036" y="0"/>
                    <a:pt x="9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9"/>
            <p:cNvSpPr/>
            <p:nvPr/>
          </p:nvSpPr>
          <p:spPr>
            <a:xfrm>
              <a:off x="8807128" y="648056"/>
              <a:ext cx="72632" cy="89348"/>
            </a:xfrm>
            <a:custGeom>
              <a:avLst/>
              <a:gdLst/>
              <a:ahLst/>
              <a:cxnLst/>
              <a:rect l="l" t="t" r="r" b="b"/>
              <a:pathLst>
                <a:path w="1043" h="1283" extrusionOk="0">
                  <a:moveTo>
                    <a:pt x="755" y="1"/>
                  </a:moveTo>
                  <a:cubicBezTo>
                    <a:pt x="695" y="1"/>
                    <a:pt x="635" y="28"/>
                    <a:pt x="592" y="95"/>
                  </a:cubicBezTo>
                  <a:cubicBezTo>
                    <a:pt x="378" y="402"/>
                    <a:pt x="191" y="736"/>
                    <a:pt x="44" y="1096"/>
                  </a:cubicBezTo>
                  <a:cubicBezTo>
                    <a:pt x="1" y="1200"/>
                    <a:pt x="99" y="1282"/>
                    <a:pt x="198" y="1282"/>
                  </a:cubicBezTo>
                  <a:cubicBezTo>
                    <a:pt x="252" y="1282"/>
                    <a:pt x="305" y="1259"/>
                    <a:pt x="338" y="1203"/>
                  </a:cubicBezTo>
                  <a:cubicBezTo>
                    <a:pt x="498" y="882"/>
                    <a:pt x="739" y="615"/>
                    <a:pt x="939" y="322"/>
                  </a:cubicBezTo>
                  <a:cubicBezTo>
                    <a:pt x="1043" y="161"/>
                    <a:pt x="900" y="1"/>
                    <a:pt x="75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9"/>
            <p:cNvSpPr/>
            <p:nvPr/>
          </p:nvSpPr>
          <p:spPr>
            <a:xfrm>
              <a:off x="8768896" y="456062"/>
              <a:ext cx="77298" cy="91994"/>
            </a:xfrm>
            <a:custGeom>
              <a:avLst/>
              <a:gdLst/>
              <a:ahLst/>
              <a:cxnLst/>
              <a:rect l="l" t="t" r="r" b="b"/>
              <a:pathLst>
                <a:path w="1110" h="1321" extrusionOk="0">
                  <a:moveTo>
                    <a:pt x="860" y="0"/>
                  </a:moveTo>
                  <a:cubicBezTo>
                    <a:pt x="802" y="0"/>
                    <a:pt x="749" y="30"/>
                    <a:pt x="727" y="101"/>
                  </a:cubicBezTo>
                  <a:cubicBezTo>
                    <a:pt x="593" y="515"/>
                    <a:pt x="406" y="929"/>
                    <a:pt x="59" y="1196"/>
                  </a:cubicBezTo>
                  <a:cubicBezTo>
                    <a:pt x="0" y="1243"/>
                    <a:pt x="45" y="1321"/>
                    <a:pt x="111" y="1321"/>
                  </a:cubicBezTo>
                  <a:cubicBezTo>
                    <a:pt x="120" y="1321"/>
                    <a:pt x="130" y="1319"/>
                    <a:pt x="139" y="1316"/>
                  </a:cubicBezTo>
                  <a:cubicBezTo>
                    <a:pt x="580" y="1116"/>
                    <a:pt x="860" y="689"/>
                    <a:pt x="1047" y="261"/>
                  </a:cubicBezTo>
                  <a:cubicBezTo>
                    <a:pt x="1110" y="119"/>
                    <a:pt x="976" y="0"/>
                    <a:pt x="8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9"/>
            <p:cNvSpPr/>
            <p:nvPr/>
          </p:nvSpPr>
          <p:spPr>
            <a:xfrm>
              <a:off x="8662698" y="266366"/>
              <a:ext cx="100278" cy="117483"/>
            </a:xfrm>
            <a:custGeom>
              <a:avLst/>
              <a:gdLst/>
              <a:ahLst/>
              <a:cxnLst/>
              <a:rect l="l" t="t" r="r" b="b"/>
              <a:pathLst>
                <a:path w="1440" h="1687" extrusionOk="0">
                  <a:moveTo>
                    <a:pt x="1196" y="1"/>
                  </a:moveTo>
                  <a:cubicBezTo>
                    <a:pt x="1143" y="1"/>
                    <a:pt x="1090" y="23"/>
                    <a:pt x="1050" y="75"/>
                  </a:cubicBezTo>
                  <a:cubicBezTo>
                    <a:pt x="877" y="288"/>
                    <a:pt x="716" y="502"/>
                    <a:pt x="583" y="729"/>
                  </a:cubicBezTo>
                  <a:cubicBezTo>
                    <a:pt x="396" y="969"/>
                    <a:pt x="236" y="1223"/>
                    <a:pt x="75" y="1477"/>
                  </a:cubicBezTo>
                  <a:cubicBezTo>
                    <a:pt x="1" y="1588"/>
                    <a:pt x="101" y="1687"/>
                    <a:pt x="205" y="1687"/>
                  </a:cubicBezTo>
                  <a:cubicBezTo>
                    <a:pt x="251" y="1687"/>
                    <a:pt x="297" y="1668"/>
                    <a:pt x="329" y="1623"/>
                  </a:cubicBezTo>
                  <a:cubicBezTo>
                    <a:pt x="663" y="1196"/>
                    <a:pt x="1210" y="796"/>
                    <a:pt x="1384" y="261"/>
                  </a:cubicBezTo>
                  <a:cubicBezTo>
                    <a:pt x="1440" y="121"/>
                    <a:pt x="1319" y="1"/>
                    <a:pt x="11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9"/>
            <p:cNvSpPr/>
            <p:nvPr/>
          </p:nvSpPr>
          <p:spPr>
            <a:xfrm>
              <a:off x="8452181" y="237118"/>
              <a:ext cx="88440" cy="95476"/>
            </a:xfrm>
            <a:custGeom>
              <a:avLst/>
              <a:gdLst/>
              <a:ahLst/>
              <a:cxnLst/>
              <a:rect l="l" t="t" r="r" b="b"/>
              <a:pathLst>
                <a:path w="1270" h="1371" extrusionOk="0">
                  <a:moveTo>
                    <a:pt x="1039" y="1"/>
                  </a:moveTo>
                  <a:cubicBezTo>
                    <a:pt x="779" y="1"/>
                    <a:pt x="511" y="322"/>
                    <a:pt x="361" y="495"/>
                  </a:cubicBezTo>
                  <a:cubicBezTo>
                    <a:pt x="148" y="722"/>
                    <a:pt x="1" y="1029"/>
                    <a:pt x="121" y="1336"/>
                  </a:cubicBezTo>
                  <a:cubicBezTo>
                    <a:pt x="128" y="1357"/>
                    <a:pt x="147" y="1371"/>
                    <a:pt x="164" y="1371"/>
                  </a:cubicBezTo>
                  <a:cubicBezTo>
                    <a:pt x="180" y="1371"/>
                    <a:pt x="195" y="1361"/>
                    <a:pt x="201" y="1336"/>
                  </a:cubicBezTo>
                  <a:cubicBezTo>
                    <a:pt x="294" y="1082"/>
                    <a:pt x="468" y="868"/>
                    <a:pt x="682" y="708"/>
                  </a:cubicBezTo>
                  <a:cubicBezTo>
                    <a:pt x="855" y="561"/>
                    <a:pt x="1229" y="454"/>
                    <a:pt x="1269" y="201"/>
                  </a:cubicBezTo>
                  <a:cubicBezTo>
                    <a:pt x="1269" y="134"/>
                    <a:pt x="1229" y="54"/>
                    <a:pt x="1162" y="27"/>
                  </a:cubicBezTo>
                  <a:cubicBezTo>
                    <a:pt x="1122" y="9"/>
                    <a:pt x="1080" y="1"/>
                    <a:pt x="10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0" name="Google Shape;330;p9"/>
          <p:cNvSpPr/>
          <p:nvPr/>
        </p:nvSpPr>
        <p:spPr>
          <a:xfrm>
            <a:off x="0" y="3546750"/>
            <a:ext cx="2774864" cy="1608217"/>
          </a:xfrm>
          <a:custGeom>
            <a:avLst/>
            <a:gdLst/>
            <a:ahLst/>
            <a:cxnLst/>
            <a:rect l="l" t="t" r="r" b="b"/>
            <a:pathLst>
              <a:path w="40325" h="23371" extrusionOk="0">
                <a:moveTo>
                  <a:pt x="7637" y="1"/>
                </a:moveTo>
                <a:cubicBezTo>
                  <a:pt x="5234" y="1"/>
                  <a:pt x="2550" y="1311"/>
                  <a:pt x="1" y="4811"/>
                </a:cubicBezTo>
                <a:lnTo>
                  <a:pt x="1" y="23371"/>
                </a:lnTo>
                <a:lnTo>
                  <a:pt x="40324" y="23371"/>
                </a:lnTo>
                <a:cubicBezTo>
                  <a:pt x="40324" y="23371"/>
                  <a:pt x="40324" y="18083"/>
                  <a:pt x="30617" y="15880"/>
                </a:cubicBezTo>
                <a:cubicBezTo>
                  <a:pt x="24075" y="14398"/>
                  <a:pt x="16558" y="11260"/>
                  <a:pt x="15262" y="6267"/>
                </a:cubicBezTo>
                <a:cubicBezTo>
                  <a:pt x="14480" y="3218"/>
                  <a:pt x="11404" y="1"/>
                  <a:pt x="763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9"/>
          <p:cNvSpPr/>
          <p:nvPr/>
        </p:nvSpPr>
        <p:spPr>
          <a:xfrm rot="3107017">
            <a:off x="1479703" y="4414270"/>
            <a:ext cx="375857" cy="477700"/>
          </a:xfrm>
          <a:custGeom>
            <a:avLst/>
            <a:gdLst/>
            <a:ahLst/>
            <a:cxnLst/>
            <a:rect l="l" t="t" r="r" b="b"/>
            <a:pathLst>
              <a:path w="5462" h="6942" extrusionOk="0">
                <a:moveTo>
                  <a:pt x="3565" y="0"/>
                </a:moveTo>
                <a:cubicBezTo>
                  <a:pt x="2779" y="0"/>
                  <a:pt x="1800" y="834"/>
                  <a:pt x="1012" y="2977"/>
                </a:cubicBezTo>
                <a:cubicBezTo>
                  <a:pt x="0" y="5710"/>
                  <a:pt x="517" y="6941"/>
                  <a:pt x="1492" y="6941"/>
                </a:cubicBezTo>
                <a:cubicBezTo>
                  <a:pt x="2408" y="6941"/>
                  <a:pt x="3729" y="5853"/>
                  <a:pt x="4563" y="3899"/>
                </a:cubicBezTo>
                <a:cubicBezTo>
                  <a:pt x="5462" y="1807"/>
                  <a:pt x="4722" y="0"/>
                  <a:pt x="356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9"/>
          <p:cNvSpPr/>
          <p:nvPr/>
        </p:nvSpPr>
        <p:spPr>
          <a:xfrm rot="3107017">
            <a:off x="1515179" y="4236449"/>
            <a:ext cx="241878" cy="266650"/>
          </a:xfrm>
          <a:custGeom>
            <a:avLst/>
            <a:gdLst/>
            <a:ahLst/>
            <a:cxnLst/>
            <a:rect l="l" t="t" r="r" b="b"/>
            <a:pathLst>
              <a:path w="3515" h="3875" extrusionOk="0">
                <a:moveTo>
                  <a:pt x="2339" y="0"/>
                </a:moveTo>
                <a:cubicBezTo>
                  <a:pt x="1843" y="0"/>
                  <a:pt x="1209" y="458"/>
                  <a:pt x="713" y="1535"/>
                </a:cubicBezTo>
                <a:cubicBezTo>
                  <a:pt x="0" y="3083"/>
                  <a:pt x="382" y="3874"/>
                  <a:pt x="1052" y="3874"/>
                </a:cubicBezTo>
                <a:cubicBezTo>
                  <a:pt x="1549" y="3874"/>
                  <a:pt x="2205" y="3438"/>
                  <a:pt x="2689" y="2550"/>
                </a:cubicBezTo>
                <a:cubicBezTo>
                  <a:pt x="3515" y="1034"/>
                  <a:pt x="3084" y="0"/>
                  <a:pt x="233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9"/>
          <p:cNvSpPr/>
          <p:nvPr/>
        </p:nvSpPr>
        <p:spPr>
          <a:xfrm rot="3107017">
            <a:off x="1295896" y="4420157"/>
            <a:ext cx="116156" cy="190887"/>
          </a:xfrm>
          <a:custGeom>
            <a:avLst/>
            <a:gdLst/>
            <a:ahLst/>
            <a:cxnLst/>
            <a:rect l="l" t="t" r="r" b="b"/>
            <a:pathLst>
              <a:path w="1688" h="2774" extrusionOk="0">
                <a:moveTo>
                  <a:pt x="1024" y="1"/>
                </a:moveTo>
                <a:cubicBezTo>
                  <a:pt x="552" y="1"/>
                  <a:pt x="1" y="595"/>
                  <a:pt x="177" y="1566"/>
                </a:cubicBezTo>
                <a:cubicBezTo>
                  <a:pt x="314" y="2358"/>
                  <a:pt x="596" y="2774"/>
                  <a:pt x="878" y="2774"/>
                </a:cubicBezTo>
                <a:cubicBezTo>
                  <a:pt x="1199" y="2774"/>
                  <a:pt x="1519" y="2231"/>
                  <a:pt x="1619" y="1085"/>
                </a:cubicBezTo>
                <a:cubicBezTo>
                  <a:pt x="1687" y="332"/>
                  <a:pt x="1378" y="1"/>
                  <a:pt x="102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9"/>
          <p:cNvSpPr/>
          <p:nvPr/>
        </p:nvSpPr>
        <p:spPr>
          <a:xfrm>
            <a:off x="5283400" y="4891784"/>
            <a:ext cx="2828071" cy="308068"/>
          </a:xfrm>
          <a:custGeom>
            <a:avLst/>
            <a:gdLst/>
            <a:ahLst/>
            <a:cxnLst/>
            <a:rect l="l" t="t" r="r" b="b"/>
            <a:pathLst>
              <a:path w="24529" h="2672" extrusionOk="0">
                <a:moveTo>
                  <a:pt x="11805" y="0"/>
                </a:moveTo>
                <a:cubicBezTo>
                  <a:pt x="6324" y="0"/>
                  <a:pt x="2075" y="1484"/>
                  <a:pt x="1" y="2672"/>
                </a:cubicBezTo>
                <a:lnTo>
                  <a:pt x="24528" y="2672"/>
                </a:lnTo>
                <a:cubicBezTo>
                  <a:pt x="19910" y="699"/>
                  <a:pt x="15567" y="0"/>
                  <a:pt x="1180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9"/>
          <p:cNvSpPr/>
          <p:nvPr/>
        </p:nvSpPr>
        <p:spPr>
          <a:xfrm>
            <a:off x="222075" y="-196251"/>
            <a:ext cx="2828081" cy="644500"/>
          </a:xfrm>
          <a:custGeom>
            <a:avLst/>
            <a:gdLst/>
            <a:ahLst/>
            <a:cxnLst/>
            <a:rect l="l" t="t" r="r" b="b"/>
            <a:pathLst>
              <a:path w="26226" h="5977" extrusionOk="0">
                <a:moveTo>
                  <a:pt x="19856" y="1"/>
                </a:moveTo>
                <a:cubicBezTo>
                  <a:pt x="12496" y="1"/>
                  <a:pt x="305" y="1677"/>
                  <a:pt x="305" y="1677"/>
                </a:cubicBezTo>
                <a:cubicBezTo>
                  <a:pt x="0" y="4131"/>
                  <a:pt x="5883" y="5977"/>
                  <a:pt x="12166" y="5977"/>
                </a:cubicBezTo>
                <a:cubicBezTo>
                  <a:pt x="17164" y="5977"/>
                  <a:pt x="22415" y="4809"/>
                  <a:pt x="25007" y="1851"/>
                </a:cubicBezTo>
                <a:cubicBezTo>
                  <a:pt x="26225" y="458"/>
                  <a:pt x="23700" y="1"/>
                  <a:pt x="1985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9"/>
          <p:cNvSpPr/>
          <p:nvPr/>
        </p:nvSpPr>
        <p:spPr>
          <a:xfrm rot="-1408981">
            <a:off x="1926441" y="-6621"/>
            <a:ext cx="901277" cy="743274"/>
          </a:xfrm>
          <a:custGeom>
            <a:avLst/>
            <a:gdLst/>
            <a:ahLst/>
            <a:cxnLst/>
            <a:rect l="l" t="t" r="r" b="b"/>
            <a:pathLst>
              <a:path w="23581" h="19447" extrusionOk="0">
                <a:moveTo>
                  <a:pt x="7232" y="195"/>
                </a:moveTo>
                <a:cubicBezTo>
                  <a:pt x="8490" y="195"/>
                  <a:pt x="9775" y="488"/>
                  <a:pt x="10936" y="852"/>
                </a:cubicBezTo>
                <a:cubicBezTo>
                  <a:pt x="15115" y="2174"/>
                  <a:pt x="18266" y="5459"/>
                  <a:pt x="20536" y="9077"/>
                </a:cubicBezTo>
                <a:cubicBezTo>
                  <a:pt x="21871" y="11214"/>
                  <a:pt x="23580" y="13831"/>
                  <a:pt x="22312" y="16381"/>
                </a:cubicBezTo>
                <a:cubicBezTo>
                  <a:pt x="21439" y="18113"/>
                  <a:pt x="19532" y="19204"/>
                  <a:pt x="17619" y="19204"/>
                </a:cubicBezTo>
                <a:cubicBezTo>
                  <a:pt x="17541" y="19204"/>
                  <a:pt x="17463" y="19202"/>
                  <a:pt x="17385" y="19198"/>
                </a:cubicBezTo>
                <a:cubicBezTo>
                  <a:pt x="15435" y="19105"/>
                  <a:pt x="13473" y="18637"/>
                  <a:pt x="11603" y="18077"/>
                </a:cubicBezTo>
                <a:cubicBezTo>
                  <a:pt x="9512" y="17455"/>
                  <a:pt x="7409" y="16636"/>
                  <a:pt x="5655" y="15309"/>
                </a:cubicBezTo>
                <a:lnTo>
                  <a:pt x="5655" y="15309"/>
                </a:lnTo>
                <a:cubicBezTo>
                  <a:pt x="5650" y="15301"/>
                  <a:pt x="5643" y="15293"/>
                  <a:pt x="5635" y="15286"/>
                </a:cubicBezTo>
                <a:cubicBezTo>
                  <a:pt x="3806" y="13831"/>
                  <a:pt x="2297" y="11948"/>
                  <a:pt x="1402" y="9798"/>
                </a:cubicBezTo>
                <a:cubicBezTo>
                  <a:pt x="561" y="7809"/>
                  <a:pt x="94" y="5005"/>
                  <a:pt x="1242" y="3029"/>
                </a:cubicBezTo>
                <a:cubicBezTo>
                  <a:pt x="2110" y="1533"/>
                  <a:pt x="4046" y="772"/>
                  <a:pt x="5648" y="372"/>
                </a:cubicBezTo>
                <a:cubicBezTo>
                  <a:pt x="6163" y="248"/>
                  <a:pt x="6695" y="195"/>
                  <a:pt x="7232" y="195"/>
                </a:cubicBezTo>
                <a:close/>
                <a:moveTo>
                  <a:pt x="7244" y="1"/>
                </a:moveTo>
                <a:cubicBezTo>
                  <a:pt x="5230" y="1"/>
                  <a:pt x="3261" y="581"/>
                  <a:pt x="1723" y="2041"/>
                </a:cubicBezTo>
                <a:cubicBezTo>
                  <a:pt x="0" y="3670"/>
                  <a:pt x="134" y="6621"/>
                  <a:pt x="748" y="8717"/>
                </a:cubicBezTo>
                <a:cubicBezTo>
                  <a:pt x="1535" y="11398"/>
                  <a:pt x="3295" y="13733"/>
                  <a:pt x="5456" y="15469"/>
                </a:cubicBezTo>
                <a:lnTo>
                  <a:pt x="5456" y="15469"/>
                </a:lnTo>
                <a:cubicBezTo>
                  <a:pt x="5461" y="15475"/>
                  <a:pt x="5468" y="15481"/>
                  <a:pt x="5475" y="15486"/>
                </a:cubicBezTo>
                <a:cubicBezTo>
                  <a:pt x="7197" y="16808"/>
                  <a:pt x="9267" y="17636"/>
                  <a:pt x="11323" y="18264"/>
                </a:cubicBezTo>
                <a:cubicBezTo>
                  <a:pt x="13192" y="18838"/>
                  <a:pt x="15155" y="19292"/>
                  <a:pt x="17104" y="19425"/>
                </a:cubicBezTo>
                <a:cubicBezTo>
                  <a:pt x="17268" y="19440"/>
                  <a:pt x="17431" y="19447"/>
                  <a:pt x="17594" y="19447"/>
                </a:cubicBezTo>
                <a:cubicBezTo>
                  <a:pt x="19249" y="19447"/>
                  <a:pt x="20828" y="18714"/>
                  <a:pt x="21898" y="17449"/>
                </a:cubicBezTo>
                <a:cubicBezTo>
                  <a:pt x="23554" y="15473"/>
                  <a:pt x="23073" y="13096"/>
                  <a:pt x="21938" y="11000"/>
                </a:cubicBezTo>
                <a:cubicBezTo>
                  <a:pt x="19735" y="6914"/>
                  <a:pt x="16664" y="2962"/>
                  <a:pt x="12284" y="1093"/>
                </a:cubicBezTo>
                <a:cubicBezTo>
                  <a:pt x="10731" y="427"/>
                  <a:pt x="8971" y="1"/>
                  <a:pt x="724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9"/>
          <p:cNvSpPr/>
          <p:nvPr/>
        </p:nvSpPr>
        <p:spPr>
          <a:xfrm rot="596934">
            <a:off x="6716123" y="4166151"/>
            <a:ext cx="607831" cy="407237"/>
          </a:xfrm>
          <a:custGeom>
            <a:avLst/>
            <a:gdLst/>
            <a:ahLst/>
            <a:cxnLst/>
            <a:rect l="l" t="t" r="r" b="b"/>
            <a:pathLst>
              <a:path w="14672" h="9830" extrusionOk="0">
                <a:moveTo>
                  <a:pt x="4194" y="1"/>
                </a:moveTo>
                <a:cubicBezTo>
                  <a:pt x="1" y="1"/>
                  <a:pt x="306" y="4432"/>
                  <a:pt x="4497" y="6534"/>
                </a:cubicBezTo>
                <a:cubicBezTo>
                  <a:pt x="6579" y="7575"/>
                  <a:pt x="10073" y="9830"/>
                  <a:pt x="12145" y="9830"/>
                </a:cubicBezTo>
                <a:cubicBezTo>
                  <a:pt x="12864" y="9830"/>
                  <a:pt x="13412" y="9558"/>
                  <a:pt x="13670" y="8870"/>
                </a:cubicBezTo>
                <a:cubicBezTo>
                  <a:pt x="14671" y="6200"/>
                  <a:pt x="9851" y="392"/>
                  <a:pt x="4657" y="18"/>
                </a:cubicBezTo>
                <a:cubicBezTo>
                  <a:pt x="4497" y="6"/>
                  <a:pt x="4343" y="1"/>
                  <a:pt x="419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9"/>
          <p:cNvSpPr/>
          <p:nvPr/>
        </p:nvSpPr>
        <p:spPr>
          <a:xfrm>
            <a:off x="7295350" y="4658450"/>
            <a:ext cx="373650" cy="206675"/>
          </a:xfrm>
          <a:custGeom>
            <a:avLst/>
            <a:gdLst/>
            <a:ahLst/>
            <a:cxnLst/>
            <a:rect l="l" t="t" r="r" b="b"/>
            <a:pathLst>
              <a:path w="14946" h="8267" extrusionOk="0">
                <a:moveTo>
                  <a:pt x="5109" y="0"/>
                </a:moveTo>
                <a:cubicBezTo>
                  <a:pt x="3949" y="0"/>
                  <a:pt x="2967" y="282"/>
                  <a:pt x="2417" y="914"/>
                </a:cubicBezTo>
                <a:cubicBezTo>
                  <a:pt x="1" y="3678"/>
                  <a:pt x="4487" y="6335"/>
                  <a:pt x="6196" y="7096"/>
                </a:cubicBezTo>
                <a:cubicBezTo>
                  <a:pt x="8034" y="7896"/>
                  <a:pt x="9523" y="8266"/>
                  <a:pt x="10665" y="8266"/>
                </a:cubicBezTo>
                <a:cubicBezTo>
                  <a:pt x="11961" y="8266"/>
                  <a:pt x="12808" y="7789"/>
                  <a:pt x="13206" y="6923"/>
                </a:cubicBezTo>
                <a:cubicBezTo>
                  <a:pt x="14946" y="3195"/>
                  <a:pt x="9016" y="0"/>
                  <a:pt x="510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9"/>
          <p:cNvSpPr/>
          <p:nvPr/>
        </p:nvSpPr>
        <p:spPr>
          <a:xfrm>
            <a:off x="6537999" y="4581908"/>
            <a:ext cx="399093" cy="142414"/>
          </a:xfrm>
          <a:custGeom>
            <a:avLst/>
            <a:gdLst/>
            <a:ahLst/>
            <a:cxnLst/>
            <a:rect l="l" t="t" r="r" b="b"/>
            <a:pathLst>
              <a:path w="5731" h="2045" extrusionOk="0">
                <a:moveTo>
                  <a:pt x="2617" y="1"/>
                </a:moveTo>
                <a:cubicBezTo>
                  <a:pt x="509" y="1"/>
                  <a:pt x="1" y="1807"/>
                  <a:pt x="2553" y="2027"/>
                </a:cubicBezTo>
                <a:cubicBezTo>
                  <a:pt x="2694" y="2039"/>
                  <a:pt x="2830" y="2044"/>
                  <a:pt x="2961" y="2044"/>
                </a:cubicBezTo>
                <a:cubicBezTo>
                  <a:pt x="5156" y="2044"/>
                  <a:pt x="5731" y="429"/>
                  <a:pt x="3248" y="51"/>
                </a:cubicBezTo>
                <a:cubicBezTo>
                  <a:pt x="3024" y="16"/>
                  <a:pt x="2814" y="1"/>
                  <a:pt x="261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0" name="Google Shape;340;p9"/>
          <p:cNvGrpSpPr/>
          <p:nvPr/>
        </p:nvGrpSpPr>
        <p:grpSpPr>
          <a:xfrm>
            <a:off x="307226" y="3048107"/>
            <a:ext cx="627747" cy="902170"/>
            <a:chOff x="307226" y="3048107"/>
            <a:chExt cx="627747" cy="902170"/>
          </a:xfrm>
        </p:grpSpPr>
        <p:sp>
          <p:nvSpPr>
            <p:cNvPr id="341" name="Google Shape;341;p9"/>
            <p:cNvSpPr/>
            <p:nvPr/>
          </p:nvSpPr>
          <p:spPr>
            <a:xfrm rot="-5177652">
              <a:off x="346212" y="3648893"/>
              <a:ext cx="157165" cy="71495"/>
            </a:xfrm>
            <a:custGeom>
              <a:avLst/>
              <a:gdLst/>
              <a:ahLst/>
              <a:cxnLst/>
              <a:rect l="l" t="t" r="r" b="b"/>
              <a:pathLst>
                <a:path w="2284" h="1039" extrusionOk="0">
                  <a:moveTo>
                    <a:pt x="1852" y="1"/>
                  </a:moveTo>
                  <a:cubicBezTo>
                    <a:pt x="1557" y="1"/>
                    <a:pt x="1205" y="154"/>
                    <a:pt x="962" y="215"/>
                  </a:cubicBezTo>
                  <a:cubicBezTo>
                    <a:pt x="628" y="295"/>
                    <a:pt x="241" y="362"/>
                    <a:pt x="67" y="669"/>
                  </a:cubicBezTo>
                  <a:cubicBezTo>
                    <a:pt x="1" y="816"/>
                    <a:pt x="81" y="989"/>
                    <a:pt x="241" y="1029"/>
                  </a:cubicBezTo>
                  <a:cubicBezTo>
                    <a:pt x="282" y="1036"/>
                    <a:pt x="323" y="1039"/>
                    <a:pt x="365" y="1039"/>
                  </a:cubicBezTo>
                  <a:cubicBezTo>
                    <a:pt x="666" y="1039"/>
                    <a:pt x="990" y="888"/>
                    <a:pt x="1283" y="829"/>
                  </a:cubicBezTo>
                  <a:cubicBezTo>
                    <a:pt x="1616" y="776"/>
                    <a:pt x="2097" y="749"/>
                    <a:pt x="2231" y="415"/>
                  </a:cubicBezTo>
                  <a:cubicBezTo>
                    <a:pt x="2284" y="282"/>
                    <a:pt x="2231" y="122"/>
                    <a:pt x="2110" y="55"/>
                  </a:cubicBezTo>
                  <a:cubicBezTo>
                    <a:pt x="2033" y="16"/>
                    <a:pt x="1945" y="1"/>
                    <a:pt x="18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9"/>
            <p:cNvSpPr/>
            <p:nvPr/>
          </p:nvSpPr>
          <p:spPr>
            <a:xfrm rot="-5177652">
              <a:off x="261666" y="3484248"/>
              <a:ext cx="139481" cy="39429"/>
            </a:xfrm>
            <a:custGeom>
              <a:avLst/>
              <a:gdLst/>
              <a:ahLst/>
              <a:cxnLst/>
              <a:rect l="l" t="t" r="r" b="b"/>
              <a:pathLst>
                <a:path w="2027" h="573" extrusionOk="0">
                  <a:moveTo>
                    <a:pt x="1521" y="1"/>
                  </a:moveTo>
                  <a:cubicBezTo>
                    <a:pt x="1365" y="1"/>
                    <a:pt x="1205" y="31"/>
                    <a:pt x="1065" y="51"/>
                  </a:cubicBezTo>
                  <a:cubicBezTo>
                    <a:pt x="704" y="104"/>
                    <a:pt x="357" y="238"/>
                    <a:pt x="64" y="438"/>
                  </a:cubicBezTo>
                  <a:cubicBezTo>
                    <a:pt x="1" y="476"/>
                    <a:pt x="56" y="573"/>
                    <a:pt x="108" y="573"/>
                  </a:cubicBezTo>
                  <a:cubicBezTo>
                    <a:pt x="111" y="573"/>
                    <a:pt x="114" y="572"/>
                    <a:pt x="117" y="571"/>
                  </a:cubicBezTo>
                  <a:cubicBezTo>
                    <a:pt x="464" y="531"/>
                    <a:pt x="825" y="518"/>
                    <a:pt x="1172" y="505"/>
                  </a:cubicBezTo>
                  <a:cubicBezTo>
                    <a:pt x="1279" y="505"/>
                    <a:pt x="1396" y="515"/>
                    <a:pt x="1512" y="515"/>
                  </a:cubicBezTo>
                  <a:cubicBezTo>
                    <a:pt x="1657" y="515"/>
                    <a:pt x="1801" y="499"/>
                    <a:pt x="1920" y="425"/>
                  </a:cubicBezTo>
                  <a:cubicBezTo>
                    <a:pt x="2013" y="358"/>
                    <a:pt x="2026" y="211"/>
                    <a:pt x="1946" y="131"/>
                  </a:cubicBezTo>
                  <a:cubicBezTo>
                    <a:pt x="1826" y="31"/>
                    <a:pt x="1676" y="1"/>
                    <a:pt x="15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9"/>
            <p:cNvSpPr/>
            <p:nvPr/>
          </p:nvSpPr>
          <p:spPr>
            <a:xfrm rot="-5177652">
              <a:off x="369114" y="3452791"/>
              <a:ext cx="149802" cy="42594"/>
            </a:xfrm>
            <a:custGeom>
              <a:avLst/>
              <a:gdLst/>
              <a:ahLst/>
              <a:cxnLst/>
              <a:rect l="l" t="t" r="r" b="b"/>
              <a:pathLst>
                <a:path w="2177" h="619" extrusionOk="0">
                  <a:moveTo>
                    <a:pt x="1733" y="0"/>
                  </a:moveTo>
                  <a:cubicBezTo>
                    <a:pt x="1463" y="0"/>
                    <a:pt x="1188" y="97"/>
                    <a:pt x="921" y="138"/>
                  </a:cubicBezTo>
                  <a:cubicBezTo>
                    <a:pt x="668" y="191"/>
                    <a:pt x="414" y="244"/>
                    <a:pt x="160" y="325"/>
                  </a:cubicBezTo>
                  <a:cubicBezTo>
                    <a:pt x="13" y="365"/>
                    <a:pt x="0" y="618"/>
                    <a:pt x="174" y="618"/>
                  </a:cubicBezTo>
                  <a:cubicBezTo>
                    <a:pt x="508" y="618"/>
                    <a:pt x="841" y="618"/>
                    <a:pt x="1175" y="592"/>
                  </a:cubicBezTo>
                  <a:cubicBezTo>
                    <a:pt x="1482" y="578"/>
                    <a:pt x="1803" y="592"/>
                    <a:pt x="2056" y="405"/>
                  </a:cubicBezTo>
                  <a:cubicBezTo>
                    <a:pt x="2177" y="298"/>
                    <a:pt x="2136" y="84"/>
                    <a:pt x="1976" y="31"/>
                  </a:cubicBezTo>
                  <a:cubicBezTo>
                    <a:pt x="1896" y="9"/>
                    <a:pt x="1815" y="0"/>
                    <a:pt x="17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9"/>
            <p:cNvSpPr/>
            <p:nvPr/>
          </p:nvSpPr>
          <p:spPr>
            <a:xfrm rot="-5177652">
              <a:off x="297933" y="3261697"/>
              <a:ext cx="144297" cy="52503"/>
            </a:xfrm>
            <a:custGeom>
              <a:avLst/>
              <a:gdLst/>
              <a:ahLst/>
              <a:cxnLst/>
              <a:rect l="l" t="t" r="r" b="b"/>
              <a:pathLst>
                <a:path w="2097" h="763" extrusionOk="0">
                  <a:moveTo>
                    <a:pt x="1122" y="0"/>
                  </a:moveTo>
                  <a:cubicBezTo>
                    <a:pt x="712" y="0"/>
                    <a:pt x="283" y="136"/>
                    <a:pt x="54" y="388"/>
                  </a:cubicBezTo>
                  <a:cubicBezTo>
                    <a:pt x="1" y="455"/>
                    <a:pt x="27" y="549"/>
                    <a:pt x="107" y="589"/>
                  </a:cubicBezTo>
                  <a:cubicBezTo>
                    <a:pt x="283" y="671"/>
                    <a:pt x="478" y="711"/>
                    <a:pt x="668" y="711"/>
                  </a:cubicBezTo>
                  <a:cubicBezTo>
                    <a:pt x="695" y="711"/>
                    <a:pt x="722" y="711"/>
                    <a:pt x="748" y="709"/>
                  </a:cubicBezTo>
                  <a:cubicBezTo>
                    <a:pt x="1055" y="709"/>
                    <a:pt x="1362" y="749"/>
                    <a:pt x="1670" y="762"/>
                  </a:cubicBezTo>
                  <a:cubicBezTo>
                    <a:pt x="1923" y="762"/>
                    <a:pt x="2097" y="375"/>
                    <a:pt x="1870" y="202"/>
                  </a:cubicBezTo>
                  <a:cubicBezTo>
                    <a:pt x="1679" y="65"/>
                    <a:pt x="1405" y="0"/>
                    <a:pt x="11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9"/>
            <p:cNvSpPr/>
            <p:nvPr/>
          </p:nvSpPr>
          <p:spPr>
            <a:xfrm rot="-5177652">
              <a:off x="404961" y="3197219"/>
              <a:ext cx="164597" cy="45553"/>
            </a:xfrm>
            <a:custGeom>
              <a:avLst/>
              <a:gdLst/>
              <a:ahLst/>
              <a:cxnLst/>
              <a:rect l="l" t="t" r="r" b="b"/>
              <a:pathLst>
                <a:path w="2392" h="662" extrusionOk="0">
                  <a:moveTo>
                    <a:pt x="1579" y="1"/>
                  </a:moveTo>
                  <a:cubicBezTo>
                    <a:pt x="1377" y="1"/>
                    <a:pt x="1172" y="36"/>
                    <a:pt x="989" y="78"/>
                  </a:cubicBezTo>
                  <a:cubicBezTo>
                    <a:pt x="722" y="145"/>
                    <a:pt x="201" y="238"/>
                    <a:pt x="27" y="452"/>
                  </a:cubicBezTo>
                  <a:cubicBezTo>
                    <a:pt x="1" y="478"/>
                    <a:pt x="14" y="532"/>
                    <a:pt x="54" y="545"/>
                  </a:cubicBezTo>
                  <a:cubicBezTo>
                    <a:pt x="141" y="598"/>
                    <a:pt x="288" y="612"/>
                    <a:pt x="438" y="612"/>
                  </a:cubicBezTo>
                  <a:cubicBezTo>
                    <a:pt x="588" y="612"/>
                    <a:pt x="742" y="598"/>
                    <a:pt x="842" y="598"/>
                  </a:cubicBezTo>
                  <a:cubicBezTo>
                    <a:pt x="931" y="591"/>
                    <a:pt x="1022" y="588"/>
                    <a:pt x="1112" y="588"/>
                  </a:cubicBezTo>
                  <a:cubicBezTo>
                    <a:pt x="1360" y="588"/>
                    <a:pt x="1609" y="613"/>
                    <a:pt x="1843" y="652"/>
                  </a:cubicBezTo>
                  <a:cubicBezTo>
                    <a:pt x="1870" y="658"/>
                    <a:pt x="1896" y="661"/>
                    <a:pt x="1921" y="661"/>
                  </a:cubicBezTo>
                  <a:cubicBezTo>
                    <a:pt x="2212" y="661"/>
                    <a:pt x="2392" y="264"/>
                    <a:pt x="2097" y="104"/>
                  </a:cubicBezTo>
                  <a:cubicBezTo>
                    <a:pt x="1939" y="29"/>
                    <a:pt x="1760" y="1"/>
                    <a:pt x="15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9"/>
            <p:cNvSpPr/>
            <p:nvPr/>
          </p:nvSpPr>
          <p:spPr>
            <a:xfrm rot="-5177652">
              <a:off x="492003" y="3354783"/>
              <a:ext cx="126819" cy="45897"/>
            </a:xfrm>
            <a:custGeom>
              <a:avLst/>
              <a:gdLst/>
              <a:ahLst/>
              <a:cxnLst/>
              <a:rect l="l" t="t" r="r" b="b"/>
              <a:pathLst>
                <a:path w="1843" h="667" extrusionOk="0">
                  <a:moveTo>
                    <a:pt x="1392" y="0"/>
                  </a:moveTo>
                  <a:cubicBezTo>
                    <a:pt x="1235" y="0"/>
                    <a:pt x="1066" y="39"/>
                    <a:pt x="935" y="65"/>
                  </a:cubicBezTo>
                  <a:cubicBezTo>
                    <a:pt x="588" y="119"/>
                    <a:pt x="254" y="292"/>
                    <a:pt x="27" y="559"/>
                  </a:cubicBezTo>
                  <a:cubicBezTo>
                    <a:pt x="0" y="613"/>
                    <a:pt x="27" y="666"/>
                    <a:pt x="80" y="666"/>
                  </a:cubicBezTo>
                  <a:cubicBezTo>
                    <a:pt x="414" y="599"/>
                    <a:pt x="748" y="559"/>
                    <a:pt x="1082" y="559"/>
                  </a:cubicBezTo>
                  <a:cubicBezTo>
                    <a:pt x="1179" y="559"/>
                    <a:pt x="1296" y="574"/>
                    <a:pt x="1409" y="574"/>
                  </a:cubicBezTo>
                  <a:cubicBezTo>
                    <a:pt x="1560" y="574"/>
                    <a:pt x="1705" y="548"/>
                    <a:pt x="1789" y="426"/>
                  </a:cubicBezTo>
                  <a:cubicBezTo>
                    <a:pt x="1843" y="346"/>
                    <a:pt x="1843" y="252"/>
                    <a:pt x="1789" y="185"/>
                  </a:cubicBezTo>
                  <a:cubicBezTo>
                    <a:pt x="1708" y="42"/>
                    <a:pt x="1556" y="0"/>
                    <a:pt x="139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9"/>
            <p:cNvSpPr/>
            <p:nvPr/>
          </p:nvSpPr>
          <p:spPr>
            <a:xfrm rot="-5177652">
              <a:off x="496712" y="3601848"/>
              <a:ext cx="139687" cy="46723"/>
            </a:xfrm>
            <a:custGeom>
              <a:avLst/>
              <a:gdLst/>
              <a:ahLst/>
              <a:cxnLst/>
              <a:rect l="l" t="t" r="r" b="b"/>
              <a:pathLst>
                <a:path w="2030" h="679" extrusionOk="0">
                  <a:moveTo>
                    <a:pt x="1393" y="0"/>
                  </a:moveTo>
                  <a:cubicBezTo>
                    <a:pt x="925" y="0"/>
                    <a:pt x="366" y="331"/>
                    <a:pt x="40" y="545"/>
                  </a:cubicBezTo>
                  <a:cubicBezTo>
                    <a:pt x="0" y="585"/>
                    <a:pt x="14" y="665"/>
                    <a:pt x="80" y="679"/>
                  </a:cubicBezTo>
                  <a:cubicBezTo>
                    <a:pt x="374" y="665"/>
                    <a:pt x="668" y="639"/>
                    <a:pt x="962" y="585"/>
                  </a:cubicBezTo>
                  <a:cubicBezTo>
                    <a:pt x="1010" y="581"/>
                    <a:pt x="1058" y="580"/>
                    <a:pt x="1106" y="580"/>
                  </a:cubicBezTo>
                  <a:cubicBezTo>
                    <a:pt x="1242" y="580"/>
                    <a:pt x="1375" y="592"/>
                    <a:pt x="1510" y="592"/>
                  </a:cubicBezTo>
                  <a:cubicBezTo>
                    <a:pt x="1629" y="592"/>
                    <a:pt x="1748" y="582"/>
                    <a:pt x="1870" y="545"/>
                  </a:cubicBezTo>
                  <a:cubicBezTo>
                    <a:pt x="1990" y="492"/>
                    <a:pt x="2030" y="332"/>
                    <a:pt x="1923" y="225"/>
                  </a:cubicBezTo>
                  <a:cubicBezTo>
                    <a:pt x="1781" y="63"/>
                    <a:pt x="1596" y="0"/>
                    <a:pt x="13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9"/>
            <p:cNvSpPr/>
            <p:nvPr/>
          </p:nvSpPr>
          <p:spPr>
            <a:xfrm rot="-5177652">
              <a:off x="608005" y="3496172"/>
              <a:ext cx="142577" cy="52710"/>
            </a:xfrm>
            <a:custGeom>
              <a:avLst/>
              <a:gdLst/>
              <a:ahLst/>
              <a:cxnLst/>
              <a:rect l="l" t="t" r="r" b="b"/>
              <a:pathLst>
                <a:path w="2072" h="766" extrusionOk="0">
                  <a:moveTo>
                    <a:pt x="1599" y="1"/>
                  </a:moveTo>
                  <a:cubicBezTo>
                    <a:pt x="1426" y="1"/>
                    <a:pt x="1243" y="48"/>
                    <a:pt x="1083" y="92"/>
                  </a:cubicBezTo>
                  <a:cubicBezTo>
                    <a:pt x="736" y="212"/>
                    <a:pt x="402" y="372"/>
                    <a:pt x="95" y="572"/>
                  </a:cubicBezTo>
                  <a:cubicBezTo>
                    <a:pt x="0" y="632"/>
                    <a:pt x="43" y="766"/>
                    <a:pt x="138" y="766"/>
                  </a:cubicBezTo>
                  <a:cubicBezTo>
                    <a:pt x="150" y="766"/>
                    <a:pt x="162" y="764"/>
                    <a:pt x="175" y="759"/>
                  </a:cubicBezTo>
                  <a:cubicBezTo>
                    <a:pt x="523" y="679"/>
                    <a:pt x="870" y="612"/>
                    <a:pt x="1230" y="572"/>
                  </a:cubicBezTo>
                  <a:cubicBezTo>
                    <a:pt x="1471" y="546"/>
                    <a:pt x="1764" y="599"/>
                    <a:pt x="1965" y="425"/>
                  </a:cubicBezTo>
                  <a:cubicBezTo>
                    <a:pt x="2071" y="359"/>
                    <a:pt x="2071" y="225"/>
                    <a:pt x="1991" y="132"/>
                  </a:cubicBezTo>
                  <a:cubicBezTo>
                    <a:pt x="1882" y="34"/>
                    <a:pt x="1744" y="1"/>
                    <a:pt x="15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9"/>
            <p:cNvSpPr/>
            <p:nvPr/>
          </p:nvSpPr>
          <p:spPr>
            <a:xfrm rot="-5177652">
              <a:off x="580586" y="3243167"/>
              <a:ext cx="131430" cy="44315"/>
            </a:xfrm>
            <a:custGeom>
              <a:avLst/>
              <a:gdLst/>
              <a:ahLst/>
              <a:cxnLst/>
              <a:rect l="l" t="t" r="r" b="b"/>
              <a:pathLst>
                <a:path w="1910" h="644" extrusionOk="0">
                  <a:moveTo>
                    <a:pt x="1302" y="0"/>
                  </a:moveTo>
                  <a:cubicBezTo>
                    <a:pt x="1124" y="0"/>
                    <a:pt x="941" y="26"/>
                    <a:pt x="775" y="56"/>
                  </a:cubicBezTo>
                  <a:cubicBezTo>
                    <a:pt x="481" y="96"/>
                    <a:pt x="107" y="203"/>
                    <a:pt x="14" y="524"/>
                  </a:cubicBezTo>
                  <a:cubicBezTo>
                    <a:pt x="1" y="577"/>
                    <a:pt x="41" y="644"/>
                    <a:pt x="107" y="644"/>
                  </a:cubicBezTo>
                  <a:cubicBezTo>
                    <a:pt x="348" y="644"/>
                    <a:pt x="588" y="577"/>
                    <a:pt x="842" y="577"/>
                  </a:cubicBezTo>
                  <a:cubicBezTo>
                    <a:pt x="1019" y="577"/>
                    <a:pt x="1201" y="609"/>
                    <a:pt x="1379" y="609"/>
                  </a:cubicBezTo>
                  <a:cubicBezTo>
                    <a:pt x="1483" y="609"/>
                    <a:pt x="1585" y="598"/>
                    <a:pt x="1683" y="564"/>
                  </a:cubicBezTo>
                  <a:cubicBezTo>
                    <a:pt x="1910" y="470"/>
                    <a:pt x="1910" y="163"/>
                    <a:pt x="1696" y="56"/>
                  </a:cubicBezTo>
                  <a:cubicBezTo>
                    <a:pt x="1574" y="16"/>
                    <a:pt x="1440" y="0"/>
                    <a:pt x="13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9"/>
            <p:cNvSpPr/>
            <p:nvPr/>
          </p:nvSpPr>
          <p:spPr>
            <a:xfrm rot="-5177652">
              <a:off x="682779" y="3280607"/>
              <a:ext cx="143196" cy="41149"/>
            </a:xfrm>
            <a:custGeom>
              <a:avLst/>
              <a:gdLst/>
              <a:ahLst/>
              <a:cxnLst/>
              <a:rect l="l" t="t" r="r" b="b"/>
              <a:pathLst>
                <a:path w="2081" h="598" extrusionOk="0">
                  <a:moveTo>
                    <a:pt x="1504" y="0"/>
                  </a:moveTo>
                  <a:cubicBezTo>
                    <a:pt x="991" y="0"/>
                    <a:pt x="427" y="267"/>
                    <a:pt x="37" y="515"/>
                  </a:cubicBezTo>
                  <a:cubicBezTo>
                    <a:pt x="1" y="540"/>
                    <a:pt x="20" y="597"/>
                    <a:pt x="64" y="597"/>
                  </a:cubicBezTo>
                  <a:cubicBezTo>
                    <a:pt x="68" y="597"/>
                    <a:pt x="72" y="597"/>
                    <a:pt x="77" y="595"/>
                  </a:cubicBezTo>
                  <a:cubicBezTo>
                    <a:pt x="344" y="542"/>
                    <a:pt x="625" y="502"/>
                    <a:pt x="905" y="475"/>
                  </a:cubicBezTo>
                  <a:cubicBezTo>
                    <a:pt x="933" y="474"/>
                    <a:pt x="961" y="473"/>
                    <a:pt x="990" y="473"/>
                  </a:cubicBezTo>
                  <a:cubicBezTo>
                    <a:pt x="1157" y="473"/>
                    <a:pt x="1330" y="492"/>
                    <a:pt x="1501" y="492"/>
                  </a:cubicBezTo>
                  <a:cubicBezTo>
                    <a:pt x="1607" y="492"/>
                    <a:pt x="1712" y="485"/>
                    <a:pt x="1813" y="462"/>
                  </a:cubicBezTo>
                  <a:cubicBezTo>
                    <a:pt x="2000" y="408"/>
                    <a:pt x="2080" y="101"/>
                    <a:pt x="1853" y="48"/>
                  </a:cubicBezTo>
                  <a:cubicBezTo>
                    <a:pt x="1741" y="15"/>
                    <a:pt x="1624" y="0"/>
                    <a:pt x="15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9"/>
            <p:cNvSpPr/>
            <p:nvPr/>
          </p:nvSpPr>
          <p:spPr>
            <a:xfrm rot="-5177652">
              <a:off x="704843" y="3501019"/>
              <a:ext cx="131361" cy="60004"/>
            </a:xfrm>
            <a:custGeom>
              <a:avLst/>
              <a:gdLst/>
              <a:ahLst/>
              <a:cxnLst/>
              <a:rect l="l" t="t" r="r" b="b"/>
              <a:pathLst>
                <a:path w="1909" h="872" extrusionOk="0">
                  <a:moveTo>
                    <a:pt x="1529" y="0"/>
                  </a:moveTo>
                  <a:cubicBezTo>
                    <a:pt x="1518" y="0"/>
                    <a:pt x="1506" y="1"/>
                    <a:pt x="1493" y="2"/>
                  </a:cubicBezTo>
                  <a:cubicBezTo>
                    <a:pt x="1026" y="42"/>
                    <a:pt x="212" y="282"/>
                    <a:pt x="25" y="763"/>
                  </a:cubicBezTo>
                  <a:cubicBezTo>
                    <a:pt x="0" y="812"/>
                    <a:pt x="54" y="872"/>
                    <a:pt x="114" y="872"/>
                  </a:cubicBezTo>
                  <a:cubicBezTo>
                    <a:pt x="120" y="872"/>
                    <a:pt x="126" y="871"/>
                    <a:pt x="131" y="870"/>
                  </a:cubicBezTo>
                  <a:cubicBezTo>
                    <a:pt x="599" y="803"/>
                    <a:pt x="1039" y="670"/>
                    <a:pt x="1520" y="643"/>
                  </a:cubicBezTo>
                  <a:cubicBezTo>
                    <a:pt x="1909" y="617"/>
                    <a:pt x="1908" y="0"/>
                    <a:pt x="152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9"/>
            <p:cNvSpPr/>
            <p:nvPr/>
          </p:nvSpPr>
          <p:spPr>
            <a:xfrm rot="-5177652">
              <a:off x="607430" y="3745078"/>
              <a:ext cx="133288" cy="56838"/>
            </a:xfrm>
            <a:custGeom>
              <a:avLst/>
              <a:gdLst/>
              <a:ahLst/>
              <a:cxnLst/>
              <a:rect l="l" t="t" r="r" b="b"/>
              <a:pathLst>
                <a:path w="1937" h="826" extrusionOk="0">
                  <a:moveTo>
                    <a:pt x="1462" y="1"/>
                  </a:moveTo>
                  <a:cubicBezTo>
                    <a:pt x="1266" y="1"/>
                    <a:pt x="1039" y="81"/>
                    <a:pt x="842" y="162"/>
                  </a:cubicBezTo>
                  <a:cubicBezTo>
                    <a:pt x="668" y="242"/>
                    <a:pt x="481" y="336"/>
                    <a:pt x="308" y="416"/>
                  </a:cubicBezTo>
                  <a:cubicBezTo>
                    <a:pt x="214" y="469"/>
                    <a:pt x="67" y="522"/>
                    <a:pt x="27" y="643"/>
                  </a:cubicBezTo>
                  <a:cubicBezTo>
                    <a:pt x="0" y="763"/>
                    <a:pt x="54" y="776"/>
                    <a:pt x="134" y="816"/>
                  </a:cubicBezTo>
                  <a:cubicBezTo>
                    <a:pt x="145" y="823"/>
                    <a:pt x="162" y="826"/>
                    <a:pt x="182" y="826"/>
                  </a:cubicBezTo>
                  <a:cubicBezTo>
                    <a:pt x="278" y="826"/>
                    <a:pt x="457" y="756"/>
                    <a:pt x="535" y="723"/>
                  </a:cubicBezTo>
                  <a:cubicBezTo>
                    <a:pt x="681" y="683"/>
                    <a:pt x="828" y="643"/>
                    <a:pt x="975" y="603"/>
                  </a:cubicBezTo>
                  <a:cubicBezTo>
                    <a:pt x="1175" y="549"/>
                    <a:pt x="1402" y="536"/>
                    <a:pt x="1616" y="536"/>
                  </a:cubicBezTo>
                  <a:cubicBezTo>
                    <a:pt x="1856" y="509"/>
                    <a:pt x="1937" y="189"/>
                    <a:pt x="1723" y="68"/>
                  </a:cubicBezTo>
                  <a:cubicBezTo>
                    <a:pt x="1648" y="20"/>
                    <a:pt x="1559" y="1"/>
                    <a:pt x="14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9"/>
            <p:cNvSpPr/>
            <p:nvPr/>
          </p:nvSpPr>
          <p:spPr>
            <a:xfrm rot="-5177652">
              <a:off x="462766" y="3850716"/>
              <a:ext cx="145949" cy="50232"/>
            </a:xfrm>
            <a:custGeom>
              <a:avLst/>
              <a:gdLst/>
              <a:ahLst/>
              <a:cxnLst/>
              <a:rect l="l" t="t" r="r" b="b"/>
              <a:pathLst>
                <a:path w="2121" h="730" extrusionOk="0">
                  <a:moveTo>
                    <a:pt x="1616" y="0"/>
                  </a:moveTo>
                  <a:cubicBezTo>
                    <a:pt x="1433" y="0"/>
                    <a:pt x="1241" y="55"/>
                    <a:pt x="1079" y="101"/>
                  </a:cubicBezTo>
                  <a:cubicBezTo>
                    <a:pt x="745" y="208"/>
                    <a:pt x="425" y="328"/>
                    <a:pt x="104" y="488"/>
                  </a:cubicBezTo>
                  <a:cubicBezTo>
                    <a:pt x="1" y="540"/>
                    <a:pt x="10" y="729"/>
                    <a:pt x="144" y="729"/>
                  </a:cubicBezTo>
                  <a:cubicBezTo>
                    <a:pt x="148" y="729"/>
                    <a:pt x="153" y="729"/>
                    <a:pt x="158" y="729"/>
                  </a:cubicBezTo>
                  <a:cubicBezTo>
                    <a:pt x="478" y="702"/>
                    <a:pt x="799" y="649"/>
                    <a:pt x="1119" y="609"/>
                  </a:cubicBezTo>
                  <a:cubicBezTo>
                    <a:pt x="1399" y="582"/>
                    <a:pt x="1720" y="635"/>
                    <a:pt x="1960" y="502"/>
                  </a:cubicBezTo>
                  <a:cubicBezTo>
                    <a:pt x="2107" y="422"/>
                    <a:pt x="2120" y="208"/>
                    <a:pt x="1987" y="115"/>
                  </a:cubicBezTo>
                  <a:cubicBezTo>
                    <a:pt x="1879" y="30"/>
                    <a:pt x="1750" y="0"/>
                    <a:pt x="16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9"/>
            <p:cNvSpPr/>
            <p:nvPr/>
          </p:nvSpPr>
          <p:spPr>
            <a:xfrm rot="-5177652">
              <a:off x="745878" y="3744114"/>
              <a:ext cx="132393" cy="51746"/>
            </a:xfrm>
            <a:custGeom>
              <a:avLst/>
              <a:gdLst/>
              <a:ahLst/>
              <a:cxnLst/>
              <a:rect l="l" t="t" r="r" b="b"/>
              <a:pathLst>
                <a:path w="1924" h="752" extrusionOk="0">
                  <a:moveTo>
                    <a:pt x="1488" y="1"/>
                  </a:moveTo>
                  <a:cubicBezTo>
                    <a:pt x="1338" y="1"/>
                    <a:pt x="1178" y="47"/>
                    <a:pt x="1029" y="90"/>
                  </a:cubicBezTo>
                  <a:cubicBezTo>
                    <a:pt x="708" y="170"/>
                    <a:pt x="414" y="290"/>
                    <a:pt x="134" y="464"/>
                  </a:cubicBezTo>
                  <a:cubicBezTo>
                    <a:pt x="1" y="536"/>
                    <a:pt x="43" y="751"/>
                    <a:pt x="181" y="751"/>
                  </a:cubicBezTo>
                  <a:cubicBezTo>
                    <a:pt x="196" y="751"/>
                    <a:pt x="211" y="749"/>
                    <a:pt x="227" y="744"/>
                  </a:cubicBezTo>
                  <a:cubicBezTo>
                    <a:pt x="508" y="691"/>
                    <a:pt x="802" y="624"/>
                    <a:pt x="1082" y="597"/>
                  </a:cubicBezTo>
                  <a:cubicBezTo>
                    <a:pt x="1322" y="570"/>
                    <a:pt x="1629" y="637"/>
                    <a:pt x="1816" y="450"/>
                  </a:cubicBezTo>
                  <a:cubicBezTo>
                    <a:pt x="1910" y="383"/>
                    <a:pt x="1923" y="237"/>
                    <a:pt x="1843" y="143"/>
                  </a:cubicBezTo>
                  <a:cubicBezTo>
                    <a:pt x="1743" y="37"/>
                    <a:pt x="1619" y="1"/>
                    <a:pt x="14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9"/>
            <p:cNvSpPr/>
            <p:nvPr/>
          </p:nvSpPr>
          <p:spPr>
            <a:xfrm rot="-5177652">
              <a:off x="829922" y="3523676"/>
              <a:ext cx="148908" cy="51677"/>
            </a:xfrm>
            <a:custGeom>
              <a:avLst/>
              <a:gdLst/>
              <a:ahLst/>
              <a:cxnLst/>
              <a:rect l="l" t="t" r="r" b="b"/>
              <a:pathLst>
                <a:path w="2164" h="751" extrusionOk="0">
                  <a:moveTo>
                    <a:pt x="1372" y="0"/>
                  </a:moveTo>
                  <a:cubicBezTo>
                    <a:pt x="844" y="0"/>
                    <a:pt x="230" y="217"/>
                    <a:pt x="41" y="587"/>
                  </a:cubicBezTo>
                  <a:cubicBezTo>
                    <a:pt x="1" y="667"/>
                    <a:pt x="68" y="747"/>
                    <a:pt x="148" y="747"/>
                  </a:cubicBezTo>
                  <a:cubicBezTo>
                    <a:pt x="175" y="750"/>
                    <a:pt x="204" y="751"/>
                    <a:pt x="232" y="751"/>
                  </a:cubicBezTo>
                  <a:cubicBezTo>
                    <a:pt x="494" y="751"/>
                    <a:pt x="790" y="651"/>
                    <a:pt x="1042" y="627"/>
                  </a:cubicBezTo>
                  <a:cubicBezTo>
                    <a:pt x="1376" y="587"/>
                    <a:pt x="1710" y="627"/>
                    <a:pt x="2030" y="480"/>
                  </a:cubicBezTo>
                  <a:cubicBezTo>
                    <a:pt x="2164" y="413"/>
                    <a:pt x="2124" y="240"/>
                    <a:pt x="2017" y="159"/>
                  </a:cubicBezTo>
                  <a:cubicBezTo>
                    <a:pt x="1861" y="51"/>
                    <a:pt x="1626" y="0"/>
                    <a:pt x="13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9"/>
            <p:cNvSpPr/>
            <p:nvPr/>
          </p:nvSpPr>
          <p:spPr>
            <a:xfrm rot="-5177652">
              <a:off x="800290" y="3312078"/>
              <a:ext cx="142990" cy="50301"/>
            </a:xfrm>
            <a:custGeom>
              <a:avLst/>
              <a:gdLst/>
              <a:ahLst/>
              <a:cxnLst/>
              <a:rect l="l" t="t" r="r" b="b"/>
              <a:pathLst>
                <a:path w="2078" h="731" extrusionOk="0">
                  <a:moveTo>
                    <a:pt x="1589" y="0"/>
                  </a:moveTo>
                  <a:cubicBezTo>
                    <a:pt x="1073" y="0"/>
                    <a:pt x="555" y="254"/>
                    <a:pt x="114" y="474"/>
                  </a:cubicBezTo>
                  <a:cubicBezTo>
                    <a:pt x="1" y="525"/>
                    <a:pt x="18" y="730"/>
                    <a:pt x="156" y="730"/>
                  </a:cubicBezTo>
                  <a:cubicBezTo>
                    <a:pt x="164" y="730"/>
                    <a:pt x="172" y="729"/>
                    <a:pt x="181" y="728"/>
                  </a:cubicBezTo>
                  <a:cubicBezTo>
                    <a:pt x="595" y="621"/>
                    <a:pt x="1036" y="568"/>
                    <a:pt x="1463" y="554"/>
                  </a:cubicBezTo>
                  <a:cubicBezTo>
                    <a:pt x="1703" y="554"/>
                    <a:pt x="2077" y="501"/>
                    <a:pt x="1944" y="167"/>
                  </a:cubicBezTo>
                  <a:cubicBezTo>
                    <a:pt x="1904" y="87"/>
                    <a:pt x="1823" y="20"/>
                    <a:pt x="1730" y="7"/>
                  </a:cubicBezTo>
                  <a:cubicBezTo>
                    <a:pt x="1683" y="2"/>
                    <a:pt x="1636" y="0"/>
                    <a:pt x="15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9"/>
            <p:cNvSpPr/>
            <p:nvPr/>
          </p:nvSpPr>
          <p:spPr>
            <a:xfrm rot="-5177652">
              <a:off x="726213" y="3087865"/>
              <a:ext cx="116704" cy="39498"/>
            </a:xfrm>
            <a:custGeom>
              <a:avLst/>
              <a:gdLst/>
              <a:ahLst/>
              <a:cxnLst/>
              <a:rect l="l" t="t" r="r" b="b"/>
              <a:pathLst>
                <a:path w="1696" h="574" extrusionOk="0">
                  <a:moveTo>
                    <a:pt x="1396" y="1"/>
                  </a:moveTo>
                  <a:cubicBezTo>
                    <a:pt x="1203" y="1"/>
                    <a:pt x="1004" y="82"/>
                    <a:pt x="815" y="114"/>
                  </a:cubicBezTo>
                  <a:cubicBezTo>
                    <a:pt x="561" y="140"/>
                    <a:pt x="321" y="234"/>
                    <a:pt x="94" y="354"/>
                  </a:cubicBezTo>
                  <a:cubicBezTo>
                    <a:pt x="0" y="408"/>
                    <a:pt x="40" y="541"/>
                    <a:pt x="147" y="554"/>
                  </a:cubicBezTo>
                  <a:cubicBezTo>
                    <a:pt x="336" y="564"/>
                    <a:pt x="531" y="573"/>
                    <a:pt x="724" y="573"/>
                  </a:cubicBezTo>
                  <a:cubicBezTo>
                    <a:pt x="804" y="573"/>
                    <a:pt x="883" y="572"/>
                    <a:pt x="961" y="568"/>
                  </a:cubicBezTo>
                  <a:cubicBezTo>
                    <a:pt x="1215" y="554"/>
                    <a:pt x="1522" y="554"/>
                    <a:pt x="1656" y="287"/>
                  </a:cubicBezTo>
                  <a:cubicBezTo>
                    <a:pt x="1696" y="194"/>
                    <a:pt x="1656" y="74"/>
                    <a:pt x="1549" y="20"/>
                  </a:cubicBezTo>
                  <a:cubicBezTo>
                    <a:pt x="1498" y="6"/>
                    <a:pt x="1447" y="1"/>
                    <a:pt x="13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" name="Title 1">
            <a:extLst>
              <a:ext uri="{FF2B5EF4-FFF2-40B4-BE49-F238E27FC236}">
                <a16:creationId xmlns:a16="http://schemas.microsoft.com/office/drawing/2014/main" id="{4BC2F41C-8925-482D-A022-F6D9D10547E6}"/>
              </a:ext>
            </a:extLst>
          </p:cNvPr>
          <p:cNvSpPr txBox="1">
            <a:spLocks/>
          </p:cNvSpPr>
          <p:nvPr userDrawn="1"/>
        </p:nvSpPr>
        <p:spPr>
          <a:xfrm>
            <a:off x="7536356" y="432122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1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1">
                  <a:lumMod val="60000"/>
                  <a:lumOff val="40000"/>
                </a:schemeClr>
              </a:solidFill>
              <a:latin typeface="#9Slide07 HoneyCream" pitchFamily="2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10"/>
          <p:cNvSpPr txBox="1">
            <a:spLocks noGrp="1"/>
          </p:cNvSpPr>
          <p:nvPr>
            <p:ph type="body" idx="1"/>
          </p:nvPr>
        </p:nvSpPr>
        <p:spPr>
          <a:xfrm>
            <a:off x="621100" y="539500"/>
            <a:ext cx="4060200" cy="13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1pPr>
          </a:lstStyle>
          <a:p>
            <a:endParaRPr/>
          </a:p>
        </p:txBody>
      </p:sp>
      <p:sp>
        <p:nvSpPr>
          <p:cNvPr id="360" name="Google Shape;360;p10"/>
          <p:cNvSpPr/>
          <p:nvPr/>
        </p:nvSpPr>
        <p:spPr>
          <a:xfrm>
            <a:off x="138276" y="4728562"/>
            <a:ext cx="4167477" cy="454026"/>
          </a:xfrm>
          <a:custGeom>
            <a:avLst/>
            <a:gdLst/>
            <a:ahLst/>
            <a:cxnLst/>
            <a:rect l="l" t="t" r="r" b="b"/>
            <a:pathLst>
              <a:path w="24529" h="2672" extrusionOk="0">
                <a:moveTo>
                  <a:pt x="11805" y="0"/>
                </a:moveTo>
                <a:cubicBezTo>
                  <a:pt x="6324" y="0"/>
                  <a:pt x="2075" y="1484"/>
                  <a:pt x="1" y="2672"/>
                </a:cubicBezTo>
                <a:lnTo>
                  <a:pt x="24528" y="2672"/>
                </a:lnTo>
                <a:cubicBezTo>
                  <a:pt x="19910" y="699"/>
                  <a:pt x="15567" y="0"/>
                  <a:pt x="1180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61" name="Google Shape;361;p10"/>
          <p:cNvGrpSpPr/>
          <p:nvPr/>
        </p:nvGrpSpPr>
        <p:grpSpPr>
          <a:xfrm rot="-4021625">
            <a:off x="1513746" y="3931373"/>
            <a:ext cx="1166593" cy="1123579"/>
            <a:chOff x="2560800" y="4304955"/>
            <a:chExt cx="961394" cy="925946"/>
          </a:xfrm>
        </p:grpSpPr>
        <p:sp>
          <p:nvSpPr>
            <p:cNvPr id="362" name="Google Shape;362;p10"/>
            <p:cNvSpPr/>
            <p:nvPr/>
          </p:nvSpPr>
          <p:spPr>
            <a:xfrm rot="-3122830">
              <a:off x="2672015" y="4699763"/>
              <a:ext cx="101891" cy="188206"/>
            </a:xfrm>
            <a:custGeom>
              <a:avLst/>
              <a:gdLst/>
              <a:ahLst/>
              <a:cxnLst/>
              <a:rect l="l" t="t" r="r" b="b"/>
              <a:pathLst>
                <a:path w="1400" h="2586" extrusionOk="0">
                  <a:moveTo>
                    <a:pt x="124" y="0"/>
                  </a:moveTo>
                  <a:cubicBezTo>
                    <a:pt x="60" y="0"/>
                    <a:pt x="1" y="54"/>
                    <a:pt x="11" y="121"/>
                  </a:cubicBezTo>
                  <a:cubicBezTo>
                    <a:pt x="104" y="575"/>
                    <a:pt x="237" y="1002"/>
                    <a:pt x="411" y="1429"/>
                  </a:cubicBezTo>
                  <a:cubicBezTo>
                    <a:pt x="545" y="1803"/>
                    <a:pt x="598" y="2404"/>
                    <a:pt x="1012" y="2578"/>
                  </a:cubicBezTo>
                  <a:cubicBezTo>
                    <a:pt x="1029" y="2583"/>
                    <a:pt x="1045" y="2586"/>
                    <a:pt x="1062" y="2586"/>
                  </a:cubicBezTo>
                  <a:cubicBezTo>
                    <a:pt x="1124" y="2586"/>
                    <a:pt x="1183" y="2548"/>
                    <a:pt x="1226" y="2484"/>
                  </a:cubicBezTo>
                  <a:cubicBezTo>
                    <a:pt x="1399" y="2097"/>
                    <a:pt x="1039" y="1616"/>
                    <a:pt x="878" y="1256"/>
                  </a:cubicBezTo>
                  <a:cubicBezTo>
                    <a:pt x="718" y="815"/>
                    <a:pt x="491" y="401"/>
                    <a:pt x="197" y="27"/>
                  </a:cubicBezTo>
                  <a:cubicBezTo>
                    <a:pt x="175" y="9"/>
                    <a:pt x="149" y="0"/>
                    <a:pt x="1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10"/>
            <p:cNvSpPr/>
            <p:nvPr/>
          </p:nvSpPr>
          <p:spPr>
            <a:xfrm rot="-3122830">
              <a:off x="2613090" y="4564633"/>
              <a:ext cx="104292" cy="183549"/>
            </a:xfrm>
            <a:custGeom>
              <a:avLst/>
              <a:gdLst/>
              <a:ahLst/>
              <a:cxnLst/>
              <a:rect l="l" t="t" r="r" b="b"/>
              <a:pathLst>
                <a:path w="1433" h="2522" extrusionOk="0">
                  <a:moveTo>
                    <a:pt x="150" y="0"/>
                  </a:moveTo>
                  <a:cubicBezTo>
                    <a:pt x="98" y="0"/>
                    <a:pt x="49" y="38"/>
                    <a:pt x="40" y="100"/>
                  </a:cubicBezTo>
                  <a:cubicBezTo>
                    <a:pt x="0" y="527"/>
                    <a:pt x="334" y="928"/>
                    <a:pt x="454" y="1342"/>
                  </a:cubicBezTo>
                  <a:cubicBezTo>
                    <a:pt x="574" y="1702"/>
                    <a:pt x="641" y="2130"/>
                    <a:pt x="895" y="2437"/>
                  </a:cubicBezTo>
                  <a:cubicBezTo>
                    <a:pt x="948" y="2496"/>
                    <a:pt x="1010" y="2521"/>
                    <a:pt x="1071" y="2521"/>
                  </a:cubicBezTo>
                  <a:cubicBezTo>
                    <a:pt x="1256" y="2521"/>
                    <a:pt x="1433" y="2290"/>
                    <a:pt x="1322" y="2089"/>
                  </a:cubicBezTo>
                  <a:cubicBezTo>
                    <a:pt x="962" y="1422"/>
                    <a:pt x="735" y="621"/>
                    <a:pt x="227" y="33"/>
                  </a:cubicBezTo>
                  <a:cubicBezTo>
                    <a:pt x="204" y="10"/>
                    <a:pt x="177" y="0"/>
                    <a:pt x="1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10"/>
            <p:cNvSpPr/>
            <p:nvPr/>
          </p:nvSpPr>
          <p:spPr>
            <a:xfrm rot="-3122830">
              <a:off x="2806822" y="4535730"/>
              <a:ext cx="60334" cy="131221"/>
            </a:xfrm>
            <a:custGeom>
              <a:avLst/>
              <a:gdLst/>
              <a:ahLst/>
              <a:cxnLst/>
              <a:rect l="l" t="t" r="r" b="b"/>
              <a:pathLst>
                <a:path w="829" h="1803" extrusionOk="0">
                  <a:moveTo>
                    <a:pt x="94" y="1"/>
                  </a:moveTo>
                  <a:cubicBezTo>
                    <a:pt x="54" y="1"/>
                    <a:pt x="14" y="27"/>
                    <a:pt x="14" y="67"/>
                  </a:cubicBezTo>
                  <a:cubicBezTo>
                    <a:pt x="0" y="188"/>
                    <a:pt x="27" y="308"/>
                    <a:pt x="67" y="415"/>
                  </a:cubicBezTo>
                  <a:cubicBezTo>
                    <a:pt x="107" y="602"/>
                    <a:pt x="134" y="775"/>
                    <a:pt x="160" y="949"/>
                  </a:cubicBezTo>
                  <a:cubicBezTo>
                    <a:pt x="214" y="1242"/>
                    <a:pt x="227" y="1670"/>
                    <a:pt x="548" y="1790"/>
                  </a:cubicBezTo>
                  <a:cubicBezTo>
                    <a:pt x="571" y="1798"/>
                    <a:pt x="592" y="1802"/>
                    <a:pt x="611" y="1802"/>
                  </a:cubicBezTo>
                  <a:cubicBezTo>
                    <a:pt x="714" y="1802"/>
                    <a:pt x="765" y="1693"/>
                    <a:pt x="788" y="1603"/>
                  </a:cubicBezTo>
                  <a:cubicBezTo>
                    <a:pt x="828" y="1456"/>
                    <a:pt x="668" y="1176"/>
                    <a:pt x="628" y="1029"/>
                  </a:cubicBezTo>
                  <a:cubicBezTo>
                    <a:pt x="574" y="882"/>
                    <a:pt x="548" y="748"/>
                    <a:pt x="508" y="602"/>
                  </a:cubicBezTo>
                  <a:cubicBezTo>
                    <a:pt x="454" y="388"/>
                    <a:pt x="347" y="41"/>
                    <a:pt x="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10"/>
            <p:cNvSpPr/>
            <p:nvPr/>
          </p:nvSpPr>
          <p:spPr>
            <a:xfrm rot="-3122830">
              <a:off x="2775098" y="4405378"/>
              <a:ext cx="67248" cy="127145"/>
            </a:xfrm>
            <a:custGeom>
              <a:avLst/>
              <a:gdLst/>
              <a:ahLst/>
              <a:cxnLst/>
              <a:rect l="l" t="t" r="r" b="b"/>
              <a:pathLst>
                <a:path w="924" h="1747" extrusionOk="0">
                  <a:moveTo>
                    <a:pt x="111" y="1"/>
                  </a:moveTo>
                  <a:cubicBezTo>
                    <a:pt x="68" y="1"/>
                    <a:pt x="27" y="34"/>
                    <a:pt x="27" y="76"/>
                  </a:cubicBezTo>
                  <a:cubicBezTo>
                    <a:pt x="0" y="330"/>
                    <a:pt x="121" y="597"/>
                    <a:pt x="174" y="850"/>
                  </a:cubicBezTo>
                  <a:cubicBezTo>
                    <a:pt x="214" y="1091"/>
                    <a:pt x="268" y="1331"/>
                    <a:pt x="334" y="1558"/>
                  </a:cubicBezTo>
                  <a:cubicBezTo>
                    <a:pt x="383" y="1689"/>
                    <a:pt x="498" y="1746"/>
                    <a:pt x="609" y="1746"/>
                  </a:cubicBezTo>
                  <a:cubicBezTo>
                    <a:pt x="769" y="1746"/>
                    <a:pt x="924" y="1627"/>
                    <a:pt x="868" y="1438"/>
                  </a:cubicBezTo>
                  <a:cubicBezTo>
                    <a:pt x="855" y="1424"/>
                    <a:pt x="855" y="1411"/>
                    <a:pt x="842" y="1398"/>
                  </a:cubicBezTo>
                  <a:cubicBezTo>
                    <a:pt x="815" y="1264"/>
                    <a:pt x="762" y="1144"/>
                    <a:pt x="708" y="1024"/>
                  </a:cubicBezTo>
                  <a:cubicBezTo>
                    <a:pt x="668" y="904"/>
                    <a:pt x="628" y="783"/>
                    <a:pt x="588" y="677"/>
                  </a:cubicBezTo>
                  <a:cubicBezTo>
                    <a:pt x="495" y="436"/>
                    <a:pt x="374" y="143"/>
                    <a:pt x="147" y="9"/>
                  </a:cubicBezTo>
                  <a:cubicBezTo>
                    <a:pt x="136" y="3"/>
                    <a:pt x="123" y="1"/>
                    <a:pt x="1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10"/>
            <p:cNvSpPr/>
            <p:nvPr/>
          </p:nvSpPr>
          <p:spPr>
            <a:xfrm rot="-3122830">
              <a:off x="2859492" y="4469339"/>
              <a:ext cx="1892" cy="4949"/>
            </a:xfrm>
            <a:custGeom>
              <a:avLst/>
              <a:gdLst/>
              <a:ahLst/>
              <a:cxnLst/>
              <a:rect l="l" t="t" r="r" b="b"/>
              <a:pathLst>
                <a:path w="26" h="68" extrusionOk="0">
                  <a:moveTo>
                    <a:pt x="0" y="0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14" y="43"/>
                    <a:pt x="25" y="68"/>
                    <a:pt x="25" y="68"/>
                  </a:cubicBezTo>
                  <a:cubicBezTo>
                    <a:pt x="26" y="68"/>
                    <a:pt x="18" y="49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10"/>
            <p:cNvSpPr/>
            <p:nvPr/>
          </p:nvSpPr>
          <p:spPr>
            <a:xfrm rot="-3122830">
              <a:off x="2895780" y="4683985"/>
              <a:ext cx="72488" cy="149925"/>
            </a:xfrm>
            <a:custGeom>
              <a:avLst/>
              <a:gdLst/>
              <a:ahLst/>
              <a:cxnLst/>
              <a:rect l="l" t="t" r="r" b="b"/>
              <a:pathLst>
                <a:path w="996" h="2060" extrusionOk="0">
                  <a:moveTo>
                    <a:pt x="58" y="0"/>
                  </a:moveTo>
                  <a:cubicBezTo>
                    <a:pt x="28" y="0"/>
                    <a:pt x="0" y="22"/>
                    <a:pt x="0" y="51"/>
                  </a:cubicBezTo>
                  <a:cubicBezTo>
                    <a:pt x="0" y="345"/>
                    <a:pt x="174" y="638"/>
                    <a:pt x="281" y="905"/>
                  </a:cubicBezTo>
                  <a:cubicBezTo>
                    <a:pt x="414" y="1239"/>
                    <a:pt x="481" y="1573"/>
                    <a:pt x="588" y="1920"/>
                  </a:cubicBezTo>
                  <a:cubicBezTo>
                    <a:pt x="617" y="2015"/>
                    <a:pt x="701" y="2059"/>
                    <a:pt x="785" y="2059"/>
                  </a:cubicBezTo>
                  <a:cubicBezTo>
                    <a:pt x="891" y="2059"/>
                    <a:pt x="996" y="1988"/>
                    <a:pt x="988" y="1853"/>
                  </a:cubicBezTo>
                  <a:cubicBezTo>
                    <a:pt x="921" y="1506"/>
                    <a:pt x="801" y="1172"/>
                    <a:pt x="601" y="879"/>
                  </a:cubicBezTo>
                  <a:cubicBezTo>
                    <a:pt x="467" y="572"/>
                    <a:pt x="294" y="278"/>
                    <a:pt x="94" y="11"/>
                  </a:cubicBezTo>
                  <a:cubicBezTo>
                    <a:pt x="82" y="3"/>
                    <a:pt x="70" y="0"/>
                    <a:pt x="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10"/>
            <p:cNvSpPr/>
            <p:nvPr/>
          </p:nvSpPr>
          <p:spPr>
            <a:xfrm rot="-3122830">
              <a:off x="2715509" y="4912133"/>
              <a:ext cx="72925" cy="144321"/>
            </a:xfrm>
            <a:custGeom>
              <a:avLst/>
              <a:gdLst/>
              <a:ahLst/>
              <a:cxnLst/>
              <a:rect l="l" t="t" r="r" b="b"/>
              <a:pathLst>
                <a:path w="1002" h="1983" extrusionOk="0">
                  <a:moveTo>
                    <a:pt x="89" y="0"/>
                  </a:moveTo>
                  <a:cubicBezTo>
                    <a:pt x="57" y="0"/>
                    <a:pt x="27" y="15"/>
                    <a:pt x="27" y="46"/>
                  </a:cubicBezTo>
                  <a:cubicBezTo>
                    <a:pt x="1" y="366"/>
                    <a:pt x="174" y="686"/>
                    <a:pt x="268" y="980"/>
                  </a:cubicBezTo>
                  <a:cubicBezTo>
                    <a:pt x="361" y="1274"/>
                    <a:pt x="428" y="1674"/>
                    <a:pt x="668" y="1928"/>
                  </a:cubicBezTo>
                  <a:cubicBezTo>
                    <a:pt x="706" y="1966"/>
                    <a:pt x="752" y="1982"/>
                    <a:pt x="798" y="1982"/>
                  </a:cubicBezTo>
                  <a:cubicBezTo>
                    <a:pt x="901" y="1982"/>
                    <a:pt x="1002" y="1901"/>
                    <a:pt x="1002" y="1781"/>
                  </a:cubicBezTo>
                  <a:cubicBezTo>
                    <a:pt x="989" y="1448"/>
                    <a:pt x="788" y="1114"/>
                    <a:pt x="655" y="820"/>
                  </a:cubicBezTo>
                  <a:cubicBezTo>
                    <a:pt x="521" y="540"/>
                    <a:pt x="388" y="166"/>
                    <a:pt x="121" y="5"/>
                  </a:cubicBezTo>
                  <a:cubicBezTo>
                    <a:pt x="111" y="2"/>
                    <a:pt x="100" y="0"/>
                    <a:pt x="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10"/>
            <p:cNvSpPr/>
            <p:nvPr/>
          </p:nvSpPr>
          <p:spPr>
            <a:xfrm rot="-3122830">
              <a:off x="2859737" y="5003290"/>
              <a:ext cx="112807" cy="204436"/>
            </a:xfrm>
            <a:custGeom>
              <a:avLst/>
              <a:gdLst/>
              <a:ahLst/>
              <a:cxnLst/>
              <a:rect l="l" t="t" r="r" b="b"/>
              <a:pathLst>
                <a:path w="1550" h="2809" extrusionOk="0">
                  <a:moveTo>
                    <a:pt x="135" y="0"/>
                  </a:moveTo>
                  <a:cubicBezTo>
                    <a:pt x="99" y="0"/>
                    <a:pt x="62" y="24"/>
                    <a:pt x="54" y="72"/>
                  </a:cubicBezTo>
                  <a:cubicBezTo>
                    <a:pt x="0" y="446"/>
                    <a:pt x="254" y="807"/>
                    <a:pt x="414" y="1127"/>
                  </a:cubicBezTo>
                  <a:cubicBezTo>
                    <a:pt x="668" y="1634"/>
                    <a:pt x="775" y="2262"/>
                    <a:pt x="1095" y="2716"/>
                  </a:cubicBezTo>
                  <a:cubicBezTo>
                    <a:pt x="1143" y="2781"/>
                    <a:pt x="1203" y="2808"/>
                    <a:pt x="1264" y="2808"/>
                  </a:cubicBezTo>
                  <a:cubicBezTo>
                    <a:pt x="1390" y="2808"/>
                    <a:pt x="1518" y="2691"/>
                    <a:pt x="1536" y="2556"/>
                  </a:cubicBezTo>
                  <a:lnTo>
                    <a:pt x="1549" y="2569"/>
                  </a:lnTo>
                  <a:cubicBezTo>
                    <a:pt x="1509" y="2142"/>
                    <a:pt x="1255" y="1715"/>
                    <a:pt x="1042" y="1354"/>
                  </a:cubicBezTo>
                  <a:cubicBezTo>
                    <a:pt x="788" y="900"/>
                    <a:pt x="481" y="473"/>
                    <a:pt x="201" y="32"/>
                  </a:cubicBezTo>
                  <a:cubicBezTo>
                    <a:pt x="185" y="11"/>
                    <a:pt x="160" y="0"/>
                    <a:pt x="1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10"/>
            <p:cNvSpPr/>
            <p:nvPr/>
          </p:nvSpPr>
          <p:spPr>
            <a:xfrm rot="-3122830">
              <a:off x="2895023" y="4842464"/>
              <a:ext cx="98252" cy="152035"/>
            </a:xfrm>
            <a:custGeom>
              <a:avLst/>
              <a:gdLst/>
              <a:ahLst/>
              <a:cxnLst/>
              <a:rect l="l" t="t" r="r" b="b"/>
              <a:pathLst>
                <a:path w="1350" h="2089" extrusionOk="0">
                  <a:moveTo>
                    <a:pt x="154" y="0"/>
                  </a:moveTo>
                  <a:cubicBezTo>
                    <a:pt x="75" y="0"/>
                    <a:pt x="0" y="84"/>
                    <a:pt x="41" y="175"/>
                  </a:cubicBezTo>
                  <a:cubicBezTo>
                    <a:pt x="175" y="432"/>
                    <a:pt x="444" y="2088"/>
                    <a:pt x="919" y="2088"/>
                  </a:cubicBezTo>
                  <a:cubicBezTo>
                    <a:pt x="963" y="2088"/>
                    <a:pt x="1008" y="2074"/>
                    <a:pt x="1055" y="2044"/>
                  </a:cubicBezTo>
                  <a:cubicBezTo>
                    <a:pt x="1349" y="1857"/>
                    <a:pt x="909" y="1296"/>
                    <a:pt x="815" y="1083"/>
                  </a:cubicBezTo>
                  <a:cubicBezTo>
                    <a:pt x="642" y="722"/>
                    <a:pt x="508" y="322"/>
                    <a:pt x="228" y="28"/>
                  </a:cubicBezTo>
                  <a:cubicBezTo>
                    <a:pt x="205" y="9"/>
                    <a:pt x="179" y="0"/>
                    <a:pt x="1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10"/>
            <p:cNvSpPr/>
            <p:nvPr/>
          </p:nvSpPr>
          <p:spPr>
            <a:xfrm rot="-3122830">
              <a:off x="3085058" y="4766210"/>
              <a:ext cx="88208" cy="139226"/>
            </a:xfrm>
            <a:custGeom>
              <a:avLst/>
              <a:gdLst/>
              <a:ahLst/>
              <a:cxnLst/>
              <a:rect l="l" t="t" r="r" b="b"/>
              <a:pathLst>
                <a:path w="1212" h="1913" extrusionOk="0">
                  <a:moveTo>
                    <a:pt x="116" y="1"/>
                  </a:moveTo>
                  <a:cubicBezTo>
                    <a:pt x="55" y="1"/>
                    <a:pt x="0" y="55"/>
                    <a:pt x="10" y="129"/>
                  </a:cubicBezTo>
                  <a:cubicBezTo>
                    <a:pt x="50" y="370"/>
                    <a:pt x="130" y="597"/>
                    <a:pt x="236" y="824"/>
                  </a:cubicBezTo>
                  <a:cubicBezTo>
                    <a:pt x="303" y="997"/>
                    <a:pt x="383" y="1171"/>
                    <a:pt x="437" y="1344"/>
                  </a:cubicBezTo>
                  <a:cubicBezTo>
                    <a:pt x="477" y="1518"/>
                    <a:pt x="544" y="1692"/>
                    <a:pt x="650" y="1825"/>
                  </a:cubicBezTo>
                  <a:cubicBezTo>
                    <a:pt x="705" y="1885"/>
                    <a:pt x="778" y="1913"/>
                    <a:pt x="850" y="1913"/>
                  </a:cubicBezTo>
                  <a:cubicBezTo>
                    <a:pt x="939" y="1913"/>
                    <a:pt x="1026" y="1872"/>
                    <a:pt x="1078" y="1798"/>
                  </a:cubicBezTo>
                  <a:cubicBezTo>
                    <a:pt x="1211" y="1598"/>
                    <a:pt x="958" y="1291"/>
                    <a:pt x="864" y="1117"/>
                  </a:cubicBezTo>
                  <a:cubicBezTo>
                    <a:pt x="757" y="944"/>
                    <a:pt x="664" y="770"/>
                    <a:pt x="557" y="597"/>
                  </a:cubicBezTo>
                  <a:cubicBezTo>
                    <a:pt x="463" y="383"/>
                    <a:pt x="343" y="196"/>
                    <a:pt x="196" y="36"/>
                  </a:cubicBezTo>
                  <a:cubicBezTo>
                    <a:pt x="172" y="11"/>
                    <a:pt x="143" y="1"/>
                    <a:pt x="1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10"/>
            <p:cNvSpPr/>
            <p:nvPr/>
          </p:nvSpPr>
          <p:spPr>
            <a:xfrm rot="-3122830">
              <a:off x="3073315" y="4641680"/>
              <a:ext cx="75108" cy="128819"/>
            </a:xfrm>
            <a:custGeom>
              <a:avLst/>
              <a:gdLst/>
              <a:ahLst/>
              <a:cxnLst/>
              <a:rect l="l" t="t" r="r" b="b"/>
              <a:pathLst>
                <a:path w="1032" h="1770" extrusionOk="0">
                  <a:moveTo>
                    <a:pt x="134" y="0"/>
                  </a:moveTo>
                  <a:cubicBezTo>
                    <a:pt x="66" y="0"/>
                    <a:pt x="1" y="72"/>
                    <a:pt x="30" y="151"/>
                  </a:cubicBezTo>
                  <a:cubicBezTo>
                    <a:pt x="137" y="391"/>
                    <a:pt x="257" y="631"/>
                    <a:pt x="351" y="872"/>
                  </a:cubicBezTo>
                  <a:cubicBezTo>
                    <a:pt x="471" y="1152"/>
                    <a:pt x="538" y="1499"/>
                    <a:pt x="738" y="1726"/>
                  </a:cubicBezTo>
                  <a:cubicBezTo>
                    <a:pt x="772" y="1756"/>
                    <a:pt x="812" y="1769"/>
                    <a:pt x="852" y="1769"/>
                  </a:cubicBezTo>
                  <a:cubicBezTo>
                    <a:pt x="939" y="1769"/>
                    <a:pt x="1023" y="1706"/>
                    <a:pt x="1032" y="1606"/>
                  </a:cubicBezTo>
                  <a:cubicBezTo>
                    <a:pt x="1018" y="1326"/>
                    <a:pt x="832" y="1045"/>
                    <a:pt x="698" y="792"/>
                  </a:cubicBezTo>
                  <a:cubicBezTo>
                    <a:pt x="565" y="525"/>
                    <a:pt x="404" y="257"/>
                    <a:pt x="204" y="30"/>
                  </a:cubicBezTo>
                  <a:cubicBezTo>
                    <a:pt x="183" y="9"/>
                    <a:pt x="158" y="0"/>
                    <a:pt x="1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10"/>
            <p:cNvSpPr/>
            <p:nvPr/>
          </p:nvSpPr>
          <p:spPr>
            <a:xfrm rot="-3122830">
              <a:off x="3016813" y="4489329"/>
              <a:ext cx="68048" cy="148542"/>
            </a:xfrm>
            <a:custGeom>
              <a:avLst/>
              <a:gdLst/>
              <a:ahLst/>
              <a:cxnLst/>
              <a:rect l="l" t="t" r="r" b="b"/>
              <a:pathLst>
                <a:path w="935" h="2041" extrusionOk="0">
                  <a:moveTo>
                    <a:pt x="93" y="1"/>
                  </a:moveTo>
                  <a:cubicBezTo>
                    <a:pt x="50" y="1"/>
                    <a:pt x="11" y="27"/>
                    <a:pt x="0" y="71"/>
                  </a:cubicBezTo>
                  <a:cubicBezTo>
                    <a:pt x="0" y="165"/>
                    <a:pt x="14" y="271"/>
                    <a:pt x="67" y="365"/>
                  </a:cubicBezTo>
                  <a:cubicBezTo>
                    <a:pt x="134" y="565"/>
                    <a:pt x="187" y="752"/>
                    <a:pt x="241" y="952"/>
                  </a:cubicBezTo>
                  <a:cubicBezTo>
                    <a:pt x="321" y="1273"/>
                    <a:pt x="347" y="1727"/>
                    <a:pt x="561" y="1980"/>
                  </a:cubicBezTo>
                  <a:cubicBezTo>
                    <a:pt x="597" y="2021"/>
                    <a:pt x="645" y="2041"/>
                    <a:pt x="692" y="2041"/>
                  </a:cubicBezTo>
                  <a:cubicBezTo>
                    <a:pt x="768" y="2041"/>
                    <a:pt x="843" y="1991"/>
                    <a:pt x="868" y="1900"/>
                  </a:cubicBezTo>
                  <a:cubicBezTo>
                    <a:pt x="935" y="1567"/>
                    <a:pt x="708" y="1139"/>
                    <a:pt x="588" y="846"/>
                  </a:cubicBezTo>
                  <a:cubicBezTo>
                    <a:pt x="508" y="605"/>
                    <a:pt x="374" y="84"/>
                    <a:pt x="120" y="4"/>
                  </a:cubicBezTo>
                  <a:cubicBezTo>
                    <a:pt x="111" y="2"/>
                    <a:pt x="102" y="1"/>
                    <a:pt x="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10"/>
            <p:cNvSpPr/>
            <p:nvPr/>
          </p:nvSpPr>
          <p:spPr>
            <a:xfrm rot="-3122830">
              <a:off x="2981579" y="4311513"/>
              <a:ext cx="98397" cy="167464"/>
            </a:xfrm>
            <a:custGeom>
              <a:avLst/>
              <a:gdLst/>
              <a:ahLst/>
              <a:cxnLst/>
              <a:rect l="l" t="t" r="r" b="b"/>
              <a:pathLst>
                <a:path w="1352" h="2301" extrusionOk="0">
                  <a:moveTo>
                    <a:pt x="27" y="1"/>
                  </a:moveTo>
                  <a:cubicBezTo>
                    <a:pt x="11" y="1"/>
                    <a:pt x="0" y="20"/>
                    <a:pt x="10" y="39"/>
                  </a:cubicBezTo>
                  <a:cubicBezTo>
                    <a:pt x="143" y="372"/>
                    <a:pt x="317" y="693"/>
                    <a:pt x="437" y="1040"/>
                  </a:cubicBezTo>
                  <a:cubicBezTo>
                    <a:pt x="570" y="1441"/>
                    <a:pt x="664" y="1921"/>
                    <a:pt x="944" y="2242"/>
                  </a:cubicBezTo>
                  <a:cubicBezTo>
                    <a:pt x="982" y="2283"/>
                    <a:pt x="1028" y="2300"/>
                    <a:pt x="1075" y="2300"/>
                  </a:cubicBezTo>
                  <a:cubicBezTo>
                    <a:pt x="1211" y="2300"/>
                    <a:pt x="1351" y="2154"/>
                    <a:pt x="1291" y="2015"/>
                  </a:cubicBezTo>
                  <a:cubicBezTo>
                    <a:pt x="1131" y="1641"/>
                    <a:pt x="904" y="1294"/>
                    <a:pt x="731" y="920"/>
                  </a:cubicBezTo>
                  <a:cubicBezTo>
                    <a:pt x="570" y="586"/>
                    <a:pt x="384" y="185"/>
                    <a:pt x="50" y="12"/>
                  </a:cubicBezTo>
                  <a:cubicBezTo>
                    <a:pt x="42" y="4"/>
                    <a:pt x="34" y="1"/>
                    <a:pt x="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10"/>
            <p:cNvSpPr/>
            <p:nvPr/>
          </p:nvSpPr>
          <p:spPr>
            <a:xfrm rot="-3122830">
              <a:off x="3221661" y="4435529"/>
              <a:ext cx="87335" cy="159604"/>
            </a:xfrm>
            <a:custGeom>
              <a:avLst/>
              <a:gdLst/>
              <a:ahLst/>
              <a:cxnLst/>
              <a:rect l="l" t="t" r="r" b="b"/>
              <a:pathLst>
                <a:path w="1200" h="2193" extrusionOk="0">
                  <a:moveTo>
                    <a:pt x="52" y="1"/>
                  </a:moveTo>
                  <a:cubicBezTo>
                    <a:pt x="24" y="1"/>
                    <a:pt x="0" y="25"/>
                    <a:pt x="0" y="60"/>
                  </a:cubicBezTo>
                  <a:cubicBezTo>
                    <a:pt x="14" y="448"/>
                    <a:pt x="174" y="861"/>
                    <a:pt x="267" y="1235"/>
                  </a:cubicBezTo>
                  <a:cubicBezTo>
                    <a:pt x="348" y="1529"/>
                    <a:pt x="441" y="2090"/>
                    <a:pt x="788" y="2183"/>
                  </a:cubicBezTo>
                  <a:cubicBezTo>
                    <a:pt x="812" y="2190"/>
                    <a:pt x="835" y="2193"/>
                    <a:pt x="858" y="2193"/>
                  </a:cubicBezTo>
                  <a:cubicBezTo>
                    <a:pt x="1062" y="2193"/>
                    <a:pt x="1200" y="1938"/>
                    <a:pt x="1055" y="1769"/>
                  </a:cubicBezTo>
                  <a:cubicBezTo>
                    <a:pt x="842" y="1529"/>
                    <a:pt x="668" y="1249"/>
                    <a:pt x="534" y="955"/>
                  </a:cubicBezTo>
                  <a:cubicBezTo>
                    <a:pt x="414" y="675"/>
                    <a:pt x="334" y="234"/>
                    <a:pt x="94" y="20"/>
                  </a:cubicBezTo>
                  <a:cubicBezTo>
                    <a:pt x="80" y="7"/>
                    <a:pt x="66" y="1"/>
                    <a:pt x="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10"/>
            <p:cNvSpPr/>
            <p:nvPr/>
          </p:nvSpPr>
          <p:spPr>
            <a:xfrm rot="-3122830">
              <a:off x="3295104" y="4597997"/>
              <a:ext cx="94322" cy="135587"/>
            </a:xfrm>
            <a:custGeom>
              <a:avLst/>
              <a:gdLst/>
              <a:ahLst/>
              <a:cxnLst/>
              <a:rect l="l" t="t" r="r" b="b"/>
              <a:pathLst>
                <a:path w="1296" h="1863" extrusionOk="0">
                  <a:moveTo>
                    <a:pt x="171" y="1"/>
                  </a:moveTo>
                  <a:cubicBezTo>
                    <a:pt x="143" y="1"/>
                    <a:pt x="116" y="25"/>
                    <a:pt x="107" y="60"/>
                  </a:cubicBezTo>
                  <a:cubicBezTo>
                    <a:pt x="0" y="381"/>
                    <a:pt x="201" y="768"/>
                    <a:pt x="347" y="1062"/>
                  </a:cubicBezTo>
                  <a:cubicBezTo>
                    <a:pt x="468" y="1315"/>
                    <a:pt x="628" y="1849"/>
                    <a:pt x="962" y="1863"/>
                  </a:cubicBezTo>
                  <a:cubicBezTo>
                    <a:pt x="1028" y="1863"/>
                    <a:pt x="1095" y="1823"/>
                    <a:pt x="1135" y="1769"/>
                  </a:cubicBezTo>
                  <a:cubicBezTo>
                    <a:pt x="1295" y="1502"/>
                    <a:pt x="962" y="1155"/>
                    <a:pt x="828" y="941"/>
                  </a:cubicBezTo>
                  <a:cubicBezTo>
                    <a:pt x="641" y="648"/>
                    <a:pt x="468" y="274"/>
                    <a:pt x="214" y="20"/>
                  </a:cubicBezTo>
                  <a:cubicBezTo>
                    <a:pt x="201" y="7"/>
                    <a:pt x="186" y="1"/>
                    <a:pt x="1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10"/>
            <p:cNvSpPr/>
            <p:nvPr/>
          </p:nvSpPr>
          <p:spPr>
            <a:xfrm rot="-3122830">
              <a:off x="3312626" y="4741792"/>
              <a:ext cx="68703" cy="131876"/>
            </a:xfrm>
            <a:custGeom>
              <a:avLst/>
              <a:gdLst/>
              <a:ahLst/>
              <a:cxnLst/>
              <a:rect l="l" t="t" r="r" b="b"/>
              <a:pathLst>
                <a:path w="944" h="1812" extrusionOk="0">
                  <a:moveTo>
                    <a:pt x="190" y="0"/>
                  </a:moveTo>
                  <a:cubicBezTo>
                    <a:pt x="143" y="0"/>
                    <a:pt x="95" y="27"/>
                    <a:pt x="80" y="79"/>
                  </a:cubicBezTo>
                  <a:cubicBezTo>
                    <a:pt x="0" y="320"/>
                    <a:pt x="107" y="600"/>
                    <a:pt x="187" y="840"/>
                  </a:cubicBezTo>
                  <a:cubicBezTo>
                    <a:pt x="307" y="1134"/>
                    <a:pt x="428" y="1428"/>
                    <a:pt x="561" y="1708"/>
                  </a:cubicBezTo>
                  <a:cubicBezTo>
                    <a:pt x="595" y="1781"/>
                    <a:pt x="656" y="1812"/>
                    <a:pt x="719" y="1812"/>
                  </a:cubicBezTo>
                  <a:cubicBezTo>
                    <a:pt x="828" y="1812"/>
                    <a:pt x="944" y="1720"/>
                    <a:pt x="935" y="1601"/>
                  </a:cubicBezTo>
                  <a:cubicBezTo>
                    <a:pt x="922" y="1281"/>
                    <a:pt x="748" y="987"/>
                    <a:pt x="601" y="720"/>
                  </a:cubicBezTo>
                  <a:cubicBezTo>
                    <a:pt x="494" y="507"/>
                    <a:pt x="401" y="280"/>
                    <a:pt x="281" y="53"/>
                  </a:cubicBezTo>
                  <a:cubicBezTo>
                    <a:pt x="263" y="17"/>
                    <a:pt x="227" y="0"/>
                    <a:pt x="1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10"/>
            <p:cNvSpPr/>
            <p:nvPr/>
          </p:nvSpPr>
          <p:spPr>
            <a:xfrm rot="-3122830">
              <a:off x="3164478" y="4923143"/>
              <a:ext cx="93375" cy="154583"/>
            </a:xfrm>
            <a:custGeom>
              <a:avLst/>
              <a:gdLst/>
              <a:ahLst/>
              <a:cxnLst/>
              <a:rect l="l" t="t" r="r" b="b"/>
              <a:pathLst>
                <a:path w="1283" h="2124" extrusionOk="0">
                  <a:moveTo>
                    <a:pt x="94" y="0"/>
                  </a:moveTo>
                  <a:cubicBezTo>
                    <a:pt x="44" y="0"/>
                    <a:pt x="1" y="59"/>
                    <a:pt x="1" y="118"/>
                  </a:cubicBezTo>
                  <a:cubicBezTo>
                    <a:pt x="14" y="519"/>
                    <a:pt x="281" y="960"/>
                    <a:pt x="441" y="1320"/>
                  </a:cubicBezTo>
                  <a:cubicBezTo>
                    <a:pt x="575" y="1600"/>
                    <a:pt x="668" y="2041"/>
                    <a:pt x="1002" y="2121"/>
                  </a:cubicBezTo>
                  <a:cubicBezTo>
                    <a:pt x="1011" y="2123"/>
                    <a:pt x="1019" y="2124"/>
                    <a:pt x="1028" y="2124"/>
                  </a:cubicBezTo>
                  <a:cubicBezTo>
                    <a:pt x="1083" y="2124"/>
                    <a:pt x="1127" y="2087"/>
                    <a:pt x="1162" y="2041"/>
                  </a:cubicBezTo>
                  <a:cubicBezTo>
                    <a:pt x="1282" y="1721"/>
                    <a:pt x="922" y="1280"/>
                    <a:pt x="775" y="986"/>
                  </a:cubicBezTo>
                  <a:cubicBezTo>
                    <a:pt x="601" y="666"/>
                    <a:pt x="441" y="252"/>
                    <a:pt x="147" y="25"/>
                  </a:cubicBezTo>
                  <a:cubicBezTo>
                    <a:pt x="130" y="7"/>
                    <a:pt x="112" y="0"/>
                    <a:pt x="9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10"/>
            <p:cNvSpPr/>
            <p:nvPr/>
          </p:nvSpPr>
          <p:spPr>
            <a:xfrm rot="-3122830">
              <a:off x="3173712" y="5057123"/>
              <a:ext cx="96287" cy="168192"/>
            </a:xfrm>
            <a:custGeom>
              <a:avLst/>
              <a:gdLst/>
              <a:ahLst/>
              <a:cxnLst/>
              <a:rect l="l" t="t" r="r" b="b"/>
              <a:pathLst>
                <a:path w="1323" h="2311" extrusionOk="0">
                  <a:moveTo>
                    <a:pt x="217" y="1"/>
                  </a:moveTo>
                  <a:cubicBezTo>
                    <a:pt x="184" y="1"/>
                    <a:pt x="152" y="18"/>
                    <a:pt x="134" y="55"/>
                  </a:cubicBezTo>
                  <a:cubicBezTo>
                    <a:pt x="0" y="442"/>
                    <a:pt x="214" y="869"/>
                    <a:pt x="387" y="1216"/>
                  </a:cubicBezTo>
                  <a:cubicBezTo>
                    <a:pt x="494" y="1430"/>
                    <a:pt x="614" y="1644"/>
                    <a:pt x="735" y="1844"/>
                  </a:cubicBezTo>
                  <a:cubicBezTo>
                    <a:pt x="801" y="2017"/>
                    <a:pt x="908" y="2164"/>
                    <a:pt x="1042" y="2284"/>
                  </a:cubicBezTo>
                  <a:cubicBezTo>
                    <a:pt x="1071" y="2303"/>
                    <a:pt x="1102" y="2311"/>
                    <a:pt x="1132" y="2311"/>
                  </a:cubicBezTo>
                  <a:cubicBezTo>
                    <a:pt x="1212" y="2311"/>
                    <a:pt x="1286" y="2252"/>
                    <a:pt x="1295" y="2164"/>
                  </a:cubicBezTo>
                  <a:cubicBezTo>
                    <a:pt x="1322" y="1804"/>
                    <a:pt x="921" y="1417"/>
                    <a:pt x="748" y="1123"/>
                  </a:cubicBezTo>
                  <a:cubicBezTo>
                    <a:pt x="534" y="802"/>
                    <a:pt x="387" y="442"/>
                    <a:pt x="307" y="68"/>
                  </a:cubicBezTo>
                  <a:cubicBezTo>
                    <a:pt x="293" y="25"/>
                    <a:pt x="255" y="1"/>
                    <a:pt x="2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10"/>
            <p:cNvSpPr/>
            <p:nvPr/>
          </p:nvSpPr>
          <p:spPr>
            <a:xfrm rot="-3122830">
              <a:off x="3398033" y="4865313"/>
              <a:ext cx="78747" cy="153636"/>
            </a:xfrm>
            <a:custGeom>
              <a:avLst/>
              <a:gdLst/>
              <a:ahLst/>
              <a:cxnLst/>
              <a:rect l="l" t="t" r="r" b="b"/>
              <a:pathLst>
                <a:path w="1082" h="2111" extrusionOk="0">
                  <a:moveTo>
                    <a:pt x="110" y="1"/>
                  </a:moveTo>
                  <a:cubicBezTo>
                    <a:pt x="53" y="1"/>
                    <a:pt x="0" y="44"/>
                    <a:pt x="0" y="116"/>
                  </a:cubicBezTo>
                  <a:cubicBezTo>
                    <a:pt x="40" y="490"/>
                    <a:pt x="161" y="851"/>
                    <a:pt x="321" y="1184"/>
                  </a:cubicBezTo>
                  <a:cubicBezTo>
                    <a:pt x="388" y="1331"/>
                    <a:pt x="441" y="1491"/>
                    <a:pt x="494" y="1638"/>
                  </a:cubicBezTo>
                  <a:cubicBezTo>
                    <a:pt x="561" y="1785"/>
                    <a:pt x="574" y="1972"/>
                    <a:pt x="735" y="2079"/>
                  </a:cubicBezTo>
                  <a:cubicBezTo>
                    <a:pt x="761" y="2100"/>
                    <a:pt x="794" y="2111"/>
                    <a:pt x="827" y="2111"/>
                  </a:cubicBezTo>
                  <a:cubicBezTo>
                    <a:pt x="876" y="2111"/>
                    <a:pt x="924" y="2087"/>
                    <a:pt x="948" y="2039"/>
                  </a:cubicBezTo>
                  <a:cubicBezTo>
                    <a:pt x="1082" y="1758"/>
                    <a:pt x="855" y="1438"/>
                    <a:pt x="748" y="1184"/>
                  </a:cubicBezTo>
                  <a:cubicBezTo>
                    <a:pt x="574" y="810"/>
                    <a:pt x="388" y="437"/>
                    <a:pt x="214" y="63"/>
                  </a:cubicBezTo>
                  <a:cubicBezTo>
                    <a:pt x="187" y="20"/>
                    <a:pt x="148" y="1"/>
                    <a:pt x="11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1" name="Google Shape;381;p10"/>
          <p:cNvSpPr/>
          <p:nvPr/>
        </p:nvSpPr>
        <p:spPr>
          <a:xfrm rot="5400000">
            <a:off x="-839839" y="3303021"/>
            <a:ext cx="2131755" cy="540803"/>
          </a:xfrm>
          <a:custGeom>
            <a:avLst/>
            <a:gdLst/>
            <a:ahLst/>
            <a:cxnLst/>
            <a:rect l="l" t="t" r="r" b="b"/>
            <a:pathLst>
              <a:path w="36052" h="9146" extrusionOk="0">
                <a:moveTo>
                  <a:pt x="23499" y="0"/>
                </a:moveTo>
                <a:cubicBezTo>
                  <a:pt x="14978" y="0"/>
                  <a:pt x="8996" y="5145"/>
                  <a:pt x="1" y="9146"/>
                </a:cubicBezTo>
                <a:lnTo>
                  <a:pt x="36052" y="9146"/>
                </a:lnTo>
                <a:cubicBezTo>
                  <a:pt x="36052" y="3805"/>
                  <a:pt x="30938" y="1041"/>
                  <a:pt x="28041" y="467"/>
                </a:cubicBezTo>
                <a:cubicBezTo>
                  <a:pt x="26437" y="146"/>
                  <a:pt x="24932" y="0"/>
                  <a:pt x="2349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10"/>
          <p:cNvSpPr/>
          <p:nvPr/>
        </p:nvSpPr>
        <p:spPr>
          <a:xfrm rot="5400000">
            <a:off x="-1019572" y="3184123"/>
            <a:ext cx="2545361" cy="645753"/>
          </a:xfrm>
          <a:custGeom>
            <a:avLst/>
            <a:gdLst/>
            <a:ahLst/>
            <a:cxnLst/>
            <a:rect l="l" t="t" r="r" b="b"/>
            <a:pathLst>
              <a:path w="36052" h="9146" extrusionOk="0">
                <a:moveTo>
                  <a:pt x="23499" y="0"/>
                </a:moveTo>
                <a:cubicBezTo>
                  <a:pt x="14978" y="0"/>
                  <a:pt x="8996" y="5145"/>
                  <a:pt x="1" y="9146"/>
                </a:cubicBezTo>
                <a:lnTo>
                  <a:pt x="36052" y="9146"/>
                </a:lnTo>
                <a:cubicBezTo>
                  <a:pt x="36052" y="3805"/>
                  <a:pt x="30938" y="1041"/>
                  <a:pt x="28041" y="467"/>
                </a:cubicBezTo>
                <a:cubicBezTo>
                  <a:pt x="26437" y="146"/>
                  <a:pt x="24932" y="0"/>
                  <a:pt x="23499" y="0"/>
                </a:cubicBezTo>
                <a:close/>
              </a:path>
            </a:pathLst>
          </a:custGeom>
          <a:noFill/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13"/>
          <p:cNvSpPr txBox="1">
            <a:spLocks noGrp="1"/>
          </p:cNvSpPr>
          <p:nvPr>
            <p:ph type="title"/>
          </p:nvPr>
        </p:nvSpPr>
        <p:spPr>
          <a:xfrm>
            <a:off x="621100" y="445025"/>
            <a:ext cx="3079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34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04" name="Google Shape;404;p13"/>
          <p:cNvSpPr txBox="1">
            <a:spLocks noGrp="1"/>
          </p:cNvSpPr>
          <p:nvPr>
            <p:ph type="subTitle" idx="1"/>
          </p:nvPr>
        </p:nvSpPr>
        <p:spPr>
          <a:xfrm>
            <a:off x="621101" y="1995775"/>
            <a:ext cx="2531400" cy="35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3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5" name="Google Shape;405;p13"/>
          <p:cNvSpPr txBox="1">
            <a:spLocks noGrp="1"/>
          </p:cNvSpPr>
          <p:nvPr>
            <p:ph type="subTitle" idx="2"/>
          </p:nvPr>
        </p:nvSpPr>
        <p:spPr>
          <a:xfrm>
            <a:off x="621100" y="2352800"/>
            <a:ext cx="2531400" cy="52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406" name="Google Shape;406;p13"/>
          <p:cNvSpPr txBox="1">
            <a:spLocks noGrp="1"/>
          </p:cNvSpPr>
          <p:nvPr>
            <p:ph type="title" idx="3" hasCustomPrompt="1"/>
          </p:nvPr>
        </p:nvSpPr>
        <p:spPr>
          <a:xfrm>
            <a:off x="1367200" y="1360225"/>
            <a:ext cx="1039200" cy="41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407" name="Google Shape;407;p13"/>
          <p:cNvSpPr txBox="1">
            <a:spLocks noGrp="1"/>
          </p:cNvSpPr>
          <p:nvPr>
            <p:ph type="subTitle" idx="4"/>
          </p:nvPr>
        </p:nvSpPr>
        <p:spPr>
          <a:xfrm>
            <a:off x="3306301" y="1995775"/>
            <a:ext cx="2531400" cy="35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3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8" name="Google Shape;408;p13"/>
          <p:cNvSpPr txBox="1">
            <a:spLocks noGrp="1"/>
          </p:cNvSpPr>
          <p:nvPr>
            <p:ph type="subTitle" idx="5"/>
          </p:nvPr>
        </p:nvSpPr>
        <p:spPr>
          <a:xfrm>
            <a:off x="3306300" y="2352800"/>
            <a:ext cx="2531400" cy="52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409" name="Google Shape;409;p13"/>
          <p:cNvSpPr txBox="1">
            <a:spLocks noGrp="1"/>
          </p:cNvSpPr>
          <p:nvPr>
            <p:ph type="title" idx="6" hasCustomPrompt="1"/>
          </p:nvPr>
        </p:nvSpPr>
        <p:spPr>
          <a:xfrm>
            <a:off x="4052400" y="1360225"/>
            <a:ext cx="1039200" cy="41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410" name="Google Shape;410;p13"/>
          <p:cNvSpPr txBox="1">
            <a:spLocks noGrp="1"/>
          </p:cNvSpPr>
          <p:nvPr>
            <p:ph type="subTitle" idx="7"/>
          </p:nvPr>
        </p:nvSpPr>
        <p:spPr>
          <a:xfrm>
            <a:off x="5991501" y="1995775"/>
            <a:ext cx="2531400" cy="35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3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11" name="Google Shape;411;p13"/>
          <p:cNvSpPr txBox="1">
            <a:spLocks noGrp="1"/>
          </p:cNvSpPr>
          <p:nvPr>
            <p:ph type="subTitle" idx="8"/>
          </p:nvPr>
        </p:nvSpPr>
        <p:spPr>
          <a:xfrm>
            <a:off x="5991500" y="2352800"/>
            <a:ext cx="2531400" cy="52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412" name="Google Shape;412;p13"/>
          <p:cNvSpPr txBox="1">
            <a:spLocks noGrp="1"/>
          </p:cNvSpPr>
          <p:nvPr>
            <p:ph type="title" idx="9" hasCustomPrompt="1"/>
          </p:nvPr>
        </p:nvSpPr>
        <p:spPr>
          <a:xfrm>
            <a:off x="6737600" y="1360225"/>
            <a:ext cx="1039200" cy="41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413" name="Google Shape;413;p13"/>
          <p:cNvSpPr txBox="1">
            <a:spLocks noGrp="1"/>
          </p:cNvSpPr>
          <p:nvPr>
            <p:ph type="subTitle" idx="13"/>
          </p:nvPr>
        </p:nvSpPr>
        <p:spPr>
          <a:xfrm>
            <a:off x="1963651" y="3742100"/>
            <a:ext cx="2531400" cy="35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3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14" name="Google Shape;414;p13"/>
          <p:cNvSpPr txBox="1">
            <a:spLocks noGrp="1"/>
          </p:cNvSpPr>
          <p:nvPr>
            <p:ph type="subTitle" idx="14"/>
          </p:nvPr>
        </p:nvSpPr>
        <p:spPr>
          <a:xfrm>
            <a:off x="1963650" y="4099100"/>
            <a:ext cx="2531400" cy="52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13"/>
          <p:cNvSpPr txBox="1">
            <a:spLocks noGrp="1"/>
          </p:cNvSpPr>
          <p:nvPr>
            <p:ph type="title" idx="15" hasCustomPrompt="1"/>
          </p:nvPr>
        </p:nvSpPr>
        <p:spPr>
          <a:xfrm>
            <a:off x="2709750" y="3127988"/>
            <a:ext cx="1039200" cy="418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416" name="Google Shape;416;p13"/>
          <p:cNvSpPr txBox="1">
            <a:spLocks noGrp="1"/>
          </p:cNvSpPr>
          <p:nvPr>
            <p:ph type="subTitle" idx="16"/>
          </p:nvPr>
        </p:nvSpPr>
        <p:spPr>
          <a:xfrm>
            <a:off x="4648851" y="3742100"/>
            <a:ext cx="2531400" cy="35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300">
                <a:solidFill>
                  <a:schemeClr val="dk1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17" name="Google Shape;417;p13"/>
          <p:cNvSpPr txBox="1">
            <a:spLocks noGrp="1"/>
          </p:cNvSpPr>
          <p:nvPr>
            <p:ph type="subTitle" idx="17"/>
          </p:nvPr>
        </p:nvSpPr>
        <p:spPr>
          <a:xfrm>
            <a:off x="4648850" y="4099100"/>
            <a:ext cx="2531400" cy="52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418" name="Google Shape;418;p13"/>
          <p:cNvSpPr txBox="1">
            <a:spLocks noGrp="1"/>
          </p:cNvSpPr>
          <p:nvPr>
            <p:ph type="title" idx="18" hasCustomPrompt="1"/>
          </p:nvPr>
        </p:nvSpPr>
        <p:spPr>
          <a:xfrm>
            <a:off x="5394950" y="3127988"/>
            <a:ext cx="1039200" cy="41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grpSp>
        <p:nvGrpSpPr>
          <p:cNvPr id="419" name="Google Shape;419;p13"/>
          <p:cNvGrpSpPr/>
          <p:nvPr/>
        </p:nvGrpSpPr>
        <p:grpSpPr>
          <a:xfrm>
            <a:off x="-51165" y="4099100"/>
            <a:ext cx="2094439" cy="1135962"/>
            <a:chOff x="-51165" y="4099100"/>
            <a:chExt cx="2094439" cy="1135962"/>
          </a:xfrm>
        </p:grpSpPr>
        <p:sp>
          <p:nvSpPr>
            <p:cNvPr id="420" name="Google Shape;420;p13"/>
            <p:cNvSpPr/>
            <p:nvPr/>
          </p:nvSpPr>
          <p:spPr>
            <a:xfrm flipH="1">
              <a:off x="-51165" y="4288365"/>
              <a:ext cx="1988149" cy="860346"/>
            </a:xfrm>
            <a:custGeom>
              <a:avLst/>
              <a:gdLst/>
              <a:ahLst/>
              <a:cxnLst/>
              <a:rect l="l" t="t" r="r" b="b"/>
              <a:pathLst>
                <a:path w="53120" h="22987" extrusionOk="0">
                  <a:moveTo>
                    <a:pt x="50053" y="1"/>
                  </a:moveTo>
                  <a:cubicBezTo>
                    <a:pt x="48399" y="1"/>
                    <a:pt x="46433" y="515"/>
                    <a:pt x="45122" y="2545"/>
                  </a:cubicBezTo>
                  <a:cubicBezTo>
                    <a:pt x="42889" y="6001"/>
                    <a:pt x="42287" y="13928"/>
                    <a:pt x="34574" y="13928"/>
                  </a:cubicBezTo>
                  <a:cubicBezTo>
                    <a:pt x="33110" y="13928"/>
                    <a:pt x="31389" y="13642"/>
                    <a:pt x="29353" y="12986"/>
                  </a:cubicBezTo>
                  <a:cubicBezTo>
                    <a:pt x="25641" y="11790"/>
                    <a:pt x="21571" y="11168"/>
                    <a:pt x="17700" y="11168"/>
                  </a:cubicBezTo>
                  <a:cubicBezTo>
                    <a:pt x="8257" y="11168"/>
                    <a:pt x="1" y="14871"/>
                    <a:pt x="1033" y="22987"/>
                  </a:cubicBezTo>
                  <a:lnTo>
                    <a:pt x="53120" y="22987"/>
                  </a:lnTo>
                  <a:lnTo>
                    <a:pt x="53120" y="542"/>
                  </a:lnTo>
                  <a:cubicBezTo>
                    <a:pt x="53120" y="542"/>
                    <a:pt x="51750" y="1"/>
                    <a:pt x="500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3"/>
            <p:cNvSpPr/>
            <p:nvPr/>
          </p:nvSpPr>
          <p:spPr>
            <a:xfrm flipH="1">
              <a:off x="-18569" y="4099100"/>
              <a:ext cx="2061844" cy="1135962"/>
            </a:xfrm>
            <a:custGeom>
              <a:avLst/>
              <a:gdLst/>
              <a:ahLst/>
              <a:cxnLst/>
              <a:rect l="l" t="t" r="r" b="b"/>
              <a:pathLst>
                <a:path w="55089" h="30351" extrusionOk="0">
                  <a:moveTo>
                    <a:pt x="38167" y="7979"/>
                  </a:moveTo>
                  <a:cubicBezTo>
                    <a:pt x="38974" y="7979"/>
                    <a:pt x="39495" y="9771"/>
                    <a:pt x="39683" y="10619"/>
                  </a:cubicBezTo>
                  <a:cubicBezTo>
                    <a:pt x="39617" y="10630"/>
                    <a:pt x="39550" y="10635"/>
                    <a:pt x="39482" y="10635"/>
                  </a:cubicBezTo>
                  <a:cubicBezTo>
                    <a:pt x="39292" y="10635"/>
                    <a:pt x="39100" y="10595"/>
                    <a:pt x="38922" y="10526"/>
                  </a:cubicBezTo>
                  <a:cubicBezTo>
                    <a:pt x="38255" y="10245"/>
                    <a:pt x="36786" y="8710"/>
                    <a:pt x="37827" y="8082"/>
                  </a:cubicBezTo>
                  <a:cubicBezTo>
                    <a:pt x="37946" y="8011"/>
                    <a:pt x="38059" y="7979"/>
                    <a:pt x="38167" y="7979"/>
                  </a:cubicBezTo>
                  <a:close/>
                  <a:moveTo>
                    <a:pt x="15983" y="11834"/>
                  </a:moveTo>
                  <a:cubicBezTo>
                    <a:pt x="16264" y="11834"/>
                    <a:pt x="16531" y="11861"/>
                    <a:pt x="16798" y="11901"/>
                  </a:cubicBezTo>
                  <a:cubicBezTo>
                    <a:pt x="17813" y="12034"/>
                    <a:pt x="19134" y="12902"/>
                    <a:pt x="18200" y="14051"/>
                  </a:cubicBezTo>
                  <a:cubicBezTo>
                    <a:pt x="17938" y="14372"/>
                    <a:pt x="17585" y="14514"/>
                    <a:pt x="17229" y="14514"/>
                  </a:cubicBezTo>
                  <a:cubicBezTo>
                    <a:pt x="16624" y="14514"/>
                    <a:pt x="16013" y="14102"/>
                    <a:pt x="15836" y="13463"/>
                  </a:cubicBezTo>
                  <a:cubicBezTo>
                    <a:pt x="15703" y="12942"/>
                    <a:pt x="15796" y="12368"/>
                    <a:pt x="15983" y="11834"/>
                  </a:cubicBezTo>
                  <a:close/>
                  <a:moveTo>
                    <a:pt x="52128" y="0"/>
                  </a:moveTo>
                  <a:cubicBezTo>
                    <a:pt x="49429" y="0"/>
                    <a:pt x="46532" y="1938"/>
                    <a:pt x="44917" y="3796"/>
                  </a:cubicBezTo>
                  <a:cubicBezTo>
                    <a:pt x="43582" y="5318"/>
                    <a:pt x="42674" y="7134"/>
                    <a:pt x="41579" y="8817"/>
                  </a:cubicBezTo>
                  <a:cubicBezTo>
                    <a:pt x="41206" y="9377"/>
                    <a:pt x="40778" y="10085"/>
                    <a:pt x="40204" y="10432"/>
                  </a:cubicBezTo>
                  <a:cubicBezTo>
                    <a:pt x="40017" y="9564"/>
                    <a:pt x="39697" y="8683"/>
                    <a:pt x="39149" y="8029"/>
                  </a:cubicBezTo>
                  <a:cubicBezTo>
                    <a:pt x="38860" y="7691"/>
                    <a:pt x="38464" y="7493"/>
                    <a:pt x="38079" y="7493"/>
                  </a:cubicBezTo>
                  <a:cubicBezTo>
                    <a:pt x="37718" y="7493"/>
                    <a:pt x="37365" y="7668"/>
                    <a:pt x="37120" y="8069"/>
                  </a:cubicBezTo>
                  <a:cubicBezTo>
                    <a:pt x="36385" y="9297"/>
                    <a:pt x="38094" y="10953"/>
                    <a:pt x="39203" y="11153"/>
                  </a:cubicBezTo>
                  <a:cubicBezTo>
                    <a:pt x="39303" y="11167"/>
                    <a:pt x="39403" y="11173"/>
                    <a:pt x="39503" y="11173"/>
                  </a:cubicBezTo>
                  <a:cubicBezTo>
                    <a:pt x="39603" y="11173"/>
                    <a:pt x="39703" y="11167"/>
                    <a:pt x="39804" y="11153"/>
                  </a:cubicBezTo>
                  <a:lnTo>
                    <a:pt x="39804" y="11153"/>
                  </a:lnTo>
                  <a:cubicBezTo>
                    <a:pt x="39977" y="12302"/>
                    <a:pt x="39657" y="13463"/>
                    <a:pt x="38922" y="14358"/>
                  </a:cubicBezTo>
                  <a:cubicBezTo>
                    <a:pt x="38269" y="15183"/>
                    <a:pt x="37407" y="15483"/>
                    <a:pt x="36487" y="15483"/>
                  </a:cubicBezTo>
                  <a:cubicBezTo>
                    <a:pt x="35130" y="15483"/>
                    <a:pt x="33648" y="14832"/>
                    <a:pt x="32527" y="14251"/>
                  </a:cubicBezTo>
                  <a:cubicBezTo>
                    <a:pt x="30097" y="12996"/>
                    <a:pt x="27920" y="11313"/>
                    <a:pt x="25664" y="9751"/>
                  </a:cubicBezTo>
                  <a:cubicBezTo>
                    <a:pt x="24916" y="9231"/>
                    <a:pt x="24141" y="8656"/>
                    <a:pt x="23287" y="8323"/>
                  </a:cubicBezTo>
                  <a:cubicBezTo>
                    <a:pt x="22507" y="8018"/>
                    <a:pt x="21652" y="7850"/>
                    <a:pt x="20800" y="7850"/>
                  </a:cubicBezTo>
                  <a:cubicBezTo>
                    <a:pt x="19973" y="7850"/>
                    <a:pt x="19149" y="8008"/>
                    <a:pt x="18400" y="8349"/>
                  </a:cubicBezTo>
                  <a:cubicBezTo>
                    <a:pt x="17158" y="8950"/>
                    <a:pt x="16184" y="10005"/>
                    <a:pt x="15676" y="11287"/>
                  </a:cubicBezTo>
                  <a:cubicBezTo>
                    <a:pt x="11417" y="11367"/>
                    <a:pt x="7545" y="13436"/>
                    <a:pt x="4701" y="16561"/>
                  </a:cubicBezTo>
                  <a:cubicBezTo>
                    <a:pt x="3138" y="18283"/>
                    <a:pt x="1670" y="20366"/>
                    <a:pt x="882" y="22569"/>
                  </a:cubicBezTo>
                  <a:cubicBezTo>
                    <a:pt x="1" y="25053"/>
                    <a:pt x="335" y="27670"/>
                    <a:pt x="268" y="30247"/>
                  </a:cubicBezTo>
                  <a:cubicBezTo>
                    <a:pt x="268" y="30317"/>
                    <a:pt x="316" y="30350"/>
                    <a:pt x="369" y="30350"/>
                  </a:cubicBezTo>
                  <a:cubicBezTo>
                    <a:pt x="426" y="30350"/>
                    <a:pt x="488" y="30310"/>
                    <a:pt x="495" y="30233"/>
                  </a:cubicBezTo>
                  <a:cubicBezTo>
                    <a:pt x="682" y="27990"/>
                    <a:pt x="495" y="25667"/>
                    <a:pt x="1109" y="23477"/>
                  </a:cubicBezTo>
                  <a:cubicBezTo>
                    <a:pt x="1683" y="21408"/>
                    <a:pt x="2952" y="19498"/>
                    <a:pt x="4300" y="17856"/>
                  </a:cubicBezTo>
                  <a:cubicBezTo>
                    <a:pt x="6890" y="14665"/>
                    <a:pt x="10335" y="12422"/>
                    <a:pt x="14474" y="11928"/>
                  </a:cubicBezTo>
                  <a:cubicBezTo>
                    <a:pt x="14808" y="11888"/>
                    <a:pt x="15142" y="11861"/>
                    <a:pt x="15476" y="11848"/>
                  </a:cubicBezTo>
                  <a:lnTo>
                    <a:pt x="15476" y="11848"/>
                  </a:lnTo>
                  <a:cubicBezTo>
                    <a:pt x="15129" y="12996"/>
                    <a:pt x="15249" y="14344"/>
                    <a:pt x="16504" y="14878"/>
                  </a:cubicBezTo>
                  <a:cubicBezTo>
                    <a:pt x="16730" y="14977"/>
                    <a:pt x="16964" y="15022"/>
                    <a:pt x="17194" y="15022"/>
                  </a:cubicBezTo>
                  <a:cubicBezTo>
                    <a:pt x="18244" y="15022"/>
                    <a:pt x="19220" y="14079"/>
                    <a:pt x="19001" y="12929"/>
                  </a:cubicBezTo>
                  <a:cubicBezTo>
                    <a:pt x="18761" y="11634"/>
                    <a:pt x="17372" y="11340"/>
                    <a:pt x="16224" y="11300"/>
                  </a:cubicBezTo>
                  <a:cubicBezTo>
                    <a:pt x="16290" y="11167"/>
                    <a:pt x="16344" y="11046"/>
                    <a:pt x="16411" y="10926"/>
                  </a:cubicBezTo>
                  <a:cubicBezTo>
                    <a:pt x="17315" y="9250"/>
                    <a:pt x="18981" y="8358"/>
                    <a:pt x="20820" y="8358"/>
                  </a:cubicBezTo>
                  <a:cubicBezTo>
                    <a:pt x="21017" y="8358"/>
                    <a:pt x="21217" y="8369"/>
                    <a:pt x="21418" y="8389"/>
                  </a:cubicBezTo>
                  <a:cubicBezTo>
                    <a:pt x="22659" y="8523"/>
                    <a:pt x="23634" y="9004"/>
                    <a:pt x="24662" y="9671"/>
                  </a:cubicBezTo>
                  <a:cubicBezTo>
                    <a:pt x="26785" y="11073"/>
                    <a:pt x="28788" y="12662"/>
                    <a:pt x="30991" y="13971"/>
                  </a:cubicBezTo>
                  <a:cubicBezTo>
                    <a:pt x="32530" y="14898"/>
                    <a:pt x="34501" y="16009"/>
                    <a:pt x="36415" y="16009"/>
                  </a:cubicBezTo>
                  <a:cubicBezTo>
                    <a:pt x="36760" y="16009"/>
                    <a:pt x="37102" y="15973"/>
                    <a:pt x="37440" y="15893"/>
                  </a:cubicBezTo>
                  <a:cubicBezTo>
                    <a:pt x="39376" y="15453"/>
                    <a:pt x="40618" y="13209"/>
                    <a:pt x="40364" y="11313"/>
                  </a:cubicBezTo>
                  <a:cubicBezTo>
                    <a:pt x="40351" y="11207"/>
                    <a:pt x="40324" y="11100"/>
                    <a:pt x="40311" y="10980"/>
                  </a:cubicBezTo>
                  <a:cubicBezTo>
                    <a:pt x="41486" y="10419"/>
                    <a:pt x="42287" y="8670"/>
                    <a:pt x="42875" y="7708"/>
                  </a:cubicBezTo>
                  <a:cubicBezTo>
                    <a:pt x="44130" y="5652"/>
                    <a:pt x="45371" y="3649"/>
                    <a:pt x="47414" y="2261"/>
                  </a:cubicBezTo>
                  <a:cubicBezTo>
                    <a:pt x="48796" y="1316"/>
                    <a:pt x="50558" y="526"/>
                    <a:pt x="52268" y="526"/>
                  </a:cubicBezTo>
                  <a:cubicBezTo>
                    <a:pt x="53120" y="526"/>
                    <a:pt x="53959" y="722"/>
                    <a:pt x="54731" y="1193"/>
                  </a:cubicBezTo>
                  <a:cubicBezTo>
                    <a:pt x="54762" y="1214"/>
                    <a:pt x="54792" y="1224"/>
                    <a:pt x="54821" y="1224"/>
                  </a:cubicBezTo>
                  <a:cubicBezTo>
                    <a:pt x="54973" y="1224"/>
                    <a:pt x="55088" y="973"/>
                    <a:pt x="54932" y="872"/>
                  </a:cubicBezTo>
                  <a:cubicBezTo>
                    <a:pt x="54071" y="258"/>
                    <a:pt x="53113" y="0"/>
                    <a:pt x="521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3"/>
            <p:cNvSpPr/>
            <p:nvPr/>
          </p:nvSpPr>
          <p:spPr>
            <a:xfrm flipH="1">
              <a:off x="82873" y="4607424"/>
              <a:ext cx="394636" cy="164045"/>
            </a:xfrm>
            <a:custGeom>
              <a:avLst/>
              <a:gdLst/>
              <a:ahLst/>
              <a:cxnLst/>
              <a:rect l="l" t="t" r="r" b="b"/>
              <a:pathLst>
                <a:path w="10544" h="4383" extrusionOk="0">
                  <a:moveTo>
                    <a:pt x="5884" y="0"/>
                  </a:moveTo>
                  <a:cubicBezTo>
                    <a:pt x="5485" y="0"/>
                    <a:pt x="5054" y="34"/>
                    <a:pt x="4590" y="108"/>
                  </a:cubicBezTo>
                  <a:cubicBezTo>
                    <a:pt x="161" y="815"/>
                    <a:pt x="1" y="4382"/>
                    <a:pt x="4617" y="4382"/>
                  </a:cubicBezTo>
                  <a:cubicBezTo>
                    <a:pt x="5317" y="4382"/>
                    <a:pt x="6126" y="4300"/>
                    <a:pt x="7047" y="4114"/>
                  </a:cubicBezTo>
                  <a:cubicBezTo>
                    <a:pt x="10544" y="3410"/>
                    <a:pt x="9878" y="0"/>
                    <a:pt x="58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13"/>
            <p:cNvSpPr/>
            <p:nvPr/>
          </p:nvSpPr>
          <p:spPr>
            <a:xfrm flipH="1">
              <a:off x="471367" y="4651924"/>
              <a:ext cx="107267" cy="107118"/>
            </a:xfrm>
            <a:custGeom>
              <a:avLst/>
              <a:gdLst/>
              <a:ahLst/>
              <a:cxnLst/>
              <a:rect l="l" t="t" r="r" b="b"/>
              <a:pathLst>
                <a:path w="2866" h="2862" extrusionOk="0">
                  <a:moveTo>
                    <a:pt x="2191" y="0"/>
                  </a:moveTo>
                  <a:cubicBezTo>
                    <a:pt x="1762" y="0"/>
                    <a:pt x="1109" y="421"/>
                    <a:pt x="589" y="1296"/>
                  </a:cubicBezTo>
                  <a:cubicBezTo>
                    <a:pt x="0" y="2288"/>
                    <a:pt x="212" y="2862"/>
                    <a:pt x="712" y="2862"/>
                  </a:cubicBezTo>
                  <a:cubicBezTo>
                    <a:pt x="1140" y="2862"/>
                    <a:pt x="1782" y="2439"/>
                    <a:pt x="2312" y="1496"/>
                  </a:cubicBezTo>
                  <a:cubicBezTo>
                    <a:pt x="2866" y="514"/>
                    <a:pt x="2665" y="0"/>
                    <a:pt x="21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13"/>
            <p:cNvSpPr/>
            <p:nvPr/>
          </p:nvSpPr>
          <p:spPr>
            <a:xfrm flipH="1">
              <a:off x="280637" y="4794855"/>
              <a:ext cx="285796" cy="106257"/>
            </a:xfrm>
            <a:custGeom>
              <a:avLst/>
              <a:gdLst/>
              <a:ahLst/>
              <a:cxnLst/>
              <a:rect l="l" t="t" r="r" b="b"/>
              <a:pathLst>
                <a:path w="7636" h="2839" extrusionOk="0">
                  <a:moveTo>
                    <a:pt x="3644" y="1"/>
                  </a:moveTo>
                  <a:cubicBezTo>
                    <a:pt x="3530" y="1"/>
                    <a:pt x="3413" y="5"/>
                    <a:pt x="3294" y="14"/>
                  </a:cubicBezTo>
                  <a:cubicBezTo>
                    <a:pt x="526" y="215"/>
                    <a:pt x="1" y="2838"/>
                    <a:pt x="2890" y="2838"/>
                  </a:cubicBezTo>
                  <a:cubicBezTo>
                    <a:pt x="3262" y="2838"/>
                    <a:pt x="3689" y="2795"/>
                    <a:pt x="4176" y="2697"/>
                  </a:cubicBezTo>
                  <a:cubicBezTo>
                    <a:pt x="7635" y="2008"/>
                    <a:pt x="6139" y="1"/>
                    <a:pt x="36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5" name="Google Shape;425;p13"/>
          <p:cNvSpPr/>
          <p:nvPr/>
        </p:nvSpPr>
        <p:spPr>
          <a:xfrm rot="10800000">
            <a:off x="3523974" y="3"/>
            <a:ext cx="2841501" cy="309524"/>
          </a:xfrm>
          <a:custGeom>
            <a:avLst/>
            <a:gdLst/>
            <a:ahLst/>
            <a:cxnLst/>
            <a:rect l="l" t="t" r="r" b="b"/>
            <a:pathLst>
              <a:path w="24529" h="2672" extrusionOk="0">
                <a:moveTo>
                  <a:pt x="11805" y="0"/>
                </a:moveTo>
                <a:cubicBezTo>
                  <a:pt x="6324" y="0"/>
                  <a:pt x="2075" y="1484"/>
                  <a:pt x="1" y="2672"/>
                </a:cubicBezTo>
                <a:lnTo>
                  <a:pt x="24528" y="2672"/>
                </a:lnTo>
                <a:cubicBezTo>
                  <a:pt x="19910" y="699"/>
                  <a:pt x="15567" y="0"/>
                  <a:pt x="1180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13"/>
          <p:cNvSpPr/>
          <p:nvPr/>
        </p:nvSpPr>
        <p:spPr>
          <a:xfrm rot="10800000">
            <a:off x="8698310" y="3315343"/>
            <a:ext cx="509640" cy="1556432"/>
          </a:xfrm>
          <a:custGeom>
            <a:avLst/>
            <a:gdLst/>
            <a:ahLst/>
            <a:cxnLst/>
            <a:rect l="l" t="t" r="r" b="b"/>
            <a:pathLst>
              <a:path w="8653" h="26425" extrusionOk="0">
                <a:moveTo>
                  <a:pt x="0" y="1"/>
                </a:moveTo>
                <a:lnTo>
                  <a:pt x="147" y="26425"/>
                </a:lnTo>
                <a:cubicBezTo>
                  <a:pt x="4807" y="18787"/>
                  <a:pt x="8652" y="11444"/>
                  <a:pt x="6917" y="6917"/>
                </a:cubicBezTo>
                <a:cubicBezTo>
                  <a:pt x="5087" y="2124"/>
                  <a:pt x="0" y="1"/>
                  <a:pt x="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" name="Google Shape;427;p13"/>
          <p:cNvSpPr/>
          <p:nvPr/>
        </p:nvSpPr>
        <p:spPr>
          <a:xfrm>
            <a:off x="8332825" y="4769150"/>
            <a:ext cx="727300" cy="273000"/>
          </a:xfrm>
          <a:custGeom>
            <a:avLst/>
            <a:gdLst/>
            <a:ahLst/>
            <a:cxnLst/>
            <a:rect l="l" t="t" r="r" b="b"/>
            <a:pathLst>
              <a:path w="29092" h="10920" extrusionOk="0">
                <a:moveTo>
                  <a:pt x="9899" y="0"/>
                </a:moveTo>
                <a:cubicBezTo>
                  <a:pt x="9303" y="0"/>
                  <a:pt x="8707" y="32"/>
                  <a:pt x="8116" y="99"/>
                </a:cubicBezTo>
                <a:cubicBezTo>
                  <a:pt x="2269" y="769"/>
                  <a:pt x="0" y="10919"/>
                  <a:pt x="11186" y="10919"/>
                </a:cubicBezTo>
                <a:cubicBezTo>
                  <a:pt x="12261" y="10919"/>
                  <a:pt x="13460" y="10826"/>
                  <a:pt x="14792" y="10621"/>
                </a:cubicBezTo>
                <a:cubicBezTo>
                  <a:pt x="29092" y="8420"/>
                  <a:pt x="19557" y="0"/>
                  <a:pt x="989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p13"/>
          <p:cNvSpPr/>
          <p:nvPr/>
        </p:nvSpPr>
        <p:spPr>
          <a:xfrm rot="10800000">
            <a:off x="6383838" y="188082"/>
            <a:ext cx="731887" cy="432568"/>
          </a:xfrm>
          <a:custGeom>
            <a:avLst/>
            <a:gdLst/>
            <a:ahLst/>
            <a:cxnLst/>
            <a:rect l="l" t="t" r="r" b="b"/>
            <a:pathLst>
              <a:path w="10079" h="5957" extrusionOk="0">
                <a:moveTo>
                  <a:pt x="4446" y="0"/>
                </a:moveTo>
                <a:cubicBezTo>
                  <a:pt x="1930" y="0"/>
                  <a:pt x="1" y="5956"/>
                  <a:pt x="3740" y="5956"/>
                </a:cubicBezTo>
                <a:cubicBezTo>
                  <a:pt x="4058" y="5956"/>
                  <a:pt x="4416" y="5913"/>
                  <a:pt x="4818" y="5820"/>
                </a:cubicBezTo>
                <a:cubicBezTo>
                  <a:pt x="8984" y="4859"/>
                  <a:pt x="10079" y="1574"/>
                  <a:pt x="4898" y="65"/>
                </a:cubicBezTo>
                <a:cubicBezTo>
                  <a:pt x="4746" y="21"/>
                  <a:pt x="4595" y="0"/>
                  <a:pt x="444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" name="Google Shape;429;p13"/>
          <p:cNvSpPr/>
          <p:nvPr/>
        </p:nvSpPr>
        <p:spPr>
          <a:xfrm rot="10800000">
            <a:off x="6011406" y="395179"/>
            <a:ext cx="335627" cy="236144"/>
          </a:xfrm>
          <a:custGeom>
            <a:avLst/>
            <a:gdLst/>
            <a:ahLst/>
            <a:cxnLst/>
            <a:rect l="l" t="t" r="r" b="b"/>
            <a:pathLst>
              <a:path w="4622" h="3252" extrusionOk="0">
                <a:moveTo>
                  <a:pt x="2299" y="0"/>
                </a:moveTo>
                <a:cubicBezTo>
                  <a:pt x="2168" y="0"/>
                  <a:pt x="2030" y="9"/>
                  <a:pt x="1883" y="26"/>
                </a:cubicBezTo>
                <a:cubicBezTo>
                  <a:pt x="416" y="182"/>
                  <a:pt x="1" y="3252"/>
                  <a:pt x="2151" y="3252"/>
                </a:cubicBezTo>
                <a:cubicBezTo>
                  <a:pt x="2564" y="3252"/>
                  <a:pt x="3072" y="3139"/>
                  <a:pt x="3685" y="2870"/>
                </a:cubicBezTo>
                <a:cubicBezTo>
                  <a:pt x="4381" y="2566"/>
                  <a:pt x="4621" y="0"/>
                  <a:pt x="229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3" r:id="rId5"/>
    <p:sldLayoutId id="2147483655" r:id="rId6"/>
    <p:sldLayoutId id="2147483656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7" r:id="rId13"/>
    <p:sldLayoutId id="2147483678" r:id="rId14"/>
    <p:sldLayoutId id="2147483679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8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0.jp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46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docs.google.com/spreadsheets/d/17QY-sqxF4P-_lhRIZRDfM17TpcC9cV_gcWRy4JBHkmo/copy#gid=509368585" TargetMode="External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9" Type="http://schemas.microsoft.com/office/2007/relationships/hdphoto" Target="../media/hdphoto9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png"/><Relationship Id="rId18" Type="http://schemas.openxmlformats.org/officeDocument/2006/relationships/image" Target="../media/image39.png"/><Relationship Id="rId3" Type="http://schemas.openxmlformats.org/officeDocument/2006/relationships/image" Target="../media/image51.png"/><Relationship Id="rId21" Type="http://schemas.microsoft.com/office/2007/relationships/hdphoto" Target="../media/hdphoto11.wdp"/><Relationship Id="rId7" Type="http://schemas.openxmlformats.org/officeDocument/2006/relationships/image" Target="../media/image55.png"/><Relationship Id="rId12" Type="http://schemas.openxmlformats.org/officeDocument/2006/relationships/image" Target="../media/image60.png"/><Relationship Id="rId17" Type="http://schemas.openxmlformats.org/officeDocument/2006/relationships/image" Target="../media/image65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64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5" Type="http://schemas.openxmlformats.org/officeDocument/2006/relationships/image" Target="../media/image63.png"/><Relationship Id="rId23" Type="http://schemas.microsoft.com/office/2007/relationships/hdphoto" Target="../media/hdphoto12.wdp"/><Relationship Id="rId10" Type="http://schemas.openxmlformats.org/officeDocument/2006/relationships/image" Target="../media/image58.png"/><Relationship Id="rId19" Type="http://schemas.microsoft.com/office/2007/relationships/hdphoto" Target="../media/hdphoto10.wdp"/><Relationship Id="rId4" Type="http://schemas.openxmlformats.org/officeDocument/2006/relationships/image" Target="../media/image52.png"/><Relationship Id="rId9" Type="http://schemas.openxmlformats.org/officeDocument/2006/relationships/image" Target="../media/image57.png"/><Relationship Id="rId14" Type="http://schemas.openxmlformats.org/officeDocument/2006/relationships/image" Target="../media/image62.png"/><Relationship Id="rId22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18" Type="http://schemas.microsoft.com/office/2007/relationships/hdphoto" Target="../media/hdphoto6.wdp"/><Relationship Id="rId3" Type="http://schemas.openxmlformats.org/officeDocument/2006/relationships/image" Target="../media/image13.png"/><Relationship Id="rId21" Type="http://schemas.openxmlformats.org/officeDocument/2006/relationships/image" Target="../media/image12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17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26.png"/><Relationship Id="rId20" Type="http://schemas.microsoft.com/office/2007/relationships/hdphoto" Target="../media/hdphoto5.wdp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10" Type="http://schemas.openxmlformats.org/officeDocument/2006/relationships/image" Target="../media/image20.png"/><Relationship Id="rId19" Type="http://schemas.openxmlformats.org/officeDocument/2006/relationships/image" Target="../media/image11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1.png"/><Relationship Id="rId7" Type="http://schemas.openxmlformats.org/officeDocument/2006/relationships/image" Target="../media/image34.pn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png"/><Relationship Id="rId11" Type="http://schemas.openxmlformats.org/officeDocument/2006/relationships/image" Target="../media/image28.png"/><Relationship Id="rId5" Type="http://schemas.openxmlformats.org/officeDocument/2006/relationships/image" Target="../media/image32.png"/><Relationship Id="rId10" Type="http://schemas.microsoft.com/office/2007/relationships/hdphoto" Target="../media/hdphoto7.wdp"/><Relationship Id="rId4" Type="http://schemas.openxmlformats.org/officeDocument/2006/relationships/image" Target="../media/image310.png"/><Relationship Id="rId9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5" name="图片 4">
            <a:extLst>
              <a:ext uri="{FF2B5EF4-FFF2-40B4-BE49-F238E27FC236}">
                <a16:creationId xmlns:a16="http://schemas.microsoft.com/office/drawing/2014/main" id="{48BB210C-9383-4180-95DE-7FF551C2F4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2841" y="619695"/>
            <a:ext cx="6045149" cy="3816651"/>
          </a:xfrm>
          <a:prstGeom prst="rect">
            <a:avLst/>
          </a:prstGeom>
        </p:spPr>
      </p:pic>
      <p:sp>
        <p:nvSpPr>
          <p:cNvPr id="307" name="TextBox 306">
            <a:extLst>
              <a:ext uri="{FF2B5EF4-FFF2-40B4-BE49-F238E27FC236}">
                <a16:creationId xmlns:a16="http://schemas.microsoft.com/office/drawing/2014/main" id="{941FC5B5-33BB-694D-8414-262338451E67}"/>
              </a:ext>
            </a:extLst>
          </p:cNvPr>
          <p:cNvSpPr txBox="1"/>
          <p:nvPr/>
        </p:nvSpPr>
        <p:spPr>
          <a:xfrm>
            <a:off x="6240495" y="2949565"/>
            <a:ext cx="365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err="1">
                <a:ln>
                  <a:solidFill>
                    <a:schemeClr val="tx1"/>
                  </a:solidFill>
                </a:ln>
                <a:solidFill>
                  <a:schemeClr val="bg2">
                    <a:lumMod val="75000"/>
                  </a:schemeClr>
                </a:solidFill>
                <a:latin typeface="UVF  Kizo" panose="00000506000000000000" pitchFamily="2" charset="0"/>
              </a:rPr>
              <a:t>Trang</a:t>
            </a:r>
            <a:r>
              <a:rPr lang="en-US" sz="2800" i="1" dirty="0">
                <a:ln>
                  <a:solidFill>
                    <a:schemeClr val="tx1"/>
                  </a:solidFill>
                </a:ln>
                <a:solidFill>
                  <a:schemeClr val="bg2">
                    <a:lumMod val="75000"/>
                  </a:schemeClr>
                </a:solidFill>
                <a:latin typeface="UVF  Kizo" panose="00000506000000000000" pitchFamily="2" charset="0"/>
              </a:rPr>
              <a:t> 1</a:t>
            </a:r>
            <a:r>
              <a:rPr lang="vi-VN" sz="2800" i="1" dirty="0">
                <a:ln>
                  <a:solidFill>
                    <a:schemeClr val="tx1"/>
                  </a:solidFill>
                </a:ln>
                <a:solidFill>
                  <a:schemeClr val="bg2">
                    <a:lumMod val="75000"/>
                  </a:schemeClr>
                </a:solidFill>
                <a:latin typeface="UVF  Kizo" panose="00000506000000000000" pitchFamily="2" charset="0"/>
              </a:rPr>
              <a:t>31</a:t>
            </a:r>
            <a:endParaRPr lang="en-US" sz="2800" i="1" dirty="0">
              <a:ln>
                <a:solidFill>
                  <a:schemeClr val="tx1"/>
                </a:solidFill>
              </a:ln>
              <a:solidFill>
                <a:schemeClr val="bg2">
                  <a:lumMod val="75000"/>
                </a:schemeClr>
              </a:solidFill>
              <a:latin typeface="UVF  Kizo" panose="00000506000000000000" pitchFamily="2" charset="0"/>
            </a:endParaRPr>
          </a:p>
        </p:txBody>
      </p:sp>
      <p:pic>
        <p:nvPicPr>
          <p:cNvPr id="309" name="Picture 30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7264" y="982287"/>
            <a:ext cx="3657600" cy="36576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886427" y="1024375"/>
            <a:ext cx="173797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err="1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#9Slide04 Goku Stencil" pitchFamily="2" charset="0"/>
              </a:rPr>
              <a:t>Toán</a:t>
            </a:r>
            <a:r>
              <a:rPr lang="en-US" sz="4400" dirty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#9Slide04 Goku Stencil" pitchFamily="2" charset="0"/>
              </a:rPr>
              <a:t> 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25333" y="1813803"/>
            <a:ext cx="6449785" cy="1323439"/>
          </a:xfrm>
          <a:prstGeom prst="rect">
            <a:avLst/>
          </a:prstGeom>
          <a:noFill/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wrap="square" rtlCol="0">
            <a:spAutoFit/>
          </a:bodyPr>
          <a:lstStyle/>
          <a:p>
            <a:r>
              <a:rPr lang="vi-VN" sz="8000" dirty="0">
                <a:ln w="19050">
                  <a:solidFill>
                    <a:srgbClr val="FF0066"/>
                  </a:solidFill>
                </a:ln>
                <a:blipFill>
                  <a:blip r:embed="rId6"/>
                  <a:stretch>
                    <a:fillRect/>
                  </a:stretch>
                </a:blip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Rockstone" panose="00000400000000000000" pitchFamily="2" charset="0"/>
                <a:ea typeface="Roboto" panose="02000000000000000000" pitchFamily="2" charset="0"/>
              </a:rPr>
              <a:t>LUYỆN TẬP</a:t>
            </a:r>
            <a:endParaRPr lang="en-US" sz="80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DCE3B6-4584-8E82-5737-C0FE14BD36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44045" y="-1"/>
            <a:ext cx="999955" cy="3189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1960;p50"/>
          <p:cNvSpPr/>
          <p:nvPr/>
        </p:nvSpPr>
        <p:spPr>
          <a:xfrm>
            <a:off x="1885170" y="717920"/>
            <a:ext cx="6322375" cy="3583700"/>
          </a:xfrm>
          <a:custGeom>
            <a:avLst/>
            <a:gdLst/>
            <a:ahLst/>
            <a:cxnLst/>
            <a:rect l="l" t="t" r="r" b="b"/>
            <a:pathLst>
              <a:path w="252895" h="143348" extrusionOk="0">
                <a:moveTo>
                  <a:pt x="194561" y="139294"/>
                </a:moveTo>
                <a:cubicBezTo>
                  <a:pt x="188967" y="140195"/>
                  <a:pt x="179748" y="141288"/>
                  <a:pt x="172797" y="141687"/>
                </a:cubicBezTo>
                <a:cubicBezTo>
                  <a:pt x="165846" y="142086"/>
                  <a:pt x="161164" y="141763"/>
                  <a:pt x="152855" y="141687"/>
                </a:cubicBezTo>
                <a:cubicBezTo>
                  <a:pt x="144546" y="141612"/>
                  <a:pt x="141293" y="141059"/>
                  <a:pt x="122942" y="141234"/>
                </a:cubicBezTo>
                <a:cubicBezTo>
                  <a:pt x="104591" y="141409"/>
                  <a:pt x="62615" y="144673"/>
                  <a:pt x="42749" y="142735"/>
                </a:cubicBezTo>
                <a:cubicBezTo>
                  <a:pt x="22883" y="140797"/>
                  <a:pt x="10547" y="141328"/>
                  <a:pt x="3744" y="129604"/>
                </a:cubicBezTo>
                <a:cubicBezTo>
                  <a:pt x="-3059" y="117880"/>
                  <a:pt x="2309" y="88873"/>
                  <a:pt x="1931" y="72390"/>
                </a:cubicBezTo>
                <a:cubicBezTo>
                  <a:pt x="1553" y="55907"/>
                  <a:pt x="-1921" y="41808"/>
                  <a:pt x="1478" y="30706"/>
                </a:cubicBezTo>
                <a:cubicBezTo>
                  <a:pt x="4877" y="19604"/>
                  <a:pt x="6540" y="10748"/>
                  <a:pt x="22327" y="5776"/>
                </a:cubicBezTo>
                <a:cubicBezTo>
                  <a:pt x="38114" y="804"/>
                  <a:pt x="72030" y="1758"/>
                  <a:pt x="96202" y="873"/>
                </a:cubicBezTo>
                <a:cubicBezTo>
                  <a:pt x="120374" y="-12"/>
                  <a:pt x="149758" y="-353"/>
                  <a:pt x="167358" y="464"/>
                </a:cubicBezTo>
                <a:cubicBezTo>
                  <a:pt x="184958" y="1281"/>
                  <a:pt x="193267" y="1689"/>
                  <a:pt x="201803" y="5776"/>
                </a:cubicBezTo>
                <a:cubicBezTo>
                  <a:pt x="210339" y="9863"/>
                  <a:pt x="210466" y="17571"/>
                  <a:pt x="218572" y="24984"/>
                </a:cubicBezTo>
                <a:cubicBezTo>
                  <a:pt x="226678" y="32397"/>
                  <a:pt x="245390" y="39735"/>
                  <a:pt x="250439" y="50256"/>
                </a:cubicBezTo>
                <a:cubicBezTo>
                  <a:pt x="255488" y="60777"/>
                  <a:pt x="251624" y="77212"/>
                  <a:pt x="248866" y="88109"/>
                </a:cubicBezTo>
                <a:cubicBezTo>
                  <a:pt x="246108" y="99006"/>
                  <a:pt x="238352" y="108755"/>
                  <a:pt x="233890" y="115637"/>
                </a:cubicBezTo>
                <a:cubicBezTo>
                  <a:pt x="229428" y="122519"/>
                  <a:pt x="226680" y="125959"/>
                  <a:pt x="222092" y="129400"/>
                </a:cubicBezTo>
                <a:cubicBezTo>
                  <a:pt x="217504" y="132841"/>
                  <a:pt x="210949" y="134634"/>
                  <a:pt x="206360" y="136283"/>
                </a:cubicBezTo>
                <a:cubicBezTo>
                  <a:pt x="201772" y="137932"/>
                  <a:pt x="200155" y="138393"/>
                  <a:pt x="194561" y="139294"/>
                </a:cubicBezTo>
                <a:close/>
              </a:path>
            </a:pathLst>
          </a:custGeom>
          <a:solidFill>
            <a:srgbClr val="FFFF99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3751" y="717920"/>
            <a:ext cx="4544866" cy="4544866"/>
          </a:xfrm>
          <a:prstGeom prst="rect">
            <a:avLst/>
          </a:prstGeom>
        </p:spPr>
      </p:pic>
      <p:sp>
        <p:nvSpPr>
          <p:cNvPr id="10" name="Google Shape;1601;p44"/>
          <p:cNvSpPr txBox="1">
            <a:spLocks/>
          </p:cNvSpPr>
          <p:nvPr/>
        </p:nvSpPr>
        <p:spPr>
          <a:xfrm>
            <a:off x="2105828" y="1418698"/>
            <a:ext cx="5749490" cy="1765134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Inter"/>
              <a:buNone/>
              <a:defRPr sz="16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Inter"/>
              <a:buNone/>
              <a:defRPr sz="16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Inter"/>
              <a:buNone/>
              <a:defRPr sz="16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Inter"/>
              <a:buNone/>
              <a:defRPr sz="16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Inter"/>
              <a:buNone/>
              <a:defRPr sz="16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Inter"/>
              <a:buNone/>
              <a:defRPr sz="16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Inter"/>
              <a:buNone/>
              <a:defRPr sz="16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Inter"/>
              <a:buNone/>
              <a:defRPr sz="16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Inter"/>
              <a:buNone/>
              <a:defRPr sz="16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Inter"/>
              <a:buNone/>
              <a:tabLst/>
              <a:defRPr/>
            </a:pPr>
            <a:r>
              <a:rPr lang="vi-VN" sz="4000" dirty="0">
                <a:ln w="0"/>
                <a:solidFill>
                  <a:schemeClr val="accent4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UTM Cookies" panose="02040603050506020204" pitchFamily="18" charset="0"/>
              </a:rPr>
              <a:t>Cuối cùng, sẽ là món tráng miệng</a:t>
            </a:r>
            <a:endParaRPr kumimoji="0" lang="vi-VN" sz="4000" b="0" i="0" u="none" strike="noStrike" kern="0" cap="none" spc="0" normalizeH="0" baseline="0" noProof="0" dirty="0">
              <a:ln w="0"/>
              <a:solidFill>
                <a:schemeClr val="accent4">
                  <a:lumMod val="75000"/>
                </a:schemeClr>
              </a:soli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UTM Cookies" panose="02040603050506020204" pitchFamily="18" charset="0"/>
              <a:sym typeface="Inter"/>
            </a:endParaRPr>
          </a:p>
        </p:txBody>
      </p:sp>
      <p:pic>
        <p:nvPicPr>
          <p:cNvPr id="49" name="Google Shape;1751;p46"/>
          <p:cNvPicPr preferRelativeResize="0"/>
          <p:nvPr/>
        </p:nvPicPr>
        <p:blipFill rotWithShape="1">
          <a:blip r:embed="rId5">
            <a:alphaModFix/>
          </a:blip>
          <a:srcRect t="49717" b="3942"/>
          <a:stretch/>
        </p:blipFill>
        <p:spPr>
          <a:xfrm>
            <a:off x="6151926" y="3277970"/>
            <a:ext cx="2943600" cy="20473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023" b="98022" l="3647" r="9835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56467" y="3358184"/>
            <a:ext cx="3373569" cy="201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012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2" name="Google Shape;1512;p42"/>
          <p:cNvSpPr/>
          <p:nvPr/>
        </p:nvSpPr>
        <p:spPr>
          <a:xfrm>
            <a:off x="1305350" y="3659325"/>
            <a:ext cx="251975" cy="148925"/>
          </a:xfrm>
          <a:custGeom>
            <a:avLst/>
            <a:gdLst/>
            <a:ahLst/>
            <a:cxnLst/>
            <a:rect l="l" t="t" r="r" b="b"/>
            <a:pathLst>
              <a:path w="10079" h="5957" extrusionOk="0">
                <a:moveTo>
                  <a:pt x="4446" y="0"/>
                </a:moveTo>
                <a:cubicBezTo>
                  <a:pt x="1930" y="0"/>
                  <a:pt x="1" y="5956"/>
                  <a:pt x="3740" y="5956"/>
                </a:cubicBezTo>
                <a:cubicBezTo>
                  <a:pt x="4058" y="5956"/>
                  <a:pt x="4416" y="5913"/>
                  <a:pt x="4818" y="5820"/>
                </a:cubicBezTo>
                <a:cubicBezTo>
                  <a:pt x="8984" y="4859"/>
                  <a:pt x="10079" y="1574"/>
                  <a:pt x="4898" y="65"/>
                </a:cubicBezTo>
                <a:cubicBezTo>
                  <a:pt x="4746" y="21"/>
                  <a:pt x="4595" y="0"/>
                  <a:pt x="444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477837" y="617538"/>
            <a:ext cx="542770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3600" b="1" u="sng" dirty="0" err="1">
                <a:solidFill>
                  <a:srgbClr val="00B050"/>
                </a:solidFill>
                <a:latin typeface="UTM Cookies" panose="02040603050506020204" pitchFamily="18" charset="0"/>
              </a:rPr>
              <a:t>Bài</a:t>
            </a:r>
            <a:r>
              <a:rPr lang="en-US" sz="3600" b="1" u="sng" dirty="0">
                <a:solidFill>
                  <a:srgbClr val="00B050"/>
                </a:solidFill>
                <a:latin typeface="UTM Cookies" panose="02040603050506020204" pitchFamily="18" charset="0"/>
              </a:rPr>
              <a:t> 3: </a:t>
            </a:r>
            <a:r>
              <a:rPr lang="en-US" sz="3600" b="1" dirty="0" err="1">
                <a:solidFill>
                  <a:srgbClr val="00B050"/>
                </a:solidFill>
                <a:latin typeface="UTM Cookies" panose="02040603050506020204" pitchFamily="18" charset="0"/>
              </a:rPr>
              <a:t>Tính</a:t>
            </a:r>
            <a:r>
              <a:rPr lang="en-US" sz="3600" b="1" dirty="0">
                <a:solidFill>
                  <a:srgbClr val="00B050"/>
                </a:solidFill>
                <a:latin typeface="UTM Cookies" panose="02040603050506020204" pitchFamily="18" charset="0"/>
              </a:rPr>
              <a:t> (</a:t>
            </a:r>
            <a:r>
              <a:rPr lang="en-US" sz="3600" b="1" dirty="0" err="1">
                <a:solidFill>
                  <a:srgbClr val="00B050"/>
                </a:solidFill>
                <a:latin typeface="UTM Cookies" panose="02040603050506020204" pitchFamily="18" charset="0"/>
              </a:rPr>
              <a:t>theo</a:t>
            </a:r>
            <a:r>
              <a:rPr lang="en-US" sz="3600" b="1" dirty="0">
                <a:solidFill>
                  <a:srgbClr val="00B050"/>
                </a:solidFill>
                <a:latin typeface="UTM Cookies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UTM Cookies" panose="02040603050506020204" pitchFamily="18" charset="0"/>
              </a:rPr>
              <a:t>mẫu</a:t>
            </a:r>
            <a:r>
              <a:rPr lang="en-US" sz="3600" b="1" dirty="0">
                <a:solidFill>
                  <a:srgbClr val="00B050"/>
                </a:solidFill>
                <a:latin typeface="UTM Cookies" panose="02040603050506020204" pitchFamily="18" charset="0"/>
              </a:rPr>
              <a:t>)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03283" y="1719227"/>
                <a:ext cx="2438400" cy="12000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Mẫu  2 -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5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vi-VN" sz="5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283" y="1719227"/>
                <a:ext cx="2438400" cy="1200072"/>
              </a:xfrm>
              <a:prstGeom prst="rect">
                <a:avLst/>
              </a:prstGeom>
              <a:blipFill>
                <a:blip r:embed="rId3"/>
                <a:stretch>
                  <a:fillRect l="-8750" b="-45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4830445" y="1719227"/>
                <a:ext cx="1085554" cy="12114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vi-VN" sz="48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en-US" sz="50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50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50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en-US" sz="5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0445" y="1719227"/>
                <a:ext cx="1085554" cy="121148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3547383" y="1751111"/>
                <a:ext cx="452938" cy="12000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5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5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7383" y="1751111"/>
                <a:ext cx="452938" cy="120007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048439" y="1740147"/>
                <a:ext cx="838200" cy="12000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0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5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vi-VN" sz="5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8439" y="1740147"/>
                <a:ext cx="838200" cy="1200072"/>
              </a:xfrm>
              <a:prstGeom prst="rect">
                <a:avLst/>
              </a:prstGeom>
              <a:blipFill>
                <a:blip r:embed="rId6"/>
                <a:stretch>
                  <a:fillRect l="-34783" b="-131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2961461" y="1868803"/>
                <a:ext cx="696024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vi-VN" sz="40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1461" y="1868803"/>
                <a:ext cx="696024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Curved Up Arrow 17"/>
          <p:cNvSpPr/>
          <p:nvPr/>
        </p:nvSpPr>
        <p:spPr>
          <a:xfrm>
            <a:off x="2111777" y="2886767"/>
            <a:ext cx="1699368" cy="589712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</a:endParaRPr>
          </a:p>
        </p:txBody>
      </p:sp>
      <p:grpSp>
        <p:nvGrpSpPr>
          <p:cNvPr id="19" name="Google Shape;2158;p52"/>
          <p:cNvGrpSpPr/>
          <p:nvPr/>
        </p:nvGrpSpPr>
        <p:grpSpPr>
          <a:xfrm>
            <a:off x="6316133" y="2751667"/>
            <a:ext cx="2212426" cy="2275225"/>
            <a:chOff x="1954175" y="1482714"/>
            <a:chExt cx="1849984" cy="1741381"/>
          </a:xfrm>
        </p:grpSpPr>
        <p:sp>
          <p:nvSpPr>
            <p:cNvPr id="20" name="Google Shape;2159;p52"/>
            <p:cNvSpPr/>
            <p:nvPr/>
          </p:nvSpPr>
          <p:spPr>
            <a:xfrm>
              <a:off x="1954175" y="1482725"/>
              <a:ext cx="1849984" cy="1741370"/>
            </a:xfrm>
            <a:custGeom>
              <a:avLst/>
              <a:gdLst/>
              <a:ahLst/>
              <a:cxnLst/>
              <a:rect l="l" t="t" r="r" b="b"/>
              <a:pathLst>
                <a:path w="38720" h="36513" extrusionOk="0">
                  <a:moveTo>
                    <a:pt x="18872" y="25288"/>
                  </a:moveTo>
                  <a:cubicBezTo>
                    <a:pt x="18870" y="25292"/>
                    <a:pt x="18869" y="25297"/>
                    <a:pt x="18867" y="25302"/>
                  </a:cubicBezTo>
                  <a:lnTo>
                    <a:pt x="18867" y="25302"/>
                  </a:lnTo>
                  <a:lnTo>
                    <a:pt x="18872" y="25288"/>
                  </a:lnTo>
                  <a:close/>
                  <a:moveTo>
                    <a:pt x="18843" y="25376"/>
                  </a:moveTo>
                  <a:lnTo>
                    <a:pt x="18843" y="25376"/>
                  </a:lnTo>
                  <a:cubicBezTo>
                    <a:pt x="18777" y="25676"/>
                    <a:pt x="18814" y="25984"/>
                    <a:pt x="18960" y="26256"/>
                  </a:cubicBezTo>
                  <a:cubicBezTo>
                    <a:pt x="18814" y="25984"/>
                    <a:pt x="18770" y="25676"/>
                    <a:pt x="18843" y="25376"/>
                  </a:cubicBezTo>
                  <a:close/>
                  <a:moveTo>
                    <a:pt x="10191" y="1"/>
                  </a:moveTo>
                  <a:cubicBezTo>
                    <a:pt x="5411" y="1"/>
                    <a:pt x="1540" y="1188"/>
                    <a:pt x="1540" y="2662"/>
                  </a:cubicBezTo>
                  <a:cubicBezTo>
                    <a:pt x="1540" y="2757"/>
                    <a:pt x="1555" y="2845"/>
                    <a:pt x="1584" y="2941"/>
                  </a:cubicBezTo>
                  <a:lnTo>
                    <a:pt x="3747" y="25347"/>
                  </a:lnTo>
                  <a:cubicBezTo>
                    <a:pt x="2464" y="25757"/>
                    <a:pt x="1217" y="26212"/>
                    <a:pt x="0" y="26710"/>
                  </a:cubicBezTo>
                  <a:lnTo>
                    <a:pt x="22" y="27267"/>
                  </a:lnTo>
                  <a:cubicBezTo>
                    <a:pt x="484" y="28756"/>
                    <a:pt x="1159" y="30164"/>
                    <a:pt x="2039" y="31454"/>
                  </a:cubicBezTo>
                  <a:cubicBezTo>
                    <a:pt x="3006" y="32869"/>
                    <a:pt x="4143" y="34152"/>
                    <a:pt x="5426" y="35281"/>
                  </a:cubicBezTo>
                  <a:cubicBezTo>
                    <a:pt x="8989" y="34819"/>
                    <a:pt x="12501" y="34020"/>
                    <a:pt x="15910" y="32898"/>
                  </a:cubicBezTo>
                  <a:cubicBezTo>
                    <a:pt x="16541" y="34944"/>
                    <a:pt x="20537" y="36513"/>
                    <a:pt x="25383" y="36513"/>
                  </a:cubicBezTo>
                  <a:cubicBezTo>
                    <a:pt x="30266" y="36513"/>
                    <a:pt x="34291" y="34915"/>
                    <a:pt x="34863" y="32847"/>
                  </a:cubicBezTo>
                  <a:cubicBezTo>
                    <a:pt x="35581" y="32627"/>
                    <a:pt x="36278" y="32341"/>
                    <a:pt x="36945" y="31996"/>
                  </a:cubicBezTo>
                  <a:cubicBezTo>
                    <a:pt x="38074" y="31381"/>
                    <a:pt x="38719" y="30669"/>
                    <a:pt x="38719" y="29914"/>
                  </a:cubicBezTo>
                  <a:cubicBezTo>
                    <a:pt x="38719" y="28499"/>
                    <a:pt x="36461" y="27245"/>
                    <a:pt x="33015" y="26490"/>
                  </a:cubicBezTo>
                  <a:cubicBezTo>
                    <a:pt x="33352" y="26380"/>
                    <a:pt x="33690" y="26248"/>
                    <a:pt x="34012" y="26094"/>
                  </a:cubicBezTo>
                  <a:cubicBezTo>
                    <a:pt x="34012" y="26102"/>
                    <a:pt x="34012" y="26109"/>
                    <a:pt x="34020" y="26116"/>
                  </a:cubicBezTo>
                  <a:cubicBezTo>
                    <a:pt x="34020" y="26120"/>
                    <a:pt x="34023" y="26122"/>
                    <a:pt x="34028" y="26122"/>
                  </a:cubicBezTo>
                  <a:cubicBezTo>
                    <a:pt x="34033" y="26122"/>
                    <a:pt x="34038" y="26120"/>
                    <a:pt x="34042" y="26116"/>
                  </a:cubicBezTo>
                  <a:cubicBezTo>
                    <a:pt x="34049" y="26102"/>
                    <a:pt x="34064" y="26080"/>
                    <a:pt x="34064" y="26065"/>
                  </a:cubicBezTo>
                  <a:cubicBezTo>
                    <a:pt x="34628" y="25794"/>
                    <a:pt x="35141" y="25442"/>
                    <a:pt x="35603" y="25024"/>
                  </a:cubicBezTo>
                  <a:cubicBezTo>
                    <a:pt x="35792" y="24848"/>
                    <a:pt x="35635" y="24558"/>
                    <a:pt x="35411" y="24558"/>
                  </a:cubicBezTo>
                  <a:cubicBezTo>
                    <a:pt x="35374" y="24558"/>
                    <a:pt x="35335" y="24566"/>
                    <a:pt x="35295" y="24584"/>
                  </a:cubicBezTo>
                  <a:cubicBezTo>
                    <a:pt x="34313" y="25009"/>
                    <a:pt x="33279" y="25288"/>
                    <a:pt x="32216" y="25413"/>
                  </a:cubicBezTo>
                  <a:cubicBezTo>
                    <a:pt x="31718" y="25471"/>
                    <a:pt x="31216" y="25501"/>
                    <a:pt x="30714" y="25501"/>
                  </a:cubicBezTo>
                  <a:cubicBezTo>
                    <a:pt x="30153" y="25501"/>
                    <a:pt x="29591" y="25464"/>
                    <a:pt x="29034" y="25391"/>
                  </a:cubicBezTo>
                  <a:cubicBezTo>
                    <a:pt x="28382" y="25303"/>
                    <a:pt x="27729" y="25171"/>
                    <a:pt x="27091" y="24995"/>
                  </a:cubicBezTo>
                  <a:lnTo>
                    <a:pt x="26981" y="24943"/>
                  </a:lnTo>
                  <a:lnTo>
                    <a:pt x="26981" y="24943"/>
                  </a:lnTo>
                  <a:cubicBezTo>
                    <a:pt x="27502" y="25090"/>
                    <a:pt x="28030" y="25200"/>
                    <a:pt x="28565" y="25266"/>
                  </a:cubicBezTo>
                  <a:cubicBezTo>
                    <a:pt x="28969" y="25321"/>
                    <a:pt x="29377" y="25347"/>
                    <a:pt x="29787" y="25347"/>
                  </a:cubicBezTo>
                  <a:cubicBezTo>
                    <a:pt x="29919" y="25347"/>
                    <a:pt x="30052" y="25345"/>
                    <a:pt x="30185" y="25339"/>
                  </a:cubicBezTo>
                  <a:cubicBezTo>
                    <a:pt x="30200" y="25354"/>
                    <a:pt x="30207" y="25369"/>
                    <a:pt x="30222" y="25383"/>
                  </a:cubicBezTo>
                  <a:cubicBezTo>
                    <a:pt x="30224" y="25385"/>
                    <a:pt x="30226" y="25386"/>
                    <a:pt x="30228" y="25386"/>
                  </a:cubicBezTo>
                  <a:cubicBezTo>
                    <a:pt x="30233" y="25386"/>
                    <a:pt x="30236" y="25381"/>
                    <a:pt x="30236" y="25376"/>
                  </a:cubicBezTo>
                  <a:lnTo>
                    <a:pt x="30236" y="25339"/>
                  </a:lnTo>
                  <a:cubicBezTo>
                    <a:pt x="30302" y="25339"/>
                    <a:pt x="30368" y="25332"/>
                    <a:pt x="30434" y="25332"/>
                  </a:cubicBezTo>
                  <a:cubicBezTo>
                    <a:pt x="30442" y="25339"/>
                    <a:pt x="30449" y="25347"/>
                    <a:pt x="30456" y="25361"/>
                  </a:cubicBezTo>
                  <a:cubicBezTo>
                    <a:pt x="30464" y="25361"/>
                    <a:pt x="30471" y="25361"/>
                    <a:pt x="30471" y="25354"/>
                  </a:cubicBezTo>
                  <a:cubicBezTo>
                    <a:pt x="30471" y="25347"/>
                    <a:pt x="30471" y="25339"/>
                    <a:pt x="30471" y="25325"/>
                  </a:cubicBezTo>
                  <a:cubicBezTo>
                    <a:pt x="31109" y="25288"/>
                    <a:pt x="31732" y="25200"/>
                    <a:pt x="32355" y="25061"/>
                  </a:cubicBezTo>
                  <a:cubicBezTo>
                    <a:pt x="32597" y="25009"/>
                    <a:pt x="32839" y="24943"/>
                    <a:pt x="33081" y="24855"/>
                  </a:cubicBezTo>
                  <a:lnTo>
                    <a:pt x="33081" y="25119"/>
                  </a:lnTo>
                  <a:cubicBezTo>
                    <a:pt x="33081" y="25105"/>
                    <a:pt x="33089" y="25090"/>
                    <a:pt x="33096" y="25075"/>
                  </a:cubicBezTo>
                  <a:lnTo>
                    <a:pt x="33096" y="25237"/>
                  </a:lnTo>
                  <a:cubicBezTo>
                    <a:pt x="33169" y="25083"/>
                    <a:pt x="33279" y="24951"/>
                    <a:pt x="33426" y="24863"/>
                  </a:cubicBezTo>
                  <a:cubicBezTo>
                    <a:pt x="33616" y="24731"/>
                    <a:pt x="33829" y="24613"/>
                    <a:pt x="33983" y="24415"/>
                  </a:cubicBezTo>
                  <a:cubicBezTo>
                    <a:pt x="34159" y="24181"/>
                    <a:pt x="34247" y="23895"/>
                    <a:pt x="34254" y="23602"/>
                  </a:cubicBezTo>
                  <a:cubicBezTo>
                    <a:pt x="34372" y="23543"/>
                    <a:pt x="34496" y="23484"/>
                    <a:pt x="34621" y="23418"/>
                  </a:cubicBezTo>
                  <a:cubicBezTo>
                    <a:pt x="34672" y="23389"/>
                    <a:pt x="34724" y="23367"/>
                    <a:pt x="34782" y="23345"/>
                  </a:cubicBezTo>
                  <a:cubicBezTo>
                    <a:pt x="34838" y="23336"/>
                    <a:pt x="34896" y="23333"/>
                    <a:pt x="34954" y="23333"/>
                  </a:cubicBezTo>
                  <a:cubicBezTo>
                    <a:pt x="34995" y="23333"/>
                    <a:pt x="35036" y="23335"/>
                    <a:pt x="35075" y="23338"/>
                  </a:cubicBezTo>
                  <a:lnTo>
                    <a:pt x="35339" y="23360"/>
                  </a:lnTo>
                  <a:lnTo>
                    <a:pt x="35361" y="23103"/>
                  </a:lnTo>
                  <a:lnTo>
                    <a:pt x="35178" y="23030"/>
                  </a:lnTo>
                  <a:cubicBezTo>
                    <a:pt x="35031" y="22964"/>
                    <a:pt x="34878" y="22920"/>
                    <a:pt x="34716" y="22898"/>
                  </a:cubicBezTo>
                  <a:cubicBezTo>
                    <a:pt x="34692" y="22897"/>
                    <a:pt x="34668" y="22896"/>
                    <a:pt x="34643" y="22896"/>
                  </a:cubicBezTo>
                  <a:cubicBezTo>
                    <a:pt x="34523" y="22896"/>
                    <a:pt x="34407" y="22911"/>
                    <a:pt x="34291" y="22942"/>
                  </a:cubicBezTo>
                  <a:cubicBezTo>
                    <a:pt x="34210" y="22956"/>
                    <a:pt x="34137" y="22978"/>
                    <a:pt x="34064" y="22993"/>
                  </a:cubicBezTo>
                  <a:cubicBezTo>
                    <a:pt x="34056" y="22986"/>
                    <a:pt x="34056" y="22978"/>
                    <a:pt x="34049" y="22978"/>
                  </a:cubicBezTo>
                  <a:cubicBezTo>
                    <a:pt x="34056" y="22942"/>
                    <a:pt x="34034" y="22912"/>
                    <a:pt x="34005" y="22905"/>
                  </a:cubicBezTo>
                  <a:cubicBezTo>
                    <a:pt x="33976" y="22861"/>
                    <a:pt x="33946" y="22824"/>
                    <a:pt x="33917" y="22788"/>
                  </a:cubicBezTo>
                  <a:cubicBezTo>
                    <a:pt x="33587" y="22399"/>
                    <a:pt x="33037" y="22472"/>
                    <a:pt x="32671" y="22216"/>
                  </a:cubicBezTo>
                  <a:lnTo>
                    <a:pt x="32671" y="22216"/>
                  </a:lnTo>
                  <a:cubicBezTo>
                    <a:pt x="32693" y="22275"/>
                    <a:pt x="32715" y="22341"/>
                    <a:pt x="32737" y="22414"/>
                  </a:cubicBezTo>
                  <a:cubicBezTo>
                    <a:pt x="32688" y="22412"/>
                    <a:pt x="32640" y="22411"/>
                    <a:pt x="32591" y="22411"/>
                  </a:cubicBezTo>
                  <a:cubicBezTo>
                    <a:pt x="32434" y="22411"/>
                    <a:pt x="32278" y="22421"/>
                    <a:pt x="32121" y="22443"/>
                  </a:cubicBezTo>
                  <a:cubicBezTo>
                    <a:pt x="30940" y="22568"/>
                    <a:pt x="29775" y="22729"/>
                    <a:pt x="28580" y="22817"/>
                  </a:cubicBezTo>
                  <a:cubicBezTo>
                    <a:pt x="28404" y="22832"/>
                    <a:pt x="28228" y="22839"/>
                    <a:pt x="28052" y="22846"/>
                  </a:cubicBezTo>
                  <a:cubicBezTo>
                    <a:pt x="28492" y="22824"/>
                    <a:pt x="28931" y="22758"/>
                    <a:pt x="29357" y="22670"/>
                  </a:cubicBezTo>
                  <a:cubicBezTo>
                    <a:pt x="30544" y="22399"/>
                    <a:pt x="31681" y="21923"/>
                    <a:pt x="32707" y="21270"/>
                  </a:cubicBezTo>
                  <a:cubicBezTo>
                    <a:pt x="32693" y="20903"/>
                    <a:pt x="32575" y="20559"/>
                    <a:pt x="32377" y="20258"/>
                  </a:cubicBezTo>
                  <a:cubicBezTo>
                    <a:pt x="32062" y="19782"/>
                    <a:pt x="31571" y="19474"/>
                    <a:pt x="31050" y="19298"/>
                  </a:cubicBezTo>
                  <a:cubicBezTo>
                    <a:pt x="30845" y="19225"/>
                    <a:pt x="30632" y="19166"/>
                    <a:pt x="30412" y="19129"/>
                  </a:cubicBezTo>
                  <a:cubicBezTo>
                    <a:pt x="29995" y="19210"/>
                    <a:pt x="29577" y="19276"/>
                    <a:pt x="29151" y="19312"/>
                  </a:cubicBezTo>
                  <a:lnTo>
                    <a:pt x="29129" y="19312"/>
                  </a:lnTo>
                  <a:cubicBezTo>
                    <a:pt x="30061" y="19041"/>
                    <a:pt x="30742" y="18396"/>
                    <a:pt x="30823" y="17590"/>
                  </a:cubicBezTo>
                  <a:cubicBezTo>
                    <a:pt x="30948" y="16394"/>
                    <a:pt x="29753" y="15295"/>
                    <a:pt x="28147" y="15126"/>
                  </a:cubicBezTo>
                  <a:cubicBezTo>
                    <a:pt x="28081" y="15119"/>
                    <a:pt x="28015" y="15119"/>
                    <a:pt x="27949" y="15111"/>
                  </a:cubicBezTo>
                  <a:cubicBezTo>
                    <a:pt x="28096" y="14041"/>
                    <a:pt x="28235" y="12963"/>
                    <a:pt x="28367" y="11885"/>
                  </a:cubicBezTo>
                  <a:lnTo>
                    <a:pt x="28367" y="11885"/>
                  </a:lnTo>
                  <a:lnTo>
                    <a:pt x="27898" y="15111"/>
                  </a:lnTo>
                  <a:cubicBezTo>
                    <a:pt x="27841" y="15109"/>
                    <a:pt x="27784" y="15107"/>
                    <a:pt x="27727" y="15107"/>
                  </a:cubicBezTo>
                  <a:cubicBezTo>
                    <a:pt x="27331" y="15107"/>
                    <a:pt x="26942" y="15174"/>
                    <a:pt x="26563" y="15302"/>
                  </a:cubicBezTo>
                  <a:cubicBezTo>
                    <a:pt x="25984" y="15485"/>
                    <a:pt x="25522" y="15823"/>
                    <a:pt x="25280" y="16255"/>
                  </a:cubicBezTo>
                  <a:cubicBezTo>
                    <a:pt x="25141" y="16468"/>
                    <a:pt x="25053" y="16717"/>
                    <a:pt x="25024" y="16981"/>
                  </a:cubicBezTo>
                  <a:cubicBezTo>
                    <a:pt x="24928" y="17868"/>
                    <a:pt x="25581" y="18711"/>
                    <a:pt x="26593" y="19151"/>
                  </a:cubicBezTo>
                  <a:cubicBezTo>
                    <a:pt x="26270" y="19056"/>
                    <a:pt x="25962" y="18946"/>
                    <a:pt x="25661" y="18836"/>
                  </a:cubicBezTo>
                  <a:lnTo>
                    <a:pt x="24928" y="18557"/>
                  </a:lnTo>
                  <a:cubicBezTo>
                    <a:pt x="24664" y="18565"/>
                    <a:pt x="24408" y="18601"/>
                    <a:pt x="24151" y="18667"/>
                  </a:cubicBezTo>
                  <a:cubicBezTo>
                    <a:pt x="23587" y="18821"/>
                    <a:pt x="23051" y="19085"/>
                    <a:pt x="22575" y="19430"/>
                  </a:cubicBezTo>
                  <a:cubicBezTo>
                    <a:pt x="22384" y="19569"/>
                    <a:pt x="22194" y="19723"/>
                    <a:pt x="22098" y="19936"/>
                  </a:cubicBezTo>
                  <a:cubicBezTo>
                    <a:pt x="22091" y="19950"/>
                    <a:pt x="22084" y="19965"/>
                    <a:pt x="22084" y="19980"/>
                  </a:cubicBezTo>
                  <a:cubicBezTo>
                    <a:pt x="22685" y="21035"/>
                    <a:pt x="23704" y="21879"/>
                    <a:pt x="24884" y="22355"/>
                  </a:cubicBezTo>
                  <a:cubicBezTo>
                    <a:pt x="25690" y="22670"/>
                    <a:pt x="26542" y="22838"/>
                    <a:pt x="27402" y="22846"/>
                  </a:cubicBezTo>
                  <a:lnTo>
                    <a:pt x="27402" y="22846"/>
                  </a:lnTo>
                  <a:cubicBezTo>
                    <a:pt x="27208" y="22846"/>
                    <a:pt x="27014" y="22844"/>
                    <a:pt x="26820" y="22832"/>
                  </a:cubicBezTo>
                  <a:cubicBezTo>
                    <a:pt x="26248" y="22810"/>
                    <a:pt x="25683" y="22707"/>
                    <a:pt x="25141" y="22531"/>
                  </a:cubicBezTo>
                  <a:cubicBezTo>
                    <a:pt x="24254" y="22253"/>
                    <a:pt x="23447" y="21783"/>
                    <a:pt x="22758" y="21160"/>
                  </a:cubicBezTo>
                  <a:cubicBezTo>
                    <a:pt x="22414" y="20845"/>
                    <a:pt x="22098" y="20493"/>
                    <a:pt x="21827" y="20112"/>
                  </a:cubicBezTo>
                  <a:cubicBezTo>
                    <a:pt x="21761" y="20024"/>
                    <a:pt x="21695" y="19921"/>
                    <a:pt x="21629" y="19826"/>
                  </a:cubicBezTo>
                  <a:cubicBezTo>
                    <a:pt x="21563" y="19730"/>
                    <a:pt x="21504" y="19628"/>
                    <a:pt x="21446" y="19525"/>
                  </a:cubicBezTo>
                  <a:cubicBezTo>
                    <a:pt x="21387" y="19422"/>
                    <a:pt x="21336" y="19320"/>
                    <a:pt x="21284" y="19217"/>
                  </a:cubicBezTo>
                  <a:cubicBezTo>
                    <a:pt x="21255" y="19159"/>
                    <a:pt x="21233" y="19115"/>
                    <a:pt x="21189" y="19041"/>
                  </a:cubicBezTo>
                  <a:cubicBezTo>
                    <a:pt x="21138" y="18961"/>
                    <a:pt x="21086" y="18880"/>
                    <a:pt x="21028" y="18799"/>
                  </a:cubicBezTo>
                  <a:cubicBezTo>
                    <a:pt x="20893" y="18630"/>
                    <a:pt x="20728" y="18561"/>
                    <a:pt x="20595" y="18561"/>
                  </a:cubicBezTo>
                  <a:cubicBezTo>
                    <a:pt x="20555" y="18561"/>
                    <a:pt x="20518" y="18567"/>
                    <a:pt x="20485" y="18579"/>
                  </a:cubicBezTo>
                  <a:cubicBezTo>
                    <a:pt x="20353" y="18631"/>
                    <a:pt x="20309" y="18763"/>
                    <a:pt x="20419" y="18931"/>
                  </a:cubicBezTo>
                  <a:cubicBezTo>
                    <a:pt x="20463" y="19005"/>
                    <a:pt x="20507" y="19078"/>
                    <a:pt x="20544" y="19159"/>
                  </a:cubicBezTo>
                  <a:cubicBezTo>
                    <a:pt x="20581" y="19239"/>
                    <a:pt x="20610" y="19320"/>
                    <a:pt x="20632" y="19400"/>
                  </a:cubicBezTo>
                  <a:cubicBezTo>
                    <a:pt x="20683" y="19547"/>
                    <a:pt x="20691" y="19664"/>
                    <a:pt x="20720" y="19789"/>
                  </a:cubicBezTo>
                  <a:cubicBezTo>
                    <a:pt x="20771" y="20038"/>
                    <a:pt x="20845" y="20280"/>
                    <a:pt x="20940" y="20515"/>
                  </a:cubicBezTo>
                  <a:cubicBezTo>
                    <a:pt x="20962" y="20581"/>
                    <a:pt x="20991" y="20647"/>
                    <a:pt x="21020" y="20706"/>
                  </a:cubicBezTo>
                  <a:cubicBezTo>
                    <a:pt x="21013" y="20720"/>
                    <a:pt x="21006" y="20742"/>
                    <a:pt x="21006" y="20757"/>
                  </a:cubicBezTo>
                  <a:cubicBezTo>
                    <a:pt x="21006" y="20768"/>
                    <a:pt x="21010" y="20774"/>
                    <a:pt x="21015" y="20774"/>
                  </a:cubicBezTo>
                  <a:cubicBezTo>
                    <a:pt x="21017" y="20774"/>
                    <a:pt x="21019" y="20773"/>
                    <a:pt x="21020" y="20772"/>
                  </a:cubicBezTo>
                  <a:lnTo>
                    <a:pt x="21042" y="20757"/>
                  </a:lnTo>
                  <a:cubicBezTo>
                    <a:pt x="21218" y="21145"/>
                    <a:pt x="21438" y="21512"/>
                    <a:pt x="21702" y="21849"/>
                  </a:cubicBezTo>
                  <a:cubicBezTo>
                    <a:pt x="21827" y="22018"/>
                    <a:pt x="21966" y="22172"/>
                    <a:pt x="22106" y="22326"/>
                  </a:cubicBezTo>
                  <a:cubicBezTo>
                    <a:pt x="22252" y="22480"/>
                    <a:pt x="22399" y="22619"/>
                    <a:pt x="22567" y="22758"/>
                  </a:cubicBezTo>
                  <a:cubicBezTo>
                    <a:pt x="22890" y="23037"/>
                    <a:pt x="23227" y="23294"/>
                    <a:pt x="23587" y="23521"/>
                  </a:cubicBezTo>
                  <a:cubicBezTo>
                    <a:pt x="24100" y="23836"/>
                    <a:pt x="24628" y="24107"/>
                    <a:pt x="25185" y="24327"/>
                  </a:cubicBezTo>
                  <a:lnTo>
                    <a:pt x="25134" y="24313"/>
                  </a:lnTo>
                  <a:cubicBezTo>
                    <a:pt x="23997" y="23836"/>
                    <a:pt x="22890" y="23279"/>
                    <a:pt x="21834" y="22641"/>
                  </a:cubicBezTo>
                  <a:cubicBezTo>
                    <a:pt x="21710" y="22568"/>
                    <a:pt x="21578" y="22494"/>
                    <a:pt x="21453" y="22428"/>
                  </a:cubicBezTo>
                  <a:cubicBezTo>
                    <a:pt x="21387" y="22392"/>
                    <a:pt x="21328" y="22363"/>
                    <a:pt x="21270" y="22333"/>
                  </a:cubicBezTo>
                  <a:cubicBezTo>
                    <a:pt x="21321" y="22282"/>
                    <a:pt x="21365" y="22238"/>
                    <a:pt x="21416" y="22187"/>
                  </a:cubicBezTo>
                  <a:lnTo>
                    <a:pt x="21416" y="22187"/>
                  </a:lnTo>
                  <a:cubicBezTo>
                    <a:pt x="21371" y="22194"/>
                    <a:pt x="21325" y="22197"/>
                    <a:pt x="21279" y="22197"/>
                  </a:cubicBezTo>
                  <a:cubicBezTo>
                    <a:pt x="20961" y="22197"/>
                    <a:pt x="20636" y="22043"/>
                    <a:pt x="20304" y="22043"/>
                  </a:cubicBezTo>
                  <a:cubicBezTo>
                    <a:pt x="20206" y="22043"/>
                    <a:pt x="20108" y="22057"/>
                    <a:pt x="20009" y="22091"/>
                  </a:cubicBezTo>
                  <a:cubicBezTo>
                    <a:pt x="19965" y="22106"/>
                    <a:pt x="19921" y="22121"/>
                    <a:pt x="19877" y="22143"/>
                  </a:cubicBezTo>
                  <a:cubicBezTo>
                    <a:pt x="19872" y="22142"/>
                    <a:pt x="19867" y="22141"/>
                    <a:pt x="19863" y="22141"/>
                  </a:cubicBezTo>
                  <a:cubicBezTo>
                    <a:pt x="19833" y="22141"/>
                    <a:pt x="19810" y="22161"/>
                    <a:pt x="19803" y="22187"/>
                  </a:cubicBezTo>
                  <a:cubicBezTo>
                    <a:pt x="19796" y="22187"/>
                    <a:pt x="19789" y="22194"/>
                    <a:pt x="19781" y="22194"/>
                  </a:cubicBezTo>
                  <a:cubicBezTo>
                    <a:pt x="19715" y="22143"/>
                    <a:pt x="19649" y="22084"/>
                    <a:pt x="19598" y="22033"/>
                  </a:cubicBezTo>
                  <a:cubicBezTo>
                    <a:pt x="19488" y="21930"/>
                    <a:pt x="19378" y="21835"/>
                    <a:pt x="19254" y="21754"/>
                  </a:cubicBezTo>
                  <a:cubicBezTo>
                    <a:pt x="19100" y="21681"/>
                    <a:pt x="18946" y="21622"/>
                    <a:pt x="18792" y="21571"/>
                  </a:cubicBezTo>
                  <a:cubicBezTo>
                    <a:pt x="18733" y="21541"/>
                    <a:pt x="18667" y="21512"/>
                    <a:pt x="18608" y="21483"/>
                  </a:cubicBezTo>
                  <a:cubicBezTo>
                    <a:pt x="18557" y="21556"/>
                    <a:pt x="18506" y="21637"/>
                    <a:pt x="18462" y="21717"/>
                  </a:cubicBezTo>
                  <a:cubicBezTo>
                    <a:pt x="18535" y="21783"/>
                    <a:pt x="18616" y="21849"/>
                    <a:pt x="18696" y="21901"/>
                  </a:cubicBezTo>
                  <a:cubicBezTo>
                    <a:pt x="18792" y="21959"/>
                    <a:pt x="18880" y="22033"/>
                    <a:pt x="18960" y="22106"/>
                  </a:cubicBezTo>
                  <a:cubicBezTo>
                    <a:pt x="18997" y="22157"/>
                    <a:pt x="19041" y="22216"/>
                    <a:pt x="19070" y="22275"/>
                  </a:cubicBezTo>
                  <a:cubicBezTo>
                    <a:pt x="19144" y="22385"/>
                    <a:pt x="19224" y="22502"/>
                    <a:pt x="19305" y="22612"/>
                  </a:cubicBezTo>
                  <a:lnTo>
                    <a:pt x="19327" y="22641"/>
                  </a:lnTo>
                  <a:cubicBezTo>
                    <a:pt x="19188" y="22920"/>
                    <a:pt x="19151" y="23228"/>
                    <a:pt x="19217" y="23528"/>
                  </a:cubicBezTo>
                  <a:cubicBezTo>
                    <a:pt x="19254" y="23653"/>
                    <a:pt x="19305" y="23778"/>
                    <a:pt x="19371" y="23895"/>
                  </a:cubicBezTo>
                  <a:cubicBezTo>
                    <a:pt x="19437" y="24012"/>
                    <a:pt x="19503" y="24122"/>
                    <a:pt x="19576" y="24232"/>
                  </a:cubicBezTo>
                  <a:cubicBezTo>
                    <a:pt x="19613" y="24291"/>
                    <a:pt x="19642" y="24349"/>
                    <a:pt x="19671" y="24415"/>
                  </a:cubicBezTo>
                  <a:lnTo>
                    <a:pt x="19649" y="24423"/>
                  </a:lnTo>
                  <a:cubicBezTo>
                    <a:pt x="19213" y="24666"/>
                    <a:pt x="18965" y="24979"/>
                    <a:pt x="18865" y="25314"/>
                  </a:cubicBezTo>
                  <a:lnTo>
                    <a:pt x="18865" y="25314"/>
                  </a:lnTo>
                  <a:cubicBezTo>
                    <a:pt x="18866" y="25310"/>
                    <a:pt x="18866" y="25306"/>
                    <a:pt x="18867" y="25302"/>
                  </a:cubicBezTo>
                  <a:lnTo>
                    <a:pt x="18867" y="25302"/>
                  </a:lnTo>
                  <a:lnTo>
                    <a:pt x="18513" y="26336"/>
                  </a:lnTo>
                  <a:cubicBezTo>
                    <a:pt x="17948" y="26446"/>
                    <a:pt x="17413" y="26564"/>
                    <a:pt x="16907" y="26696"/>
                  </a:cubicBezTo>
                  <a:cubicBezTo>
                    <a:pt x="16849" y="26615"/>
                    <a:pt x="16790" y="26534"/>
                    <a:pt x="16739" y="26461"/>
                  </a:cubicBezTo>
                  <a:lnTo>
                    <a:pt x="18792" y="2919"/>
                  </a:lnTo>
                  <a:cubicBezTo>
                    <a:pt x="18821" y="2838"/>
                    <a:pt x="18836" y="2750"/>
                    <a:pt x="18836" y="2662"/>
                  </a:cubicBezTo>
                  <a:cubicBezTo>
                    <a:pt x="18836" y="1196"/>
                    <a:pt x="14964" y="1"/>
                    <a:pt x="10191" y="1"/>
                  </a:cubicBezTo>
                  <a:close/>
                </a:path>
              </a:pathLst>
            </a:custGeom>
            <a:solidFill>
              <a:schemeClr val="lt2"/>
            </a:solidFill>
            <a:ln w="1143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85725" dir="2400000" algn="bl" rotWithShape="0">
                <a:schemeClr val="dk2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" name="Google Shape;2160;p52"/>
            <p:cNvGrpSpPr/>
            <p:nvPr/>
          </p:nvGrpSpPr>
          <p:grpSpPr>
            <a:xfrm>
              <a:off x="1954189" y="1482714"/>
              <a:ext cx="910001" cy="1678491"/>
              <a:chOff x="2430675" y="1523200"/>
              <a:chExt cx="478425" cy="882400"/>
            </a:xfrm>
          </p:grpSpPr>
          <p:sp>
            <p:nvSpPr>
              <p:cNvPr id="201" name="Google Shape;2161;p52"/>
              <p:cNvSpPr/>
              <p:nvPr/>
            </p:nvSpPr>
            <p:spPr>
              <a:xfrm>
                <a:off x="2430675" y="2101675"/>
                <a:ext cx="477875" cy="289800"/>
              </a:xfrm>
              <a:custGeom>
                <a:avLst/>
                <a:gdLst/>
                <a:ahLst/>
                <a:cxnLst/>
                <a:rect l="l" t="t" r="r" b="b"/>
                <a:pathLst>
                  <a:path w="19115" h="11592" extrusionOk="0">
                    <a:moveTo>
                      <a:pt x="13704" y="0"/>
                    </a:moveTo>
                    <a:cubicBezTo>
                      <a:pt x="8777" y="660"/>
                      <a:pt x="4209" y="1848"/>
                      <a:pt x="1" y="3578"/>
                    </a:cubicBezTo>
                    <a:cubicBezTo>
                      <a:pt x="463" y="5067"/>
                      <a:pt x="1145" y="6474"/>
                      <a:pt x="2017" y="7765"/>
                    </a:cubicBezTo>
                    <a:cubicBezTo>
                      <a:pt x="2985" y="9172"/>
                      <a:pt x="4129" y="10463"/>
                      <a:pt x="5412" y="11592"/>
                    </a:cubicBezTo>
                    <a:cubicBezTo>
                      <a:pt x="10339" y="10939"/>
                      <a:pt x="14906" y="9744"/>
                      <a:pt x="19115" y="8021"/>
                    </a:cubicBezTo>
                    <a:cubicBezTo>
                      <a:pt x="18653" y="6533"/>
                      <a:pt x="17971" y="5118"/>
                      <a:pt x="17099" y="3835"/>
                    </a:cubicBezTo>
                    <a:cubicBezTo>
                      <a:pt x="16131" y="2420"/>
                      <a:pt x="14987" y="1137"/>
                      <a:pt x="13704" y="0"/>
                    </a:cubicBezTo>
                    <a:close/>
                  </a:path>
                </a:pathLst>
              </a:custGeom>
              <a:solidFill>
                <a:srgbClr val="C778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162;p52"/>
              <p:cNvSpPr/>
              <p:nvPr/>
            </p:nvSpPr>
            <p:spPr>
              <a:xfrm>
                <a:off x="2468800" y="2121975"/>
                <a:ext cx="411350" cy="254375"/>
              </a:xfrm>
              <a:custGeom>
                <a:avLst/>
                <a:gdLst/>
                <a:ahLst/>
                <a:cxnLst/>
                <a:rect l="l" t="t" r="r" b="b"/>
                <a:pathLst>
                  <a:path w="16454" h="10175" extrusionOk="0">
                    <a:moveTo>
                      <a:pt x="11733" y="0"/>
                    </a:moveTo>
                    <a:cubicBezTo>
                      <a:pt x="11704" y="0"/>
                      <a:pt x="11675" y="11"/>
                      <a:pt x="11651" y="32"/>
                    </a:cubicBezTo>
                    <a:cubicBezTo>
                      <a:pt x="11661" y="30"/>
                      <a:pt x="11670" y="30"/>
                      <a:pt x="11679" y="30"/>
                    </a:cubicBezTo>
                    <a:cubicBezTo>
                      <a:pt x="11721" y="30"/>
                      <a:pt x="11763" y="42"/>
                      <a:pt x="11805" y="54"/>
                    </a:cubicBezTo>
                    <a:lnTo>
                      <a:pt x="11666" y="97"/>
                    </a:lnTo>
                    <a:cubicBezTo>
                      <a:pt x="12678" y="1241"/>
                      <a:pt x="13653" y="2400"/>
                      <a:pt x="14459" y="3602"/>
                    </a:cubicBezTo>
                    <a:cubicBezTo>
                      <a:pt x="14525" y="3690"/>
                      <a:pt x="14577" y="3778"/>
                      <a:pt x="14635" y="3866"/>
                    </a:cubicBezTo>
                    <a:cubicBezTo>
                      <a:pt x="15053" y="4489"/>
                      <a:pt x="15420" y="5142"/>
                      <a:pt x="15742" y="5816"/>
                    </a:cubicBezTo>
                    <a:cubicBezTo>
                      <a:pt x="15889" y="6154"/>
                      <a:pt x="16219" y="6593"/>
                      <a:pt x="15750" y="6865"/>
                    </a:cubicBezTo>
                    <a:cubicBezTo>
                      <a:pt x="15280" y="7143"/>
                      <a:pt x="14599" y="7319"/>
                      <a:pt x="14034" y="7510"/>
                    </a:cubicBezTo>
                    <a:cubicBezTo>
                      <a:pt x="11915" y="8214"/>
                      <a:pt x="9730" y="8830"/>
                      <a:pt x="7479" y="9358"/>
                    </a:cubicBezTo>
                    <a:cubicBezTo>
                      <a:pt x="6907" y="9490"/>
                      <a:pt x="6336" y="9614"/>
                      <a:pt x="5756" y="9739"/>
                    </a:cubicBezTo>
                    <a:cubicBezTo>
                      <a:pt x="5485" y="9790"/>
                      <a:pt x="5170" y="9885"/>
                      <a:pt x="4891" y="9915"/>
                    </a:cubicBezTo>
                    <a:cubicBezTo>
                      <a:pt x="4770" y="9926"/>
                      <a:pt x="4741" y="9941"/>
                      <a:pt x="4712" y="9941"/>
                    </a:cubicBezTo>
                    <a:cubicBezTo>
                      <a:pt x="4684" y="9941"/>
                      <a:pt x="4657" y="9928"/>
                      <a:pt x="4554" y="9885"/>
                    </a:cubicBezTo>
                    <a:cubicBezTo>
                      <a:pt x="4393" y="9819"/>
                      <a:pt x="4319" y="9695"/>
                      <a:pt x="4224" y="9592"/>
                    </a:cubicBezTo>
                    <a:cubicBezTo>
                      <a:pt x="3682" y="8998"/>
                      <a:pt x="3168" y="8382"/>
                      <a:pt x="2692" y="7730"/>
                    </a:cubicBezTo>
                    <a:cubicBezTo>
                      <a:pt x="2574" y="7569"/>
                      <a:pt x="2457" y="7400"/>
                      <a:pt x="2347" y="7239"/>
                    </a:cubicBezTo>
                    <a:cubicBezTo>
                      <a:pt x="1973" y="6689"/>
                      <a:pt x="1636" y="6117"/>
                      <a:pt x="1335" y="5530"/>
                    </a:cubicBezTo>
                    <a:cubicBezTo>
                      <a:pt x="1137" y="5142"/>
                      <a:pt x="954" y="4746"/>
                      <a:pt x="793" y="4357"/>
                    </a:cubicBezTo>
                    <a:cubicBezTo>
                      <a:pt x="719" y="4167"/>
                      <a:pt x="646" y="3976"/>
                      <a:pt x="573" y="3778"/>
                    </a:cubicBezTo>
                    <a:cubicBezTo>
                      <a:pt x="507" y="3602"/>
                      <a:pt x="346" y="3338"/>
                      <a:pt x="404" y="3155"/>
                    </a:cubicBezTo>
                    <a:cubicBezTo>
                      <a:pt x="412" y="3140"/>
                      <a:pt x="404" y="3118"/>
                      <a:pt x="397" y="3104"/>
                    </a:cubicBezTo>
                    <a:cubicBezTo>
                      <a:pt x="382" y="3089"/>
                      <a:pt x="368" y="3082"/>
                      <a:pt x="353" y="3074"/>
                    </a:cubicBezTo>
                    <a:cubicBezTo>
                      <a:pt x="314" y="3091"/>
                      <a:pt x="276" y="3099"/>
                      <a:pt x="237" y="3099"/>
                    </a:cubicBezTo>
                    <a:cubicBezTo>
                      <a:pt x="225" y="3099"/>
                      <a:pt x="212" y="3098"/>
                      <a:pt x="199" y="3096"/>
                    </a:cubicBezTo>
                    <a:lnTo>
                      <a:pt x="265" y="3060"/>
                    </a:lnTo>
                    <a:cubicBezTo>
                      <a:pt x="258" y="3059"/>
                      <a:pt x="252" y="3058"/>
                      <a:pt x="245" y="3058"/>
                    </a:cubicBezTo>
                    <a:cubicBezTo>
                      <a:pt x="187" y="3058"/>
                      <a:pt x="137" y="3087"/>
                      <a:pt x="104" y="3133"/>
                    </a:cubicBezTo>
                    <a:cubicBezTo>
                      <a:pt x="1" y="3389"/>
                      <a:pt x="214" y="3697"/>
                      <a:pt x="302" y="3939"/>
                    </a:cubicBezTo>
                    <a:cubicBezTo>
                      <a:pt x="404" y="4203"/>
                      <a:pt x="507" y="4467"/>
                      <a:pt x="617" y="4724"/>
                    </a:cubicBezTo>
                    <a:cubicBezTo>
                      <a:pt x="910" y="5391"/>
                      <a:pt x="1247" y="6036"/>
                      <a:pt x="1629" y="6659"/>
                    </a:cubicBezTo>
                    <a:cubicBezTo>
                      <a:pt x="1761" y="6879"/>
                      <a:pt x="1907" y="7107"/>
                      <a:pt x="2054" y="7327"/>
                    </a:cubicBezTo>
                    <a:cubicBezTo>
                      <a:pt x="2743" y="8338"/>
                      <a:pt x="3520" y="9277"/>
                      <a:pt x="4385" y="10142"/>
                    </a:cubicBezTo>
                    <a:cubicBezTo>
                      <a:pt x="4424" y="10162"/>
                      <a:pt x="4467" y="10175"/>
                      <a:pt x="4508" y="10175"/>
                    </a:cubicBezTo>
                    <a:cubicBezTo>
                      <a:pt x="4529" y="10175"/>
                      <a:pt x="4549" y="10171"/>
                      <a:pt x="4569" y="10164"/>
                    </a:cubicBezTo>
                    <a:cubicBezTo>
                      <a:pt x="6746" y="9739"/>
                      <a:pt x="8887" y="9240"/>
                      <a:pt x="10977" y="8654"/>
                    </a:cubicBezTo>
                    <a:cubicBezTo>
                      <a:pt x="12018" y="8360"/>
                      <a:pt x="13044" y="8045"/>
                      <a:pt x="14049" y="7715"/>
                    </a:cubicBezTo>
                    <a:cubicBezTo>
                      <a:pt x="14518" y="7561"/>
                      <a:pt x="14980" y="7407"/>
                      <a:pt x="15427" y="7231"/>
                    </a:cubicBezTo>
                    <a:cubicBezTo>
                      <a:pt x="15713" y="7121"/>
                      <a:pt x="16190" y="6967"/>
                      <a:pt x="16329" y="6762"/>
                    </a:cubicBezTo>
                    <a:cubicBezTo>
                      <a:pt x="16453" y="6571"/>
                      <a:pt x="16277" y="6322"/>
                      <a:pt x="16204" y="6139"/>
                    </a:cubicBezTo>
                    <a:cubicBezTo>
                      <a:pt x="16094" y="5868"/>
                      <a:pt x="15962" y="5589"/>
                      <a:pt x="15816" y="5318"/>
                    </a:cubicBezTo>
                    <a:cubicBezTo>
                      <a:pt x="15508" y="4739"/>
                      <a:pt x="15170" y="4181"/>
                      <a:pt x="14804" y="3639"/>
                    </a:cubicBezTo>
                    <a:lnTo>
                      <a:pt x="14701" y="3492"/>
                    </a:lnTo>
                    <a:cubicBezTo>
                      <a:pt x="13858" y="2238"/>
                      <a:pt x="12883" y="1073"/>
                      <a:pt x="11805" y="24"/>
                    </a:cubicBezTo>
                    <a:cubicBezTo>
                      <a:pt x="11782" y="8"/>
                      <a:pt x="11757" y="0"/>
                      <a:pt x="11733" y="0"/>
                    </a:cubicBezTo>
                    <a:close/>
                  </a:path>
                </a:pathLst>
              </a:custGeom>
              <a:solidFill>
                <a:srgbClr val="C778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2163;p52"/>
              <p:cNvSpPr/>
              <p:nvPr/>
            </p:nvSpPr>
            <p:spPr>
              <a:xfrm>
                <a:off x="2468800" y="2121975"/>
                <a:ext cx="411350" cy="254375"/>
              </a:xfrm>
              <a:custGeom>
                <a:avLst/>
                <a:gdLst/>
                <a:ahLst/>
                <a:cxnLst/>
                <a:rect l="l" t="t" r="r" b="b"/>
                <a:pathLst>
                  <a:path w="16454" h="10175" extrusionOk="0">
                    <a:moveTo>
                      <a:pt x="11733" y="0"/>
                    </a:moveTo>
                    <a:cubicBezTo>
                      <a:pt x="11704" y="0"/>
                      <a:pt x="11675" y="11"/>
                      <a:pt x="11651" y="32"/>
                    </a:cubicBezTo>
                    <a:cubicBezTo>
                      <a:pt x="11661" y="30"/>
                      <a:pt x="11670" y="30"/>
                      <a:pt x="11679" y="30"/>
                    </a:cubicBezTo>
                    <a:cubicBezTo>
                      <a:pt x="11721" y="30"/>
                      <a:pt x="11763" y="42"/>
                      <a:pt x="11805" y="54"/>
                    </a:cubicBezTo>
                    <a:lnTo>
                      <a:pt x="11666" y="97"/>
                    </a:lnTo>
                    <a:cubicBezTo>
                      <a:pt x="12678" y="1241"/>
                      <a:pt x="13653" y="2400"/>
                      <a:pt x="14459" y="3602"/>
                    </a:cubicBezTo>
                    <a:cubicBezTo>
                      <a:pt x="14525" y="3690"/>
                      <a:pt x="14577" y="3778"/>
                      <a:pt x="14635" y="3866"/>
                    </a:cubicBezTo>
                    <a:cubicBezTo>
                      <a:pt x="15053" y="4489"/>
                      <a:pt x="15420" y="5142"/>
                      <a:pt x="15742" y="5816"/>
                    </a:cubicBezTo>
                    <a:cubicBezTo>
                      <a:pt x="15889" y="6154"/>
                      <a:pt x="16219" y="6593"/>
                      <a:pt x="15750" y="6865"/>
                    </a:cubicBezTo>
                    <a:cubicBezTo>
                      <a:pt x="15280" y="7143"/>
                      <a:pt x="14599" y="7319"/>
                      <a:pt x="14034" y="7510"/>
                    </a:cubicBezTo>
                    <a:cubicBezTo>
                      <a:pt x="11915" y="8214"/>
                      <a:pt x="9730" y="8830"/>
                      <a:pt x="7479" y="9358"/>
                    </a:cubicBezTo>
                    <a:cubicBezTo>
                      <a:pt x="6907" y="9490"/>
                      <a:pt x="6336" y="9614"/>
                      <a:pt x="5756" y="9739"/>
                    </a:cubicBezTo>
                    <a:cubicBezTo>
                      <a:pt x="5485" y="9790"/>
                      <a:pt x="5170" y="9885"/>
                      <a:pt x="4891" y="9915"/>
                    </a:cubicBezTo>
                    <a:cubicBezTo>
                      <a:pt x="4770" y="9926"/>
                      <a:pt x="4741" y="9941"/>
                      <a:pt x="4712" y="9941"/>
                    </a:cubicBezTo>
                    <a:cubicBezTo>
                      <a:pt x="4684" y="9941"/>
                      <a:pt x="4657" y="9928"/>
                      <a:pt x="4554" y="9885"/>
                    </a:cubicBezTo>
                    <a:cubicBezTo>
                      <a:pt x="4393" y="9819"/>
                      <a:pt x="4319" y="9695"/>
                      <a:pt x="4224" y="9592"/>
                    </a:cubicBezTo>
                    <a:cubicBezTo>
                      <a:pt x="3682" y="8998"/>
                      <a:pt x="3168" y="8382"/>
                      <a:pt x="2692" y="7730"/>
                    </a:cubicBezTo>
                    <a:cubicBezTo>
                      <a:pt x="2574" y="7569"/>
                      <a:pt x="2457" y="7400"/>
                      <a:pt x="2347" y="7239"/>
                    </a:cubicBezTo>
                    <a:cubicBezTo>
                      <a:pt x="1973" y="6689"/>
                      <a:pt x="1636" y="6117"/>
                      <a:pt x="1335" y="5530"/>
                    </a:cubicBezTo>
                    <a:cubicBezTo>
                      <a:pt x="1137" y="5142"/>
                      <a:pt x="954" y="4746"/>
                      <a:pt x="793" y="4357"/>
                    </a:cubicBezTo>
                    <a:cubicBezTo>
                      <a:pt x="719" y="4167"/>
                      <a:pt x="646" y="3976"/>
                      <a:pt x="573" y="3778"/>
                    </a:cubicBezTo>
                    <a:cubicBezTo>
                      <a:pt x="507" y="3602"/>
                      <a:pt x="346" y="3338"/>
                      <a:pt x="404" y="3155"/>
                    </a:cubicBezTo>
                    <a:cubicBezTo>
                      <a:pt x="412" y="3140"/>
                      <a:pt x="404" y="3118"/>
                      <a:pt x="397" y="3104"/>
                    </a:cubicBezTo>
                    <a:cubicBezTo>
                      <a:pt x="382" y="3089"/>
                      <a:pt x="368" y="3082"/>
                      <a:pt x="353" y="3074"/>
                    </a:cubicBezTo>
                    <a:cubicBezTo>
                      <a:pt x="314" y="3091"/>
                      <a:pt x="276" y="3099"/>
                      <a:pt x="237" y="3099"/>
                    </a:cubicBezTo>
                    <a:cubicBezTo>
                      <a:pt x="225" y="3099"/>
                      <a:pt x="212" y="3098"/>
                      <a:pt x="199" y="3096"/>
                    </a:cubicBezTo>
                    <a:lnTo>
                      <a:pt x="265" y="3060"/>
                    </a:lnTo>
                    <a:cubicBezTo>
                      <a:pt x="258" y="3059"/>
                      <a:pt x="252" y="3058"/>
                      <a:pt x="245" y="3058"/>
                    </a:cubicBezTo>
                    <a:cubicBezTo>
                      <a:pt x="187" y="3058"/>
                      <a:pt x="137" y="3087"/>
                      <a:pt x="104" y="3133"/>
                    </a:cubicBezTo>
                    <a:cubicBezTo>
                      <a:pt x="1" y="3389"/>
                      <a:pt x="214" y="3697"/>
                      <a:pt x="302" y="3939"/>
                    </a:cubicBezTo>
                    <a:cubicBezTo>
                      <a:pt x="404" y="4203"/>
                      <a:pt x="507" y="4467"/>
                      <a:pt x="617" y="4724"/>
                    </a:cubicBezTo>
                    <a:cubicBezTo>
                      <a:pt x="910" y="5391"/>
                      <a:pt x="1247" y="6036"/>
                      <a:pt x="1629" y="6659"/>
                    </a:cubicBezTo>
                    <a:cubicBezTo>
                      <a:pt x="1761" y="6879"/>
                      <a:pt x="1907" y="7107"/>
                      <a:pt x="2054" y="7327"/>
                    </a:cubicBezTo>
                    <a:cubicBezTo>
                      <a:pt x="2743" y="8338"/>
                      <a:pt x="3520" y="9277"/>
                      <a:pt x="4385" y="10142"/>
                    </a:cubicBezTo>
                    <a:cubicBezTo>
                      <a:pt x="4424" y="10162"/>
                      <a:pt x="4467" y="10175"/>
                      <a:pt x="4508" y="10175"/>
                    </a:cubicBezTo>
                    <a:cubicBezTo>
                      <a:pt x="4529" y="10175"/>
                      <a:pt x="4549" y="10171"/>
                      <a:pt x="4569" y="10164"/>
                    </a:cubicBezTo>
                    <a:cubicBezTo>
                      <a:pt x="6746" y="9739"/>
                      <a:pt x="8887" y="9240"/>
                      <a:pt x="10977" y="8654"/>
                    </a:cubicBezTo>
                    <a:cubicBezTo>
                      <a:pt x="12018" y="8360"/>
                      <a:pt x="13044" y="8045"/>
                      <a:pt x="14049" y="7715"/>
                    </a:cubicBezTo>
                    <a:cubicBezTo>
                      <a:pt x="14518" y="7561"/>
                      <a:pt x="14980" y="7407"/>
                      <a:pt x="15427" y="7231"/>
                    </a:cubicBezTo>
                    <a:cubicBezTo>
                      <a:pt x="15713" y="7121"/>
                      <a:pt x="16190" y="6967"/>
                      <a:pt x="16329" y="6762"/>
                    </a:cubicBezTo>
                    <a:cubicBezTo>
                      <a:pt x="16453" y="6571"/>
                      <a:pt x="16277" y="6322"/>
                      <a:pt x="16204" y="6139"/>
                    </a:cubicBezTo>
                    <a:cubicBezTo>
                      <a:pt x="16094" y="5868"/>
                      <a:pt x="15962" y="5589"/>
                      <a:pt x="15816" y="5318"/>
                    </a:cubicBezTo>
                    <a:cubicBezTo>
                      <a:pt x="15508" y="4739"/>
                      <a:pt x="15170" y="4181"/>
                      <a:pt x="14804" y="3639"/>
                    </a:cubicBezTo>
                    <a:lnTo>
                      <a:pt x="14701" y="3492"/>
                    </a:lnTo>
                    <a:cubicBezTo>
                      <a:pt x="13858" y="2238"/>
                      <a:pt x="12883" y="1073"/>
                      <a:pt x="11805" y="24"/>
                    </a:cubicBezTo>
                    <a:cubicBezTo>
                      <a:pt x="11782" y="8"/>
                      <a:pt x="11757" y="0"/>
                      <a:pt x="11733" y="0"/>
                    </a:cubicBezTo>
                    <a:close/>
                  </a:path>
                </a:pathLst>
              </a:custGeom>
              <a:solidFill>
                <a:srgbClr val="C778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2164;p52"/>
              <p:cNvSpPr/>
              <p:nvPr/>
            </p:nvSpPr>
            <p:spPr>
              <a:xfrm>
                <a:off x="2430875" y="2101675"/>
                <a:ext cx="477675" cy="289800"/>
              </a:xfrm>
              <a:custGeom>
                <a:avLst/>
                <a:gdLst/>
                <a:ahLst/>
                <a:cxnLst/>
                <a:rect l="l" t="t" r="r" b="b"/>
                <a:pathLst>
                  <a:path w="19107" h="11592" extrusionOk="0">
                    <a:moveTo>
                      <a:pt x="13254" y="815"/>
                    </a:moveTo>
                    <a:cubicBezTo>
                      <a:pt x="13279" y="815"/>
                      <a:pt x="13305" y="822"/>
                      <a:pt x="13329" y="836"/>
                    </a:cubicBezTo>
                    <a:cubicBezTo>
                      <a:pt x="14407" y="1892"/>
                      <a:pt x="15382" y="3050"/>
                      <a:pt x="16225" y="4304"/>
                    </a:cubicBezTo>
                    <a:lnTo>
                      <a:pt x="16321" y="4451"/>
                    </a:lnTo>
                    <a:cubicBezTo>
                      <a:pt x="16695" y="4993"/>
                      <a:pt x="17032" y="5551"/>
                      <a:pt x="17340" y="6130"/>
                    </a:cubicBezTo>
                    <a:cubicBezTo>
                      <a:pt x="17479" y="6408"/>
                      <a:pt x="17611" y="6680"/>
                      <a:pt x="17721" y="6958"/>
                    </a:cubicBezTo>
                    <a:cubicBezTo>
                      <a:pt x="17794" y="7134"/>
                      <a:pt x="17970" y="7383"/>
                      <a:pt x="17846" y="7574"/>
                    </a:cubicBezTo>
                    <a:cubicBezTo>
                      <a:pt x="17707" y="7779"/>
                      <a:pt x="17237" y="7933"/>
                      <a:pt x="16944" y="8051"/>
                    </a:cubicBezTo>
                    <a:cubicBezTo>
                      <a:pt x="16504" y="8227"/>
                      <a:pt x="16028" y="8373"/>
                      <a:pt x="15573" y="8527"/>
                    </a:cubicBezTo>
                    <a:cubicBezTo>
                      <a:pt x="14554" y="8864"/>
                      <a:pt x="13535" y="9172"/>
                      <a:pt x="12494" y="9466"/>
                    </a:cubicBezTo>
                    <a:cubicBezTo>
                      <a:pt x="10404" y="10052"/>
                      <a:pt x="8271" y="10551"/>
                      <a:pt x="6086" y="10983"/>
                    </a:cubicBezTo>
                    <a:lnTo>
                      <a:pt x="6093" y="10983"/>
                    </a:lnTo>
                    <a:cubicBezTo>
                      <a:pt x="6074" y="10988"/>
                      <a:pt x="6054" y="10990"/>
                      <a:pt x="6034" y="10990"/>
                    </a:cubicBezTo>
                    <a:cubicBezTo>
                      <a:pt x="5990" y="10990"/>
                      <a:pt x="5945" y="10979"/>
                      <a:pt x="5910" y="10954"/>
                    </a:cubicBezTo>
                    <a:cubicBezTo>
                      <a:pt x="5045" y="10096"/>
                      <a:pt x="4267" y="9150"/>
                      <a:pt x="3578" y="8139"/>
                    </a:cubicBezTo>
                    <a:cubicBezTo>
                      <a:pt x="3432" y="7919"/>
                      <a:pt x="3285" y="7699"/>
                      <a:pt x="3153" y="7471"/>
                    </a:cubicBezTo>
                    <a:cubicBezTo>
                      <a:pt x="2772" y="6856"/>
                      <a:pt x="2434" y="6210"/>
                      <a:pt x="2141" y="5543"/>
                    </a:cubicBezTo>
                    <a:cubicBezTo>
                      <a:pt x="2031" y="5279"/>
                      <a:pt x="1921" y="5015"/>
                      <a:pt x="1826" y="4751"/>
                    </a:cubicBezTo>
                    <a:cubicBezTo>
                      <a:pt x="1738" y="4517"/>
                      <a:pt x="1525" y="4201"/>
                      <a:pt x="1628" y="3952"/>
                    </a:cubicBezTo>
                    <a:cubicBezTo>
                      <a:pt x="1661" y="3906"/>
                      <a:pt x="1712" y="3878"/>
                      <a:pt x="1769" y="3878"/>
                    </a:cubicBezTo>
                    <a:cubicBezTo>
                      <a:pt x="1776" y="3878"/>
                      <a:pt x="1783" y="3878"/>
                      <a:pt x="1789" y="3879"/>
                    </a:cubicBezTo>
                    <a:cubicBezTo>
                      <a:pt x="3417" y="3050"/>
                      <a:pt x="5389" y="2435"/>
                      <a:pt x="7332" y="1929"/>
                    </a:cubicBezTo>
                    <a:cubicBezTo>
                      <a:pt x="8329" y="1665"/>
                      <a:pt x="9348" y="1437"/>
                      <a:pt x="10382" y="1239"/>
                    </a:cubicBezTo>
                    <a:cubicBezTo>
                      <a:pt x="11262" y="1071"/>
                      <a:pt x="12252" y="851"/>
                      <a:pt x="13175" y="844"/>
                    </a:cubicBezTo>
                    <a:cubicBezTo>
                      <a:pt x="13199" y="824"/>
                      <a:pt x="13226" y="815"/>
                      <a:pt x="13254" y="815"/>
                    </a:cubicBezTo>
                    <a:close/>
                    <a:moveTo>
                      <a:pt x="13703" y="0"/>
                    </a:moveTo>
                    <a:cubicBezTo>
                      <a:pt x="8776" y="660"/>
                      <a:pt x="4209" y="1855"/>
                      <a:pt x="0" y="3578"/>
                    </a:cubicBezTo>
                    <a:cubicBezTo>
                      <a:pt x="455" y="5067"/>
                      <a:pt x="1137" y="6474"/>
                      <a:pt x="2017" y="7765"/>
                    </a:cubicBezTo>
                    <a:cubicBezTo>
                      <a:pt x="2984" y="9172"/>
                      <a:pt x="4121" y="10463"/>
                      <a:pt x="5404" y="11592"/>
                    </a:cubicBezTo>
                    <a:cubicBezTo>
                      <a:pt x="10331" y="10932"/>
                      <a:pt x="14898" y="9744"/>
                      <a:pt x="19107" y="8021"/>
                    </a:cubicBezTo>
                    <a:cubicBezTo>
                      <a:pt x="18645" y="6533"/>
                      <a:pt x="17970" y="5118"/>
                      <a:pt x="17091" y="3835"/>
                    </a:cubicBezTo>
                    <a:cubicBezTo>
                      <a:pt x="16123" y="2420"/>
                      <a:pt x="14986" y="1137"/>
                      <a:pt x="137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2165;p52"/>
              <p:cNvSpPr/>
              <p:nvPr/>
            </p:nvSpPr>
            <p:spPr>
              <a:xfrm>
                <a:off x="2475400" y="2122750"/>
                <a:ext cx="285050" cy="76100"/>
              </a:xfrm>
              <a:custGeom>
                <a:avLst/>
                <a:gdLst/>
                <a:ahLst/>
                <a:cxnLst/>
                <a:rect l="l" t="t" r="r" b="b"/>
                <a:pathLst>
                  <a:path w="11402" h="3044" extrusionOk="0">
                    <a:moveTo>
                      <a:pt x="11387" y="1"/>
                    </a:moveTo>
                    <a:cubicBezTo>
                      <a:pt x="10463" y="8"/>
                      <a:pt x="9481" y="228"/>
                      <a:pt x="8594" y="396"/>
                    </a:cubicBezTo>
                    <a:cubicBezTo>
                      <a:pt x="7560" y="587"/>
                      <a:pt x="6541" y="822"/>
                      <a:pt x="5544" y="1086"/>
                    </a:cubicBezTo>
                    <a:cubicBezTo>
                      <a:pt x="3601" y="1592"/>
                      <a:pt x="1629" y="2207"/>
                      <a:pt x="1" y="3029"/>
                    </a:cubicBezTo>
                    <a:cubicBezTo>
                      <a:pt x="30" y="3029"/>
                      <a:pt x="60" y="3036"/>
                      <a:pt x="89" y="3043"/>
                    </a:cubicBezTo>
                    <a:cubicBezTo>
                      <a:pt x="1885" y="2413"/>
                      <a:pt x="3645" y="1767"/>
                      <a:pt x="5551" y="1262"/>
                    </a:cubicBezTo>
                    <a:cubicBezTo>
                      <a:pt x="6519" y="1005"/>
                      <a:pt x="7501" y="778"/>
                      <a:pt x="8498" y="587"/>
                    </a:cubicBezTo>
                    <a:cubicBezTo>
                      <a:pt x="9444" y="404"/>
                      <a:pt x="10485" y="308"/>
                      <a:pt x="11402" y="66"/>
                    </a:cubicBezTo>
                    <a:lnTo>
                      <a:pt x="11380" y="44"/>
                    </a:lnTo>
                    <a:cubicBezTo>
                      <a:pt x="11372" y="30"/>
                      <a:pt x="11380" y="8"/>
                      <a:pt x="11387" y="1"/>
                    </a:cubicBezTo>
                    <a:close/>
                  </a:path>
                </a:pathLst>
              </a:custGeom>
              <a:solidFill>
                <a:srgbClr val="C778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2166;p52"/>
              <p:cNvSpPr/>
              <p:nvPr/>
            </p:nvSpPr>
            <p:spPr>
              <a:xfrm>
                <a:off x="2475400" y="2122750"/>
                <a:ext cx="285050" cy="76100"/>
              </a:xfrm>
              <a:custGeom>
                <a:avLst/>
                <a:gdLst/>
                <a:ahLst/>
                <a:cxnLst/>
                <a:rect l="l" t="t" r="r" b="b"/>
                <a:pathLst>
                  <a:path w="11402" h="3044" extrusionOk="0">
                    <a:moveTo>
                      <a:pt x="11387" y="1"/>
                    </a:moveTo>
                    <a:cubicBezTo>
                      <a:pt x="10463" y="8"/>
                      <a:pt x="9481" y="228"/>
                      <a:pt x="8594" y="396"/>
                    </a:cubicBezTo>
                    <a:cubicBezTo>
                      <a:pt x="7560" y="587"/>
                      <a:pt x="6541" y="822"/>
                      <a:pt x="5544" y="1086"/>
                    </a:cubicBezTo>
                    <a:cubicBezTo>
                      <a:pt x="3601" y="1592"/>
                      <a:pt x="1629" y="2207"/>
                      <a:pt x="1" y="3029"/>
                    </a:cubicBezTo>
                    <a:cubicBezTo>
                      <a:pt x="30" y="3029"/>
                      <a:pt x="60" y="3036"/>
                      <a:pt x="89" y="3043"/>
                    </a:cubicBezTo>
                    <a:cubicBezTo>
                      <a:pt x="1885" y="2413"/>
                      <a:pt x="3645" y="1767"/>
                      <a:pt x="5551" y="1262"/>
                    </a:cubicBezTo>
                    <a:cubicBezTo>
                      <a:pt x="6519" y="1005"/>
                      <a:pt x="7501" y="778"/>
                      <a:pt x="8498" y="587"/>
                    </a:cubicBezTo>
                    <a:cubicBezTo>
                      <a:pt x="9444" y="404"/>
                      <a:pt x="10485" y="308"/>
                      <a:pt x="11402" y="66"/>
                    </a:cubicBezTo>
                    <a:lnTo>
                      <a:pt x="11380" y="44"/>
                    </a:lnTo>
                    <a:cubicBezTo>
                      <a:pt x="11372" y="30"/>
                      <a:pt x="11380" y="8"/>
                      <a:pt x="11387" y="1"/>
                    </a:cubicBezTo>
                    <a:close/>
                  </a:path>
                </a:pathLst>
              </a:custGeom>
              <a:solidFill>
                <a:srgbClr val="C778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2167;p52"/>
              <p:cNvSpPr/>
              <p:nvPr/>
            </p:nvSpPr>
            <p:spPr>
              <a:xfrm>
                <a:off x="2477425" y="2124400"/>
                <a:ext cx="397225" cy="246125"/>
              </a:xfrm>
              <a:custGeom>
                <a:avLst/>
                <a:gdLst/>
                <a:ahLst/>
                <a:cxnLst/>
                <a:rect l="l" t="t" r="r" b="b"/>
                <a:pathLst>
                  <a:path w="15889" h="9845" extrusionOk="0">
                    <a:moveTo>
                      <a:pt x="11321" y="0"/>
                    </a:moveTo>
                    <a:cubicBezTo>
                      <a:pt x="10404" y="235"/>
                      <a:pt x="9363" y="338"/>
                      <a:pt x="8417" y="521"/>
                    </a:cubicBezTo>
                    <a:cubicBezTo>
                      <a:pt x="7413" y="712"/>
                      <a:pt x="6431" y="939"/>
                      <a:pt x="5470" y="1196"/>
                    </a:cubicBezTo>
                    <a:cubicBezTo>
                      <a:pt x="3564" y="1694"/>
                      <a:pt x="1804" y="2339"/>
                      <a:pt x="8" y="2977"/>
                    </a:cubicBezTo>
                    <a:cubicBezTo>
                      <a:pt x="30" y="2985"/>
                      <a:pt x="45" y="2999"/>
                      <a:pt x="59" y="3014"/>
                    </a:cubicBezTo>
                    <a:cubicBezTo>
                      <a:pt x="67" y="3029"/>
                      <a:pt x="67" y="3043"/>
                      <a:pt x="67" y="3058"/>
                    </a:cubicBezTo>
                    <a:cubicBezTo>
                      <a:pt x="1" y="3241"/>
                      <a:pt x="169" y="3505"/>
                      <a:pt x="235" y="3681"/>
                    </a:cubicBezTo>
                    <a:cubicBezTo>
                      <a:pt x="301" y="3879"/>
                      <a:pt x="374" y="4070"/>
                      <a:pt x="455" y="4260"/>
                    </a:cubicBezTo>
                    <a:cubicBezTo>
                      <a:pt x="616" y="4656"/>
                      <a:pt x="792" y="5045"/>
                      <a:pt x="990" y="5433"/>
                    </a:cubicBezTo>
                    <a:cubicBezTo>
                      <a:pt x="1298" y="6020"/>
                      <a:pt x="1636" y="6592"/>
                      <a:pt x="2009" y="7142"/>
                    </a:cubicBezTo>
                    <a:cubicBezTo>
                      <a:pt x="2119" y="7310"/>
                      <a:pt x="2229" y="7472"/>
                      <a:pt x="2347" y="7633"/>
                    </a:cubicBezTo>
                    <a:cubicBezTo>
                      <a:pt x="2823" y="8285"/>
                      <a:pt x="3337" y="8909"/>
                      <a:pt x="3886" y="9495"/>
                    </a:cubicBezTo>
                    <a:cubicBezTo>
                      <a:pt x="3982" y="9598"/>
                      <a:pt x="4055" y="9722"/>
                      <a:pt x="4216" y="9788"/>
                    </a:cubicBezTo>
                    <a:cubicBezTo>
                      <a:pt x="4319" y="9831"/>
                      <a:pt x="4345" y="9844"/>
                      <a:pt x="4370" y="9844"/>
                    </a:cubicBezTo>
                    <a:cubicBezTo>
                      <a:pt x="4398" y="9844"/>
                      <a:pt x="4425" y="9829"/>
                      <a:pt x="4546" y="9818"/>
                    </a:cubicBezTo>
                    <a:cubicBezTo>
                      <a:pt x="4832" y="9796"/>
                      <a:pt x="5140" y="9700"/>
                      <a:pt x="5419" y="9642"/>
                    </a:cubicBezTo>
                    <a:cubicBezTo>
                      <a:pt x="5998" y="9517"/>
                      <a:pt x="6570" y="9393"/>
                      <a:pt x="7142" y="9261"/>
                    </a:cubicBezTo>
                    <a:cubicBezTo>
                      <a:pt x="9385" y="8740"/>
                      <a:pt x="11585" y="8117"/>
                      <a:pt x="13689" y="7413"/>
                    </a:cubicBezTo>
                    <a:cubicBezTo>
                      <a:pt x="14254" y="7230"/>
                      <a:pt x="14943" y="7046"/>
                      <a:pt x="15412" y="6768"/>
                    </a:cubicBezTo>
                    <a:cubicBezTo>
                      <a:pt x="15888" y="6489"/>
                      <a:pt x="15551" y="6057"/>
                      <a:pt x="15405" y="5719"/>
                    </a:cubicBezTo>
                    <a:cubicBezTo>
                      <a:pt x="15082" y="5045"/>
                      <a:pt x="14715" y="4392"/>
                      <a:pt x="14298" y="3769"/>
                    </a:cubicBezTo>
                    <a:cubicBezTo>
                      <a:pt x="14239" y="3681"/>
                      <a:pt x="14180" y="3593"/>
                      <a:pt x="14122" y="3505"/>
                    </a:cubicBezTo>
                    <a:cubicBezTo>
                      <a:pt x="13308" y="2303"/>
                      <a:pt x="12340" y="1144"/>
                      <a:pt x="1132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2168;p52"/>
              <p:cNvSpPr/>
              <p:nvPr/>
            </p:nvSpPr>
            <p:spPr>
              <a:xfrm>
                <a:off x="2565950" y="2302200"/>
                <a:ext cx="343150" cy="103400"/>
              </a:xfrm>
              <a:custGeom>
                <a:avLst/>
                <a:gdLst/>
                <a:ahLst/>
                <a:cxnLst/>
                <a:rect l="l" t="t" r="r" b="b"/>
                <a:pathLst>
                  <a:path w="13726" h="4136" extrusionOk="0">
                    <a:moveTo>
                      <a:pt x="13704" y="0"/>
                    </a:moveTo>
                    <a:cubicBezTo>
                      <a:pt x="9495" y="1723"/>
                      <a:pt x="4935" y="2911"/>
                      <a:pt x="1" y="3571"/>
                    </a:cubicBezTo>
                    <a:lnTo>
                      <a:pt x="23" y="4135"/>
                    </a:lnTo>
                    <a:cubicBezTo>
                      <a:pt x="4950" y="3476"/>
                      <a:pt x="9517" y="2281"/>
                      <a:pt x="13726" y="558"/>
                    </a:cubicBezTo>
                    <a:lnTo>
                      <a:pt x="13704" y="0"/>
                    </a:lnTo>
                    <a:close/>
                  </a:path>
                </a:pathLst>
              </a:custGeom>
              <a:solidFill>
                <a:srgbClr val="C778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2169;p52"/>
              <p:cNvSpPr/>
              <p:nvPr/>
            </p:nvSpPr>
            <p:spPr>
              <a:xfrm>
                <a:off x="2565950" y="2302200"/>
                <a:ext cx="343150" cy="103400"/>
              </a:xfrm>
              <a:custGeom>
                <a:avLst/>
                <a:gdLst/>
                <a:ahLst/>
                <a:cxnLst/>
                <a:rect l="l" t="t" r="r" b="b"/>
                <a:pathLst>
                  <a:path w="13726" h="4136" extrusionOk="0">
                    <a:moveTo>
                      <a:pt x="13704" y="0"/>
                    </a:moveTo>
                    <a:cubicBezTo>
                      <a:pt x="9495" y="1723"/>
                      <a:pt x="4935" y="2911"/>
                      <a:pt x="1" y="3571"/>
                    </a:cubicBezTo>
                    <a:lnTo>
                      <a:pt x="23" y="4135"/>
                    </a:lnTo>
                    <a:cubicBezTo>
                      <a:pt x="4950" y="3476"/>
                      <a:pt x="9517" y="2281"/>
                      <a:pt x="13726" y="558"/>
                    </a:cubicBezTo>
                    <a:lnTo>
                      <a:pt x="1370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2170;p52"/>
              <p:cNvSpPr/>
              <p:nvPr/>
            </p:nvSpPr>
            <p:spPr>
              <a:xfrm>
                <a:off x="2430875" y="2191125"/>
                <a:ext cx="135650" cy="214300"/>
              </a:xfrm>
              <a:custGeom>
                <a:avLst/>
                <a:gdLst/>
                <a:ahLst/>
                <a:cxnLst/>
                <a:rect l="l" t="t" r="r" b="b"/>
                <a:pathLst>
                  <a:path w="5426" h="8572" extrusionOk="0">
                    <a:moveTo>
                      <a:pt x="0" y="0"/>
                    </a:moveTo>
                    <a:lnTo>
                      <a:pt x="22" y="557"/>
                    </a:lnTo>
                    <a:cubicBezTo>
                      <a:pt x="484" y="2046"/>
                      <a:pt x="1159" y="3454"/>
                      <a:pt x="2039" y="4744"/>
                    </a:cubicBezTo>
                    <a:cubicBezTo>
                      <a:pt x="3006" y="6159"/>
                      <a:pt x="4143" y="7442"/>
                      <a:pt x="5426" y="8571"/>
                    </a:cubicBezTo>
                    <a:lnTo>
                      <a:pt x="5404" y="8014"/>
                    </a:lnTo>
                    <a:cubicBezTo>
                      <a:pt x="4121" y="6885"/>
                      <a:pt x="2984" y="5594"/>
                      <a:pt x="2017" y="4187"/>
                    </a:cubicBezTo>
                    <a:cubicBezTo>
                      <a:pt x="1137" y="2896"/>
                      <a:pt x="455" y="1489"/>
                      <a:pt x="0" y="0"/>
                    </a:cubicBezTo>
                    <a:close/>
                  </a:path>
                </a:pathLst>
              </a:custGeom>
              <a:solidFill>
                <a:srgbClr val="C778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171;p52"/>
              <p:cNvSpPr/>
              <p:nvPr/>
            </p:nvSpPr>
            <p:spPr>
              <a:xfrm>
                <a:off x="2430875" y="2191125"/>
                <a:ext cx="135650" cy="214300"/>
              </a:xfrm>
              <a:custGeom>
                <a:avLst/>
                <a:gdLst/>
                <a:ahLst/>
                <a:cxnLst/>
                <a:rect l="l" t="t" r="r" b="b"/>
                <a:pathLst>
                  <a:path w="5426" h="8572" extrusionOk="0">
                    <a:moveTo>
                      <a:pt x="0" y="0"/>
                    </a:moveTo>
                    <a:lnTo>
                      <a:pt x="22" y="557"/>
                    </a:lnTo>
                    <a:cubicBezTo>
                      <a:pt x="484" y="2046"/>
                      <a:pt x="1159" y="3454"/>
                      <a:pt x="2039" y="4744"/>
                    </a:cubicBezTo>
                    <a:cubicBezTo>
                      <a:pt x="3006" y="6159"/>
                      <a:pt x="4143" y="7442"/>
                      <a:pt x="5426" y="8571"/>
                    </a:cubicBezTo>
                    <a:lnTo>
                      <a:pt x="5404" y="8014"/>
                    </a:lnTo>
                    <a:cubicBezTo>
                      <a:pt x="4121" y="6885"/>
                      <a:pt x="2984" y="5594"/>
                      <a:pt x="2017" y="4187"/>
                    </a:cubicBezTo>
                    <a:cubicBezTo>
                      <a:pt x="1137" y="2896"/>
                      <a:pt x="455" y="1489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2172;p52"/>
              <p:cNvSpPr/>
              <p:nvPr/>
            </p:nvSpPr>
            <p:spPr>
              <a:xfrm>
                <a:off x="2469350" y="1523200"/>
                <a:ext cx="432425" cy="133275"/>
              </a:xfrm>
              <a:custGeom>
                <a:avLst/>
                <a:gdLst/>
                <a:ahLst/>
                <a:cxnLst/>
                <a:rect l="l" t="t" r="r" b="b"/>
                <a:pathLst>
                  <a:path w="17297" h="5331" extrusionOk="0">
                    <a:moveTo>
                      <a:pt x="8645" y="0"/>
                    </a:moveTo>
                    <a:cubicBezTo>
                      <a:pt x="3872" y="0"/>
                      <a:pt x="1" y="1195"/>
                      <a:pt x="1" y="2669"/>
                    </a:cubicBezTo>
                    <a:cubicBezTo>
                      <a:pt x="1" y="4143"/>
                      <a:pt x="3872" y="5330"/>
                      <a:pt x="8645" y="5330"/>
                    </a:cubicBezTo>
                    <a:cubicBezTo>
                      <a:pt x="13425" y="5330"/>
                      <a:pt x="17297" y="4143"/>
                      <a:pt x="17297" y="2669"/>
                    </a:cubicBezTo>
                    <a:cubicBezTo>
                      <a:pt x="17297" y="1195"/>
                      <a:pt x="13425" y="0"/>
                      <a:pt x="8645" y="0"/>
                    </a:cubicBezTo>
                    <a:close/>
                  </a:path>
                </a:pathLst>
              </a:custGeom>
              <a:solidFill>
                <a:srgbClr val="FFEE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173;p52"/>
              <p:cNvSpPr/>
              <p:nvPr/>
            </p:nvSpPr>
            <p:spPr>
              <a:xfrm>
                <a:off x="2469350" y="1523200"/>
                <a:ext cx="432425" cy="133275"/>
              </a:xfrm>
              <a:custGeom>
                <a:avLst/>
                <a:gdLst/>
                <a:ahLst/>
                <a:cxnLst/>
                <a:rect l="l" t="t" r="r" b="b"/>
                <a:pathLst>
                  <a:path w="17297" h="5331" extrusionOk="0">
                    <a:moveTo>
                      <a:pt x="8645" y="0"/>
                    </a:moveTo>
                    <a:cubicBezTo>
                      <a:pt x="3872" y="0"/>
                      <a:pt x="1" y="1195"/>
                      <a:pt x="1" y="2669"/>
                    </a:cubicBezTo>
                    <a:cubicBezTo>
                      <a:pt x="1" y="4143"/>
                      <a:pt x="3872" y="5330"/>
                      <a:pt x="8645" y="5330"/>
                    </a:cubicBezTo>
                    <a:cubicBezTo>
                      <a:pt x="13425" y="5330"/>
                      <a:pt x="17297" y="4143"/>
                      <a:pt x="17297" y="2669"/>
                    </a:cubicBezTo>
                    <a:cubicBezTo>
                      <a:pt x="17297" y="1195"/>
                      <a:pt x="13425" y="0"/>
                      <a:pt x="8645" y="0"/>
                    </a:cubicBezTo>
                    <a:close/>
                  </a:path>
                </a:pathLst>
              </a:custGeom>
              <a:solidFill>
                <a:srgbClr val="FFEE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2174;p52"/>
              <p:cNvSpPr/>
              <p:nvPr/>
            </p:nvSpPr>
            <p:spPr>
              <a:xfrm>
                <a:off x="2469725" y="1589900"/>
                <a:ext cx="431500" cy="648900"/>
              </a:xfrm>
              <a:custGeom>
                <a:avLst/>
                <a:gdLst/>
                <a:ahLst/>
                <a:cxnLst/>
                <a:rect l="l" t="t" r="r" b="b"/>
                <a:pathLst>
                  <a:path w="17260" h="25956" extrusionOk="0">
                    <a:moveTo>
                      <a:pt x="1" y="1"/>
                    </a:moveTo>
                    <a:lnTo>
                      <a:pt x="2508" y="25956"/>
                    </a:lnTo>
                    <a:lnTo>
                      <a:pt x="14987" y="25956"/>
                    </a:lnTo>
                    <a:lnTo>
                      <a:pt x="17260" y="1"/>
                    </a:lnTo>
                    <a:close/>
                  </a:path>
                </a:pathLst>
              </a:custGeom>
              <a:solidFill>
                <a:srgbClr val="FFEE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2175;p52"/>
              <p:cNvSpPr/>
              <p:nvPr/>
            </p:nvSpPr>
            <p:spPr>
              <a:xfrm>
                <a:off x="2469725" y="1589900"/>
                <a:ext cx="431500" cy="648900"/>
              </a:xfrm>
              <a:custGeom>
                <a:avLst/>
                <a:gdLst/>
                <a:ahLst/>
                <a:cxnLst/>
                <a:rect l="l" t="t" r="r" b="b"/>
                <a:pathLst>
                  <a:path w="17260" h="25956" extrusionOk="0">
                    <a:moveTo>
                      <a:pt x="1" y="1"/>
                    </a:moveTo>
                    <a:lnTo>
                      <a:pt x="2508" y="25956"/>
                    </a:lnTo>
                    <a:lnTo>
                      <a:pt x="14987" y="25956"/>
                    </a:lnTo>
                    <a:lnTo>
                      <a:pt x="1726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76;p52"/>
              <p:cNvSpPr/>
              <p:nvPr/>
            </p:nvSpPr>
            <p:spPr>
              <a:xfrm>
                <a:off x="2528750" y="2172250"/>
                <a:ext cx="318950" cy="133075"/>
              </a:xfrm>
              <a:custGeom>
                <a:avLst/>
                <a:gdLst/>
                <a:ahLst/>
                <a:cxnLst/>
                <a:rect l="l" t="t" r="r" b="b"/>
                <a:pathLst>
                  <a:path w="12758" h="5323" extrusionOk="0">
                    <a:moveTo>
                      <a:pt x="6372" y="0"/>
                    </a:moveTo>
                    <a:cubicBezTo>
                      <a:pt x="2794" y="0"/>
                      <a:pt x="0" y="1188"/>
                      <a:pt x="140" y="2662"/>
                    </a:cubicBezTo>
                    <a:cubicBezTo>
                      <a:pt x="286" y="4135"/>
                      <a:pt x="3080" y="5323"/>
                      <a:pt x="6394" y="5323"/>
                    </a:cubicBezTo>
                    <a:cubicBezTo>
                      <a:pt x="9708" y="5323"/>
                      <a:pt x="12501" y="4135"/>
                      <a:pt x="12626" y="2662"/>
                    </a:cubicBezTo>
                    <a:cubicBezTo>
                      <a:pt x="12758" y="1188"/>
                      <a:pt x="9957" y="0"/>
                      <a:pt x="6372" y="0"/>
                    </a:cubicBezTo>
                    <a:close/>
                  </a:path>
                </a:pathLst>
              </a:custGeom>
              <a:solidFill>
                <a:srgbClr val="FFEE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7;p52"/>
              <p:cNvSpPr/>
              <p:nvPr/>
            </p:nvSpPr>
            <p:spPr>
              <a:xfrm>
                <a:off x="2528750" y="2172250"/>
                <a:ext cx="318950" cy="133075"/>
              </a:xfrm>
              <a:custGeom>
                <a:avLst/>
                <a:gdLst/>
                <a:ahLst/>
                <a:cxnLst/>
                <a:rect l="l" t="t" r="r" b="b"/>
                <a:pathLst>
                  <a:path w="12758" h="5323" extrusionOk="0">
                    <a:moveTo>
                      <a:pt x="6372" y="0"/>
                    </a:moveTo>
                    <a:cubicBezTo>
                      <a:pt x="2794" y="0"/>
                      <a:pt x="0" y="1188"/>
                      <a:pt x="140" y="2662"/>
                    </a:cubicBezTo>
                    <a:cubicBezTo>
                      <a:pt x="286" y="4135"/>
                      <a:pt x="3080" y="5323"/>
                      <a:pt x="6394" y="5323"/>
                    </a:cubicBezTo>
                    <a:cubicBezTo>
                      <a:pt x="9708" y="5323"/>
                      <a:pt x="12501" y="4135"/>
                      <a:pt x="12626" y="2662"/>
                    </a:cubicBezTo>
                    <a:cubicBezTo>
                      <a:pt x="12758" y="1188"/>
                      <a:pt x="9957" y="0"/>
                      <a:pt x="6372" y="0"/>
                    </a:cubicBezTo>
                    <a:close/>
                  </a:path>
                </a:pathLst>
              </a:custGeom>
              <a:solidFill>
                <a:srgbClr val="FFEE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78;p52"/>
              <p:cNvSpPr/>
              <p:nvPr/>
            </p:nvSpPr>
            <p:spPr>
              <a:xfrm>
                <a:off x="2514625" y="1781450"/>
                <a:ext cx="339850" cy="422700"/>
              </a:xfrm>
              <a:custGeom>
                <a:avLst/>
                <a:gdLst/>
                <a:ahLst/>
                <a:cxnLst/>
                <a:rect l="l" t="t" r="r" b="b"/>
                <a:pathLst>
                  <a:path w="13594" h="16908" extrusionOk="0">
                    <a:moveTo>
                      <a:pt x="1" y="1"/>
                    </a:moveTo>
                    <a:cubicBezTo>
                      <a:pt x="404" y="6731"/>
                      <a:pt x="463" y="7523"/>
                      <a:pt x="1189" y="14261"/>
                    </a:cubicBezTo>
                    <a:cubicBezTo>
                      <a:pt x="1211" y="14481"/>
                      <a:pt x="1233" y="14701"/>
                      <a:pt x="1255" y="14921"/>
                    </a:cubicBezTo>
                    <a:cubicBezTo>
                      <a:pt x="1761" y="16050"/>
                      <a:pt x="4143" y="16908"/>
                      <a:pt x="6944" y="16908"/>
                    </a:cubicBezTo>
                    <a:cubicBezTo>
                      <a:pt x="9935" y="16908"/>
                      <a:pt x="12443" y="15925"/>
                      <a:pt x="12692" y="14694"/>
                    </a:cubicBezTo>
                    <a:cubicBezTo>
                      <a:pt x="12700" y="14613"/>
                      <a:pt x="12707" y="14525"/>
                      <a:pt x="12714" y="14437"/>
                    </a:cubicBezTo>
                    <a:cubicBezTo>
                      <a:pt x="13169" y="7640"/>
                      <a:pt x="12941" y="6790"/>
                      <a:pt x="1359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79;p52"/>
              <p:cNvSpPr/>
              <p:nvPr/>
            </p:nvSpPr>
            <p:spPr>
              <a:xfrm>
                <a:off x="2501800" y="1605125"/>
                <a:ext cx="364975" cy="224750"/>
              </a:xfrm>
              <a:custGeom>
                <a:avLst/>
                <a:gdLst/>
                <a:ahLst/>
                <a:cxnLst/>
                <a:rect l="l" t="t" r="r" b="b"/>
                <a:pathLst>
                  <a:path w="14599" h="8990" extrusionOk="0">
                    <a:moveTo>
                      <a:pt x="125" y="1467"/>
                    </a:moveTo>
                    <a:cubicBezTo>
                      <a:pt x="257" y="3007"/>
                      <a:pt x="1" y="1"/>
                      <a:pt x="499" y="6797"/>
                    </a:cubicBezTo>
                    <a:lnTo>
                      <a:pt x="521" y="7054"/>
                    </a:lnTo>
                    <a:cubicBezTo>
                      <a:pt x="807" y="8285"/>
                      <a:pt x="3696" y="8989"/>
                      <a:pt x="7325" y="8989"/>
                    </a:cubicBezTo>
                    <a:cubicBezTo>
                      <a:pt x="10727" y="8989"/>
                      <a:pt x="13528" y="8175"/>
                      <a:pt x="14107" y="7054"/>
                    </a:cubicBezTo>
                    <a:lnTo>
                      <a:pt x="14173" y="6387"/>
                    </a:lnTo>
                    <a:cubicBezTo>
                      <a:pt x="14459" y="3498"/>
                      <a:pt x="14554" y="2508"/>
                      <a:pt x="14598" y="1467"/>
                    </a:cubicBezTo>
                    <a:close/>
                  </a:path>
                </a:pathLst>
              </a:custGeom>
              <a:solidFill>
                <a:srgbClr val="FFF4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180;p52"/>
              <p:cNvSpPr/>
              <p:nvPr/>
            </p:nvSpPr>
            <p:spPr>
              <a:xfrm>
                <a:off x="2501800" y="1605125"/>
                <a:ext cx="364975" cy="224750"/>
              </a:xfrm>
              <a:custGeom>
                <a:avLst/>
                <a:gdLst/>
                <a:ahLst/>
                <a:cxnLst/>
                <a:rect l="l" t="t" r="r" b="b"/>
                <a:pathLst>
                  <a:path w="14599" h="8990" extrusionOk="0">
                    <a:moveTo>
                      <a:pt x="125" y="1467"/>
                    </a:moveTo>
                    <a:cubicBezTo>
                      <a:pt x="257" y="3007"/>
                      <a:pt x="1" y="1"/>
                      <a:pt x="499" y="6797"/>
                    </a:cubicBezTo>
                    <a:lnTo>
                      <a:pt x="521" y="7054"/>
                    </a:lnTo>
                    <a:cubicBezTo>
                      <a:pt x="807" y="8285"/>
                      <a:pt x="3696" y="8989"/>
                      <a:pt x="7325" y="8989"/>
                    </a:cubicBezTo>
                    <a:cubicBezTo>
                      <a:pt x="10727" y="8989"/>
                      <a:pt x="13528" y="8175"/>
                      <a:pt x="14107" y="7054"/>
                    </a:cubicBezTo>
                    <a:lnTo>
                      <a:pt x="14173" y="6387"/>
                    </a:lnTo>
                    <a:cubicBezTo>
                      <a:pt x="14459" y="3498"/>
                      <a:pt x="14554" y="2508"/>
                      <a:pt x="14598" y="146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2181;p52"/>
              <p:cNvSpPr/>
              <p:nvPr/>
            </p:nvSpPr>
            <p:spPr>
              <a:xfrm>
                <a:off x="2502350" y="1584775"/>
                <a:ext cx="366425" cy="114050"/>
              </a:xfrm>
              <a:custGeom>
                <a:avLst/>
                <a:gdLst/>
                <a:ahLst/>
                <a:cxnLst/>
                <a:rect l="l" t="t" r="r" b="b"/>
                <a:pathLst>
                  <a:path w="14657" h="4562" extrusionOk="0">
                    <a:moveTo>
                      <a:pt x="7325" y="1"/>
                    </a:moveTo>
                    <a:cubicBezTo>
                      <a:pt x="3234" y="1"/>
                      <a:pt x="1" y="1020"/>
                      <a:pt x="103" y="2281"/>
                    </a:cubicBezTo>
                    <a:cubicBezTo>
                      <a:pt x="206" y="3542"/>
                      <a:pt x="3454" y="4561"/>
                      <a:pt x="7347" y="4561"/>
                    </a:cubicBezTo>
                    <a:cubicBezTo>
                      <a:pt x="11240" y="4561"/>
                      <a:pt x="14474" y="3542"/>
                      <a:pt x="14562" y="2281"/>
                    </a:cubicBezTo>
                    <a:cubicBezTo>
                      <a:pt x="14657" y="1020"/>
                      <a:pt x="11416" y="1"/>
                      <a:pt x="7325" y="1"/>
                    </a:cubicBezTo>
                    <a:close/>
                  </a:path>
                </a:pathLst>
              </a:custGeom>
              <a:solidFill>
                <a:srgbClr val="FFF4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2182;p52"/>
              <p:cNvSpPr/>
              <p:nvPr/>
            </p:nvSpPr>
            <p:spPr>
              <a:xfrm>
                <a:off x="2502350" y="1584775"/>
                <a:ext cx="366425" cy="114050"/>
              </a:xfrm>
              <a:custGeom>
                <a:avLst/>
                <a:gdLst/>
                <a:ahLst/>
                <a:cxnLst/>
                <a:rect l="l" t="t" r="r" b="b"/>
                <a:pathLst>
                  <a:path w="14657" h="4562" extrusionOk="0">
                    <a:moveTo>
                      <a:pt x="7325" y="1"/>
                    </a:moveTo>
                    <a:cubicBezTo>
                      <a:pt x="3234" y="1"/>
                      <a:pt x="1" y="1020"/>
                      <a:pt x="103" y="2281"/>
                    </a:cubicBezTo>
                    <a:cubicBezTo>
                      <a:pt x="206" y="3542"/>
                      <a:pt x="3454" y="4561"/>
                      <a:pt x="7347" y="4561"/>
                    </a:cubicBezTo>
                    <a:cubicBezTo>
                      <a:pt x="11240" y="4561"/>
                      <a:pt x="14474" y="3542"/>
                      <a:pt x="14562" y="2281"/>
                    </a:cubicBezTo>
                    <a:cubicBezTo>
                      <a:pt x="14657" y="1020"/>
                      <a:pt x="11416" y="1"/>
                      <a:pt x="73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2183;p52"/>
              <p:cNvSpPr/>
              <p:nvPr/>
            </p:nvSpPr>
            <p:spPr>
              <a:xfrm>
                <a:off x="2538100" y="1805650"/>
                <a:ext cx="84875" cy="369725"/>
              </a:xfrm>
              <a:custGeom>
                <a:avLst/>
                <a:gdLst/>
                <a:ahLst/>
                <a:cxnLst/>
                <a:rect l="l" t="t" r="r" b="b"/>
                <a:pathLst>
                  <a:path w="3395" h="14789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84" y="2200"/>
                      <a:pt x="338" y="4392"/>
                      <a:pt x="484" y="6584"/>
                    </a:cubicBezTo>
                    <a:lnTo>
                      <a:pt x="895" y="12663"/>
                    </a:lnTo>
                    <a:cubicBezTo>
                      <a:pt x="917" y="12992"/>
                      <a:pt x="946" y="13344"/>
                      <a:pt x="1085" y="13623"/>
                    </a:cubicBezTo>
                    <a:cubicBezTo>
                      <a:pt x="1203" y="13836"/>
                      <a:pt x="1379" y="14019"/>
                      <a:pt x="1584" y="14151"/>
                    </a:cubicBezTo>
                    <a:cubicBezTo>
                      <a:pt x="2083" y="14517"/>
                      <a:pt x="2684" y="14745"/>
                      <a:pt x="3307" y="14789"/>
                    </a:cubicBezTo>
                    <a:cubicBezTo>
                      <a:pt x="3395" y="11973"/>
                      <a:pt x="3241" y="9151"/>
                      <a:pt x="2838" y="6357"/>
                    </a:cubicBezTo>
                    <a:cubicBezTo>
                      <a:pt x="2706" y="5521"/>
                      <a:pt x="2559" y="4693"/>
                      <a:pt x="2479" y="3857"/>
                    </a:cubicBezTo>
                    <a:cubicBezTo>
                      <a:pt x="2369" y="2809"/>
                      <a:pt x="2369" y="1760"/>
                      <a:pt x="2376" y="704"/>
                    </a:cubicBezTo>
                    <a:cubicBezTo>
                      <a:pt x="1393" y="543"/>
                      <a:pt x="580" y="308"/>
                      <a:pt x="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2184;p52"/>
              <p:cNvSpPr/>
              <p:nvPr/>
            </p:nvSpPr>
            <p:spPr>
              <a:xfrm>
                <a:off x="2526175" y="1691100"/>
                <a:ext cx="71325" cy="132175"/>
              </a:xfrm>
              <a:custGeom>
                <a:avLst/>
                <a:gdLst/>
                <a:ahLst/>
                <a:cxnLst/>
                <a:rect l="l" t="t" r="r" b="b"/>
                <a:pathLst>
                  <a:path w="2853" h="5287" extrusionOk="0">
                    <a:moveTo>
                      <a:pt x="1" y="0"/>
                    </a:moveTo>
                    <a:cubicBezTo>
                      <a:pt x="155" y="1203"/>
                      <a:pt x="279" y="2405"/>
                      <a:pt x="389" y="3615"/>
                    </a:cubicBezTo>
                    <a:cubicBezTo>
                      <a:pt x="419" y="3937"/>
                      <a:pt x="448" y="4253"/>
                      <a:pt x="477" y="4583"/>
                    </a:cubicBezTo>
                    <a:cubicBezTo>
                      <a:pt x="1057" y="4883"/>
                      <a:pt x="1870" y="5132"/>
                      <a:pt x="2846" y="5286"/>
                    </a:cubicBezTo>
                    <a:cubicBezTo>
                      <a:pt x="2846" y="4854"/>
                      <a:pt x="2853" y="4421"/>
                      <a:pt x="2846" y="3989"/>
                    </a:cubicBezTo>
                    <a:lnTo>
                      <a:pt x="2846" y="3615"/>
                    </a:lnTo>
                    <a:cubicBezTo>
                      <a:pt x="2831" y="2669"/>
                      <a:pt x="2787" y="1723"/>
                      <a:pt x="2714" y="777"/>
                    </a:cubicBezTo>
                    <a:cubicBezTo>
                      <a:pt x="1797" y="609"/>
                      <a:pt x="873" y="374"/>
                      <a:pt x="1" y="0"/>
                    </a:cubicBezTo>
                    <a:close/>
                  </a:path>
                </a:pathLst>
              </a:custGeom>
              <a:solidFill>
                <a:srgbClr val="FFF4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185;p52"/>
              <p:cNvSpPr/>
              <p:nvPr/>
            </p:nvSpPr>
            <p:spPr>
              <a:xfrm>
                <a:off x="2548250" y="2181925"/>
                <a:ext cx="281125" cy="49100"/>
              </a:xfrm>
              <a:custGeom>
                <a:avLst/>
                <a:gdLst/>
                <a:ahLst/>
                <a:cxnLst/>
                <a:rect l="l" t="t" r="r" b="b"/>
                <a:pathLst>
                  <a:path w="11245" h="1964" extrusionOk="0">
                    <a:moveTo>
                      <a:pt x="11126" y="1"/>
                    </a:moveTo>
                    <a:cubicBezTo>
                      <a:pt x="11113" y="1"/>
                      <a:pt x="11098" y="6"/>
                      <a:pt x="11083" y="16"/>
                    </a:cubicBezTo>
                    <a:cubicBezTo>
                      <a:pt x="10211" y="647"/>
                      <a:pt x="9316" y="1123"/>
                      <a:pt x="8392" y="1373"/>
                    </a:cubicBezTo>
                    <a:cubicBezTo>
                      <a:pt x="7447" y="1629"/>
                      <a:pt x="6479" y="1673"/>
                      <a:pt x="5533" y="1725"/>
                    </a:cubicBezTo>
                    <a:cubicBezTo>
                      <a:pt x="5377" y="1733"/>
                      <a:pt x="5222" y="1737"/>
                      <a:pt x="5067" y="1737"/>
                    </a:cubicBezTo>
                    <a:cubicBezTo>
                      <a:pt x="4250" y="1737"/>
                      <a:pt x="3442" y="1624"/>
                      <a:pt x="2659" y="1402"/>
                    </a:cubicBezTo>
                    <a:cubicBezTo>
                      <a:pt x="1779" y="1160"/>
                      <a:pt x="914" y="918"/>
                      <a:pt x="93" y="273"/>
                    </a:cubicBezTo>
                    <a:cubicBezTo>
                      <a:pt x="82" y="264"/>
                      <a:pt x="71" y="260"/>
                      <a:pt x="62" y="260"/>
                    </a:cubicBezTo>
                    <a:cubicBezTo>
                      <a:pt x="17" y="260"/>
                      <a:pt x="0" y="349"/>
                      <a:pt x="49" y="398"/>
                    </a:cubicBezTo>
                    <a:cubicBezTo>
                      <a:pt x="826" y="1167"/>
                      <a:pt x="1765" y="1365"/>
                      <a:pt x="2630" y="1607"/>
                    </a:cubicBezTo>
                    <a:cubicBezTo>
                      <a:pt x="3425" y="1843"/>
                      <a:pt x="4252" y="1964"/>
                      <a:pt x="5083" y="1964"/>
                    </a:cubicBezTo>
                    <a:cubicBezTo>
                      <a:pt x="5233" y="1964"/>
                      <a:pt x="5383" y="1960"/>
                      <a:pt x="5533" y="1952"/>
                    </a:cubicBezTo>
                    <a:cubicBezTo>
                      <a:pt x="7454" y="1849"/>
                      <a:pt x="9331" y="1607"/>
                      <a:pt x="11157" y="229"/>
                    </a:cubicBezTo>
                    <a:cubicBezTo>
                      <a:pt x="11244" y="160"/>
                      <a:pt x="11204" y="1"/>
                      <a:pt x="11126" y="1"/>
                    </a:cubicBezTo>
                    <a:close/>
                  </a:path>
                </a:pathLst>
              </a:custGeom>
              <a:solidFill>
                <a:srgbClr val="FFEE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186;p52"/>
              <p:cNvSpPr/>
              <p:nvPr/>
            </p:nvSpPr>
            <p:spPr>
              <a:xfrm>
                <a:off x="2551000" y="2208575"/>
                <a:ext cx="277675" cy="50200"/>
              </a:xfrm>
              <a:custGeom>
                <a:avLst/>
                <a:gdLst/>
                <a:ahLst/>
                <a:cxnLst/>
                <a:rect l="l" t="t" r="r" b="b"/>
                <a:pathLst>
                  <a:path w="11107" h="2008" extrusionOk="0">
                    <a:moveTo>
                      <a:pt x="10995" y="1"/>
                    </a:moveTo>
                    <a:cubicBezTo>
                      <a:pt x="10984" y="1"/>
                      <a:pt x="10972" y="4"/>
                      <a:pt x="10959" y="13"/>
                    </a:cubicBezTo>
                    <a:cubicBezTo>
                      <a:pt x="9234" y="1158"/>
                      <a:pt x="7423" y="1773"/>
                      <a:pt x="5626" y="1773"/>
                    </a:cubicBezTo>
                    <a:cubicBezTo>
                      <a:pt x="5605" y="1773"/>
                      <a:pt x="5584" y="1773"/>
                      <a:pt x="5562" y="1773"/>
                    </a:cubicBezTo>
                    <a:cubicBezTo>
                      <a:pt x="4595" y="1773"/>
                      <a:pt x="3634" y="1582"/>
                      <a:pt x="2666" y="1341"/>
                    </a:cubicBezTo>
                    <a:cubicBezTo>
                      <a:pt x="2226" y="1238"/>
                      <a:pt x="1787" y="1135"/>
                      <a:pt x="1354" y="981"/>
                    </a:cubicBezTo>
                    <a:cubicBezTo>
                      <a:pt x="914" y="835"/>
                      <a:pt x="496" y="571"/>
                      <a:pt x="56" y="358"/>
                    </a:cubicBezTo>
                    <a:cubicBezTo>
                      <a:pt x="53" y="357"/>
                      <a:pt x="49" y="356"/>
                      <a:pt x="46" y="356"/>
                    </a:cubicBezTo>
                    <a:cubicBezTo>
                      <a:pt x="16" y="356"/>
                      <a:pt x="0" y="412"/>
                      <a:pt x="27" y="439"/>
                    </a:cubicBezTo>
                    <a:cubicBezTo>
                      <a:pt x="745" y="1194"/>
                      <a:pt x="1772" y="1326"/>
                      <a:pt x="2578" y="1531"/>
                    </a:cubicBezTo>
                    <a:cubicBezTo>
                      <a:pt x="3568" y="1780"/>
                      <a:pt x="4565" y="2000"/>
                      <a:pt x="5562" y="2008"/>
                    </a:cubicBezTo>
                    <a:cubicBezTo>
                      <a:pt x="5583" y="2008"/>
                      <a:pt x="5604" y="2008"/>
                      <a:pt x="5625" y="2008"/>
                    </a:cubicBezTo>
                    <a:cubicBezTo>
                      <a:pt x="7452" y="2008"/>
                      <a:pt x="9285" y="1378"/>
                      <a:pt x="11025" y="211"/>
                    </a:cubicBezTo>
                    <a:cubicBezTo>
                      <a:pt x="11107" y="161"/>
                      <a:pt x="11069" y="1"/>
                      <a:pt x="10995" y="1"/>
                    </a:cubicBezTo>
                    <a:close/>
                  </a:path>
                </a:pathLst>
              </a:custGeom>
              <a:solidFill>
                <a:srgbClr val="FFEE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187;p52"/>
              <p:cNvSpPr/>
              <p:nvPr/>
            </p:nvSpPr>
            <p:spPr>
              <a:xfrm>
                <a:off x="2548550" y="1848100"/>
                <a:ext cx="22850" cy="247375"/>
              </a:xfrm>
              <a:custGeom>
                <a:avLst/>
                <a:gdLst/>
                <a:ahLst/>
                <a:cxnLst/>
                <a:rect l="l" t="t" r="r" b="b"/>
                <a:pathLst>
                  <a:path w="914" h="9895" extrusionOk="0">
                    <a:moveTo>
                      <a:pt x="102" y="0"/>
                    </a:moveTo>
                    <a:cubicBezTo>
                      <a:pt x="87" y="0"/>
                      <a:pt x="74" y="10"/>
                      <a:pt x="74" y="33"/>
                    </a:cubicBezTo>
                    <a:cubicBezTo>
                      <a:pt x="0" y="1624"/>
                      <a:pt x="235" y="3266"/>
                      <a:pt x="374" y="4864"/>
                    </a:cubicBezTo>
                    <a:cubicBezTo>
                      <a:pt x="514" y="6536"/>
                      <a:pt x="660" y="8208"/>
                      <a:pt x="880" y="9872"/>
                    </a:cubicBezTo>
                    <a:cubicBezTo>
                      <a:pt x="880" y="9887"/>
                      <a:pt x="889" y="9894"/>
                      <a:pt x="898" y="9894"/>
                    </a:cubicBezTo>
                    <a:cubicBezTo>
                      <a:pt x="906" y="9894"/>
                      <a:pt x="913" y="9887"/>
                      <a:pt x="909" y="9872"/>
                    </a:cubicBezTo>
                    <a:cubicBezTo>
                      <a:pt x="763" y="8237"/>
                      <a:pt x="587" y="6602"/>
                      <a:pt x="462" y="4960"/>
                    </a:cubicBezTo>
                    <a:cubicBezTo>
                      <a:pt x="330" y="3317"/>
                      <a:pt x="367" y="1668"/>
                      <a:pt x="147" y="40"/>
                    </a:cubicBezTo>
                    <a:cubicBezTo>
                      <a:pt x="143" y="16"/>
                      <a:pt x="121" y="0"/>
                      <a:pt x="102" y="0"/>
                    </a:cubicBezTo>
                    <a:close/>
                  </a:path>
                </a:pathLst>
              </a:custGeom>
              <a:solidFill>
                <a:srgbClr val="FFEE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2188;p52"/>
              <p:cNvSpPr/>
              <p:nvPr/>
            </p:nvSpPr>
            <p:spPr>
              <a:xfrm>
                <a:off x="2540300" y="1732150"/>
                <a:ext cx="14875" cy="95300"/>
              </a:xfrm>
              <a:custGeom>
                <a:avLst/>
                <a:gdLst/>
                <a:ahLst/>
                <a:cxnLst/>
                <a:rect l="l" t="t" r="r" b="b"/>
                <a:pathLst>
                  <a:path w="595" h="3812" extrusionOk="0">
                    <a:moveTo>
                      <a:pt x="64" y="1"/>
                    </a:moveTo>
                    <a:cubicBezTo>
                      <a:pt x="53" y="1"/>
                      <a:pt x="44" y="7"/>
                      <a:pt x="44" y="22"/>
                    </a:cubicBezTo>
                    <a:cubicBezTo>
                      <a:pt x="0" y="653"/>
                      <a:pt x="74" y="1276"/>
                      <a:pt x="147" y="1914"/>
                    </a:cubicBezTo>
                    <a:cubicBezTo>
                      <a:pt x="184" y="2222"/>
                      <a:pt x="228" y="2537"/>
                      <a:pt x="250" y="2853"/>
                    </a:cubicBezTo>
                    <a:cubicBezTo>
                      <a:pt x="272" y="3160"/>
                      <a:pt x="242" y="3490"/>
                      <a:pt x="345" y="3791"/>
                    </a:cubicBezTo>
                    <a:cubicBezTo>
                      <a:pt x="349" y="3804"/>
                      <a:pt x="361" y="3812"/>
                      <a:pt x="371" y="3812"/>
                    </a:cubicBezTo>
                    <a:cubicBezTo>
                      <a:pt x="379" y="3812"/>
                      <a:pt x="386" y="3808"/>
                      <a:pt x="389" y="3798"/>
                    </a:cubicBezTo>
                    <a:lnTo>
                      <a:pt x="382" y="3798"/>
                    </a:lnTo>
                    <a:cubicBezTo>
                      <a:pt x="594" y="3336"/>
                      <a:pt x="440" y="2618"/>
                      <a:pt x="382" y="2097"/>
                    </a:cubicBezTo>
                    <a:cubicBezTo>
                      <a:pt x="308" y="1408"/>
                      <a:pt x="206" y="719"/>
                      <a:pt x="96" y="30"/>
                    </a:cubicBezTo>
                    <a:cubicBezTo>
                      <a:pt x="96" y="13"/>
                      <a:pt x="78" y="1"/>
                      <a:pt x="64" y="1"/>
                    </a:cubicBezTo>
                    <a:close/>
                  </a:path>
                </a:pathLst>
              </a:custGeom>
              <a:solidFill>
                <a:srgbClr val="FFEE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2189;p52"/>
              <p:cNvSpPr/>
              <p:nvPr/>
            </p:nvSpPr>
            <p:spPr>
              <a:xfrm>
                <a:off x="2504725" y="1884050"/>
                <a:ext cx="21475" cy="194425"/>
              </a:xfrm>
              <a:custGeom>
                <a:avLst/>
                <a:gdLst/>
                <a:ahLst/>
                <a:cxnLst/>
                <a:rect l="l" t="t" r="r" b="b"/>
                <a:pathLst>
                  <a:path w="859" h="7777" extrusionOk="0">
                    <a:moveTo>
                      <a:pt x="60" y="1"/>
                    </a:moveTo>
                    <a:cubicBezTo>
                      <a:pt x="52" y="1"/>
                      <a:pt x="45" y="6"/>
                      <a:pt x="45" y="17"/>
                    </a:cubicBezTo>
                    <a:cubicBezTo>
                      <a:pt x="1" y="1271"/>
                      <a:pt x="214" y="2605"/>
                      <a:pt x="331" y="3874"/>
                    </a:cubicBezTo>
                    <a:cubicBezTo>
                      <a:pt x="390" y="4519"/>
                      <a:pt x="456" y="5157"/>
                      <a:pt x="514" y="5802"/>
                    </a:cubicBezTo>
                    <a:cubicBezTo>
                      <a:pt x="573" y="6432"/>
                      <a:pt x="588" y="7122"/>
                      <a:pt x="742" y="7738"/>
                    </a:cubicBezTo>
                    <a:cubicBezTo>
                      <a:pt x="749" y="7763"/>
                      <a:pt x="769" y="7776"/>
                      <a:pt x="787" y="7776"/>
                    </a:cubicBezTo>
                    <a:cubicBezTo>
                      <a:pt x="806" y="7776"/>
                      <a:pt x="822" y="7763"/>
                      <a:pt x="822" y="7738"/>
                    </a:cubicBezTo>
                    <a:lnTo>
                      <a:pt x="822" y="7745"/>
                    </a:lnTo>
                    <a:cubicBezTo>
                      <a:pt x="859" y="7151"/>
                      <a:pt x="749" y="6498"/>
                      <a:pt x="698" y="5897"/>
                    </a:cubicBezTo>
                    <a:lnTo>
                      <a:pt x="514" y="3874"/>
                    </a:lnTo>
                    <a:cubicBezTo>
                      <a:pt x="397" y="2605"/>
                      <a:pt x="353" y="1271"/>
                      <a:pt x="74" y="17"/>
                    </a:cubicBezTo>
                    <a:cubicBezTo>
                      <a:pt x="74" y="6"/>
                      <a:pt x="67" y="1"/>
                      <a:pt x="60" y="1"/>
                    </a:cubicBezTo>
                    <a:close/>
                  </a:path>
                </a:pathLst>
              </a:custGeom>
              <a:solidFill>
                <a:srgbClr val="FFEE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190;p52"/>
              <p:cNvSpPr/>
              <p:nvPr/>
            </p:nvSpPr>
            <p:spPr>
              <a:xfrm>
                <a:off x="2497775" y="1790575"/>
                <a:ext cx="9375" cy="41600"/>
              </a:xfrm>
              <a:custGeom>
                <a:avLst/>
                <a:gdLst/>
                <a:ahLst/>
                <a:cxnLst/>
                <a:rect l="l" t="t" r="r" b="b"/>
                <a:pathLst>
                  <a:path w="375" h="1664" extrusionOk="0">
                    <a:moveTo>
                      <a:pt x="107" y="0"/>
                    </a:moveTo>
                    <a:cubicBezTo>
                      <a:pt x="99" y="0"/>
                      <a:pt x="92" y="6"/>
                      <a:pt x="88" y="17"/>
                    </a:cubicBezTo>
                    <a:cubicBezTo>
                      <a:pt x="59" y="516"/>
                      <a:pt x="0" y="1146"/>
                      <a:pt x="198" y="1645"/>
                    </a:cubicBezTo>
                    <a:cubicBezTo>
                      <a:pt x="205" y="1658"/>
                      <a:pt x="215" y="1664"/>
                      <a:pt x="225" y="1664"/>
                    </a:cubicBezTo>
                    <a:cubicBezTo>
                      <a:pt x="236" y="1664"/>
                      <a:pt x="246" y="1656"/>
                      <a:pt x="250" y="1645"/>
                    </a:cubicBezTo>
                    <a:cubicBezTo>
                      <a:pt x="374" y="1153"/>
                      <a:pt x="235" y="523"/>
                      <a:pt x="125" y="17"/>
                    </a:cubicBezTo>
                    <a:cubicBezTo>
                      <a:pt x="121" y="6"/>
                      <a:pt x="114" y="0"/>
                      <a:pt x="107" y="0"/>
                    </a:cubicBezTo>
                    <a:close/>
                  </a:path>
                </a:pathLst>
              </a:custGeom>
              <a:solidFill>
                <a:srgbClr val="FFEE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191;p52"/>
              <p:cNvSpPr/>
              <p:nvPr/>
            </p:nvSpPr>
            <p:spPr>
              <a:xfrm>
                <a:off x="2486225" y="1624125"/>
                <a:ext cx="14500" cy="126275"/>
              </a:xfrm>
              <a:custGeom>
                <a:avLst/>
                <a:gdLst/>
                <a:ahLst/>
                <a:cxnLst/>
                <a:rect l="l" t="t" r="r" b="b"/>
                <a:pathLst>
                  <a:path w="580" h="5051" extrusionOk="0">
                    <a:moveTo>
                      <a:pt x="68" y="1"/>
                    </a:moveTo>
                    <a:cubicBezTo>
                      <a:pt x="55" y="1"/>
                      <a:pt x="44" y="8"/>
                      <a:pt x="44" y="25"/>
                    </a:cubicBezTo>
                    <a:cubicBezTo>
                      <a:pt x="0" y="854"/>
                      <a:pt x="96" y="1697"/>
                      <a:pt x="154" y="2540"/>
                    </a:cubicBezTo>
                    <a:cubicBezTo>
                      <a:pt x="213" y="3339"/>
                      <a:pt x="176" y="4255"/>
                      <a:pt x="418" y="5040"/>
                    </a:cubicBezTo>
                    <a:cubicBezTo>
                      <a:pt x="418" y="5047"/>
                      <a:pt x="426" y="5051"/>
                      <a:pt x="434" y="5051"/>
                    </a:cubicBezTo>
                    <a:cubicBezTo>
                      <a:pt x="442" y="5051"/>
                      <a:pt x="451" y="5047"/>
                      <a:pt x="455" y="5040"/>
                    </a:cubicBezTo>
                    <a:cubicBezTo>
                      <a:pt x="580" y="4292"/>
                      <a:pt x="418" y="3405"/>
                      <a:pt x="360" y="2635"/>
                    </a:cubicBezTo>
                    <a:cubicBezTo>
                      <a:pt x="301" y="1770"/>
                      <a:pt x="279" y="898"/>
                      <a:pt x="118" y="40"/>
                    </a:cubicBezTo>
                    <a:cubicBezTo>
                      <a:pt x="113" y="17"/>
                      <a:pt x="87" y="1"/>
                      <a:pt x="68" y="1"/>
                    </a:cubicBezTo>
                    <a:close/>
                  </a:path>
                </a:pathLst>
              </a:custGeom>
              <a:solidFill>
                <a:srgbClr val="FFEE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2192;p52"/>
              <p:cNvSpPr/>
              <p:nvPr/>
            </p:nvSpPr>
            <p:spPr>
              <a:xfrm>
                <a:off x="2518400" y="1685725"/>
                <a:ext cx="184500" cy="35375"/>
              </a:xfrm>
              <a:custGeom>
                <a:avLst/>
                <a:gdLst/>
                <a:ahLst/>
                <a:cxnLst/>
                <a:rect l="l" t="t" r="r" b="b"/>
                <a:pathLst>
                  <a:path w="7380" h="1415" extrusionOk="0">
                    <a:moveTo>
                      <a:pt x="78" y="1"/>
                    </a:moveTo>
                    <a:cubicBezTo>
                      <a:pt x="22" y="1"/>
                      <a:pt x="1" y="79"/>
                      <a:pt x="55" y="112"/>
                    </a:cubicBezTo>
                    <a:cubicBezTo>
                      <a:pt x="568" y="501"/>
                      <a:pt x="1236" y="677"/>
                      <a:pt x="1807" y="853"/>
                    </a:cubicBezTo>
                    <a:cubicBezTo>
                      <a:pt x="2401" y="1036"/>
                      <a:pt x="3003" y="1176"/>
                      <a:pt x="3618" y="1278"/>
                    </a:cubicBezTo>
                    <a:cubicBezTo>
                      <a:pt x="4193" y="1366"/>
                      <a:pt x="4770" y="1415"/>
                      <a:pt x="5345" y="1415"/>
                    </a:cubicBezTo>
                    <a:cubicBezTo>
                      <a:pt x="6019" y="1415"/>
                      <a:pt x="6690" y="1348"/>
                      <a:pt x="7350" y="1198"/>
                    </a:cubicBezTo>
                    <a:cubicBezTo>
                      <a:pt x="7380" y="1190"/>
                      <a:pt x="7380" y="1139"/>
                      <a:pt x="7343" y="1139"/>
                    </a:cubicBezTo>
                    <a:cubicBezTo>
                      <a:pt x="6834" y="1175"/>
                      <a:pt x="6323" y="1198"/>
                      <a:pt x="5812" y="1198"/>
                    </a:cubicBezTo>
                    <a:cubicBezTo>
                      <a:pt x="5087" y="1198"/>
                      <a:pt x="4360" y="1152"/>
                      <a:pt x="3633" y="1036"/>
                    </a:cubicBezTo>
                    <a:cubicBezTo>
                      <a:pt x="3061" y="941"/>
                      <a:pt x="2489" y="809"/>
                      <a:pt x="1932" y="640"/>
                    </a:cubicBezTo>
                    <a:cubicBezTo>
                      <a:pt x="1324" y="457"/>
                      <a:pt x="708" y="134"/>
                      <a:pt x="92" y="3"/>
                    </a:cubicBezTo>
                    <a:cubicBezTo>
                      <a:pt x="87" y="1"/>
                      <a:pt x="82" y="1"/>
                      <a:pt x="78" y="1"/>
                    </a:cubicBezTo>
                    <a:close/>
                  </a:path>
                </a:pathLst>
              </a:custGeom>
              <a:solidFill>
                <a:srgbClr val="FFEE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2193;p52"/>
              <p:cNvSpPr/>
              <p:nvPr/>
            </p:nvSpPr>
            <p:spPr>
              <a:xfrm>
                <a:off x="2614900" y="1736925"/>
                <a:ext cx="6625" cy="7175"/>
              </a:xfrm>
              <a:custGeom>
                <a:avLst/>
                <a:gdLst/>
                <a:ahLst/>
                <a:cxnLst/>
                <a:rect l="l" t="t" r="r" b="b"/>
                <a:pathLst>
                  <a:path w="265" h="287" extrusionOk="0">
                    <a:moveTo>
                      <a:pt x="125" y="0"/>
                    </a:moveTo>
                    <a:cubicBezTo>
                      <a:pt x="52" y="0"/>
                      <a:pt x="0" y="66"/>
                      <a:pt x="8" y="139"/>
                    </a:cubicBezTo>
                    <a:cubicBezTo>
                      <a:pt x="8" y="213"/>
                      <a:pt x="59" y="279"/>
                      <a:pt x="140" y="286"/>
                    </a:cubicBezTo>
                    <a:cubicBezTo>
                      <a:pt x="206" y="279"/>
                      <a:pt x="264" y="213"/>
                      <a:pt x="257" y="139"/>
                    </a:cubicBezTo>
                    <a:cubicBezTo>
                      <a:pt x="257" y="66"/>
                      <a:pt x="198" y="0"/>
                      <a:pt x="125" y="0"/>
                    </a:cubicBezTo>
                    <a:close/>
                  </a:path>
                </a:pathLst>
              </a:custGeom>
              <a:solidFill>
                <a:srgbClr val="FFEE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2194;p52"/>
              <p:cNvSpPr/>
              <p:nvPr/>
            </p:nvSpPr>
            <p:spPr>
              <a:xfrm>
                <a:off x="2626250" y="1730500"/>
                <a:ext cx="7550" cy="6450"/>
              </a:xfrm>
              <a:custGeom>
                <a:avLst/>
                <a:gdLst/>
                <a:ahLst/>
                <a:cxnLst/>
                <a:rect l="l" t="t" r="r" b="b"/>
                <a:pathLst>
                  <a:path w="302" h="258" extrusionOk="0">
                    <a:moveTo>
                      <a:pt x="148" y="0"/>
                    </a:moveTo>
                    <a:cubicBezTo>
                      <a:pt x="1" y="0"/>
                      <a:pt x="8" y="257"/>
                      <a:pt x="155" y="257"/>
                    </a:cubicBezTo>
                    <a:cubicBezTo>
                      <a:pt x="302" y="257"/>
                      <a:pt x="294" y="0"/>
                      <a:pt x="148" y="0"/>
                    </a:cubicBezTo>
                    <a:close/>
                  </a:path>
                </a:pathLst>
              </a:custGeom>
              <a:solidFill>
                <a:srgbClr val="FFEE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" name="Google Shape;2195;p52"/>
              <p:cNvSpPr/>
              <p:nvPr/>
            </p:nvSpPr>
            <p:spPr>
              <a:xfrm>
                <a:off x="2636425" y="1749300"/>
                <a:ext cx="7100" cy="8075"/>
              </a:xfrm>
              <a:custGeom>
                <a:avLst/>
                <a:gdLst/>
                <a:ahLst/>
                <a:cxnLst/>
                <a:rect l="l" t="t" r="r" b="b"/>
                <a:pathLst>
                  <a:path w="284" h="323" extrusionOk="0">
                    <a:moveTo>
                      <a:pt x="75" y="1"/>
                    </a:moveTo>
                    <a:cubicBezTo>
                      <a:pt x="71" y="1"/>
                      <a:pt x="63" y="6"/>
                      <a:pt x="63" y="11"/>
                    </a:cubicBezTo>
                    <a:lnTo>
                      <a:pt x="63" y="18"/>
                    </a:lnTo>
                    <a:cubicBezTo>
                      <a:pt x="63" y="40"/>
                      <a:pt x="63" y="55"/>
                      <a:pt x="63" y="77"/>
                    </a:cubicBezTo>
                    <a:lnTo>
                      <a:pt x="64" y="76"/>
                    </a:lnTo>
                    <a:lnTo>
                      <a:pt x="64" y="76"/>
                    </a:lnTo>
                    <a:cubicBezTo>
                      <a:pt x="61" y="81"/>
                      <a:pt x="59" y="86"/>
                      <a:pt x="56" y="92"/>
                    </a:cubicBezTo>
                    <a:cubicBezTo>
                      <a:pt x="59" y="82"/>
                      <a:pt x="59" y="78"/>
                      <a:pt x="58" y="78"/>
                    </a:cubicBezTo>
                    <a:lnTo>
                      <a:pt x="58" y="78"/>
                    </a:lnTo>
                    <a:cubicBezTo>
                      <a:pt x="57" y="78"/>
                      <a:pt x="53" y="84"/>
                      <a:pt x="49" y="92"/>
                    </a:cubicBezTo>
                    <a:cubicBezTo>
                      <a:pt x="34" y="106"/>
                      <a:pt x="27" y="128"/>
                      <a:pt x="19" y="150"/>
                    </a:cubicBezTo>
                    <a:cubicBezTo>
                      <a:pt x="1" y="241"/>
                      <a:pt x="68" y="323"/>
                      <a:pt x="142" y="323"/>
                    </a:cubicBezTo>
                    <a:cubicBezTo>
                      <a:pt x="157" y="323"/>
                      <a:pt x="173" y="319"/>
                      <a:pt x="188" y="312"/>
                    </a:cubicBezTo>
                    <a:cubicBezTo>
                      <a:pt x="268" y="260"/>
                      <a:pt x="283" y="143"/>
                      <a:pt x="210" y="77"/>
                    </a:cubicBezTo>
                    <a:cubicBezTo>
                      <a:pt x="188" y="62"/>
                      <a:pt x="173" y="55"/>
                      <a:pt x="151" y="55"/>
                    </a:cubicBezTo>
                    <a:cubicBezTo>
                      <a:pt x="151" y="55"/>
                      <a:pt x="139" y="53"/>
                      <a:pt x="128" y="52"/>
                    </a:cubicBezTo>
                    <a:lnTo>
                      <a:pt x="128" y="52"/>
                    </a:lnTo>
                    <a:cubicBezTo>
                      <a:pt x="125" y="50"/>
                      <a:pt x="115" y="48"/>
                      <a:pt x="115" y="48"/>
                    </a:cubicBezTo>
                    <a:cubicBezTo>
                      <a:pt x="100" y="33"/>
                      <a:pt x="93" y="18"/>
                      <a:pt x="78" y="4"/>
                    </a:cubicBezTo>
                    <a:cubicBezTo>
                      <a:pt x="78" y="1"/>
                      <a:pt x="77" y="1"/>
                      <a:pt x="75" y="1"/>
                    </a:cubicBezTo>
                    <a:close/>
                  </a:path>
                </a:pathLst>
              </a:custGeom>
              <a:solidFill>
                <a:srgbClr val="FFEE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2196;p52"/>
              <p:cNvSpPr/>
              <p:nvPr/>
            </p:nvSpPr>
            <p:spPr>
              <a:xfrm>
                <a:off x="2661225" y="1744075"/>
                <a:ext cx="6850" cy="5775"/>
              </a:xfrm>
              <a:custGeom>
                <a:avLst/>
                <a:gdLst/>
                <a:ahLst/>
                <a:cxnLst/>
                <a:rect l="l" t="t" r="r" b="b"/>
                <a:pathLst>
                  <a:path w="274" h="231" extrusionOk="0">
                    <a:moveTo>
                      <a:pt x="134" y="0"/>
                    </a:moveTo>
                    <a:cubicBezTo>
                      <a:pt x="89" y="6"/>
                      <a:pt x="55" y="30"/>
                      <a:pt x="43" y="65"/>
                    </a:cubicBezTo>
                    <a:lnTo>
                      <a:pt x="43" y="65"/>
                    </a:lnTo>
                    <a:cubicBezTo>
                      <a:pt x="42" y="66"/>
                      <a:pt x="40" y="66"/>
                      <a:pt x="39" y="66"/>
                    </a:cubicBezTo>
                    <a:cubicBezTo>
                      <a:pt x="0" y="94"/>
                      <a:pt x="20" y="150"/>
                      <a:pt x="54" y="164"/>
                    </a:cubicBezTo>
                    <a:lnTo>
                      <a:pt x="54" y="164"/>
                    </a:lnTo>
                    <a:cubicBezTo>
                      <a:pt x="56" y="168"/>
                      <a:pt x="58" y="172"/>
                      <a:pt x="61" y="176"/>
                    </a:cubicBezTo>
                    <a:cubicBezTo>
                      <a:pt x="76" y="213"/>
                      <a:pt x="110" y="231"/>
                      <a:pt x="146" y="231"/>
                    </a:cubicBezTo>
                    <a:cubicBezTo>
                      <a:pt x="182" y="231"/>
                      <a:pt x="219" y="213"/>
                      <a:pt x="237" y="176"/>
                    </a:cubicBezTo>
                    <a:cubicBezTo>
                      <a:pt x="274" y="103"/>
                      <a:pt x="222" y="15"/>
                      <a:pt x="142" y="0"/>
                    </a:cubicBezTo>
                    <a:close/>
                  </a:path>
                </a:pathLst>
              </a:custGeom>
              <a:solidFill>
                <a:srgbClr val="FFEE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2197;p52"/>
              <p:cNvSpPr/>
              <p:nvPr/>
            </p:nvSpPr>
            <p:spPr>
              <a:xfrm>
                <a:off x="2629550" y="1794100"/>
                <a:ext cx="6450" cy="5700"/>
              </a:xfrm>
              <a:custGeom>
                <a:avLst/>
                <a:gdLst/>
                <a:ahLst/>
                <a:cxnLst/>
                <a:rect l="l" t="t" r="r" b="b"/>
                <a:pathLst>
                  <a:path w="258" h="228" extrusionOk="0">
                    <a:moveTo>
                      <a:pt x="126" y="1"/>
                    </a:moveTo>
                    <a:cubicBezTo>
                      <a:pt x="1" y="1"/>
                      <a:pt x="8" y="228"/>
                      <a:pt x="133" y="228"/>
                    </a:cubicBezTo>
                    <a:cubicBezTo>
                      <a:pt x="258" y="228"/>
                      <a:pt x="258" y="1"/>
                      <a:pt x="126" y="1"/>
                    </a:cubicBezTo>
                    <a:close/>
                  </a:path>
                </a:pathLst>
              </a:custGeom>
              <a:solidFill>
                <a:srgbClr val="FFEE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2198;p52"/>
              <p:cNvSpPr/>
              <p:nvPr/>
            </p:nvSpPr>
            <p:spPr>
              <a:xfrm>
                <a:off x="2547450" y="1644325"/>
                <a:ext cx="6875" cy="6475"/>
              </a:xfrm>
              <a:custGeom>
                <a:avLst/>
                <a:gdLst/>
                <a:ahLst/>
                <a:cxnLst/>
                <a:rect l="l" t="t" r="r" b="b"/>
                <a:pathLst>
                  <a:path w="275" h="259" extrusionOk="0">
                    <a:moveTo>
                      <a:pt x="127" y="1"/>
                    </a:moveTo>
                    <a:cubicBezTo>
                      <a:pt x="122" y="1"/>
                      <a:pt x="116" y="1"/>
                      <a:pt x="110" y="2"/>
                    </a:cubicBezTo>
                    <a:cubicBezTo>
                      <a:pt x="59" y="16"/>
                      <a:pt x="22" y="53"/>
                      <a:pt x="15" y="104"/>
                    </a:cubicBezTo>
                    <a:cubicBezTo>
                      <a:pt x="0" y="177"/>
                      <a:pt x="59" y="251"/>
                      <a:pt x="132" y="258"/>
                    </a:cubicBezTo>
                    <a:cubicBezTo>
                      <a:pt x="189" y="253"/>
                      <a:pt x="231" y="215"/>
                      <a:pt x="241" y="168"/>
                    </a:cubicBezTo>
                    <a:lnTo>
                      <a:pt x="241" y="168"/>
                    </a:lnTo>
                    <a:cubicBezTo>
                      <a:pt x="274" y="92"/>
                      <a:pt x="220" y="1"/>
                      <a:pt x="127" y="1"/>
                    </a:cubicBezTo>
                    <a:close/>
                  </a:path>
                </a:pathLst>
              </a:custGeom>
              <a:solidFill>
                <a:srgbClr val="FFEE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" name="Google Shape;2199;p52"/>
              <p:cNvSpPr/>
              <p:nvPr/>
            </p:nvSpPr>
            <p:spPr>
              <a:xfrm>
                <a:off x="2555325" y="1632425"/>
                <a:ext cx="5900" cy="4625"/>
              </a:xfrm>
              <a:custGeom>
                <a:avLst/>
                <a:gdLst/>
                <a:ahLst/>
                <a:cxnLst/>
                <a:rect l="l" t="t" r="r" b="b"/>
                <a:pathLst>
                  <a:path w="236" h="185" extrusionOk="0">
                    <a:moveTo>
                      <a:pt x="111" y="1"/>
                    </a:moveTo>
                    <a:cubicBezTo>
                      <a:pt x="1" y="1"/>
                      <a:pt x="8" y="184"/>
                      <a:pt x="125" y="184"/>
                    </a:cubicBezTo>
                    <a:cubicBezTo>
                      <a:pt x="235" y="184"/>
                      <a:pt x="221" y="1"/>
                      <a:pt x="111" y="1"/>
                    </a:cubicBezTo>
                    <a:close/>
                  </a:path>
                </a:pathLst>
              </a:custGeom>
              <a:solidFill>
                <a:srgbClr val="FFEE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" name="Google Shape;2200;p52"/>
              <p:cNvSpPr/>
              <p:nvPr/>
            </p:nvSpPr>
            <p:spPr>
              <a:xfrm>
                <a:off x="2576600" y="1646750"/>
                <a:ext cx="2825" cy="1900"/>
              </a:xfrm>
              <a:custGeom>
                <a:avLst/>
                <a:gdLst/>
                <a:ahLst/>
                <a:cxnLst/>
                <a:rect l="l" t="t" r="r" b="b"/>
                <a:pathLst>
                  <a:path w="113" h="76" extrusionOk="0">
                    <a:moveTo>
                      <a:pt x="55" y="1"/>
                    </a:moveTo>
                    <a:cubicBezTo>
                      <a:pt x="44" y="1"/>
                      <a:pt x="34" y="7"/>
                      <a:pt x="15" y="7"/>
                    </a:cubicBezTo>
                    <a:cubicBezTo>
                      <a:pt x="7" y="7"/>
                      <a:pt x="0" y="22"/>
                      <a:pt x="15" y="29"/>
                    </a:cubicBezTo>
                    <a:lnTo>
                      <a:pt x="15" y="36"/>
                    </a:lnTo>
                    <a:cubicBezTo>
                      <a:pt x="29" y="58"/>
                      <a:pt x="37" y="66"/>
                      <a:pt x="59" y="73"/>
                    </a:cubicBezTo>
                    <a:cubicBezTo>
                      <a:pt x="63" y="75"/>
                      <a:pt x="67" y="75"/>
                      <a:pt x="71" y="75"/>
                    </a:cubicBezTo>
                    <a:cubicBezTo>
                      <a:pt x="105" y="75"/>
                      <a:pt x="113" y="20"/>
                      <a:pt x="73" y="7"/>
                    </a:cubicBezTo>
                    <a:cubicBezTo>
                      <a:pt x="66" y="2"/>
                      <a:pt x="60" y="1"/>
                      <a:pt x="55" y="1"/>
                    </a:cubicBezTo>
                    <a:close/>
                  </a:path>
                </a:pathLst>
              </a:custGeom>
              <a:solidFill>
                <a:srgbClr val="FFEE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2201;p52"/>
              <p:cNvSpPr/>
              <p:nvPr/>
            </p:nvSpPr>
            <p:spPr>
              <a:xfrm>
                <a:off x="2595700" y="1849450"/>
                <a:ext cx="9500" cy="9575"/>
              </a:xfrm>
              <a:custGeom>
                <a:avLst/>
                <a:gdLst/>
                <a:ahLst/>
                <a:cxnLst/>
                <a:rect l="l" t="t" r="r" b="b"/>
                <a:pathLst>
                  <a:path w="380" h="383" extrusionOk="0">
                    <a:moveTo>
                      <a:pt x="308" y="42"/>
                    </a:moveTo>
                    <a:cubicBezTo>
                      <a:pt x="310" y="44"/>
                      <a:pt x="312" y="45"/>
                      <a:pt x="314" y="45"/>
                    </a:cubicBezTo>
                    <a:lnTo>
                      <a:pt x="308" y="42"/>
                    </a:lnTo>
                    <a:close/>
                    <a:moveTo>
                      <a:pt x="248" y="257"/>
                    </a:moveTo>
                    <a:cubicBezTo>
                      <a:pt x="248" y="257"/>
                      <a:pt x="248" y="257"/>
                      <a:pt x="248" y="257"/>
                    </a:cubicBezTo>
                    <a:lnTo>
                      <a:pt x="248" y="257"/>
                    </a:lnTo>
                    <a:cubicBezTo>
                      <a:pt x="248" y="257"/>
                      <a:pt x="248" y="257"/>
                      <a:pt x="248" y="257"/>
                    </a:cubicBezTo>
                    <a:lnTo>
                      <a:pt x="248" y="257"/>
                    </a:lnTo>
                    <a:cubicBezTo>
                      <a:pt x="248" y="257"/>
                      <a:pt x="248" y="257"/>
                      <a:pt x="248" y="257"/>
                    </a:cubicBezTo>
                    <a:close/>
                    <a:moveTo>
                      <a:pt x="240" y="243"/>
                    </a:moveTo>
                    <a:cubicBezTo>
                      <a:pt x="242" y="248"/>
                      <a:pt x="245" y="253"/>
                      <a:pt x="248" y="257"/>
                    </a:cubicBezTo>
                    <a:lnTo>
                      <a:pt x="248" y="257"/>
                    </a:lnTo>
                    <a:cubicBezTo>
                      <a:pt x="250" y="257"/>
                      <a:pt x="252" y="259"/>
                      <a:pt x="254" y="260"/>
                    </a:cubicBezTo>
                    <a:lnTo>
                      <a:pt x="254" y="260"/>
                    </a:lnTo>
                    <a:cubicBezTo>
                      <a:pt x="252" y="259"/>
                      <a:pt x="250" y="258"/>
                      <a:pt x="248" y="257"/>
                    </a:cubicBezTo>
                    <a:lnTo>
                      <a:pt x="248" y="257"/>
                    </a:lnTo>
                    <a:cubicBezTo>
                      <a:pt x="251" y="262"/>
                      <a:pt x="254" y="267"/>
                      <a:pt x="258" y="271"/>
                    </a:cubicBezTo>
                    <a:lnTo>
                      <a:pt x="258" y="271"/>
                    </a:lnTo>
                    <a:cubicBezTo>
                      <a:pt x="258" y="272"/>
                      <a:pt x="258" y="273"/>
                      <a:pt x="257" y="273"/>
                    </a:cubicBezTo>
                    <a:cubicBezTo>
                      <a:pt x="255" y="273"/>
                      <a:pt x="249" y="266"/>
                      <a:pt x="240" y="243"/>
                    </a:cubicBezTo>
                    <a:close/>
                    <a:moveTo>
                      <a:pt x="206" y="1"/>
                    </a:moveTo>
                    <a:cubicBezTo>
                      <a:pt x="160" y="1"/>
                      <a:pt x="116" y="26"/>
                      <a:pt x="94" y="59"/>
                    </a:cubicBezTo>
                    <a:cubicBezTo>
                      <a:pt x="0" y="175"/>
                      <a:pt x="77" y="382"/>
                      <a:pt x="212" y="382"/>
                    </a:cubicBezTo>
                    <a:cubicBezTo>
                      <a:pt x="214" y="382"/>
                      <a:pt x="216" y="382"/>
                      <a:pt x="219" y="382"/>
                    </a:cubicBezTo>
                    <a:cubicBezTo>
                      <a:pt x="277" y="382"/>
                      <a:pt x="328" y="345"/>
                      <a:pt x="350" y="294"/>
                    </a:cubicBezTo>
                    <a:cubicBezTo>
                      <a:pt x="357" y="277"/>
                      <a:pt x="361" y="260"/>
                      <a:pt x="364" y="243"/>
                    </a:cubicBezTo>
                    <a:lnTo>
                      <a:pt x="364" y="243"/>
                    </a:lnTo>
                    <a:cubicBezTo>
                      <a:pt x="371" y="227"/>
                      <a:pt x="376" y="209"/>
                      <a:pt x="380" y="191"/>
                    </a:cubicBezTo>
                    <a:cubicBezTo>
                      <a:pt x="380" y="169"/>
                      <a:pt x="372" y="147"/>
                      <a:pt x="365" y="125"/>
                    </a:cubicBezTo>
                    <a:cubicBezTo>
                      <a:pt x="358" y="118"/>
                      <a:pt x="358" y="111"/>
                      <a:pt x="350" y="103"/>
                    </a:cubicBezTo>
                    <a:cubicBezTo>
                      <a:pt x="350" y="101"/>
                      <a:pt x="346" y="93"/>
                      <a:pt x="342" y="87"/>
                    </a:cubicBezTo>
                    <a:lnTo>
                      <a:pt x="342" y="87"/>
                    </a:lnTo>
                    <a:cubicBezTo>
                      <a:pt x="342" y="87"/>
                      <a:pt x="343" y="88"/>
                      <a:pt x="343" y="89"/>
                    </a:cubicBezTo>
                    <a:cubicBezTo>
                      <a:pt x="336" y="74"/>
                      <a:pt x="328" y="67"/>
                      <a:pt x="321" y="52"/>
                    </a:cubicBezTo>
                    <a:lnTo>
                      <a:pt x="299" y="37"/>
                    </a:lnTo>
                    <a:lnTo>
                      <a:pt x="308" y="42"/>
                    </a:lnTo>
                    <a:lnTo>
                      <a:pt x="308" y="42"/>
                    </a:lnTo>
                    <a:cubicBezTo>
                      <a:pt x="300" y="36"/>
                      <a:pt x="290" y="23"/>
                      <a:pt x="284" y="23"/>
                    </a:cubicBezTo>
                    <a:cubicBezTo>
                      <a:pt x="270" y="15"/>
                      <a:pt x="262" y="8"/>
                      <a:pt x="248" y="8"/>
                    </a:cubicBezTo>
                    <a:cubicBezTo>
                      <a:pt x="234" y="3"/>
                      <a:pt x="220" y="1"/>
                      <a:pt x="206" y="1"/>
                    </a:cubicBezTo>
                    <a:close/>
                  </a:path>
                </a:pathLst>
              </a:custGeom>
              <a:solidFill>
                <a:srgbClr val="FFEE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" name="Google Shape;2202;p52"/>
              <p:cNvSpPr/>
              <p:nvPr/>
            </p:nvSpPr>
            <p:spPr>
              <a:xfrm>
                <a:off x="2614175" y="1864675"/>
                <a:ext cx="6800" cy="7725"/>
              </a:xfrm>
              <a:custGeom>
                <a:avLst/>
                <a:gdLst/>
                <a:ahLst/>
                <a:cxnLst/>
                <a:rect l="l" t="t" r="r" b="b"/>
                <a:pathLst>
                  <a:path w="272" h="309" extrusionOk="0">
                    <a:moveTo>
                      <a:pt x="132" y="0"/>
                    </a:moveTo>
                    <a:cubicBezTo>
                      <a:pt x="51" y="8"/>
                      <a:pt x="0" y="81"/>
                      <a:pt x="7" y="154"/>
                    </a:cubicBezTo>
                    <a:cubicBezTo>
                      <a:pt x="7" y="228"/>
                      <a:pt x="66" y="294"/>
                      <a:pt x="139" y="308"/>
                    </a:cubicBezTo>
                    <a:cubicBezTo>
                      <a:pt x="220" y="294"/>
                      <a:pt x="271" y="228"/>
                      <a:pt x="264" y="154"/>
                    </a:cubicBezTo>
                    <a:cubicBezTo>
                      <a:pt x="264" y="74"/>
                      <a:pt x="205" y="8"/>
                      <a:pt x="132" y="0"/>
                    </a:cubicBezTo>
                    <a:close/>
                  </a:path>
                </a:pathLst>
              </a:custGeom>
              <a:solidFill>
                <a:srgbClr val="FFEE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" name="Google Shape;2203;p52"/>
              <p:cNvSpPr/>
              <p:nvPr/>
            </p:nvSpPr>
            <p:spPr>
              <a:xfrm>
                <a:off x="2641475" y="1844700"/>
                <a:ext cx="5700" cy="6525"/>
              </a:xfrm>
              <a:custGeom>
                <a:avLst/>
                <a:gdLst/>
                <a:ahLst/>
                <a:cxnLst/>
                <a:rect l="l" t="t" r="r" b="b"/>
                <a:pathLst>
                  <a:path w="228" h="261" extrusionOk="0">
                    <a:moveTo>
                      <a:pt x="110" y="0"/>
                    </a:moveTo>
                    <a:cubicBezTo>
                      <a:pt x="44" y="8"/>
                      <a:pt x="0" y="66"/>
                      <a:pt x="8" y="125"/>
                    </a:cubicBezTo>
                    <a:lnTo>
                      <a:pt x="8" y="139"/>
                    </a:lnTo>
                    <a:cubicBezTo>
                      <a:pt x="8" y="183"/>
                      <a:pt x="30" y="227"/>
                      <a:pt x="74" y="249"/>
                    </a:cubicBezTo>
                    <a:cubicBezTo>
                      <a:pt x="86" y="257"/>
                      <a:pt x="99" y="260"/>
                      <a:pt x="112" y="260"/>
                    </a:cubicBezTo>
                    <a:cubicBezTo>
                      <a:pt x="138" y="260"/>
                      <a:pt x="164" y="247"/>
                      <a:pt x="184" y="227"/>
                    </a:cubicBezTo>
                    <a:lnTo>
                      <a:pt x="191" y="220"/>
                    </a:lnTo>
                    <a:cubicBezTo>
                      <a:pt x="220" y="183"/>
                      <a:pt x="228" y="139"/>
                      <a:pt x="213" y="95"/>
                    </a:cubicBezTo>
                    <a:lnTo>
                      <a:pt x="213" y="81"/>
                    </a:lnTo>
                    <a:lnTo>
                      <a:pt x="211" y="83"/>
                    </a:lnTo>
                    <a:lnTo>
                      <a:pt x="211" y="83"/>
                    </a:lnTo>
                    <a:cubicBezTo>
                      <a:pt x="205" y="50"/>
                      <a:pt x="184" y="20"/>
                      <a:pt x="147" y="8"/>
                    </a:cubicBezTo>
                    <a:cubicBezTo>
                      <a:pt x="140" y="0"/>
                      <a:pt x="125" y="0"/>
                      <a:pt x="110" y="0"/>
                    </a:cubicBezTo>
                    <a:close/>
                  </a:path>
                </a:pathLst>
              </a:custGeom>
              <a:solidFill>
                <a:srgbClr val="FFEE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" name="Google Shape;2204;p52"/>
              <p:cNvSpPr/>
              <p:nvPr/>
            </p:nvSpPr>
            <p:spPr>
              <a:xfrm>
                <a:off x="2611775" y="1822850"/>
                <a:ext cx="10525" cy="11575"/>
              </a:xfrm>
              <a:custGeom>
                <a:avLst/>
                <a:gdLst/>
                <a:ahLst/>
                <a:cxnLst/>
                <a:rect l="l" t="t" r="r" b="b"/>
                <a:pathLst>
                  <a:path w="421" h="463" extrusionOk="0">
                    <a:moveTo>
                      <a:pt x="244" y="0"/>
                    </a:moveTo>
                    <a:cubicBezTo>
                      <a:pt x="239" y="0"/>
                      <a:pt x="233" y="1"/>
                      <a:pt x="228" y="2"/>
                    </a:cubicBezTo>
                    <a:cubicBezTo>
                      <a:pt x="125" y="9"/>
                      <a:pt x="37" y="90"/>
                      <a:pt x="23" y="192"/>
                    </a:cubicBezTo>
                    <a:cubicBezTo>
                      <a:pt x="1" y="302"/>
                      <a:pt x="59" y="412"/>
                      <a:pt x="162" y="456"/>
                    </a:cubicBezTo>
                    <a:cubicBezTo>
                      <a:pt x="178" y="461"/>
                      <a:pt x="193" y="463"/>
                      <a:pt x="208" y="463"/>
                    </a:cubicBezTo>
                    <a:cubicBezTo>
                      <a:pt x="275" y="463"/>
                      <a:pt x="337" y="422"/>
                      <a:pt x="366" y="362"/>
                    </a:cubicBezTo>
                    <a:lnTo>
                      <a:pt x="366" y="362"/>
                    </a:lnTo>
                    <a:cubicBezTo>
                      <a:pt x="405" y="314"/>
                      <a:pt x="421" y="248"/>
                      <a:pt x="411" y="185"/>
                    </a:cubicBezTo>
                    <a:cubicBezTo>
                      <a:pt x="398" y="102"/>
                      <a:pt x="326" y="0"/>
                      <a:pt x="244" y="0"/>
                    </a:cubicBezTo>
                    <a:close/>
                  </a:path>
                </a:pathLst>
              </a:custGeom>
              <a:solidFill>
                <a:srgbClr val="FFEE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" name="Google Shape;2205;p52"/>
              <p:cNvSpPr/>
              <p:nvPr/>
            </p:nvSpPr>
            <p:spPr>
              <a:xfrm>
                <a:off x="2649000" y="1895650"/>
                <a:ext cx="4600" cy="4600"/>
              </a:xfrm>
              <a:custGeom>
                <a:avLst/>
                <a:gdLst/>
                <a:ahLst/>
                <a:cxnLst/>
                <a:rect l="l" t="t" r="r" b="b"/>
                <a:pathLst>
                  <a:path w="184" h="184" extrusionOk="0">
                    <a:moveTo>
                      <a:pt x="88" y="0"/>
                    </a:moveTo>
                    <a:cubicBezTo>
                      <a:pt x="0" y="0"/>
                      <a:pt x="0" y="184"/>
                      <a:pt x="88" y="184"/>
                    </a:cubicBezTo>
                    <a:cubicBezTo>
                      <a:pt x="183" y="184"/>
                      <a:pt x="183" y="0"/>
                      <a:pt x="88" y="0"/>
                    </a:cubicBezTo>
                    <a:close/>
                  </a:path>
                </a:pathLst>
              </a:custGeom>
              <a:solidFill>
                <a:srgbClr val="FFEE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" name="Google Shape;2206;p52"/>
              <p:cNvSpPr/>
              <p:nvPr/>
            </p:nvSpPr>
            <p:spPr>
              <a:xfrm>
                <a:off x="2469350" y="1523375"/>
                <a:ext cx="432425" cy="133100"/>
              </a:xfrm>
              <a:custGeom>
                <a:avLst/>
                <a:gdLst/>
                <a:ahLst/>
                <a:cxnLst/>
                <a:rect l="l" t="t" r="r" b="b"/>
                <a:pathLst>
                  <a:path w="17297" h="5324" extrusionOk="0">
                    <a:moveTo>
                      <a:pt x="8645" y="484"/>
                    </a:moveTo>
                    <a:cubicBezTo>
                      <a:pt x="10911" y="484"/>
                      <a:pt x="13030" y="748"/>
                      <a:pt x="14621" y="1240"/>
                    </a:cubicBezTo>
                    <a:cubicBezTo>
                      <a:pt x="16233" y="1738"/>
                      <a:pt x="16813" y="2317"/>
                      <a:pt x="16813" y="2662"/>
                    </a:cubicBezTo>
                    <a:cubicBezTo>
                      <a:pt x="16813" y="3007"/>
                      <a:pt x="16233" y="3586"/>
                      <a:pt x="14621" y="4084"/>
                    </a:cubicBezTo>
                    <a:cubicBezTo>
                      <a:pt x="13030" y="4576"/>
                      <a:pt x="10911" y="4840"/>
                      <a:pt x="8645" y="4840"/>
                    </a:cubicBezTo>
                    <a:cubicBezTo>
                      <a:pt x="6387" y="4840"/>
                      <a:pt x="4261" y="4576"/>
                      <a:pt x="2677" y="4084"/>
                    </a:cubicBezTo>
                    <a:cubicBezTo>
                      <a:pt x="1057" y="3586"/>
                      <a:pt x="485" y="3007"/>
                      <a:pt x="485" y="2662"/>
                    </a:cubicBezTo>
                    <a:cubicBezTo>
                      <a:pt x="485" y="2317"/>
                      <a:pt x="1057" y="1738"/>
                      <a:pt x="2677" y="1240"/>
                    </a:cubicBezTo>
                    <a:cubicBezTo>
                      <a:pt x="4261" y="748"/>
                      <a:pt x="6380" y="484"/>
                      <a:pt x="8645" y="484"/>
                    </a:cubicBezTo>
                    <a:close/>
                    <a:moveTo>
                      <a:pt x="8645" y="1"/>
                    </a:moveTo>
                    <a:cubicBezTo>
                      <a:pt x="3872" y="1"/>
                      <a:pt x="1" y="1188"/>
                      <a:pt x="1" y="2662"/>
                    </a:cubicBezTo>
                    <a:cubicBezTo>
                      <a:pt x="1" y="4136"/>
                      <a:pt x="3872" y="5323"/>
                      <a:pt x="8645" y="5323"/>
                    </a:cubicBezTo>
                    <a:cubicBezTo>
                      <a:pt x="13425" y="5323"/>
                      <a:pt x="17297" y="4136"/>
                      <a:pt x="17297" y="2662"/>
                    </a:cubicBezTo>
                    <a:cubicBezTo>
                      <a:pt x="17297" y="1188"/>
                      <a:pt x="13425" y="1"/>
                      <a:pt x="8645" y="1"/>
                    </a:cubicBezTo>
                    <a:close/>
                  </a:path>
                </a:pathLst>
              </a:custGeom>
              <a:solidFill>
                <a:srgbClr val="FFEE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2207;p52"/>
              <p:cNvSpPr/>
              <p:nvPr/>
            </p:nvSpPr>
            <p:spPr>
              <a:xfrm>
                <a:off x="2469350" y="1523375"/>
                <a:ext cx="432425" cy="133100"/>
              </a:xfrm>
              <a:custGeom>
                <a:avLst/>
                <a:gdLst/>
                <a:ahLst/>
                <a:cxnLst/>
                <a:rect l="l" t="t" r="r" b="b"/>
                <a:pathLst>
                  <a:path w="17297" h="5324" extrusionOk="0">
                    <a:moveTo>
                      <a:pt x="8645" y="484"/>
                    </a:moveTo>
                    <a:cubicBezTo>
                      <a:pt x="10911" y="484"/>
                      <a:pt x="13030" y="748"/>
                      <a:pt x="14621" y="1240"/>
                    </a:cubicBezTo>
                    <a:cubicBezTo>
                      <a:pt x="16233" y="1738"/>
                      <a:pt x="16813" y="2317"/>
                      <a:pt x="16813" y="2662"/>
                    </a:cubicBezTo>
                    <a:cubicBezTo>
                      <a:pt x="16813" y="3007"/>
                      <a:pt x="16233" y="3586"/>
                      <a:pt x="14621" y="4084"/>
                    </a:cubicBezTo>
                    <a:cubicBezTo>
                      <a:pt x="13030" y="4576"/>
                      <a:pt x="10911" y="4840"/>
                      <a:pt x="8645" y="4840"/>
                    </a:cubicBezTo>
                    <a:cubicBezTo>
                      <a:pt x="6387" y="4840"/>
                      <a:pt x="4261" y="4576"/>
                      <a:pt x="2677" y="4084"/>
                    </a:cubicBezTo>
                    <a:cubicBezTo>
                      <a:pt x="1057" y="3586"/>
                      <a:pt x="485" y="3007"/>
                      <a:pt x="485" y="2662"/>
                    </a:cubicBezTo>
                    <a:cubicBezTo>
                      <a:pt x="485" y="2317"/>
                      <a:pt x="1057" y="1738"/>
                      <a:pt x="2677" y="1240"/>
                    </a:cubicBezTo>
                    <a:cubicBezTo>
                      <a:pt x="4261" y="748"/>
                      <a:pt x="6380" y="484"/>
                      <a:pt x="8645" y="484"/>
                    </a:cubicBezTo>
                    <a:close/>
                    <a:moveTo>
                      <a:pt x="8645" y="1"/>
                    </a:moveTo>
                    <a:cubicBezTo>
                      <a:pt x="3872" y="1"/>
                      <a:pt x="1" y="1188"/>
                      <a:pt x="1" y="2662"/>
                    </a:cubicBezTo>
                    <a:cubicBezTo>
                      <a:pt x="1" y="4136"/>
                      <a:pt x="3872" y="5323"/>
                      <a:pt x="8645" y="5323"/>
                    </a:cubicBezTo>
                    <a:cubicBezTo>
                      <a:pt x="13425" y="5323"/>
                      <a:pt x="17297" y="4136"/>
                      <a:pt x="17297" y="2662"/>
                    </a:cubicBezTo>
                    <a:cubicBezTo>
                      <a:pt x="17297" y="1188"/>
                      <a:pt x="13425" y="1"/>
                      <a:pt x="864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" name="Google Shape;2208;p52"/>
              <p:cNvSpPr/>
              <p:nvPr/>
            </p:nvSpPr>
            <p:spPr>
              <a:xfrm>
                <a:off x="2581000" y="1579825"/>
                <a:ext cx="24575" cy="18900"/>
              </a:xfrm>
              <a:custGeom>
                <a:avLst/>
                <a:gdLst/>
                <a:ahLst/>
                <a:cxnLst/>
                <a:rect l="l" t="t" r="r" b="b"/>
                <a:pathLst>
                  <a:path w="983" h="756" extrusionOk="0">
                    <a:moveTo>
                      <a:pt x="491" y="1"/>
                    </a:moveTo>
                    <a:cubicBezTo>
                      <a:pt x="0" y="1"/>
                      <a:pt x="0" y="756"/>
                      <a:pt x="491" y="756"/>
                    </a:cubicBezTo>
                    <a:cubicBezTo>
                      <a:pt x="982" y="756"/>
                      <a:pt x="982" y="1"/>
                      <a:pt x="49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" name="Google Shape;2209;p52"/>
              <p:cNvSpPr/>
              <p:nvPr/>
            </p:nvSpPr>
            <p:spPr>
              <a:xfrm>
                <a:off x="2545050" y="1577800"/>
                <a:ext cx="14875" cy="12875"/>
              </a:xfrm>
              <a:custGeom>
                <a:avLst/>
                <a:gdLst/>
                <a:ahLst/>
                <a:cxnLst/>
                <a:rect l="l" t="t" r="r" b="b"/>
                <a:pathLst>
                  <a:path w="595" h="515" extrusionOk="0">
                    <a:moveTo>
                      <a:pt x="286" y="0"/>
                    </a:moveTo>
                    <a:cubicBezTo>
                      <a:pt x="219" y="0"/>
                      <a:pt x="153" y="25"/>
                      <a:pt x="104" y="74"/>
                    </a:cubicBezTo>
                    <a:lnTo>
                      <a:pt x="96" y="82"/>
                    </a:lnTo>
                    <a:cubicBezTo>
                      <a:pt x="23" y="155"/>
                      <a:pt x="1" y="265"/>
                      <a:pt x="38" y="360"/>
                    </a:cubicBezTo>
                    <a:cubicBezTo>
                      <a:pt x="82" y="448"/>
                      <a:pt x="170" y="514"/>
                      <a:pt x="272" y="514"/>
                    </a:cubicBezTo>
                    <a:lnTo>
                      <a:pt x="287" y="514"/>
                    </a:lnTo>
                    <a:cubicBezTo>
                      <a:pt x="470" y="514"/>
                      <a:pt x="595" y="324"/>
                      <a:pt x="522" y="155"/>
                    </a:cubicBezTo>
                    <a:cubicBezTo>
                      <a:pt x="492" y="82"/>
                      <a:pt x="434" y="30"/>
                      <a:pt x="353" y="8"/>
                    </a:cubicBezTo>
                    <a:cubicBezTo>
                      <a:pt x="331" y="3"/>
                      <a:pt x="308" y="0"/>
                      <a:pt x="286" y="0"/>
                    </a:cubicBezTo>
                    <a:close/>
                  </a:path>
                </a:pathLst>
              </a:custGeom>
              <a:solidFill>
                <a:srgbClr val="FFF4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" name="Google Shape;2210;p52"/>
              <p:cNvSpPr/>
              <p:nvPr/>
            </p:nvSpPr>
            <p:spPr>
              <a:xfrm>
                <a:off x="2644400" y="1549400"/>
                <a:ext cx="6450" cy="5350"/>
              </a:xfrm>
              <a:custGeom>
                <a:avLst/>
                <a:gdLst/>
                <a:ahLst/>
                <a:cxnLst/>
                <a:rect l="l" t="t" r="r" b="b"/>
                <a:pathLst>
                  <a:path w="258" h="214" extrusionOk="0">
                    <a:moveTo>
                      <a:pt x="133" y="1"/>
                    </a:moveTo>
                    <a:cubicBezTo>
                      <a:pt x="1" y="15"/>
                      <a:pt x="1" y="199"/>
                      <a:pt x="133" y="213"/>
                    </a:cubicBezTo>
                    <a:cubicBezTo>
                      <a:pt x="257" y="199"/>
                      <a:pt x="257" y="15"/>
                      <a:pt x="133" y="1"/>
                    </a:cubicBezTo>
                    <a:close/>
                  </a:path>
                </a:pathLst>
              </a:custGeom>
              <a:solidFill>
                <a:srgbClr val="FFF4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" name="Google Shape;2211;p52"/>
            <p:cNvGrpSpPr/>
            <p:nvPr/>
          </p:nvGrpSpPr>
          <p:grpSpPr>
            <a:xfrm>
              <a:off x="2536448" y="2041012"/>
              <a:ext cx="1260947" cy="1161326"/>
              <a:chOff x="1074875" y="2543700"/>
              <a:chExt cx="666850" cy="598375"/>
            </a:xfrm>
          </p:grpSpPr>
          <p:sp>
            <p:nvSpPr>
              <p:cNvPr id="23" name="Google Shape;2212;p52"/>
              <p:cNvSpPr/>
              <p:nvPr/>
            </p:nvSpPr>
            <p:spPr>
              <a:xfrm>
                <a:off x="1448325" y="2543700"/>
                <a:ext cx="37275" cy="232375"/>
              </a:xfrm>
              <a:custGeom>
                <a:avLst/>
                <a:gdLst/>
                <a:ahLst/>
                <a:cxnLst/>
                <a:rect l="l" t="t" r="r" b="b"/>
                <a:pathLst>
                  <a:path w="1491" h="9295" extrusionOk="0">
                    <a:moveTo>
                      <a:pt x="1389" y="0"/>
                    </a:moveTo>
                    <a:cubicBezTo>
                      <a:pt x="1347" y="0"/>
                      <a:pt x="1305" y="25"/>
                      <a:pt x="1295" y="77"/>
                    </a:cubicBezTo>
                    <a:cubicBezTo>
                      <a:pt x="980" y="1610"/>
                      <a:pt x="855" y="3186"/>
                      <a:pt x="635" y="4733"/>
                    </a:cubicBezTo>
                    <a:cubicBezTo>
                      <a:pt x="423" y="6236"/>
                      <a:pt x="188" y="7739"/>
                      <a:pt x="5" y="9242"/>
                    </a:cubicBezTo>
                    <a:cubicBezTo>
                      <a:pt x="1" y="9275"/>
                      <a:pt x="31" y="9294"/>
                      <a:pt x="60" y="9294"/>
                    </a:cubicBezTo>
                    <a:cubicBezTo>
                      <a:pt x="83" y="9294"/>
                      <a:pt x="104" y="9282"/>
                      <a:pt x="108" y="9257"/>
                    </a:cubicBezTo>
                    <a:cubicBezTo>
                      <a:pt x="445" y="7724"/>
                      <a:pt x="694" y="6177"/>
                      <a:pt x="921" y="4630"/>
                    </a:cubicBezTo>
                    <a:cubicBezTo>
                      <a:pt x="1141" y="3135"/>
                      <a:pt x="1427" y="1617"/>
                      <a:pt x="1479" y="107"/>
                    </a:cubicBezTo>
                    <a:cubicBezTo>
                      <a:pt x="1491" y="38"/>
                      <a:pt x="1440" y="0"/>
                      <a:pt x="138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213;p52"/>
              <p:cNvSpPr/>
              <p:nvPr/>
            </p:nvSpPr>
            <p:spPr>
              <a:xfrm>
                <a:off x="1169275" y="2973075"/>
                <a:ext cx="477875" cy="169000"/>
              </a:xfrm>
              <a:custGeom>
                <a:avLst/>
                <a:gdLst/>
                <a:ahLst/>
                <a:cxnLst/>
                <a:rect l="l" t="t" r="r" b="b"/>
                <a:pathLst>
                  <a:path w="19115" h="6760" extrusionOk="0">
                    <a:moveTo>
                      <a:pt x="9561" y="0"/>
                    </a:moveTo>
                    <a:cubicBezTo>
                      <a:pt x="4282" y="0"/>
                      <a:pt x="1" y="1510"/>
                      <a:pt x="1" y="3380"/>
                    </a:cubicBezTo>
                    <a:cubicBezTo>
                      <a:pt x="1" y="5242"/>
                      <a:pt x="4282" y="6760"/>
                      <a:pt x="9561" y="6760"/>
                    </a:cubicBezTo>
                    <a:cubicBezTo>
                      <a:pt x="14840" y="6760"/>
                      <a:pt x="19115" y="5242"/>
                      <a:pt x="19115" y="3380"/>
                    </a:cubicBezTo>
                    <a:cubicBezTo>
                      <a:pt x="19115" y="1510"/>
                      <a:pt x="14840" y="0"/>
                      <a:pt x="956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214;p52"/>
              <p:cNvSpPr/>
              <p:nvPr/>
            </p:nvSpPr>
            <p:spPr>
              <a:xfrm>
                <a:off x="1169275" y="3006250"/>
                <a:ext cx="477875" cy="112750"/>
              </a:xfrm>
              <a:custGeom>
                <a:avLst/>
                <a:gdLst/>
                <a:ahLst/>
                <a:cxnLst/>
                <a:rect l="l" t="t" r="r" b="b"/>
                <a:pathLst>
                  <a:path w="19115" h="4510" extrusionOk="0">
                    <a:moveTo>
                      <a:pt x="9561" y="0"/>
                    </a:moveTo>
                    <a:cubicBezTo>
                      <a:pt x="4282" y="0"/>
                      <a:pt x="1" y="1012"/>
                      <a:pt x="1" y="2258"/>
                    </a:cubicBezTo>
                    <a:cubicBezTo>
                      <a:pt x="1" y="3505"/>
                      <a:pt x="4282" y="4509"/>
                      <a:pt x="9561" y="4509"/>
                    </a:cubicBezTo>
                    <a:cubicBezTo>
                      <a:pt x="14840" y="4509"/>
                      <a:pt x="19115" y="3505"/>
                      <a:pt x="19115" y="2258"/>
                    </a:cubicBezTo>
                    <a:cubicBezTo>
                      <a:pt x="19115" y="1012"/>
                      <a:pt x="14840" y="0"/>
                      <a:pt x="956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215;p52"/>
              <p:cNvSpPr/>
              <p:nvPr/>
            </p:nvSpPr>
            <p:spPr>
              <a:xfrm>
                <a:off x="1074875" y="2892425"/>
                <a:ext cx="666850" cy="208775"/>
              </a:xfrm>
              <a:custGeom>
                <a:avLst/>
                <a:gdLst/>
                <a:ahLst/>
                <a:cxnLst/>
                <a:rect l="l" t="t" r="r" b="b"/>
                <a:pathLst>
                  <a:path w="26674" h="8351" extrusionOk="0">
                    <a:moveTo>
                      <a:pt x="13337" y="0"/>
                    </a:moveTo>
                    <a:cubicBezTo>
                      <a:pt x="5969" y="0"/>
                      <a:pt x="1" y="1870"/>
                      <a:pt x="1" y="4179"/>
                    </a:cubicBezTo>
                    <a:cubicBezTo>
                      <a:pt x="1" y="6481"/>
                      <a:pt x="5969" y="8351"/>
                      <a:pt x="13337" y="8351"/>
                    </a:cubicBezTo>
                    <a:cubicBezTo>
                      <a:pt x="20698" y="8351"/>
                      <a:pt x="26674" y="6481"/>
                      <a:pt x="26674" y="4179"/>
                    </a:cubicBezTo>
                    <a:cubicBezTo>
                      <a:pt x="26674" y="1870"/>
                      <a:pt x="20698" y="0"/>
                      <a:pt x="1333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216;p52"/>
              <p:cNvSpPr/>
              <p:nvPr/>
            </p:nvSpPr>
            <p:spPr>
              <a:xfrm>
                <a:off x="1074875" y="2892425"/>
                <a:ext cx="666850" cy="208775"/>
              </a:xfrm>
              <a:custGeom>
                <a:avLst/>
                <a:gdLst/>
                <a:ahLst/>
                <a:cxnLst/>
                <a:rect l="l" t="t" r="r" b="b"/>
                <a:pathLst>
                  <a:path w="26674" h="8351" extrusionOk="0">
                    <a:moveTo>
                      <a:pt x="13337" y="0"/>
                    </a:moveTo>
                    <a:cubicBezTo>
                      <a:pt x="5969" y="0"/>
                      <a:pt x="1" y="1870"/>
                      <a:pt x="1" y="4179"/>
                    </a:cubicBezTo>
                    <a:cubicBezTo>
                      <a:pt x="1" y="6481"/>
                      <a:pt x="5969" y="8351"/>
                      <a:pt x="13337" y="8351"/>
                    </a:cubicBezTo>
                    <a:cubicBezTo>
                      <a:pt x="20698" y="8351"/>
                      <a:pt x="26674" y="6481"/>
                      <a:pt x="26674" y="4179"/>
                    </a:cubicBezTo>
                    <a:cubicBezTo>
                      <a:pt x="26674" y="1870"/>
                      <a:pt x="20698" y="0"/>
                      <a:pt x="1333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217;p52"/>
              <p:cNvSpPr/>
              <p:nvPr/>
            </p:nvSpPr>
            <p:spPr>
              <a:xfrm>
                <a:off x="1193300" y="2983875"/>
                <a:ext cx="430025" cy="82875"/>
              </a:xfrm>
              <a:custGeom>
                <a:avLst/>
                <a:gdLst/>
                <a:ahLst/>
                <a:cxnLst/>
                <a:rect l="l" t="t" r="r" b="b"/>
                <a:pathLst>
                  <a:path w="17201" h="3315" extrusionOk="0">
                    <a:moveTo>
                      <a:pt x="8600" y="1"/>
                    </a:moveTo>
                    <a:cubicBezTo>
                      <a:pt x="3849" y="1"/>
                      <a:pt x="0" y="741"/>
                      <a:pt x="0" y="1658"/>
                    </a:cubicBezTo>
                    <a:cubicBezTo>
                      <a:pt x="0" y="2567"/>
                      <a:pt x="3849" y="3315"/>
                      <a:pt x="8600" y="3315"/>
                    </a:cubicBezTo>
                    <a:cubicBezTo>
                      <a:pt x="13351" y="3315"/>
                      <a:pt x="17200" y="2567"/>
                      <a:pt x="17200" y="1658"/>
                    </a:cubicBezTo>
                    <a:cubicBezTo>
                      <a:pt x="17200" y="741"/>
                      <a:pt x="13351" y="1"/>
                      <a:pt x="860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218;p52"/>
              <p:cNvSpPr/>
              <p:nvPr/>
            </p:nvSpPr>
            <p:spPr>
              <a:xfrm>
                <a:off x="1193300" y="2983875"/>
                <a:ext cx="430025" cy="82875"/>
              </a:xfrm>
              <a:custGeom>
                <a:avLst/>
                <a:gdLst/>
                <a:ahLst/>
                <a:cxnLst/>
                <a:rect l="l" t="t" r="r" b="b"/>
                <a:pathLst>
                  <a:path w="17201" h="3315" extrusionOk="0">
                    <a:moveTo>
                      <a:pt x="8600" y="1"/>
                    </a:moveTo>
                    <a:cubicBezTo>
                      <a:pt x="3849" y="1"/>
                      <a:pt x="0" y="741"/>
                      <a:pt x="0" y="1658"/>
                    </a:cubicBezTo>
                    <a:cubicBezTo>
                      <a:pt x="0" y="2567"/>
                      <a:pt x="3849" y="3315"/>
                      <a:pt x="8600" y="3315"/>
                    </a:cubicBezTo>
                    <a:cubicBezTo>
                      <a:pt x="13351" y="3315"/>
                      <a:pt x="17200" y="2567"/>
                      <a:pt x="17200" y="1658"/>
                    </a:cubicBezTo>
                    <a:cubicBezTo>
                      <a:pt x="17200" y="741"/>
                      <a:pt x="13351" y="1"/>
                      <a:pt x="860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2219;p52"/>
              <p:cNvSpPr/>
              <p:nvPr/>
            </p:nvSpPr>
            <p:spPr>
              <a:xfrm>
                <a:off x="1074875" y="2892425"/>
                <a:ext cx="666850" cy="208775"/>
              </a:xfrm>
              <a:custGeom>
                <a:avLst/>
                <a:gdLst/>
                <a:ahLst/>
                <a:cxnLst/>
                <a:rect l="l" t="t" r="r" b="b"/>
                <a:pathLst>
                  <a:path w="26674" h="8351" extrusionOk="0">
                    <a:moveTo>
                      <a:pt x="13337" y="1049"/>
                    </a:moveTo>
                    <a:cubicBezTo>
                      <a:pt x="16798" y="1049"/>
                      <a:pt x="20031" y="1466"/>
                      <a:pt x="22458" y="2222"/>
                    </a:cubicBezTo>
                    <a:cubicBezTo>
                      <a:pt x="24782" y="2955"/>
                      <a:pt x="25625" y="3791"/>
                      <a:pt x="25625" y="4179"/>
                    </a:cubicBezTo>
                    <a:cubicBezTo>
                      <a:pt x="25625" y="4568"/>
                      <a:pt x="24782" y="5404"/>
                      <a:pt x="22458" y="6129"/>
                    </a:cubicBezTo>
                    <a:cubicBezTo>
                      <a:pt x="20038" y="6892"/>
                      <a:pt x="16798" y="7310"/>
                      <a:pt x="13337" y="7310"/>
                    </a:cubicBezTo>
                    <a:cubicBezTo>
                      <a:pt x="9877" y="7310"/>
                      <a:pt x="6636" y="6892"/>
                      <a:pt x="4216" y="6129"/>
                    </a:cubicBezTo>
                    <a:cubicBezTo>
                      <a:pt x="1885" y="5404"/>
                      <a:pt x="1042" y="4560"/>
                      <a:pt x="1042" y="4179"/>
                    </a:cubicBezTo>
                    <a:cubicBezTo>
                      <a:pt x="1042" y="3791"/>
                      <a:pt x="1885" y="2947"/>
                      <a:pt x="4216" y="2222"/>
                    </a:cubicBezTo>
                    <a:cubicBezTo>
                      <a:pt x="6636" y="1466"/>
                      <a:pt x="9877" y="1049"/>
                      <a:pt x="13337" y="1049"/>
                    </a:cubicBezTo>
                    <a:close/>
                    <a:moveTo>
                      <a:pt x="13337" y="0"/>
                    </a:moveTo>
                    <a:cubicBezTo>
                      <a:pt x="5969" y="0"/>
                      <a:pt x="1" y="1870"/>
                      <a:pt x="1" y="4179"/>
                    </a:cubicBezTo>
                    <a:cubicBezTo>
                      <a:pt x="1" y="6481"/>
                      <a:pt x="5969" y="8351"/>
                      <a:pt x="13337" y="8351"/>
                    </a:cubicBezTo>
                    <a:cubicBezTo>
                      <a:pt x="20706" y="8351"/>
                      <a:pt x="26674" y="6481"/>
                      <a:pt x="26674" y="4179"/>
                    </a:cubicBezTo>
                    <a:cubicBezTo>
                      <a:pt x="26674" y="1877"/>
                      <a:pt x="20706" y="0"/>
                      <a:pt x="1333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2220;p52"/>
              <p:cNvSpPr/>
              <p:nvPr/>
            </p:nvSpPr>
            <p:spPr>
              <a:xfrm>
                <a:off x="1580950" y="2960725"/>
                <a:ext cx="139150" cy="88900"/>
              </a:xfrm>
              <a:custGeom>
                <a:avLst/>
                <a:gdLst/>
                <a:ahLst/>
                <a:cxnLst/>
                <a:rect l="l" t="t" r="r" b="b"/>
                <a:pathLst>
                  <a:path w="5566" h="3556" extrusionOk="0">
                    <a:moveTo>
                      <a:pt x="5425" y="1"/>
                    </a:moveTo>
                    <a:cubicBezTo>
                      <a:pt x="5369" y="1"/>
                      <a:pt x="5307" y="19"/>
                      <a:pt x="5258" y="40"/>
                    </a:cubicBezTo>
                    <a:cubicBezTo>
                      <a:pt x="4011" y="648"/>
                      <a:pt x="2801" y="1323"/>
                      <a:pt x="1643" y="2070"/>
                    </a:cubicBezTo>
                    <a:cubicBezTo>
                      <a:pt x="1966" y="1748"/>
                      <a:pt x="2252" y="1389"/>
                      <a:pt x="2501" y="1007"/>
                    </a:cubicBezTo>
                    <a:cubicBezTo>
                      <a:pt x="2530" y="978"/>
                      <a:pt x="2538" y="941"/>
                      <a:pt x="2530" y="905"/>
                    </a:cubicBezTo>
                    <a:cubicBezTo>
                      <a:pt x="2520" y="884"/>
                      <a:pt x="2498" y="876"/>
                      <a:pt x="2473" y="876"/>
                    </a:cubicBezTo>
                    <a:cubicBezTo>
                      <a:pt x="2445" y="876"/>
                      <a:pt x="2414" y="886"/>
                      <a:pt x="2391" y="897"/>
                    </a:cubicBezTo>
                    <a:cubicBezTo>
                      <a:pt x="1401" y="1425"/>
                      <a:pt x="573" y="2217"/>
                      <a:pt x="1" y="3185"/>
                    </a:cubicBezTo>
                    <a:cubicBezTo>
                      <a:pt x="620" y="3429"/>
                      <a:pt x="1271" y="3555"/>
                      <a:pt x="1932" y="3555"/>
                    </a:cubicBezTo>
                    <a:cubicBezTo>
                      <a:pt x="2046" y="3555"/>
                      <a:pt x="2160" y="3552"/>
                      <a:pt x="2274" y="3544"/>
                    </a:cubicBezTo>
                    <a:cubicBezTo>
                      <a:pt x="2420" y="3537"/>
                      <a:pt x="2567" y="3507"/>
                      <a:pt x="2699" y="3449"/>
                    </a:cubicBezTo>
                    <a:cubicBezTo>
                      <a:pt x="2750" y="3434"/>
                      <a:pt x="2787" y="3405"/>
                      <a:pt x="2816" y="3361"/>
                    </a:cubicBezTo>
                    <a:cubicBezTo>
                      <a:pt x="2845" y="3280"/>
                      <a:pt x="2831" y="3192"/>
                      <a:pt x="2765" y="3134"/>
                    </a:cubicBezTo>
                    <a:cubicBezTo>
                      <a:pt x="2706" y="3082"/>
                      <a:pt x="2633" y="3053"/>
                      <a:pt x="2560" y="3031"/>
                    </a:cubicBezTo>
                    <a:cubicBezTo>
                      <a:pt x="2486" y="3016"/>
                      <a:pt x="2420" y="3002"/>
                      <a:pt x="2347" y="2987"/>
                    </a:cubicBezTo>
                    <a:cubicBezTo>
                      <a:pt x="2743" y="2958"/>
                      <a:pt x="3139" y="2884"/>
                      <a:pt x="3527" y="2767"/>
                    </a:cubicBezTo>
                    <a:cubicBezTo>
                      <a:pt x="3718" y="2716"/>
                      <a:pt x="3909" y="2628"/>
                      <a:pt x="4077" y="2510"/>
                    </a:cubicBezTo>
                    <a:cubicBezTo>
                      <a:pt x="4129" y="2481"/>
                      <a:pt x="4165" y="2430"/>
                      <a:pt x="4173" y="2371"/>
                    </a:cubicBezTo>
                    <a:cubicBezTo>
                      <a:pt x="4180" y="2298"/>
                      <a:pt x="4136" y="2232"/>
                      <a:pt x="4070" y="2210"/>
                    </a:cubicBezTo>
                    <a:cubicBezTo>
                      <a:pt x="4027" y="2196"/>
                      <a:pt x="3985" y="2187"/>
                      <a:pt x="3942" y="2187"/>
                    </a:cubicBezTo>
                    <a:cubicBezTo>
                      <a:pt x="3919" y="2187"/>
                      <a:pt x="3895" y="2190"/>
                      <a:pt x="3872" y="2195"/>
                    </a:cubicBezTo>
                    <a:cubicBezTo>
                      <a:pt x="3271" y="2246"/>
                      <a:pt x="2669" y="2334"/>
                      <a:pt x="2083" y="2466"/>
                    </a:cubicBezTo>
                    <a:cubicBezTo>
                      <a:pt x="3139" y="2041"/>
                      <a:pt x="4158" y="1506"/>
                      <a:pt x="5052" y="765"/>
                    </a:cubicBezTo>
                    <a:cubicBezTo>
                      <a:pt x="5243" y="619"/>
                      <a:pt x="5404" y="435"/>
                      <a:pt x="5529" y="230"/>
                    </a:cubicBezTo>
                    <a:cubicBezTo>
                      <a:pt x="5558" y="186"/>
                      <a:pt x="5566" y="135"/>
                      <a:pt x="5558" y="83"/>
                    </a:cubicBezTo>
                    <a:cubicBezTo>
                      <a:pt x="5539" y="22"/>
                      <a:pt x="5486" y="1"/>
                      <a:pt x="542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2221;p52"/>
              <p:cNvSpPr/>
              <p:nvPr/>
            </p:nvSpPr>
            <p:spPr>
              <a:xfrm>
                <a:off x="1600575" y="3034400"/>
                <a:ext cx="38325" cy="3800"/>
              </a:xfrm>
              <a:custGeom>
                <a:avLst/>
                <a:gdLst/>
                <a:ahLst/>
                <a:cxnLst/>
                <a:rect l="l" t="t" r="r" b="b"/>
                <a:pathLst>
                  <a:path w="1533" h="152" extrusionOk="0">
                    <a:moveTo>
                      <a:pt x="317" y="0"/>
                    </a:moveTo>
                    <a:cubicBezTo>
                      <a:pt x="216" y="0"/>
                      <a:pt x="115" y="8"/>
                      <a:pt x="15" y="33"/>
                    </a:cubicBezTo>
                    <a:cubicBezTo>
                      <a:pt x="0" y="33"/>
                      <a:pt x="8" y="55"/>
                      <a:pt x="15" y="62"/>
                    </a:cubicBezTo>
                    <a:lnTo>
                      <a:pt x="22" y="62"/>
                    </a:lnTo>
                    <a:cubicBezTo>
                      <a:pt x="235" y="135"/>
                      <a:pt x="477" y="121"/>
                      <a:pt x="697" y="128"/>
                    </a:cubicBezTo>
                    <a:cubicBezTo>
                      <a:pt x="912" y="140"/>
                      <a:pt x="1123" y="152"/>
                      <a:pt x="1337" y="152"/>
                    </a:cubicBezTo>
                    <a:cubicBezTo>
                      <a:pt x="1385" y="152"/>
                      <a:pt x="1433" y="151"/>
                      <a:pt x="1481" y="150"/>
                    </a:cubicBezTo>
                    <a:cubicBezTo>
                      <a:pt x="1525" y="150"/>
                      <a:pt x="1533" y="84"/>
                      <a:pt x="1489" y="77"/>
                    </a:cubicBezTo>
                    <a:cubicBezTo>
                      <a:pt x="1247" y="47"/>
                      <a:pt x="997" y="40"/>
                      <a:pt x="748" y="25"/>
                    </a:cubicBezTo>
                    <a:cubicBezTo>
                      <a:pt x="606" y="17"/>
                      <a:pt x="461" y="0"/>
                      <a:pt x="317" y="0"/>
                    </a:cubicBezTo>
                    <a:close/>
                  </a:path>
                </a:pathLst>
              </a:custGeom>
              <a:solidFill>
                <a:srgbClr val="8BA1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2222;p52"/>
              <p:cNvSpPr/>
              <p:nvPr/>
            </p:nvSpPr>
            <p:spPr>
              <a:xfrm>
                <a:off x="1623300" y="3021825"/>
                <a:ext cx="44750" cy="3625"/>
              </a:xfrm>
              <a:custGeom>
                <a:avLst/>
                <a:gdLst/>
                <a:ahLst/>
                <a:cxnLst/>
                <a:rect l="l" t="t" r="r" b="b"/>
                <a:pathLst>
                  <a:path w="1790" h="145" extrusionOk="0">
                    <a:moveTo>
                      <a:pt x="1760" y="0"/>
                    </a:moveTo>
                    <a:cubicBezTo>
                      <a:pt x="1181" y="37"/>
                      <a:pt x="609" y="59"/>
                      <a:pt x="30" y="66"/>
                    </a:cubicBezTo>
                    <a:cubicBezTo>
                      <a:pt x="0" y="66"/>
                      <a:pt x="0" y="110"/>
                      <a:pt x="30" y="118"/>
                    </a:cubicBezTo>
                    <a:cubicBezTo>
                      <a:pt x="229" y="135"/>
                      <a:pt x="429" y="144"/>
                      <a:pt x="629" y="144"/>
                    </a:cubicBezTo>
                    <a:cubicBezTo>
                      <a:pt x="1011" y="144"/>
                      <a:pt x="1392" y="112"/>
                      <a:pt x="1767" y="44"/>
                    </a:cubicBezTo>
                    <a:cubicBezTo>
                      <a:pt x="1789" y="37"/>
                      <a:pt x="1782" y="0"/>
                      <a:pt x="176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2223;p52"/>
              <p:cNvSpPr/>
              <p:nvPr/>
            </p:nvSpPr>
            <p:spPr>
              <a:xfrm>
                <a:off x="1645400" y="2982500"/>
                <a:ext cx="42525" cy="26225"/>
              </a:xfrm>
              <a:custGeom>
                <a:avLst/>
                <a:gdLst/>
                <a:ahLst/>
                <a:cxnLst/>
                <a:rect l="l" t="t" r="r" b="b"/>
                <a:pathLst>
                  <a:path w="1701" h="1049" extrusionOk="0">
                    <a:moveTo>
                      <a:pt x="1666" y="1"/>
                    </a:moveTo>
                    <a:cubicBezTo>
                      <a:pt x="1662" y="1"/>
                      <a:pt x="1658" y="2"/>
                      <a:pt x="1653" y="4"/>
                    </a:cubicBezTo>
                    <a:cubicBezTo>
                      <a:pt x="1103" y="334"/>
                      <a:pt x="561" y="664"/>
                      <a:pt x="26" y="1001"/>
                    </a:cubicBezTo>
                    <a:cubicBezTo>
                      <a:pt x="1" y="1020"/>
                      <a:pt x="18" y="1049"/>
                      <a:pt x="41" y="1049"/>
                    </a:cubicBezTo>
                    <a:cubicBezTo>
                      <a:pt x="46" y="1049"/>
                      <a:pt x="50" y="1048"/>
                      <a:pt x="55" y="1045"/>
                    </a:cubicBezTo>
                    <a:cubicBezTo>
                      <a:pt x="627" y="760"/>
                      <a:pt x="1169" y="430"/>
                      <a:pt x="1682" y="48"/>
                    </a:cubicBezTo>
                    <a:cubicBezTo>
                      <a:pt x="1701" y="30"/>
                      <a:pt x="1688" y="1"/>
                      <a:pt x="166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2224;p52"/>
              <p:cNvSpPr/>
              <p:nvPr/>
            </p:nvSpPr>
            <p:spPr>
              <a:xfrm>
                <a:off x="1600750" y="3000300"/>
                <a:ext cx="25150" cy="32175"/>
              </a:xfrm>
              <a:custGeom>
                <a:avLst/>
                <a:gdLst/>
                <a:ahLst/>
                <a:cxnLst/>
                <a:rect l="l" t="t" r="r" b="b"/>
                <a:pathLst>
                  <a:path w="1006" h="1287" extrusionOk="0">
                    <a:moveTo>
                      <a:pt x="941" y="0"/>
                    </a:moveTo>
                    <a:cubicBezTo>
                      <a:pt x="930" y="0"/>
                      <a:pt x="919" y="4"/>
                      <a:pt x="910" y="11"/>
                    </a:cubicBezTo>
                    <a:cubicBezTo>
                      <a:pt x="543" y="363"/>
                      <a:pt x="235" y="773"/>
                      <a:pt x="8" y="1235"/>
                    </a:cubicBezTo>
                    <a:cubicBezTo>
                      <a:pt x="1" y="1250"/>
                      <a:pt x="8" y="1265"/>
                      <a:pt x="23" y="1272"/>
                    </a:cubicBezTo>
                    <a:lnTo>
                      <a:pt x="67" y="1287"/>
                    </a:lnTo>
                    <a:cubicBezTo>
                      <a:pt x="74" y="1287"/>
                      <a:pt x="81" y="1279"/>
                      <a:pt x="74" y="1272"/>
                    </a:cubicBezTo>
                    <a:lnTo>
                      <a:pt x="81" y="1272"/>
                    </a:lnTo>
                    <a:cubicBezTo>
                      <a:pt x="37" y="1206"/>
                      <a:pt x="484" y="715"/>
                      <a:pt x="543" y="641"/>
                    </a:cubicBezTo>
                    <a:cubicBezTo>
                      <a:pt x="697" y="451"/>
                      <a:pt x="851" y="260"/>
                      <a:pt x="983" y="62"/>
                    </a:cubicBezTo>
                    <a:cubicBezTo>
                      <a:pt x="1005" y="29"/>
                      <a:pt x="973" y="0"/>
                      <a:pt x="941" y="0"/>
                    </a:cubicBezTo>
                    <a:close/>
                  </a:path>
                </a:pathLst>
              </a:custGeom>
              <a:solidFill>
                <a:srgbClr val="8BA1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2225;p52"/>
              <p:cNvSpPr/>
              <p:nvPr/>
            </p:nvSpPr>
            <p:spPr>
              <a:xfrm>
                <a:off x="1553875" y="3009225"/>
                <a:ext cx="91825" cy="41600"/>
              </a:xfrm>
              <a:custGeom>
                <a:avLst/>
                <a:gdLst/>
                <a:ahLst/>
                <a:cxnLst/>
                <a:rect l="l" t="t" r="r" b="b"/>
                <a:pathLst>
                  <a:path w="3673" h="1664" extrusionOk="0">
                    <a:moveTo>
                      <a:pt x="3631" y="0"/>
                    </a:moveTo>
                    <a:cubicBezTo>
                      <a:pt x="3626" y="0"/>
                      <a:pt x="3620" y="2"/>
                      <a:pt x="3613" y="6"/>
                    </a:cubicBezTo>
                    <a:cubicBezTo>
                      <a:pt x="3019" y="336"/>
                      <a:pt x="2418" y="644"/>
                      <a:pt x="1795" y="915"/>
                    </a:cubicBezTo>
                    <a:cubicBezTo>
                      <a:pt x="1223" y="1164"/>
                      <a:pt x="622" y="1333"/>
                      <a:pt x="43" y="1575"/>
                    </a:cubicBezTo>
                    <a:cubicBezTo>
                      <a:pt x="1" y="1596"/>
                      <a:pt x="5" y="1663"/>
                      <a:pt x="50" y="1663"/>
                    </a:cubicBezTo>
                    <a:cubicBezTo>
                      <a:pt x="53" y="1663"/>
                      <a:pt x="55" y="1663"/>
                      <a:pt x="57" y="1663"/>
                    </a:cubicBezTo>
                    <a:cubicBezTo>
                      <a:pt x="1326" y="1465"/>
                      <a:pt x="2616" y="790"/>
                      <a:pt x="3643" y="50"/>
                    </a:cubicBezTo>
                    <a:cubicBezTo>
                      <a:pt x="3673" y="38"/>
                      <a:pt x="3658" y="0"/>
                      <a:pt x="3631" y="0"/>
                    </a:cubicBezTo>
                    <a:close/>
                  </a:path>
                </a:pathLst>
              </a:custGeom>
              <a:solidFill>
                <a:srgbClr val="8BA1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2226;p52"/>
              <p:cNvSpPr/>
              <p:nvPr/>
            </p:nvSpPr>
            <p:spPr>
              <a:xfrm>
                <a:off x="1553875" y="3009225"/>
                <a:ext cx="91825" cy="41600"/>
              </a:xfrm>
              <a:custGeom>
                <a:avLst/>
                <a:gdLst/>
                <a:ahLst/>
                <a:cxnLst/>
                <a:rect l="l" t="t" r="r" b="b"/>
                <a:pathLst>
                  <a:path w="3673" h="1664" extrusionOk="0">
                    <a:moveTo>
                      <a:pt x="3631" y="0"/>
                    </a:moveTo>
                    <a:cubicBezTo>
                      <a:pt x="3626" y="0"/>
                      <a:pt x="3620" y="2"/>
                      <a:pt x="3613" y="6"/>
                    </a:cubicBezTo>
                    <a:cubicBezTo>
                      <a:pt x="3019" y="336"/>
                      <a:pt x="2418" y="644"/>
                      <a:pt x="1795" y="915"/>
                    </a:cubicBezTo>
                    <a:cubicBezTo>
                      <a:pt x="1223" y="1164"/>
                      <a:pt x="622" y="1333"/>
                      <a:pt x="43" y="1575"/>
                    </a:cubicBezTo>
                    <a:cubicBezTo>
                      <a:pt x="1" y="1596"/>
                      <a:pt x="5" y="1663"/>
                      <a:pt x="50" y="1663"/>
                    </a:cubicBezTo>
                    <a:cubicBezTo>
                      <a:pt x="53" y="1663"/>
                      <a:pt x="55" y="1663"/>
                      <a:pt x="57" y="1663"/>
                    </a:cubicBezTo>
                    <a:cubicBezTo>
                      <a:pt x="1326" y="1465"/>
                      <a:pt x="2616" y="790"/>
                      <a:pt x="3643" y="50"/>
                    </a:cubicBezTo>
                    <a:cubicBezTo>
                      <a:pt x="3673" y="38"/>
                      <a:pt x="3658" y="0"/>
                      <a:pt x="36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2227;p52"/>
              <p:cNvSpPr/>
              <p:nvPr/>
            </p:nvSpPr>
            <p:spPr>
              <a:xfrm>
                <a:off x="1121975" y="2930500"/>
                <a:ext cx="130550" cy="97975"/>
              </a:xfrm>
              <a:custGeom>
                <a:avLst/>
                <a:gdLst/>
                <a:ahLst/>
                <a:cxnLst/>
                <a:rect l="l" t="t" r="r" b="b"/>
                <a:pathLst>
                  <a:path w="5222" h="3919" extrusionOk="0">
                    <a:moveTo>
                      <a:pt x="129" y="0"/>
                    </a:moveTo>
                    <a:cubicBezTo>
                      <a:pt x="79" y="0"/>
                      <a:pt x="35" y="19"/>
                      <a:pt x="16" y="68"/>
                    </a:cubicBezTo>
                    <a:cubicBezTo>
                      <a:pt x="1" y="119"/>
                      <a:pt x="8" y="171"/>
                      <a:pt x="38" y="222"/>
                    </a:cubicBezTo>
                    <a:cubicBezTo>
                      <a:pt x="133" y="435"/>
                      <a:pt x="280" y="633"/>
                      <a:pt x="456" y="794"/>
                    </a:cubicBezTo>
                    <a:cubicBezTo>
                      <a:pt x="1262" y="1622"/>
                      <a:pt x="2223" y="2260"/>
                      <a:pt x="3234" y="2796"/>
                    </a:cubicBezTo>
                    <a:cubicBezTo>
                      <a:pt x="2655" y="2605"/>
                      <a:pt x="2076" y="2451"/>
                      <a:pt x="1482" y="2341"/>
                    </a:cubicBezTo>
                    <a:cubicBezTo>
                      <a:pt x="1446" y="2329"/>
                      <a:pt x="1409" y="2323"/>
                      <a:pt x="1373" y="2323"/>
                    </a:cubicBezTo>
                    <a:cubicBezTo>
                      <a:pt x="1343" y="2323"/>
                      <a:pt x="1314" y="2327"/>
                      <a:pt x="1284" y="2334"/>
                    </a:cubicBezTo>
                    <a:cubicBezTo>
                      <a:pt x="1218" y="2356"/>
                      <a:pt x="1167" y="2414"/>
                      <a:pt x="1159" y="2488"/>
                    </a:cubicBezTo>
                    <a:cubicBezTo>
                      <a:pt x="1167" y="2546"/>
                      <a:pt x="1196" y="2598"/>
                      <a:pt x="1247" y="2634"/>
                    </a:cubicBezTo>
                    <a:cubicBezTo>
                      <a:pt x="1401" y="2766"/>
                      <a:pt x="1577" y="2869"/>
                      <a:pt x="1768" y="2942"/>
                    </a:cubicBezTo>
                    <a:cubicBezTo>
                      <a:pt x="2135" y="3096"/>
                      <a:pt x="2523" y="3213"/>
                      <a:pt x="2912" y="3287"/>
                    </a:cubicBezTo>
                    <a:cubicBezTo>
                      <a:pt x="2846" y="3294"/>
                      <a:pt x="2772" y="3301"/>
                      <a:pt x="2699" y="3309"/>
                    </a:cubicBezTo>
                    <a:cubicBezTo>
                      <a:pt x="2618" y="3316"/>
                      <a:pt x="2545" y="3345"/>
                      <a:pt x="2479" y="3389"/>
                    </a:cubicBezTo>
                    <a:cubicBezTo>
                      <a:pt x="2413" y="3441"/>
                      <a:pt x="2384" y="3529"/>
                      <a:pt x="2406" y="3609"/>
                    </a:cubicBezTo>
                    <a:cubicBezTo>
                      <a:pt x="2428" y="3653"/>
                      <a:pt x="2472" y="3690"/>
                      <a:pt x="2516" y="3712"/>
                    </a:cubicBezTo>
                    <a:cubicBezTo>
                      <a:pt x="2648" y="3785"/>
                      <a:pt x="2787" y="3829"/>
                      <a:pt x="2934" y="3844"/>
                    </a:cubicBezTo>
                    <a:cubicBezTo>
                      <a:pt x="3224" y="3894"/>
                      <a:pt x="3517" y="3919"/>
                      <a:pt x="3809" y="3919"/>
                    </a:cubicBezTo>
                    <a:cubicBezTo>
                      <a:pt x="4284" y="3919"/>
                      <a:pt x="4758" y="3854"/>
                      <a:pt x="5221" y="3727"/>
                    </a:cubicBezTo>
                    <a:cubicBezTo>
                      <a:pt x="4752" y="2700"/>
                      <a:pt x="4011" y="1828"/>
                      <a:pt x="3080" y="1205"/>
                    </a:cubicBezTo>
                    <a:cubicBezTo>
                      <a:pt x="3055" y="1188"/>
                      <a:pt x="3024" y="1174"/>
                      <a:pt x="2997" y="1174"/>
                    </a:cubicBezTo>
                    <a:cubicBezTo>
                      <a:pt x="2976" y="1174"/>
                      <a:pt x="2958" y="1182"/>
                      <a:pt x="2948" y="1205"/>
                    </a:cubicBezTo>
                    <a:cubicBezTo>
                      <a:pt x="2934" y="1234"/>
                      <a:pt x="2934" y="1270"/>
                      <a:pt x="2956" y="1300"/>
                    </a:cubicBezTo>
                    <a:cubicBezTo>
                      <a:pt x="3168" y="1710"/>
                      <a:pt x="3418" y="2092"/>
                      <a:pt x="3711" y="2451"/>
                    </a:cubicBezTo>
                    <a:cubicBezTo>
                      <a:pt x="2626" y="1586"/>
                      <a:pt x="1497" y="787"/>
                      <a:pt x="316" y="61"/>
                    </a:cubicBezTo>
                    <a:cubicBezTo>
                      <a:pt x="264" y="28"/>
                      <a:pt x="191" y="0"/>
                      <a:pt x="12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2228;p52"/>
              <p:cNvSpPr/>
              <p:nvPr/>
            </p:nvSpPr>
            <p:spPr>
              <a:xfrm>
                <a:off x="1195300" y="3013725"/>
                <a:ext cx="38150" cy="4150"/>
              </a:xfrm>
              <a:custGeom>
                <a:avLst/>
                <a:gdLst/>
                <a:ahLst/>
                <a:cxnLst/>
                <a:rect l="l" t="t" r="r" b="b"/>
                <a:pathLst>
                  <a:path w="1526" h="166" extrusionOk="0">
                    <a:moveTo>
                      <a:pt x="147" y="0"/>
                    </a:moveTo>
                    <a:cubicBezTo>
                      <a:pt x="113" y="0"/>
                      <a:pt x="79" y="1"/>
                      <a:pt x="45" y="2"/>
                    </a:cubicBezTo>
                    <a:cubicBezTo>
                      <a:pt x="1" y="2"/>
                      <a:pt x="8" y="75"/>
                      <a:pt x="45" y="75"/>
                    </a:cubicBezTo>
                    <a:cubicBezTo>
                      <a:pt x="301" y="112"/>
                      <a:pt x="565" y="126"/>
                      <a:pt x="822" y="141"/>
                    </a:cubicBezTo>
                    <a:cubicBezTo>
                      <a:pt x="968" y="146"/>
                      <a:pt x="1117" y="166"/>
                      <a:pt x="1263" y="166"/>
                    </a:cubicBezTo>
                    <a:cubicBezTo>
                      <a:pt x="1344" y="166"/>
                      <a:pt x="1425" y="159"/>
                      <a:pt x="1504" y="141"/>
                    </a:cubicBezTo>
                    <a:lnTo>
                      <a:pt x="1511" y="141"/>
                    </a:lnTo>
                    <a:cubicBezTo>
                      <a:pt x="1526" y="134"/>
                      <a:pt x="1526" y="112"/>
                      <a:pt x="1511" y="104"/>
                    </a:cubicBezTo>
                    <a:cubicBezTo>
                      <a:pt x="1284" y="31"/>
                      <a:pt x="1034" y="38"/>
                      <a:pt x="785" y="31"/>
                    </a:cubicBezTo>
                    <a:cubicBezTo>
                      <a:pt x="570" y="18"/>
                      <a:pt x="360" y="0"/>
                      <a:pt x="14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2229;p52"/>
              <p:cNvSpPr/>
              <p:nvPr/>
            </p:nvSpPr>
            <p:spPr>
              <a:xfrm>
                <a:off x="1167625" y="2996350"/>
                <a:ext cx="44575" cy="7350"/>
              </a:xfrm>
              <a:custGeom>
                <a:avLst/>
                <a:gdLst/>
                <a:ahLst/>
                <a:cxnLst/>
                <a:rect l="l" t="t" r="r" b="b"/>
                <a:pathLst>
                  <a:path w="1783" h="294" extrusionOk="0">
                    <a:moveTo>
                      <a:pt x="37" y="0"/>
                    </a:moveTo>
                    <a:cubicBezTo>
                      <a:pt x="15" y="0"/>
                      <a:pt x="1" y="37"/>
                      <a:pt x="30" y="44"/>
                    </a:cubicBezTo>
                    <a:cubicBezTo>
                      <a:pt x="587" y="206"/>
                      <a:pt x="1166" y="286"/>
                      <a:pt x="1746" y="293"/>
                    </a:cubicBezTo>
                    <a:cubicBezTo>
                      <a:pt x="1775" y="286"/>
                      <a:pt x="1782" y="242"/>
                      <a:pt x="1753" y="242"/>
                    </a:cubicBezTo>
                    <a:cubicBezTo>
                      <a:pt x="1181" y="176"/>
                      <a:pt x="609" y="96"/>
                      <a:pt x="3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2230;p52"/>
              <p:cNvSpPr/>
              <p:nvPr/>
            </p:nvSpPr>
            <p:spPr>
              <a:xfrm>
                <a:off x="1151825" y="2955125"/>
                <a:ext cx="39875" cy="30425"/>
              </a:xfrm>
              <a:custGeom>
                <a:avLst/>
                <a:gdLst/>
                <a:ahLst/>
                <a:cxnLst/>
                <a:rect l="l" t="t" r="r" b="b"/>
                <a:pathLst>
                  <a:path w="1595" h="1217" extrusionOk="0">
                    <a:moveTo>
                      <a:pt x="44" y="1"/>
                    </a:moveTo>
                    <a:cubicBezTo>
                      <a:pt x="20" y="1"/>
                      <a:pt x="0" y="34"/>
                      <a:pt x="24" y="58"/>
                    </a:cubicBezTo>
                    <a:cubicBezTo>
                      <a:pt x="493" y="483"/>
                      <a:pt x="999" y="865"/>
                      <a:pt x="1534" y="1209"/>
                    </a:cubicBezTo>
                    <a:cubicBezTo>
                      <a:pt x="1541" y="1214"/>
                      <a:pt x="1547" y="1216"/>
                      <a:pt x="1554" y="1216"/>
                    </a:cubicBezTo>
                    <a:cubicBezTo>
                      <a:pt x="1577" y="1216"/>
                      <a:pt x="1594" y="1190"/>
                      <a:pt x="1571" y="1173"/>
                    </a:cubicBezTo>
                    <a:cubicBezTo>
                      <a:pt x="1073" y="777"/>
                      <a:pt x="567" y="388"/>
                      <a:pt x="61" y="7"/>
                    </a:cubicBezTo>
                    <a:cubicBezTo>
                      <a:pt x="55" y="3"/>
                      <a:pt x="49" y="1"/>
                      <a:pt x="4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2231;p52"/>
              <p:cNvSpPr/>
              <p:nvPr/>
            </p:nvSpPr>
            <p:spPr>
              <a:xfrm>
                <a:off x="1211950" y="2979300"/>
                <a:ext cx="21700" cy="34300"/>
              </a:xfrm>
              <a:custGeom>
                <a:avLst/>
                <a:gdLst/>
                <a:ahLst/>
                <a:cxnLst/>
                <a:rect l="l" t="t" r="r" b="b"/>
                <a:pathLst>
                  <a:path w="868" h="1372" extrusionOk="0">
                    <a:moveTo>
                      <a:pt x="58" y="0"/>
                    </a:moveTo>
                    <a:cubicBezTo>
                      <a:pt x="30" y="0"/>
                      <a:pt x="1" y="28"/>
                      <a:pt x="17" y="59"/>
                    </a:cubicBezTo>
                    <a:cubicBezTo>
                      <a:pt x="127" y="272"/>
                      <a:pt x="266" y="477"/>
                      <a:pt x="390" y="675"/>
                    </a:cubicBezTo>
                    <a:cubicBezTo>
                      <a:pt x="442" y="756"/>
                      <a:pt x="838" y="1298"/>
                      <a:pt x="794" y="1357"/>
                    </a:cubicBezTo>
                    <a:cubicBezTo>
                      <a:pt x="786" y="1364"/>
                      <a:pt x="794" y="1371"/>
                      <a:pt x="801" y="1371"/>
                    </a:cubicBezTo>
                    <a:lnTo>
                      <a:pt x="845" y="1364"/>
                    </a:lnTo>
                    <a:cubicBezTo>
                      <a:pt x="860" y="1357"/>
                      <a:pt x="867" y="1342"/>
                      <a:pt x="860" y="1327"/>
                    </a:cubicBezTo>
                    <a:cubicBezTo>
                      <a:pt x="684" y="851"/>
                      <a:pt x="420" y="404"/>
                      <a:pt x="90" y="15"/>
                    </a:cubicBezTo>
                    <a:cubicBezTo>
                      <a:pt x="81" y="4"/>
                      <a:pt x="70" y="0"/>
                      <a:pt x="58" y="0"/>
                    </a:cubicBezTo>
                    <a:close/>
                  </a:path>
                </a:pathLst>
              </a:custGeom>
              <a:solidFill>
                <a:srgbClr val="8BA1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2232;p52"/>
              <p:cNvSpPr/>
              <p:nvPr/>
            </p:nvSpPr>
            <p:spPr>
              <a:xfrm>
                <a:off x="1191350" y="2986175"/>
                <a:ext cx="87150" cy="50525"/>
              </a:xfrm>
              <a:custGeom>
                <a:avLst/>
                <a:gdLst/>
                <a:ahLst/>
                <a:cxnLst/>
                <a:rect l="l" t="t" r="r" b="b"/>
                <a:pathLst>
                  <a:path w="3486" h="2021" extrusionOk="0">
                    <a:moveTo>
                      <a:pt x="42" y="1"/>
                    </a:moveTo>
                    <a:cubicBezTo>
                      <a:pt x="19" y="1"/>
                      <a:pt x="1" y="29"/>
                      <a:pt x="19" y="48"/>
                    </a:cubicBezTo>
                    <a:cubicBezTo>
                      <a:pt x="973" y="884"/>
                      <a:pt x="2190" y="1698"/>
                      <a:pt x="3429" y="2020"/>
                    </a:cubicBezTo>
                    <a:cubicBezTo>
                      <a:pt x="3431" y="2021"/>
                      <a:pt x="3434" y="2021"/>
                      <a:pt x="3436" y="2021"/>
                    </a:cubicBezTo>
                    <a:cubicBezTo>
                      <a:pt x="3481" y="2021"/>
                      <a:pt x="3485" y="1960"/>
                      <a:pt x="3451" y="1940"/>
                    </a:cubicBezTo>
                    <a:cubicBezTo>
                      <a:pt x="2901" y="1639"/>
                      <a:pt x="2322" y="1404"/>
                      <a:pt x="1772" y="1096"/>
                    </a:cubicBezTo>
                    <a:cubicBezTo>
                      <a:pt x="1185" y="766"/>
                      <a:pt x="613" y="393"/>
                      <a:pt x="56" y="4"/>
                    </a:cubicBezTo>
                    <a:cubicBezTo>
                      <a:pt x="51" y="2"/>
                      <a:pt x="47" y="1"/>
                      <a:pt x="42" y="1"/>
                    </a:cubicBezTo>
                    <a:close/>
                  </a:path>
                </a:pathLst>
              </a:custGeom>
              <a:solidFill>
                <a:srgbClr val="8BA1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2233;p52"/>
              <p:cNvSpPr/>
              <p:nvPr/>
            </p:nvSpPr>
            <p:spPr>
              <a:xfrm>
                <a:off x="1191350" y="2986175"/>
                <a:ext cx="87150" cy="50525"/>
              </a:xfrm>
              <a:custGeom>
                <a:avLst/>
                <a:gdLst/>
                <a:ahLst/>
                <a:cxnLst/>
                <a:rect l="l" t="t" r="r" b="b"/>
                <a:pathLst>
                  <a:path w="3486" h="2021" extrusionOk="0">
                    <a:moveTo>
                      <a:pt x="42" y="1"/>
                    </a:moveTo>
                    <a:cubicBezTo>
                      <a:pt x="19" y="1"/>
                      <a:pt x="1" y="29"/>
                      <a:pt x="19" y="48"/>
                    </a:cubicBezTo>
                    <a:cubicBezTo>
                      <a:pt x="973" y="884"/>
                      <a:pt x="2190" y="1698"/>
                      <a:pt x="3429" y="2020"/>
                    </a:cubicBezTo>
                    <a:cubicBezTo>
                      <a:pt x="3431" y="2021"/>
                      <a:pt x="3434" y="2021"/>
                      <a:pt x="3436" y="2021"/>
                    </a:cubicBezTo>
                    <a:cubicBezTo>
                      <a:pt x="3481" y="2021"/>
                      <a:pt x="3485" y="1960"/>
                      <a:pt x="3451" y="1940"/>
                    </a:cubicBezTo>
                    <a:cubicBezTo>
                      <a:pt x="2901" y="1639"/>
                      <a:pt x="2322" y="1404"/>
                      <a:pt x="1772" y="1096"/>
                    </a:cubicBezTo>
                    <a:cubicBezTo>
                      <a:pt x="1185" y="766"/>
                      <a:pt x="613" y="393"/>
                      <a:pt x="56" y="4"/>
                    </a:cubicBezTo>
                    <a:cubicBezTo>
                      <a:pt x="51" y="2"/>
                      <a:pt x="47" y="1"/>
                      <a:pt x="4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2234;p52"/>
              <p:cNvSpPr/>
              <p:nvPr/>
            </p:nvSpPr>
            <p:spPr>
              <a:xfrm>
                <a:off x="1209225" y="2881050"/>
                <a:ext cx="299175" cy="185250"/>
              </a:xfrm>
              <a:custGeom>
                <a:avLst/>
                <a:gdLst/>
                <a:ahLst/>
                <a:cxnLst/>
                <a:rect l="l" t="t" r="r" b="b"/>
                <a:pathLst>
                  <a:path w="11967" h="7410" extrusionOk="0">
                    <a:moveTo>
                      <a:pt x="1453" y="1"/>
                    </a:moveTo>
                    <a:lnTo>
                      <a:pt x="1453" y="1"/>
                    </a:lnTo>
                    <a:cubicBezTo>
                      <a:pt x="1452" y="2"/>
                      <a:pt x="1452" y="3"/>
                      <a:pt x="1451" y="4"/>
                    </a:cubicBezTo>
                    <a:lnTo>
                      <a:pt x="1451" y="4"/>
                    </a:lnTo>
                    <a:lnTo>
                      <a:pt x="1453" y="1"/>
                    </a:lnTo>
                    <a:close/>
                    <a:moveTo>
                      <a:pt x="1451" y="4"/>
                    </a:moveTo>
                    <a:lnTo>
                      <a:pt x="126" y="3923"/>
                    </a:lnTo>
                    <a:cubicBezTo>
                      <a:pt x="1" y="4297"/>
                      <a:pt x="96" y="4686"/>
                      <a:pt x="360" y="5015"/>
                    </a:cubicBezTo>
                    <a:cubicBezTo>
                      <a:pt x="1086" y="5873"/>
                      <a:pt x="2677" y="6452"/>
                      <a:pt x="4473" y="6834"/>
                    </a:cubicBezTo>
                    <a:cubicBezTo>
                      <a:pt x="4730" y="6892"/>
                      <a:pt x="4987" y="6936"/>
                      <a:pt x="5243" y="6980"/>
                    </a:cubicBezTo>
                    <a:cubicBezTo>
                      <a:pt x="6719" y="7242"/>
                      <a:pt x="8338" y="7410"/>
                      <a:pt x="9933" y="7410"/>
                    </a:cubicBezTo>
                    <a:cubicBezTo>
                      <a:pt x="10620" y="7410"/>
                      <a:pt x="11302" y="7379"/>
                      <a:pt x="11966" y="7310"/>
                    </a:cubicBezTo>
                    <a:lnTo>
                      <a:pt x="11827" y="3388"/>
                    </a:lnTo>
                    <a:cubicBezTo>
                      <a:pt x="11229" y="3457"/>
                      <a:pt x="10614" y="3489"/>
                      <a:pt x="9996" y="3489"/>
                    </a:cubicBezTo>
                    <a:cubicBezTo>
                      <a:pt x="8590" y="3489"/>
                      <a:pt x="7165" y="3325"/>
                      <a:pt x="5866" y="3065"/>
                    </a:cubicBezTo>
                    <a:cubicBezTo>
                      <a:pt x="5639" y="3014"/>
                      <a:pt x="5419" y="2970"/>
                      <a:pt x="5192" y="2911"/>
                    </a:cubicBezTo>
                    <a:cubicBezTo>
                      <a:pt x="3608" y="2530"/>
                      <a:pt x="2222" y="1958"/>
                      <a:pt x="1614" y="1093"/>
                    </a:cubicBezTo>
                    <a:cubicBezTo>
                      <a:pt x="1395" y="779"/>
                      <a:pt x="1328" y="370"/>
                      <a:pt x="1451" y="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2235;p52"/>
              <p:cNvSpPr/>
              <p:nvPr/>
            </p:nvSpPr>
            <p:spPr>
              <a:xfrm>
                <a:off x="1504700" y="2942450"/>
                <a:ext cx="128150" cy="129225"/>
              </a:xfrm>
              <a:custGeom>
                <a:avLst/>
                <a:gdLst/>
                <a:ahLst/>
                <a:cxnLst/>
                <a:rect l="l" t="t" r="r" b="b"/>
                <a:pathLst>
                  <a:path w="5126" h="5169" extrusionOk="0">
                    <a:moveTo>
                      <a:pt x="4370" y="1"/>
                    </a:moveTo>
                    <a:lnTo>
                      <a:pt x="4370" y="1"/>
                    </a:lnTo>
                    <a:cubicBezTo>
                      <a:pt x="4400" y="169"/>
                      <a:pt x="4370" y="345"/>
                      <a:pt x="4282" y="485"/>
                    </a:cubicBezTo>
                    <a:cubicBezTo>
                      <a:pt x="3979" y="977"/>
                      <a:pt x="3005" y="1246"/>
                      <a:pt x="2018" y="1246"/>
                    </a:cubicBezTo>
                    <a:cubicBezTo>
                      <a:pt x="1932" y="1246"/>
                      <a:pt x="1846" y="1244"/>
                      <a:pt x="1760" y="1240"/>
                    </a:cubicBezTo>
                    <a:cubicBezTo>
                      <a:pt x="1357" y="1225"/>
                      <a:pt x="961" y="1166"/>
                      <a:pt x="565" y="1078"/>
                    </a:cubicBezTo>
                    <a:cubicBezTo>
                      <a:pt x="375" y="1034"/>
                      <a:pt x="184" y="990"/>
                      <a:pt x="1" y="932"/>
                    </a:cubicBezTo>
                    <a:lnTo>
                      <a:pt x="1" y="932"/>
                    </a:lnTo>
                    <a:lnTo>
                      <a:pt x="140" y="4854"/>
                    </a:lnTo>
                    <a:cubicBezTo>
                      <a:pt x="353" y="4913"/>
                      <a:pt x="565" y="4957"/>
                      <a:pt x="785" y="5001"/>
                    </a:cubicBezTo>
                    <a:cubicBezTo>
                      <a:pt x="1225" y="5089"/>
                      <a:pt x="1672" y="5140"/>
                      <a:pt x="2120" y="5162"/>
                    </a:cubicBezTo>
                    <a:cubicBezTo>
                      <a:pt x="2215" y="5166"/>
                      <a:pt x="2311" y="5168"/>
                      <a:pt x="2407" y="5168"/>
                    </a:cubicBezTo>
                    <a:cubicBezTo>
                      <a:pt x="3529" y="5168"/>
                      <a:pt x="4628" y="4894"/>
                      <a:pt x="4986" y="4407"/>
                    </a:cubicBezTo>
                    <a:cubicBezTo>
                      <a:pt x="5089" y="4268"/>
                      <a:pt x="5126" y="4092"/>
                      <a:pt x="5096" y="3923"/>
                    </a:cubicBezTo>
                    <a:lnTo>
                      <a:pt x="437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2236;p52"/>
              <p:cNvSpPr/>
              <p:nvPr/>
            </p:nvSpPr>
            <p:spPr>
              <a:xfrm>
                <a:off x="1245150" y="2850425"/>
                <a:ext cx="372125" cy="120825"/>
              </a:xfrm>
              <a:custGeom>
                <a:avLst/>
                <a:gdLst/>
                <a:ahLst/>
                <a:cxnLst/>
                <a:rect l="l" t="t" r="r" b="b"/>
                <a:pathLst>
                  <a:path w="14885" h="4833" extrusionOk="0">
                    <a:moveTo>
                      <a:pt x="3430" y="1"/>
                    </a:moveTo>
                    <a:cubicBezTo>
                      <a:pt x="3404" y="1"/>
                      <a:pt x="3378" y="1"/>
                      <a:pt x="3352" y="1"/>
                    </a:cubicBezTo>
                    <a:cubicBezTo>
                      <a:pt x="3161" y="1"/>
                      <a:pt x="2978" y="1"/>
                      <a:pt x="2794" y="8"/>
                    </a:cubicBezTo>
                    <a:cubicBezTo>
                      <a:pt x="1937" y="52"/>
                      <a:pt x="1291" y="192"/>
                      <a:pt x="837" y="448"/>
                    </a:cubicBezTo>
                    <a:cubicBezTo>
                      <a:pt x="434" y="668"/>
                      <a:pt x="170" y="976"/>
                      <a:pt x="82" y="1328"/>
                    </a:cubicBezTo>
                    <a:cubicBezTo>
                      <a:pt x="1" y="1651"/>
                      <a:pt x="67" y="1988"/>
                      <a:pt x="250" y="2259"/>
                    </a:cubicBezTo>
                    <a:cubicBezTo>
                      <a:pt x="778" y="3007"/>
                      <a:pt x="1966" y="3608"/>
                      <a:pt x="3777" y="4041"/>
                    </a:cubicBezTo>
                    <a:cubicBezTo>
                      <a:pt x="3989" y="4092"/>
                      <a:pt x="4217" y="4144"/>
                      <a:pt x="4444" y="4195"/>
                    </a:cubicBezTo>
                    <a:cubicBezTo>
                      <a:pt x="5808" y="4466"/>
                      <a:pt x="7186" y="4605"/>
                      <a:pt x="8572" y="4620"/>
                    </a:cubicBezTo>
                    <a:cubicBezTo>
                      <a:pt x="9173" y="4620"/>
                      <a:pt x="9774" y="4583"/>
                      <a:pt x="10375" y="4517"/>
                    </a:cubicBezTo>
                    <a:lnTo>
                      <a:pt x="10397" y="4517"/>
                    </a:lnTo>
                    <a:lnTo>
                      <a:pt x="10412" y="4525"/>
                    </a:lnTo>
                    <a:cubicBezTo>
                      <a:pt x="10603" y="4576"/>
                      <a:pt x="10793" y="4627"/>
                      <a:pt x="10977" y="4671"/>
                    </a:cubicBezTo>
                    <a:cubicBezTo>
                      <a:pt x="11358" y="4752"/>
                      <a:pt x="11754" y="4811"/>
                      <a:pt x="12150" y="4825"/>
                    </a:cubicBezTo>
                    <a:cubicBezTo>
                      <a:pt x="12230" y="4833"/>
                      <a:pt x="12311" y="4833"/>
                      <a:pt x="12392" y="4833"/>
                    </a:cubicBezTo>
                    <a:cubicBezTo>
                      <a:pt x="13440" y="4833"/>
                      <a:pt x="14320" y="4547"/>
                      <a:pt x="14584" y="4122"/>
                    </a:cubicBezTo>
                    <a:cubicBezTo>
                      <a:pt x="14884" y="3608"/>
                      <a:pt x="14313" y="2978"/>
                      <a:pt x="13675" y="2560"/>
                    </a:cubicBezTo>
                    <a:cubicBezTo>
                      <a:pt x="13015" y="2135"/>
                      <a:pt x="12289" y="1827"/>
                      <a:pt x="11526" y="1658"/>
                    </a:cubicBezTo>
                    <a:cubicBezTo>
                      <a:pt x="10881" y="1497"/>
                      <a:pt x="10221" y="1416"/>
                      <a:pt x="9554" y="1416"/>
                    </a:cubicBezTo>
                    <a:cubicBezTo>
                      <a:pt x="9378" y="1416"/>
                      <a:pt x="9202" y="1423"/>
                      <a:pt x="9026" y="1431"/>
                    </a:cubicBezTo>
                    <a:lnTo>
                      <a:pt x="8997" y="1431"/>
                    </a:lnTo>
                    <a:lnTo>
                      <a:pt x="8975" y="1416"/>
                    </a:lnTo>
                    <a:cubicBezTo>
                      <a:pt x="8183" y="976"/>
                      <a:pt x="7340" y="639"/>
                      <a:pt x="6460" y="412"/>
                    </a:cubicBezTo>
                    <a:cubicBezTo>
                      <a:pt x="5474" y="140"/>
                      <a:pt x="4452" y="1"/>
                      <a:pt x="343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2237;p52"/>
              <p:cNvSpPr/>
              <p:nvPr/>
            </p:nvSpPr>
            <p:spPr>
              <a:xfrm>
                <a:off x="1239650" y="2847875"/>
                <a:ext cx="380375" cy="125775"/>
              </a:xfrm>
              <a:custGeom>
                <a:avLst/>
                <a:gdLst/>
                <a:ahLst/>
                <a:cxnLst/>
                <a:rect l="l" t="t" r="r" b="b"/>
                <a:pathLst>
                  <a:path w="15215" h="5031" extrusionOk="0">
                    <a:moveTo>
                      <a:pt x="3572" y="198"/>
                    </a:moveTo>
                    <a:cubicBezTo>
                      <a:pt x="4613" y="198"/>
                      <a:pt x="5654" y="338"/>
                      <a:pt x="6666" y="609"/>
                    </a:cubicBezTo>
                    <a:cubicBezTo>
                      <a:pt x="7531" y="836"/>
                      <a:pt x="8367" y="1174"/>
                      <a:pt x="9158" y="1606"/>
                    </a:cubicBezTo>
                    <a:lnTo>
                      <a:pt x="9202" y="1635"/>
                    </a:lnTo>
                    <a:lnTo>
                      <a:pt x="9261" y="1635"/>
                    </a:lnTo>
                    <a:cubicBezTo>
                      <a:pt x="9430" y="1628"/>
                      <a:pt x="9606" y="1621"/>
                      <a:pt x="9782" y="1621"/>
                    </a:cubicBezTo>
                    <a:cubicBezTo>
                      <a:pt x="10434" y="1621"/>
                      <a:pt x="11087" y="1694"/>
                      <a:pt x="11724" y="1848"/>
                    </a:cubicBezTo>
                    <a:cubicBezTo>
                      <a:pt x="12472" y="2024"/>
                      <a:pt x="13191" y="2325"/>
                      <a:pt x="13843" y="2743"/>
                    </a:cubicBezTo>
                    <a:cubicBezTo>
                      <a:pt x="14415" y="3116"/>
                      <a:pt x="14987" y="3710"/>
                      <a:pt x="14723" y="4165"/>
                    </a:cubicBezTo>
                    <a:cubicBezTo>
                      <a:pt x="14474" y="4561"/>
                      <a:pt x="13609" y="4832"/>
                      <a:pt x="12612" y="4832"/>
                    </a:cubicBezTo>
                    <a:lnTo>
                      <a:pt x="12377" y="4832"/>
                    </a:lnTo>
                    <a:cubicBezTo>
                      <a:pt x="11988" y="4810"/>
                      <a:pt x="11600" y="4759"/>
                      <a:pt x="11219" y="4671"/>
                    </a:cubicBezTo>
                    <a:cubicBezTo>
                      <a:pt x="11035" y="4634"/>
                      <a:pt x="10852" y="4583"/>
                      <a:pt x="10669" y="4524"/>
                    </a:cubicBezTo>
                    <a:lnTo>
                      <a:pt x="10632" y="4517"/>
                    </a:lnTo>
                    <a:lnTo>
                      <a:pt x="10588" y="4517"/>
                    </a:lnTo>
                    <a:cubicBezTo>
                      <a:pt x="9994" y="4590"/>
                      <a:pt x="9393" y="4619"/>
                      <a:pt x="8799" y="4619"/>
                    </a:cubicBezTo>
                    <a:cubicBezTo>
                      <a:pt x="7421" y="4612"/>
                      <a:pt x="6042" y="4473"/>
                      <a:pt x="4693" y="4194"/>
                    </a:cubicBezTo>
                    <a:cubicBezTo>
                      <a:pt x="4466" y="4150"/>
                      <a:pt x="4239" y="4106"/>
                      <a:pt x="4026" y="4048"/>
                    </a:cubicBezTo>
                    <a:cubicBezTo>
                      <a:pt x="2245" y="3615"/>
                      <a:pt x="1079" y="3028"/>
                      <a:pt x="566" y="2310"/>
                    </a:cubicBezTo>
                    <a:cubicBezTo>
                      <a:pt x="390" y="2061"/>
                      <a:pt x="331" y="1745"/>
                      <a:pt x="404" y="1452"/>
                    </a:cubicBezTo>
                    <a:cubicBezTo>
                      <a:pt x="485" y="1122"/>
                      <a:pt x="727" y="844"/>
                      <a:pt x="1115" y="638"/>
                    </a:cubicBezTo>
                    <a:cubicBezTo>
                      <a:pt x="1555" y="389"/>
                      <a:pt x="2179" y="250"/>
                      <a:pt x="3022" y="206"/>
                    </a:cubicBezTo>
                    <a:cubicBezTo>
                      <a:pt x="3205" y="198"/>
                      <a:pt x="3388" y="198"/>
                      <a:pt x="3572" y="198"/>
                    </a:cubicBezTo>
                    <a:close/>
                    <a:moveTo>
                      <a:pt x="3572" y="0"/>
                    </a:moveTo>
                    <a:cubicBezTo>
                      <a:pt x="3388" y="0"/>
                      <a:pt x="3198" y="8"/>
                      <a:pt x="3014" y="15"/>
                    </a:cubicBezTo>
                    <a:cubicBezTo>
                      <a:pt x="2325" y="44"/>
                      <a:pt x="1585" y="147"/>
                      <a:pt x="1013" y="470"/>
                    </a:cubicBezTo>
                    <a:cubicBezTo>
                      <a:pt x="96" y="968"/>
                      <a:pt x="1" y="1811"/>
                      <a:pt x="397" y="2420"/>
                    </a:cubicBezTo>
                    <a:cubicBezTo>
                      <a:pt x="1013" y="3278"/>
                      <a:pt x="2398" y="3857"/>
                      <a:pt x="3975" y="4238"/>
                    </a:cubicBezTo>
                    <a:cubicBezTo>
                      <a:pt x="4202" y="4290"/>
                      <a:pt x="4422" y="4341"/>
                      <a:pt x="4657" y="4385"/>
                    </a:cubicBezTo>
                    <a:cubicBezTo>
                      <a:pt x="6013" y="4663"/>
                      <a:pt x="7399" y="4810"/>
                      <a:pt x="8792" y="4817"/>
                    </a:cubicBezTo>
                    <a:cubicBezTo>
                      <a:pt x="9400" y="4817"/>
                      <a:pt x="10009" y="4781"/>
                      <a:pt x="10610" y="4715"/>
                    </a:cubicBezTo>
                    <a:cubicBezTo>
                      <a:pt x="10793" y="4766"/>
                      <a:pt x="10984" y="4817"/>
                      <a:pt x="11175" y="4861"/>
                    </a:cubicBezTo>
                    <a:cubicBezTo>
                      <a:pt x="11571" y="4949"/>
                      <a:pt x="11966" y="5001"/>
                      <a:pt x="12370" y="5023"/>
                    </a:cubicBezTo>
                    <a:cubicBezTo>
                      <a:pt x="12450" y="5023"/>
                      <a:pt x="12531" y="5030"/>
                      <a:pt x="12612" y="5030"/>
                    </a:cubicBezTo>
                    <a:cubicBezTo>
                      <a:pt x="13609" y="5030"/>
                      <a:pt x="14584" y="4751"/>
                      <a:pt x="14892" y="4268"/>
                    </a:cubicBezTo>
                    <a:cubicBezTo>
                      <a:pt x="15214" y="3718"/>
                      <a:pt x="14679" y="3058"/>
                      <a:pt x="13953" y="2581"/>
                    </a:cubicBezTo>
                    <a:cubicBezTo>
                      <a:pt x="13279" y="2149"/>
                      <a:pt x="12546" y="1841"/>
                      <a:pt x="11768" y="1665"/>
                    </a:cubicBezTo>
                    <a:cubicBezTo>
                      <a:pt x="11116" y="1503"/>
                      <a:pt x="10449" y="1423"/>
                      <a:pt x="9782" y="1423"/>
                    </a:cubicBezTo>
                    <a:cubicBezTo>
                      <a:pt x="9598" y="1423"/>
                      <a:pt x="9422" y="1430"/>
                      <a:pt x="9246" y="1437"/>
                    </a:cubicBezTo>
                    <a:cubicBezTo>
                      <a:pt x="8447" y="998"/>
                      <a:pt x="7597" y="653"/>
                      <a:pt x="6710" y="418"/>
                    </a:cubicBezTo>
                    <a:cubicBezTo>
                      <a:pt x="5690" y="147"/>
                      <a:pt x="4635" y="8"/>
                      <a:pt x="3572" y="8"/>
                    </a:cubicBezTo>
                    <a:lnTo>
                      <a:pt x="3572" y="0"/>
                    </a:lnTo>
                    <a:close/>
                  </a:path>
                </a:pathLst>
              </a:custGeom>
              <a:solidFill>
                <a:srgbClr val="C69A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2238;p52"/>
              <p:cNvSpPr/>
              <p:nvPr/>
            </p:nvSpPr>
            <p:spPr>
              <a:xfrm>
                <a:off x="1239650" y="2847875"/>
                <a:ext cx="380375" cy="125775"/>
              </a:xfrm>
              <a:custGeom>
                <a:avLst/>
                <a:gdLst/>
                <a:ahLst/>
                <a:cxnLst/>
                <a:rect l="l" t="t" r="r" b="b"/>
                <a:pathLst>
                  <a:path w="15215" h="5031" extrusionOk="0">
                    <a:moveTo>
                      <a:pt x="3572" y="198"/>
                    </a:moveTo>
                    <a:cubicBezTo>
                      <a:pt x="4613" y="198"/>
                      <a:pt x="5654" y="338"/>
                      <a:pt x="6666" y="609"/>
                    </a:cubicBezTo>
                    <a:cubicBezTo>
                      <a:pt x="7531" y="836"/>
                      <a:pt x="8367" y="1174"/>
                      <a:pt x="9158" y="1606"/>
                    </a:cubicBezTo>
                    <a:lnTo>
                      <a:pt x="9202" y="1635"/>
                    </a:lnTo>
                    <a:lnTo>
                      <a:pt x="9261" y="1635"/>
                    </a:lnTo>
                    <a:cubicBezTo>
                      <a:pt x="9430" y="1628"/>
                      <a:pt x="9606" y="1621"/>
                      <a:pt x="9782" y="1621"/>
                    </a:cubicBezTo>
                    <a:cubicBezTo>
                      <a:pt x="10434" y="1621"/>
                      <a:pt x="11087" y="1694"/>
                      <a:pt x="11724" y="1848"/>
                    </a:cubicBezTo>
                    <a:cubicBezTo>
                      <a:pt x="12472" y="2024"/>
                      <a:pt x="13191" y="2325"/>
                      <a:pt x="13843" y="2743"/>
                    </a:cubicBezTo>
                    <a:cubicBezTo>
                      <a:pt x="14415" y="3116"/>
                      <a:pt x="14987" y="3710"/>
                      <a:pt x="14723" y="4165"/>
                    </a:cubicBezTo>
                    <a:cubicBezTo>
                      <a:pt x="14474" y="4561"/>
                      <a:pt x="13609" y="4832"/>
                      <a:pt x="12612" y="4832"/>
                    </a:cubicBezTo>
                    <a:lnTo>
                      <a:pt x="12377" y="4832"/>
                    </a:lnTo>
                    <a:cubicBezTo>
                      <a:pt x="11988" y="4810"/>
                      <a:pt x="11600" y="4759"/>
                      <a:pt x="11219" y="4671"/>
                    </a:cubicBezTo>
                    <a:cubicBezTo>
                      <a:pt x="11035" y="4634"/>
                      <a:pt x="10852" y="4583"/>
                      <a:pt x="10669" y="4524"/>
                    </a:cubicBezTo>
                    <a:lnTo>
                      <a:pt x="10632" y="4517"/>
                    </a:lnTo>
                    <a:lnTo>
                      <a:pt x="10588" y="4517"/>
                    </a:lnTo>
                    <a:cubicBezTo>
                      <a:pt x="9994" y="4590"/>
                      <a:pt x="9393" y="4619"/>
                      <a:pt x="8799" y="4619"/>
                    </a:cubicBezTo>
                    <a:cubicBezTo>
                      <a:pt x="7421" y="4612"/>
                      <a:pt x="6042" y="4473"/>
                      <a:pt x="4693" y="4194"/>
                    </a:cubicBezTo>
                    <a:cubicBezTo>
                      <a:pt x="4466" y="4150"/>
                      <a:pt x="4239" y="4106"/>
                      <a:pt x="4026" y="4048"/>
                    </a:cubicBezTo>
                    <a:cubicBezTo>
                      <a:pt x="2245" y="3615"/>
                      <a:pt x="1079" y="3028"/>
                      <a:pt x="566" y="2310"/>
                    </a:cubicBezTo>
                    <a:cubicBezTo>
                      <a:pt x="390" y="2061"/>
                      <a:pt x="331" y="1745"/>
                      <a:pt x="404" y="1452"/>
                    </a:cubicBezTo>
                    <a:cubicBezTo>
                      <a:pt x="485" y="1122"/>
                      <a:pt x="727" y="844"/>
                      <a:pt x="1115" y="638"/>
                    </a:cubicBezTo>
                    <a:cubicBezTo>
                      <a:pt x="1555" y="389"/>
                      <a:pt x="2179" y="250"/>
                      <a:pt x="3022" y="206"/>
                    </a:cubicBezTo>
                    <a:cubicBezTo>
                      <a:pt x="3205" y="198"/>
                      <a:pt x="3388" y="198"/>
                      <a:pt x="3572" y="198"/>
                    </a:cubicBezTo>
                    <a:close/>
                    <a:moveTo>
                      <a:pt x="3572" y="0"/>
                    </a:moveTo>
                    <a:cubicBezTo>
                      <a:pt x="3388" y="0"/>
                      <a:pt x="3198" y="8"/>
                      <a:pt x="3014" y="15"/>
                    </a:cubicBezTo>
                    <a:cubicBezTo>
                      <a:pt x="2325" y="44"/>
                      <a:pt x="1585" y="147"/>
                      <a:pt x="1013" y="470"/>
                    </a:cubicBezTo>
                    <a:cubicBezTo>
                      <a:pt x="96" y="968"/>
                      <a:pt x="1" y="1811"/>
                      <a:pt x="397" y="2420"/>
                    </a:cubicBezTo>
                    <a:cubicBezTo>
                      <a:pt x="1013" y="3278"/>
                      <a:pt x="2398" y="3857"/>
                      <a:pt x="3975" y="4238"/>
                    </a:cubicBezTo>
                    <a:cubicBezTo>
                      <a:pt x="4202" y="4290"/>
                      <a:pt x="4422" y="4341"/>
                      <a:pt x="4657" y="4385"/>
                    </a:cubicBezTo>
                    <a:cubicBezTo>
                      <a:pt x="6013" y="4663"/>
                      <a:pt x="7399" y="4810"/>
                      <a:pt x="8792" y="4817"/>
                    </a:cubicBezTo>
                    <a:cubicBezTo>
                      <a:pt x="9400" y="4817"/>
                      <a:pt x="10009" y="4781"/>
                      <a:pt x="10610" y="4715"/>
                    </a:cubicBezTo>
                    <a:cubicBezTo>
                      <a:pt x="10793" y="4766"/>
                      <a:pt x="10984" y="4817"/>
                      <a:pt x="11175" y="4861"/>
                    </a:cubicBezTo>
                    <a:cubicBezTo>
                      <a:pt x="11571" y="4949"/>
                      <a:pt x="11966" y="5001"/>
                      <a:pt x="12370" y="5023"/>
                    </a:cubicBezTo>
                    <a:cubicBezTo>
                      <a:pt x="12450" y="5023"/>
                      <a:pt x="12531" y="5030"/>
                      <a:pt x="12612" y="5030"/>
                    </a:cubicBezTo>
                    <a:cubicBezTo>
                      <a:pt x="13609" y="5030"/>
                      <a:pt x="14584" y="4751"/>
                      <a:pt x="14892" y="4268"/>
                    </a:cubicBezTo>
                    <a:cubicBezTo>
                      <a:pt x="15214" y="3718"/>
                      <a:pt x="14679" y="3058"/>
                      <a:pt x="13953" y="2581"/>
                    </a:cubicBezTo>
                    <a:cubicBezTo>
                      <a:pt x="13279" y="2149"/>
                      <a:pt x="12546" y="1841"/>
                      <a:pt x="11768" y="1665"/>
                    </a:cubicBezTo>
                    <a:cubicBezTo>
                      <a:pt x="11116" y="1503"/>
                      <a:pt x="10449" y="1423"/>
                      <a:pt x="9782" y="1423"/>
                    </a:cubicBezTo>
                    <a:cubicBezTo>
                      <a:pt x="9598" y="1423"/>
                      <a:pt x="9422" y="1430"/>
                      <a:pt x="9246" y="1437"/>
                    </a:cubicBezTo>
                    <a:cubicBezTo>
                      <a:pt x="8447" y="998"/>
                      <a:pt x="7597" y="653"/>
                      <a:pt x="6710" y="418"/>
                    </a:cubicBezTo>
                    <a:cubicBezTo>
                      <a:pt x="5690" y="147"/>
                      <a:pt x="4635" y="8"/>
                      <a:pt x="3572" y="8"/>
                    </a:cubicBezTo>
                    <a:lnTo>
                      <a:pt x="357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2239;p52"/>
              <p:cNvSpPr/>
              <p:nvPr/>
            </p:nvSpPr>
            <p:spPr>
              <a:xfrm>
                <a:off x="1342125" y="2965725"/>
                <a:ext cx="166275" cy="100625"/>
              </a:xfrm>
              <a:custGeom>
                <a:avLst/>
                <a:gdLst/>
                <a:ahLst/>
                <a:cxnLst/>
                <a:rect l="l" t="t" r="r" b="b"/>
                <a:pathLst>
                  <a:path w="6651" h="4025" extrusionOk="0">
                    <a:moveTo>
                      <a:pt x="6511" y="1"/>
                    </a:moveTo>
                    <a:cubicBezTo>
                      <a:pt x="6218" y="37"/>
                      <a:pt x="5925" y="59"/>
                      <a:pt x="5624" y="74"/>
                    </a:cubicBezTo>
                    <a:cubicBezTo>
                      <a:pt x="4935" y="1526"/>
                      <a:pt x="3615" y="2677"/>
                      <a:pt x="2090" y="3219"/>
                    </a:cubicBezTo>
                    <a:cubicBezTo>
                      <a:pt x="1415" y="3454"/>
                      <a:pt x="712" y="3586"/>
                      <a:pt x="0" y="3608"/>
                    </a:cubicBezTo>
                    <a:cubicBezTo>
                      <a:pt x="1454" y="3862"/>
                      <a:pt x="3039" y="4025"/>
                      <a:pt x="4602" y="4025"/>
                    </a:cubicBezTo>
                    <a:cubicBezTo>
                      <a:pt x="5293" y="4025"/>
                      <a:pt x="5980" y="3993"/>
                      <a:pt x="6650" y="3923"/>
                    </a:cubicBezTo>
                    <a:lnTo>
                      <a:pt x="651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2240;p52"/>
              <p:cNvSpPr/>
              <p:nvPr/>
            </p:nvSpPr>
            <p:spPr>
              <a:xfrm>
                <a:off x="1537525" y="2942450"/>
                <a:ext cx="95325" cy="129225"/>
              </a:xfrm>
              <a:custGeom>
                <a:avLst/>
                <a:gdLst/>
                <a:ahLst/>
                <a:cxnLst/>
                <a:rect l="l" t="t" r="r" b="b"/>
                <a:pathLst>
                  <a:path w="3813" h="5169" extrusionOk="0">
                    <a:moveTo>
                      <a:pt x="3057" y="1"/>
                    </a:moveTo>
                    <a:lnTo>
                      <a:pt x="3057" y="1"/>
                    </a:lnTo>
                    <a:cubicBezTo>
                      <a:pt x="3087" y="169"/>
                      <a:pt x="3057" y="345"/>
                      <a:pt x="2969" y="485"/>
                    </a:cubicBezTo>
                    <a:cubicBezTo>
                      <a:pt x="2911" y="580"/>
                      <a:pt x="2830" y="661"/>
                      <a:pt x="2742" y="727"/>
                    </a:cubicBezTo>
                    <a:cubicBezTo>
                      <a:pt x="2801" y="1702"/>
                      <a:pt x="2772" y="2684"/>
                      <a:pt x="2310" y="3520"/>
                    </a:cubicBezTo>
                    <a:cubicBezTo>
                      <a:pt x="1840" y="4348"/>
                      <a:pt x="953" y="4906"/>
                      <a:pt x="0" y="5089"/>
                    </a:cubicBezTo>
                    <a:cubicBezTo>
                      <a:pt x="264" y="5126"/>
                      <a:pt x="535" y="5155"/>
                      <a:pt x="814" y="5162"/>
                    </a:cubicBezTo>
                    <a:cubicBezTo>
                      <a:pt x="909" y="5166"/>
                      <a:pt x="1004" y="5168"/>
                      <a:pt x="1099" y="5168"/>
                    </a:cubicBezTo>
                    <a:cubicBezTo>
                      <a:pt x="2216" y="5168"/>
                      <a:pt x="3315" y="4894"/>
                      <a:pt x="3673" y="4407"/>
                    </a:cubicBezTo>
                    <a:cubicBezTo>
                      <a:pt x="3776" y="4268"/>
                      <a:pt x="3813" y="4092"/>
                      <a:pt x="3783" y="3923"/>
                    </a:cubicBezTo>
                    <a:lnTo>
                      <a:pt x="305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2241;p52"/>
              <p:cNvSpPr/>
              <p:nvPr/>
            </p:nvSpPr>
            <p:spPr>
              <a:xfrm>
                <a:off x="1324700" y="2865050"/>
                <a:ext cx="11950" cy="11050"/>
              </a:xfrm>
              <a:custGeom>
                <a:avLst/>
                <a:gdLst/>
                <a:ahLst/>
                <a:cxnLst/>
                <a:rect l="l" t="t" r="r" b="b"/>
                <a:pathLst>
                  <a:path w="478" h="442" extrusionOk="0">
                    <a:moveTo>
                      <a:pt x="199" y="230"/>
                    </a:moveTo>
                    <a:cubicBezTo>
                      <a:pt x="199" y="230"/>
                      <a:pt x="199" y="230"/>
                      <a:pt x="199" y="230"/>
                    </a:cubicBezTo>
                    <a:lnTo>
                      <a:pt x="199" y="230"/>
                    </a:lnTo>
                    <a:lnTo>
                      <a:pt x="199" y="230"/>
                    </a:lnTo>
                    <a:close/>
                    <a:moveTo>
                      <a:pt x="199" y="230"/>
                    </a:moveTo>
                    <a:lnTo>
                      <a:pt x="199" y="230"/>
                    </a:lnTo>
                    <a:cubicBezTo>
                      <a:pt x="200" y="232"/>
                      <a:pt x="201" y="233"/>
                      <a:pt x="202" y="233"/>
                    </a:cubicBezTo>
                    <a:lnTo>
                      <a:pt x="202" y="233"/>
                    </a:lnTo>
                    <a:lnTo>
                      <a:pt x="199" y="230"/>
                    </a:lnTo>
                    <a:close/>
                    <a:moveTo>
                      <a:pt x="206" y="220"/>
                    </a:moveTo>
                    <a:cubicBezTo>
                      <a:pt x="209" y="220"/>
                      <a:pt x="206" y="233"/>
                      <a:pt x="202" y="233"/>
                    </a:cubicBezTo>
                    <a:cubicBezTo>
                      <a:pt x="202" y="233"/>
                      <a:pt x="202" y="233"/>
                      <a:pt x="202" y="233"/>
                    </a:cubicBezTo>
                    <a:lnTo>
                      <a:pt x="202" y="233"/>
                    </a:lnTo>
                    <a:lnTo>
                      <a:pt x="208" y="239"/>
                    </a:lnTo>
                    <a:lnTo>
                      <a:pt x="208" y="239"/>
                    </a:lnTo>
                    <a:cubicBezTo>
                      <a:pt x="203" y="241"/>
                      <a:pt x="205" y="241"/>
                      <a:pt x="206" y="241"/>
                    </a:cubicBezTo>
                    <a:cubicBezTo>
                      <a:pt x="208" y="241"/>
                      <a:pt x="209" y="241"/>
                      <a:pt x="204" y="243"/>
                    </a:cubicBezTo>
                    <a:lnTo>
                      <a:pt x="204" y="243"/>
                    </a:lnTo>
                    <a:cubicBezTo>
                      <a:pt x="203" y="243"/>
                      <a:pt x="203" y="242"/>
                      <a:pt x="203" y="242"/>
                    </a:cubicBezTo>
                    <a:lnTo>
                      <a:pt x="203" y="242"/>
                    </a:lnTo>
                    <a:cubicBezTo>
                      <a:pt x="203" y="242"/>
                      <a:pt x="203" y="241"/>
                      <a:pt x="202" y="241"/>
                    </a:cubicBezTo>
                    <a:cubicBezTo>
                      <a:pt x="202" y="241"/>
                      <a:pt x="201" y="241"/>
                      <a:pt x="200" y="242"/>
                    </a:cubicBezTo>
                    <a:lnTo>
                      <a:pt x="200" y="242"/>
                    </a:lnTo>
                    <a:cubicBezTo>
                      <a:pt x="200" y="241"/>
                      <a:pt x="199" y="241"/>
                      <a:pt x="199" y="241"/>
                    </a:cubicBezTo>
                    <a:cubicBezTo>
                      <a:pt x="199" y="241"/>
                      <a:pt x="198" y="241"/>
                      <a:pt x="198" y="241"/>
                    </a:cubicBezTo>
                    <a:lnTo>
                      <a:pt x="198" y="241"/>
                    </a:lnTo>
                    <a:cubicBezTo>
                      <a:pt x="197" y="239"/>
                      <a:pt x="195" y="237"/>
                      <a:pt x="193" y="234"/>
                    </a:cubicBezTo>
                    <a:lnTo>
                      <a:pt x="193" y="234"/>
                    </a:lnTo>
                    <a:cubicBezTo>
                      <a:pt x="197" y="232"/>
                      <a:pt x="199" y="230"/>
                      <a:pt x="199" y="230"/>
                    </a:cubicBezTo>
                    <a:cubicBezTo>
                      <a:pt x="203" y="222"/>
                      <a:pt x="205" y="220"/>
                      <a:pt x="206" y="220"/>
                    </a:cubicBezTo>
                    <a:close/>
                    <a:moveTo>
                      <a:pt x="217" y="0"/>
                    </a:moveTo>
                    <a:cubicBezTo>
                      <a:pt x="168" y="0"/>
                      <a:pt x="117" y="18"/>
                      <a:pt x="82" y="54"/>
                    </a:cubicBezTo>
                    <a:cubicBezTo>
                      <a:pt x="47" y="80"/>
                      <a:pt x="30" y="119"/>
                      <a:pt x="31" y="159"/>
                    </a:cubicBezTo>
                    <a:lnTo>
                      <a:pt x="31" y="159"/>
                    </a:lnTo>
                    <a:cubicBezTo>
                      <a:pt x="16" y="177"/>
                      <a:pt x="8" y="203"/>
                      <a:pt x="8" y="230"/>
                    </a:cubicBezTo>
                    <a:cubicBezTo>
                      <a:pt x="1" y="289"/>
                      <a:pt x="23" y="347"/>
                      <a:pt x="67" y="384"/>
                    </a:cubicBezTo>
                    <a:cubicBezTo>
                      <a:pt x="108" y="422"/>
                      <a:pt x="162" y="441"/>
                      <a:pt x="216" y="441"/>
                    </a:cubicBezTo>
                    <a:cubicBezTo>
                      <a:pt x="286" y="441"/>
                      <a:pt x="355" y="409"/>
                      <a:pt x="397" y="347"/>
                    </a:cubicBezTo>
                    <a:cubicBezTo>
                      <a:pt x="477" y="223"/>
                      <a:pt x="419" y="54"/>
                      <a:pt x="280" y="10"/>
                    </a:cubicBezTo>
                    <a:cubicBezTo>
                      <a:pt x="260" y="3"/>
                      <a:pt x="239" y="0"/>
                      <a:pt x="217" y="0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2242;p52"/>
              <p:cNvSpPr/>
              <p:nvPr/>
            </p:nvSpPr>
            <p:spPr>
              <a:xfrm>
                <a:off x="1321400" y="2894675"/>
                <a:ext cx="8125" cy="7500"/>
              </a:xfrm>
              <a:custGeom>
                <a:avLst/>
                <a:gdLst/>
                <a:ahLst/>
                <a:cxnLst/>
                <a:rect l="l" t="t" r="r" b="b"/>
                <a:pathLst>
                  <a:path w="325" h="300" extrusionOk="0">
                    <a:moveTo>
                      <a:pt x="302" y="101"/>
                    </a:moveTo>
                    <a:lnTo>
                      <a:pt x="305" y="114"/>
                    </a:lnTo>
                    <a:lnTo>
                      <a:pt x="305" y="114"/>
                    </a:lnTo>
                    <a:cubicBezTo>
                      <a:pt x="304" y="112"/>
                      <a:pt x="303" y="110"/>
                      <a:pt x="302" y="108"/>
                    </a:cubicBezTo>
                    <a:lnTo>
                      <a:pt x="302" y="101"/>
                    </a:lnTo>
                    <a:close/>
                    <a:moveTo>
                      <a:pt x="168" y="1"/>
                    </a:moveTo>
                    <a:cubicBezTo>
                      <a:pt x="93" y="1"/>
                      <a:pt x="22" y="55"/>
                      <a:pt x="16" y="130"/>
                    </a:cubicBezTo>
                    <a:cubicBezTo>
                      <a:pt x="1" y="211"/>
                      <a:pt x="60" y="291"/>
                      <a:pt x="140" y="299"/>
                    </a:cubicBezTo>
                    <a:cubicBezTo>
                      <a:pt x="146" y="299"/>
                      <a:pt x="152" y="299"/>
                      <a:pt x="158" y="299"/>
                    </a:cubicBezTo>
                    <a:cubicBezTo>
                      <a:pt x="196" y="299"/>
                      <a:pt x="230" y="288"/>
                      <a:pt x="256" y="267"/>
                    </a:cubicBezTo>
                    <a:lnTo>
                      <a:pt x="256" y="267"/>
                    </a:lnTo>
                    <a:cubicBezTo>
                      <a:pt x="297" y="243"/>
                      <a:pt x="325" y="193"/>
                      <a:pt x="316" y="144"/>
                    </a:cubicBezTo>
                    <a:lnTo>
                      <a:pt x="316" y="144"/>
                    </a:lnTo>
                    <a:cubicBezTo>
                      <a:pt x="310" y="78"/>
                      <a:pt x="268" y="26"/>
                      <a:pt x="206" y="5"/>
                    </a:cubicBezTo>
                    <a:cubicBezTo>
                      <a:pt x="194" y="2"/>
                      <a:pt x="181" y="1"/>
                      <a:pt x="16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2243;p52"/>
              <p:cNvSpPr/>
              <p:nvPr/>
            </p:nvSpPr>
            <p:spPr>
              <a:xfrm>
                <a:off x="1288975" y="2908725"/>
                <a:ext cx="7725" cy="6250"/>
              </a:xfrm>
              <a:custGeom>
                <a:avLst/>
                <a:gdLst/>
                <a:ahLst/>
                <a:cxnLst/>
                <a:rect l="l" t="t" r="r" b="b"/>
                <a:pathLst>
                  <a:path w="309" h="250" extrusionOk="0">
                    <a:moveTo>
                      <a:pt x="154" y="1"/>
                    </a:moveTo>
                    <a:cubicBezTo>
                      <a:pt x="0" y="15"/>
                      <a:pt x="0" y="235"/>
                      <a:pt x="154" y="250"/>
                    </a:cubicBezTo>
                    <a:cubicBezTo>
                      <a:pt x="308" y="235"/>
                      <a:pt x="308" y="15"/>
                      <a:pt x="15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2244;p52"/>
              <p:cNvSpPr/>
              <p:nvPr/>
            </p:nvSpPr>
            <p:spPr>
              <a:xfrm>
                <a:off x="1387025" y="2937300"/>
                <a:ext cx="8100" cy="7000"/>
              </a:xfrm>
              <a:custGeom>
                <a:avLst/>
                <a:gdLst/>
                <a:ahLst/>
                <a:cxnLst/>
                <a:rect l="l" t="t" r="r" b="b"/>
                <a:pathLst>
                  <a:path w="324" h="280" extrusionOk="0">
                    <a:moveTo>
                      <a:pt x="141" y="1"/>
                    </a:moveTo>
                    <a:cubicBezTo>
                      <a:pt x="69" y="1"/>
                      <a:pt x="1" y="55"/>
                      <a:pt x="1" y="141"/>
                    </a:cubicBezTo>
                    <a:cubicBezTo>
                      <a:pt x="1" y="214"/>
                      <a:pt x="59" y="273"/>
                      <a:pt x="140" y="280"/>
                    </a:cubicBezTo>
                    <a:cubicBezTo>
                      <a:pt x="257" y="280"/>
                      <a:pt x="323" y="126"/>
                      <a:pt x="235" y="38"/>
                    </a:cubicBezTo>
                    <a:cubicBezTo>
                      <a:pt x="208" y="13"/>
                      <a:pt x="174" y="1"/>
                      <a:pt x="14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2245;p52"/>
              <p:cNvSpPr/>
              <p:nvPr/>
            </p:nvSpPr>
            <p:spPr>
              <a:xfrm>
                <a:off x="1439825" y="2938600"/>
                <a:ext cx="8275" cy="6250"/>
              </a:xfrm>
              <a:custGeom>
                <a:avLst/>
                <a:gdLst/>
                <a:ahLst/>
                <a:cxnLst/>
                <a:rect l="l" t="t" r="r" b="b"/>
                <a:pathLst>
                  <a:path w="331" h="250" extrusionOk="0">
                    <a:moveTo>
                      <a:pt x="162" y="1"/>
                    </a:moveTo>
                    <a:cubicBezTo>
                      <a:pt x="0" y="1"/>
                      <a:pt x="0" y="250"/>
                      <a:pt x="162" y="250"/>
                    </a:cubicBezTo>
                    <a:cubicBezTo>
                      <a:pt x="330" y="250"/>
                      <a:pt x="330" y="1"/>
                      <a:pt x="16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2246;p52"/>
              <p:cNvSpPr/>
              <p:nvPr/>
            </p:nvSpPr>
            <p:spPr>
              <a:xfrm>
                <a:off x="1439075" y="2922100"/>
                <a:ext cx="7000" cy="5350"/>
              </a:xfrm>
              <a:custGeom>
                <a:avLst/>
                <a:gdLst/>
                <a:ahLst/>
                <a:cxnLst/>
                <a:rect l="l" t="t" r="r" b="b"/>
                <a:pathLst>
                  <a:path w="280" h="214" extrusionOk="0">
                    <a:moveTo>
                      <a:pt x="140" y="1"/>
                    </a:moveTo>
                    <a:cubicBezTo>
                      <a:pt x="1" y="1"/>
                      <a:pt x="1" y="213"/>
                      <a:pt x="140" y="213"/>
                    </a:cubicBezTo>
                    <a:cubicBezTo>
                      <a:pt x="280" y="213"/>
                      <a:pt x="280" y="1"/>
                      <a:pt x="140" y="1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2247;p52"/>
              <p:cNvSpPr/>
              <p:nvPr/>
            </p:nvSpPr>
            <p:spPr>
              <a:xfrm>
                <a:off x="1456500" y="2937525"/>
                <a:ext cx="12125" cy="10450"/>
              </a:xfrm>
              <a:custGeom>
                <a:avLst/>
                <a:gdLst/>
                <a:ahLst/>
                <a:cxnLst/>
                <a:rect l="l" t="t" r="r" b="b"/>
                <a:pathLst>
                  <a:path w="485" h="418" extrusionOk="0">
                    <a:moveTo>
                      <a:pt x="209" y="0"/>
                    </a:moveTo>
                    <a:cubicBezTo>
                      <a:pt x="102" y="0"/>
                      <a:pt x="0" y="83"/>
                      <a:pt x="0" y="212"/>
                    </a:cubicBezTo>
                    <a:cubicBezTo>
                      <a:pt x="0" y="322"/>
                      <a:pt x="88" y="418"/>
                      <a:pt x="206" y="418"/>
                    </a:cubicBezTo>
                    <a:cubicBezTo>
                      <a:pt x="389" y="418"/>
                      <a:pt x="484" y="190"/>
                      <a:pt x="352" y="58"/>
                    </a:cubicBezTo>
                    <a:cubicBezTo>
                      <a:pt x="310" y="19"/>
                      <a:pt x="259" y="0"/>
                      <a:pt x="2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2248;p52"/>
              <p:cNvSpPr/>
              <p:nvPr/>
            </p:nvSpPr>
            <p:spPr>
              <a:xfrm>
                <a:off x="1372925" y="2890750"/>
                <a:ext cx="37950" cy="25000"/>
              </a:xfrm>
              <a:custGeom>
                <a:avLst/>
                <a:gdLst/>
                <a:ahLst/>
                <a:cxnLst/>
                <a:rect l="l" t="t" r="r" b="b"/>
                <a:pathLst>
                  <a:path w="1518" h="1000" extrusionOk="0">
                    <a:moveTo>
                      <a:pt x="455" y="0"/>
                    </a:moveTo>
                    <a:cubicBezTo>
                      <a:pt x="289" y="0"/>
                      <a:pt x="125" y="59"/>
                      <a:pt x="0" y="162"/>
                    </a:cubicBezTo>
                    <a:cubicBezTo>
                      <a:pt x="88" y="639"/>
                      <a:pt x="499" y="984"/>
                      <a:pt x="983" y="998"/>
                    </a:cubicBezTo>
                    <a:cubicBezTo>
                      <a:pt x="992" y="999"/>
                      <a:pt x="1002" y="999"/>
                      <a:pt x="1011" y="999"/>
                    </a:cubicBezTo>
                    <a:cubicBezTo>
                      <a:pt x="1134" y="999"/>
                      <a:pt x="1255" y="956"/>
                      <a:pt x="1357" y="888"/>
                    </a:cubicBezTo>
                    <a:cubicBezTo>
                      <a:pt x="1467" y="808"/>
                      <a:pt x="1518" y="661"/>
                      <a:pt x="1481" y="529"/>
                    </a:cubicBezTo>
                    <a:cubicBezTo>
                      <a:pt x="1437" y="426"/>
                      <a:pt x="1364" y="346"/>
                      <a:pt x="1261" y="294"/>
                    </a:cubicBezTo>
                    <a:cubicBezTo>
                      <a:pt x="1027" y="133"/>
                      <a:pt x="763" y="1"/>
                      <a:pt x="484" y="1"/>
                    </a:cubicBezTo>
                    <a:cubicBezTo>
                      <a:pt x="474" y="1"/>
                      <a:pt x="464" y="0"/>
                      <a:pt x="455" y="0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2249;p52"/>
              <p:cNvSpPr/>
              <p:nvPr/>
            </p:nvSpPr>
            <p:spPr>
              <a:xfrm>
                <a:off x="1350000" y="2916125"/>
                <a:ext cx="28250" cy="17525"/>
              </a:xfrm>
              <a:custGeom>
                <a:avLst/>
                <a:gdLst/>
                <a:ahLst/>
                <a:cxnLst/>
                <a:rect l="l" t="t" r="r" b="b"/>
                <a:pathLst>
                  <a:path w="1130" h="701" extrusionOk="0">
                    <a:moveTo>
                      <a:pt x="437" y="1"/>
                    </a:moveTo>
                    <a:cubicBezTo>
                      <a:pt x="372" y="1"/>
                      <a:pt x="307" y="12"/>
                      <a:pt x="243" y="35"/>
                    </a:cubicBezTo>
                    <a:cubicBezTo>
                      <a:pt x="140" y="79"/>
                      <a:pt x="52" y="167"/>
                      <a:pt x="23" y="276"/>
                    </a:cubicBezTo>
                    <a:cubicBezTo>
                      <a:pt x="1" y="401"/>
                      <a:pt x="111" y="533"/>
                      <a:pt x="221" y="599"/>
                    </a:cubicBezTo>
                    <a:cubicBezTo>
                      <a:pt x="338" y="665"/>
                      <a:pt x="463" y="694"/>
                      <a:pt x="587" y="694"/>
                    </a:cubicBezTo>
                    <a:cubicBezTo>
                      <a:pt x="615" y="698"/>
                      <a:pt x="643" y="700"/>
                      <a:pt x="670" y="700"/>
                    </a:cubicBezTo>
                    <a:cubicBezTo>
                      <a:pt x="803" y="700"/>
                      <a:pt x="934" y="657"/>
                      <a:pt x="1049" y="584"/>
                    </a:cubicBezTo>
                    <a:cubicBezTo>
                      <a:pt x="1100" y="548"/>
                      <a:pt x="1130" y="489"/>
                      <a:pt x="1122" y="423"/>
                    </a:cubicBezTo>
                    <a:cubicBezTo>
                      <a:pt x="1108" y="379"/>
                      <a:pt x="1086" y="335"/>
                      <a:pt x="1049" y="313"/>
                    </a:cubicBezTo>
                    <a:cubicBezTo>
                      <a:pt x="939" y="211"/>
                      <a:pt x="815" y="123"/>
                      <a:pt x="683" y="57"/>
                    </a:cubicBezTo>
                    <a:cubicBezTo>
                      <a:pt x="604" y="19"/>
                      <a:pt x="521" y="1"/>
                      <a:pt x="43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2250;p52"/>
              <p:cNvSpPr/>
              <p:nvPr/>
            </p:nvSpPr>
            <p:spPr>
              <a:xfrm>
                <a:off x="1281275" y="2864475"/>
                <a:ext cx="34300" cy="24700"/>
              </a:xfrm>
              <a:custGeom>
                <a:avLst/>
                <a:gdLst/>
                <a:ahLst/>
                <a:cxnLst/>
                <a:rect l="l" t="t" r="r" b="b"/>
                <a:pathLst>
                  <a:path w="1372" h="988" extrusionOk="0">
                    <a:moveTo>
                      <a:pt x="756" y="0"/>
                    </a:moveTo>
                    <a:cubicBezTo>
                      <a:pt x="616" y="0"/>
                      <a:pt x="474" y="81"/>
                      <a:pt x="352" y="172"/>
                    </a:cubicBezTo>
                    <a:cubicBezTo>
                      <a:pt x="191" y="282"/>
                      <a:pt x="74" y="429"/>
                      <a:pt x="0" y="612"/>
                    </a:cubicBezTo>
                    <a:cubicBezTo>
                      <a:pt x="74" y="759"/>
                      <a:pt x="206" y="876"/>
                      <a:pt x="367" y="935"/>
                    </a:cubicBezTo>
                    <a:cubicBezTo>
                      <a:pt x="464" y="970"/>
                      <a:pt x="564" y="988"/>
                      <a:pt x="664" y="988"/>
                    </a:cubicBezTo>
                    <a:cubicBezTo>
                      <a:pt x="814" y="988"/>
                      <a:pt x="964" y="948"/>
                      <a:pt x="1100" y="869"/>
                    </a:cubicBezTo>
                    <a:cubicBezTo>
                      <a:pt x="1239" y="788"/>
                      <a:pt x="1371" y="642"/>
                      <a:pt x="1335" y="488"/>
                    </a:cubicBezTo>
                    <a:cubicBezTo>
                      <a:pt x="1313" y="414"/>
                      <a:pt x="1269" y="348"/>
                      <a:pt x="1225" y="297"/>
                    </a:cubicBezTo>
                    <a:cubicBezTo>
                      <a:pt x="1122" y="172"/>
                      <a:pt x="1005" y="40"/>
                      <a:pt x="843" y="11"/>
                    </a:cubicBezTo>
                    <a:cubicBezTo>
                      <a:pt x="815" y="3"/>
                      <a:pt x="786" y="0"/>
                      <a:pt x="75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2251;p52"/>
              <p:cNvSpPr/>
              <p:nvPr/>
            </p:nvSpPr>
            <p:spPr>
              <a:xfrm>
                <a:off x="1406100" y="2920575"/>
                <a:ext cx="23300" cy="21175"/>
              </a:xfrm>
              <a:custGeom>
                <a:avLst/>
                <a:gdLst/>
                <a:ahLst/>
                <a:cxnLst/>
                <a:rect l="l" t="t" r="r" b="b"/>
                <a:pathLst>
                  <a:path w="932" h="847" extrusionOk="0">
                    <a:moveTo>
                      <a:pt x="537" y="1"/>
                    </a:moveTo>
                    <a:cubicBezTo>
                      <a:pt x="389" y="1"/>
                      <a:pt x="230" y="86"/>
                      <a:pt x="118" y="194"/>
                    </a:cubicBezTo>
                    <a:cubicBezTo>
                      <a:pt x="81" y="223"/>
                      <a:pt x="52" y="267"/>
                      <a:pt x="30" y="311"/>
                    </a:cubicBezTo>
                    <a:cubicBezTo>
                      <a:pt x="0" y="370"/>
                      <a:pt x="0" y="428"/>
                      <a:pt x="15" y="494"/>
                    </a:cubicBezTo>
                    <a:cubicBezTo>
                      <a:pt x="30" y="560"/>
                      <a:pt x="59" y="626"/>
                      <a:pt x="103" y="685"/>
                    </a:cubicBezTo>
                    <a:cubicBezTo>
                      <a:pt x="206" y="766"/>
                      <a:pt x="323" y="817"/>
                      <a:pt x="455" y="839"/>
                    </a:cubicBezTo>
                    <a:cubicBezTo>
                      <a:pt x="488" y="844"/>
                      <a:pt x="522" y="846"/>
                      <a:pt x="557" y="846"/>
                    </a:cubicBezTo>
                    <a:cubicBezTo>
                      <a:pt x="687" y="846"/>
                      <a:pt x="822" y="809"/>
                      <a:pt x="880" y="700"/>
                    </a:cubicBezTo>
                    <a:cubicBezTo>
                      <a:pt x="924" y="604"/>
                      <a:pt x="931" y="502"/>
                      <a:pt x="902" y="406"/>
                    </a:cubicBezTo>
                    <a:cubicBezTo>
                      <a:pt x="887" y="267"/>
                      <a:pt x="821" y="142"/>
                      <a:pt x="719" y="55"/>
                    </a:cubicBezTo>
                    <a:cubicBezTo>
                      <a:pt x="663" y="17"/>
                      <a:pt x="601" y="1"/>
                      <a:pt x="53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2252;p52"/>
              <p:cNvSpPr/>
              <p:nvPr/>
            </p:nvSpPr>
            <p:spPr>
              <a:xfrm>
                <a:off x="1508925" y="2907625"/>
                <a:ext cx="32650" cy="20950"/>
              </a:xfrm>
              <a:custGeom>
                <a:avLst/>
                <a:gdLst/>
                <a:ahLst/>
                <a:cxnLst/>
                <a:rect l="l" t="t" r="r" b="b"/>
                <a:pathLst>
                  <a:path w="1306" h="838" extrusionOk="0">
                    <a:moveTo>
                      <a:pt x="660" y="1"/>
                    </a:moveTo>
                    <a:cubicBezTo>
                      <a:pt x="504" y="1"/>
                      <a:pt x="348" y="30"/>
                      <a:pt x="206" y="81"/>
                    </a:cubicBezTo>
                    <a:cubicBezTo>
                      <a:pt x="140" y="96"/>
                      <a:pt x="88" y="133"/>
                      <a:pt x="44" y="177"/>
                    </a:cubicBezTo>
                    <a:cubicBezTo>
                      <a:pt x="15" y="228"/>
                      <a:pt x="0" y="287"/>
                      <a:pt x="8" y="345"/>
                    </a:cubicBezTo>
                    <a:cubicBezTo>
                      <a:pt x="8" y="441"/>
                      <a:pt x="30" y="543"/>
                      <a:pt x="59" y="638"/>
                    </a:cubicBezTo>
                    <a:cubicBezTo>
                      <a:pt x="176" y="726"/>
                      <a:pt x="308" y="792"/>
                      <a:pt x="455" y="822"/>
                    </a:cubicBezTo>
                    <a:cubicBezTo>
                      <a:pt x="512" y="832"/>
                      <a:pt x="570" y="837"/>
                      <a:pt x="627" y="837"/>
                    </a:cubicBezTo>
                    <a:cubicBezTo>
                      <a:pt x="810" y="837"/>
                      <a:pt x="988" y="785"/>
                      <a:pt x="1144" y="690"/>
                    </a:cubicBezTo>
                    <a:cubicBezTo>
                      <a:pt x="1210" y="653"/>
                      <a:pt x="1261" y="594"/>
                      <a:pt x="1291" y="529"/>
                    </a:cubicBezTo>
                    <a:cubicBezTo>
                      <a:pt x="1305" y="470"/>
                      <a:pt x="1298" y="397"/>
                      <a:pt x="1269" y="338"/>
                    </a:cubicBezTo>
                    <a:cubicBezTo>
                      <a:pt x="1173" y="162"/>
                      <a:pt x="990" y="37"/>
                      <a:pt x="792" y="8"/>
                    </a:cubicBezTo>
                    <a:cubicBezTo>
                      <a:pt x="748" y="3"/>
                      <a:pt x="704" y="1"/>
                      <a:pt x="66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2253;p52"/>
              <p:cNvSpPr/>
              <p:nvPr/>
            </p:nvSpPr>
            <p:spPr>
              <a:xfrm>
                <a:off x="1549800" y="2921525"/>
                <a:ext cx="37425" cy="18550"/>
              </a:xfrm>
              <a:custGeom>
                <a:avLst/>
                <a:gdLst/>
                <a:ahLst/>
                <a:cxnLst/>
                <a:rect l="l" t="t" r="r" b="b"/>
                <a:pathLst>
                  <a:path w="1497" h="742" extrusionOk="0">
                    <a:moveTo>
                      <a:pt x="783" y="1"/>
                    </a:moveTo>
                    <a:cubicBezTo>
                      <a:pt x="731" y="1"/>
                      <a:pt x="675" y="6"/>
                      <a:pt x="616" y="17"/>
                    </a:cubicBezTo>
                    <a:cubicBezTo>
                      <a:pt x="411" y="60"/>
                      <a:pt x="184" y="119"/>
                      <a:pt x="52" y="280"/>
                    </a:cubicBezTo>
                    <a:cubicBezTo>
                      <a:pt x="0" y="332"/>
                      <a:pt x="0" y="405"/>
                      <a:pt x="44" y="456"/>
                    </a:cubicBezTo>
                    <a:cubicBezTo>
                      <a:pt x="176" y="647"/>
                      <a:pt x="426" y="720"/>
                      <a:pt x="653" y="735"/>
                    </a:cubicBezTo>
                    <a:cubicBezTo>
                      <a:pt x="693" y="740"/>
                      <a:pt x="733" y="742"/>
                      <a:pt x="773" y="742"/>
                    </a:cubicBezTo>
                    <a:cubicBezTo>
                      <a:pt x="988" y="742"/>
                      <a:pt x="1199" y="676"/>
                      <a:pt x="1379" y="552"/>
                    </a:cubicBezTo>
                    <a:cubicBezTo>
                      <a:pt x="1437" y="508"/>
                      <a:pt x="1496" y="442"/>
                      <a:pt x="1474" y="368"/>
                    </a:cubicBezTo>
                    <a:cubicBezTo>
                      <a:pt x="1459" y="339"/>
                      <a:pt x="1437" y="310"/>
                      <a:pt x="1408" y="288"/>
                    </a:cubicBezTo>
                    <a:cubicBezTo>
                      <a:pt x="1204" y="107"/>
                      <a:pt x="1024" y="1"/>
                      <a:pt x="78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2254;p52"/>
              <p:cNvSpPr/>
              <p:nvPr/>
            </p:nvSpPr>
            <p:spPr>
              <a:xfrm>
                <a:off x="1531925" y="2938925"/>
                <a:ext cx="11125" cy="9650"/>
              </a:xfrm>
              <a:custGeom>
                <a:avLst/>
                <a:gdLst/>
                <a:ahLst/>
                <a:cxnLst/>
                <a:rect l="l" t="t" r="r" b="b"/>
                <a:pathLst>
                  <a:path w="445" h="386" extrusionOk="0">
                    <a:moveTo>
                      <a:pt x="280" y="1"/>
                    </a:moveTo>
                    <a:cubicBezTo>
                      <a:pt x="222" y="1"/>
                      <a:pt x="167" y="23"/>
                      <a:pt x="129" y="61"/>
                    </a:cubicBezTo>
                    <a:cubicBezTo>
                      <a:pt x="106" y="75"/>
                      <a:pt x="86" y="93"/>
                      <a:pt x="71" y="113"/>
                    </a:cubicBezTo>
                    <a:lnTo>
                      <a:pt x="71" y="113"/>
                    </a:lnTo>
                    <a:cubicBezTo>
                      <a:pt x="71" y="113"/>
                      <a:pt x="70" y="112"/>
                      <a:pt x="70" y="112"/>
                    </a:cubicBezTo>
                    <a:cubicBezTo>
                      <a:pt x="63" y="107"/>
                      <a:pt x="55" y="105"/>
                      <a:pt x="47" y="105"/>
                    </a:cubicBezTo>
                    <a:cubicBezTo>
                      <a:pt x="31" y="105"/>
                      <a:pt x="16" y="115"/>
                      <a:pt x="11" y="134"/>
                    </a:cubicBezTo>
                    <a:cubicBezTo>
                      <a:pt x="1" y="181"/>
                      <a:pt x="13" y="223"/>
                      <a:pt x="39" y="258"/>
                    </a:cubicBezTo>
                    <a:lnTo>
                      <a:pt x="39" y="258"/>
                    </a:lnTo>
                    <a:cubicBezTo>
                      <a:pt x="39" y="261"/>
                      <a:pt x="40" y="264"/>
                      <a:pt x="41" y="266"/>
                    </a:cubicBezTo>
                    <a:cubicBezTo>
                      <a:pt x="41" y="351"/>
                      <a:pt x="107" y="385"/>
                      <a:pt x="182" y="385"/>
                    </a:cubicBezTo>
                    <a:cubicBezTo>
                      <a:pt x="247" y="385"/>
                      <a:pt x="318" y="360"/>
                      <a:pt x="361" y="318"/>
                    </a:cubicBezTo>
                    <a:lnTo>
                      <a:pt x="361" y="318"/>
                    </a:lnTo>
                    <a:cubicBezTo>
                      <a:pt x="416" y="273"/>
                      <a:pt x="445" y="200"/>
                      <a:pt x="422" y="127"/>
                    </a:cubicBezTo>
                    <a:cubicBezTo>
                      <a:pt x="407" y="68"/>
                      <a:pt x="356" y="24"/>
                      <a:pt x="305" y="2"/>
                    </a:cubicBezTo>
                    <a:cubicBezTo>
                      <a:pt x="296" y="1"/>
                      <a:pt x="288" y="1"/>
                      <a:pt x="28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2255;p52"/>
              <p:cNvSpPr/>
              <p:nvPr/>
            </p:nvSpPr>
            <p:spPr>
              <a:xfrm>
                <a:off x="1501400" y="2937550"/>
                <a:ext cx="6075" cy="4750"/>
              </a:xfrm>
              <a:custGeom>
                <a:avLst/>
                <a:gdLst/>
                <a:ahLst/>
                <a:cxnLst/>
                <a:rect l="l" t="t" r="r" b="b"/>
                <a:pathLst>
                  <a:path w="243" h="190" extrusionOk="0">
                    <a:moveTo>
                      <a:pt x="102" y="1"/>
                    </a:moveTo>
                    <a:cubicBezTo>
                      <a:pt x="78" y="1"/>
                      <a:pt x="55" y="10"/>
                      <a:pt x="37" y="28"/>
                    </a:cubicBezTo>
                    <a:cubicBezTo>
                      <a:pt x="23" y="35"/>
                      <a:pt x="15" y="50"/>
                      <a:pt x="15" y="65"/>
                    </a:cubicBezTo>
                    <a:lnTo>
                      <a:pt x="15" y="72"/>
                    </a:lnTo>
                    <a:cubicBezTo>
                      <a:pt x="1" y="109"/>
                      <a:pt x="23" y="153"/>
                      <a:pt x="52" y="167"/>
                    </a:cubicBezTo>
                    <a:cubicBezTo>
                      <a:pt x="81" y="182"/>
                      <a:pt x="103" y="189"/>
                      <a:pt x="133" y="189"/>
                    </a:cubicBezTo>
                    <a:cubicBezTo>
                      <a:pt x="206" y="189"/>
                      <a:pt x="243" y="101"/>
                      <a:pt x="191" y="50"/>
                    </a:cubicBezTo>
                    <a:cubicBezTo>
                      <a:pt x="177" y="35"/>
                      <a:pt x="162" y="21"/>
                      <a:pt x="147" y="13"/>
                    </a:cubicBezTo>
                    <a:cubicBezTo>
                      <a:pt x="133" y="5"/>
                      <a:pt x="117" y="1"/>
                      <a:pt x="10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2256;p52"/>
              <p:cNvSpPr/>
              <p:nvPr/>
            </p:nvSpPr>
            <p:spPr>
              <a:xfrm>
                <a:off x="1562250" y="2948250"/>
                <a:ext cx="11400" cy="9625"/>
              </a:xfrm>
              <a:custGeom>
                <a:avLst/>
                <a:gdLst/>
                <a:ahLst/>
                <a:cxnLst/>
                <a:rect l="l" t="t" r="r" b="b"/>
                <a:pathLst>
                  <a:path w="456" h="385" extrusionOk="0">
                    <a:moveTo>
                      <a:pt x="201" y="1"/>
                    </a:moveTo>
                    <a:cubicBezTo>
                      <a:pt x="100" y="1"/>
                      <a:pt x="1" y="79"/>
                      <a:pt x="1" y="194"/>
                    </a:cubicBezTo>
                    <a:cubicBezTo>
                      <a:pt x="1" y="297"/>
                      <a:pt x="89" y="385"/>
                      <a:pt x="199" y="385"/>
                    </a:cubicBezTo>
                    <a:cubicBezTo>
                      <a:pt x="367" y="385"/>
                      <a:pt x="455" y="179"/>
                      <a:pt x="331" y="55"/>
                    </a:cubicBezTo>
                    <a:cubicBezTo>
                      <a:pt x="294" y="18"/>
                      <a:pt x="247" y="1"/>
                      <a:pt x="20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2257;p52"/>
              <p:cNvSpPr/>
              <p:nvPr/>
            </p:nvSpPr>
            <p:spPr>
              <a:xfrm>
                <a:off x="1232550" y="2914025"/>
                <a:ext cx="42325" cy="94800"/>
              </a:xfrm>
              <a:custGeom>
                <a:avLst/>
                <a:gdLst/>
                <a:ahLst/>
                <a:cxnLst/>
                <a:rect l="l" t="t" r="r" b="b"/>
                <a:pathLst>
                  <a:path w="1693" h="3792" extrusionOk="0">
                    <a:moveTo>
                      <a:pt x="484" y="1"/>
                    </a:moveTo>
                    <a:cubicBezTo>
                      <a:pt x="464" y="1"/>
                      <a:pt x="445" y="12"/>
                      <a:pt x="439" y="38"/>
                    </a:cubicBezTo>
                    <a:cubicBezTo>
                      <a:pt x="256" y="595"/>
                      <a:pt x="138" y="1211"/>
                      <a:pt x="6" y="1783"/>
                    </a:cubicBezTo>
                    <a:cubicBezTo>
                      <a:pt x="1" y="1806"/>
                      <a:pt x="17" y="1824"/>
                      <a:pt x="35" y="1824"/>
                    </a:cubicBezTo>
                    <a:cubicBezTo>
                      <a:pt x="40" y="1824"/>
                      <a:pt x="46" y="1823"/>
                      <a:pt x="50" y="1820"/>
                    </a:cubicBezTo>
                    <a:cubicBezTo>
                      <a:pt x="150" y="1753"/>
                      <a:pt x="189" y="1693"/>
                      <a:pt x="228" y="1693"/>
                    </a:cubicBezTo>
                    <a:cubicBezTo>
                      <a:pt x="257" y="1693"/>
                      <a:pt x="287" y="1728"/>
                      <a:pt x="344" y="1820"/>
                    </a:cubicBezTo>
                    <a:cubicBezTo>
                      <a:pt x="468" y="2010"/>
                      <a:pt x="534" y="2237"/>
                      <a:pt x="534" y="2472"/>
                    </a:cubicBezTo>
                    <a:cubicBezTo>
                      <a:pt x="542" y="2817"/>
                      <a:pt x="351" y="3506"/>
                      <a:pt x="622" y="3770"/>
                    </a:cubicBezTo>
                    <a:cubicBezTo>
                      <a:pt x="641" y="3784"/>
                      <a:pt x="661" y="3792"/>
                      <a:pt x="680" y="3792"/>
                    </a:cubicBezTo>
                    <a:cubicBezTo>
                      <a:pt x="699" y="3792"/>
                      <a:pt x="718" y="3784"/>
                      <a:pt x="732" y="3770"/>
                    </a:cubicBezTo>
                    <a:cubicBezTo>
                      <a:pt x="1238" y="3198"/>
                      <a:pt x="1590" y="2611"/>
                      <a:pt x="1693" y="1856"/>
                    </a:cubicBezTo>
                    <a:cubicBezTo>
                      <a:pt x="1693" y="1836"/>
                      <a:pt x="1677" y="1825"/>
                      <a:pt x="1662" y="1825"/>
                    </a:cubicBezTo>
                    <a:cubicBezTo>
                      <a:pt x="1650" y="1825"/>
                      <a:pt x="1637" y="1832"/>
                      <a:pt x="1634" y="1849"/>
                    </a:cubicBezTo>
                    <a:cubicBezTo>
                      <a:pt x="1524" y="2252"/>
                      <a:pt x="1355" y="2648"/>
                      <a:pt x="1150" y="3007"/>
                    </a:cubicBezTo>
                    <a:cubicBezTo>
                      <a:pt x="1069" y="3147"/>
                      <a:pt x="945" y="3367"/>
                      <a:pt x="828" y="3462"/>
                    </a:cubicBezTo>
                    <a:cubicBezTo>
                      <a:pt x="767" y="3509"/>
                      <a:pt x="729" y="3529"/>
                      <a:pt x="706" y="3529"/>
                    </a:cubicBezTo>
                    <a:cubicBezTo>
                      <a:pt x="640" y="3529"/>
                      <a:pt x="697" y="3365"/>
                      <a:pt x="703" y="3213"/>
                    </a:cubicBezTo>
                    <a:cubicBezTo>
                      <a:pt x="710" y="2919"/>
                      <a:pt x="769" y="2560"/>
                      <a:pt x="710" y="2267"/>
                    </a:cubicBezTo>
                    <a:cubicBezTo>
                      <a:pt x="652" y="2003"/>
                      <a:pt x="395" y="1820"/>
                      <a:pt x="285" y="1563"/>
                    </a:cubicBezTo>
                    <a:cubicBezTo>
                      <a:pt x="281" y="1559"/>
                      <a:pt x="276" y="1557"/>
                      <a:pt x="271" y="1557"/>
                    </a:cubicBezTo>
                    <a:cubicBezTo>
                      <a:pt x="267" y="1557"/>
                      <a:pt x="263" y="1559"/>
                      <a:pt x="263" y="1563"/>
                    </a:cubicBezTo>
                    <a:cubicBezTo>
                      <a:pt x="219" y="1619"/>
                      <a:pt x="189" y="1643"/>
                      <a:pt x="169" y="1643"/>
                    </a:cubicBezTo>
                    <a:cubicBezTo>
                      <a:pt x="73" y="1643"/>
                      <a:pt x="223" y="1086"/>
                      <a:pt x="241" y="1013"/>
                    </a:cubicBezTo>
                    <a:cubicBezTo>
                      <a:pt x="322" y="690"/>
                      <a:pt x="454" y="390"/>
                      <a:pt x="534" y="67"/>
                    </a:cubicBezTo>
                    <a:cubicBezTo>
                      <a:pt x="548" y="27"/>
                      <a:pt x="515" y="1"/>
                      <a:pt x="48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2258;p52"/>
              <p:cNvSpPr/>
              <p:nvPr/>
            </p:nvSpPr>
            <p:spPr>
              <a:xfrm>
                <a:off x="1290975" y="2957925"/>
                <a:ext cx="69125" cy="72025"/>
              </a:xfrm>
              <a:custGeom>
                <a:avLst/>
                <a:gdLst/>
                <a:ahLst/>
                <a:cxnLst/>
                <a:rect l="l" t="t" r="r" b="b"/>
                <a:pathLst>
                  <a:path w="2765" h="2881" extrusionOk="0">
                    <a:moveTo>
                      <a:pt x="2000" y="0"/>
                    </a:moveTo>
                    <a:cubicBezTo>
                      <a:pt x="1991" y="0"/>
                      <a:pt x="1982" y="2"/>
                      <a:pt x="1973" y="5"/>
                    </a:cubicBezTo>
                    <a:cubicBezTo>
                      <a:pt x="1739" y="49"/>
                      <a:pt x="1519" y="159"/>
                      <a:pt x="1335" y="313"/>
                    </a:cubicBezTo>
                    <a:cubicBezTo>
                      <a:pt x="1240" y="401"/>
                      <a:pt x="1152" y="503"/>
                      <a:pt x="1064" y="591"/>
                    </a:cubicBezTo>
                    <a:cubicBezTo>
                      <a:pt x="837" y="789"/>
                      <a:pt x="800" y="643"/>
                      <a:pt x="536" y="797"/>
                    </a:cubicBezTo>
                    <a:cubicBezTo>
                      <a:pt x="170" y="1017"/>
                      <a:pt x="52" y="1750"/>
                      <a:pt x="1" y="2131"/>
                    </a:cubicBezTo>
                    <a:cubicBezTo>
                      <a:pt x="1" y="2135"/>
                      <a:pt x="3" y="2137"/>
                      <a:pt x="5" y="2137"/>
                    </a:cubicBezTo>
                    <a:cubicBezTo>
                      <a:pt x="6" y="2137"/>
                      <a:pt x="8" y="2135"/>
                      <a:pt x="8" y="2131"/>
                    </a:cubicBezTo>
                    <a:lnTo>
                      <a:pt x="8" y="2138"/>
                    </a:lnTo>
                    <a:cubicBezTo>
                      <a:pt x="96" y="1860"/>
                      <a:pt x="206" y="1581"/>
                      <a:pt x="331" y="1310"/>
                    </a:cubicBezTo>
                    <a:cubicBezTo>
                      <a:pt x="470" y="1031"/>
                      <a:pt x="609" y="987"/>
                      <a:pt x="873" y="885"/>
                    </a:cubicBezTo>
                    <a:cubicBezTo>
                      <a:pt x="1293" y="727"/>
                      <a:pt x="1486" y="324"/>
                      <a:pt x="1926" y="183"/>
                    </a:cubicBezTo>
                    <a:lnTo>
                      <a:pt x="1926" y="183"/>
                    </a:lnTo>
                    <a:cubicBezTo>
                      <a:pt x="1963" y="580"/>
                      <a:pt x="1962" y="1042"/>
                      <a:pt x="2252" y="1325"/>
                    </a:cubicBezTo>
                    <a:cubicBezTo>
                      <a:pt x="2288" y="1354"/>
                      <a:pt x="2369" y="1332"/>
                      <a:pt x="2398" y="1361"/>
                    </a:cubicBezTo>
                    <a:cubicBezTo>
                      <a:pt x="2523" y="1479"/>
                      <a:pt x="2516" y="1589"/>
                      <a:pt x="2530" y="1743"/>
                    </a:cubicBezTo>
                    <a:cubicBezTo>
                      <a:pt x="2567" y="2116"/>
                      <a:pt x="2428" y="2468"/>
                      <a:pt x="2530" y="2842"/>
                    </a:cubicBezTo>
                    <a:cubicBezTo>
                      <a:pt x="2538" y="2868"/>
                      <a:pt x="2560" y="2881"/>
                      <a:pt x="2582" y="2881"/>
                    </a:cubicBezTo>
                    <a:cubicBezTo>
                      <a:pt x="2604" y="2881"/>
                      <a:pt x="2626" y="2868"/>
                      <a:pt x="2633" y="2842"/>
                    </a:cubicBezTo>
                    <a:cubicBezTo>
                      <a:pt x="2765" y="2490"/>
                      <a:pt x="2750" y="2058"/>
                      <a:pt x="2736" y="1684"/>
                    </a:cubicBezTo>
                    <a:cubicBezTo>
                      <a:pt x="2728" y="1479"/>
                      <a:pt x="2699" y="1332"/>
                      <a:pt x="2552" y="1178"/>
                    </a:cubicBezTo>
                    <a:cubicBezTo>
                      <a:pt x="2536" y="1161"/>
                      <a:pt x="2515" y="1153"/>
                      <a:pt x="2494" y="1153"/>
                    </a:cubicBezTo>
                    <a:cubicBezTo>
                      <a:pt x="2486" y="1153"/>
                      <a:pt x="2479" y="1154"/>
                      <a:pt x="2472" y="1156"/>
                    </a:cubicBezTo>
                    <a:cubicBezTo>
                      <a:pt x="2458" y="1160"/>
                      <a:pt x="2445" y="1162"/>
                      <a:pt x="2433" y="1162"/>
                    </a:cubicBezTo>
                    <a:cubicBezTo>
                      <a:pt x="2158" y="1162"/>
                      <a:pt x="2097" y="196"/>
                      <a:pt x="2076" y="56"/>
                    </a:cubicBezTo>
                    <a:cubicBezTo>
                      <a:pt x="2064" y="21"/>
                      <a:pt x="2034" y="0"/>
                      <a:pt x="200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2259;p52"/>
              <p:cNvSpPr/>
              <p:nvPr/>
            </p:nvSpPr>
            <p:spPr>
              <a:xfrm>
                <a:off x="1380250" y="2977925"/>
                <a:ext cx="11750" cy="76225"/>
              </a:xfrm>
              <a:custGeom>
                <a:avLst/>
                <a:gdLst/>
                <a:ahLst/>
                <a:cxnLst/>
                <a:rect l="l" t="t" r="r" b="b"/>
                <a:pathLst>
                  <a:path w="470" h="3049" extrusionOk="0">
                    <a:moveTo>
                      <a:pt x="357" y="0"/>
                    </a:moveTo>
                    <a:cubicBezTo>
                      <a:pt x="337" y="0"/>
                      <a:pt x="315" y="13"/>
                      <a:pt x="308" y="41"/>
                    </a:cubicBezTo>
                    <a:cubicBezTo>
                      <a:pt x="250" y="283"/>
                      <a:pt x="213" y="539"/>
                      <a:pt x="213" y="796"/>
                    </a:cubicBezTo>
                    <a:cubicBezTo>
                      <a:pt x="213" y="821"/>
                      <a:pt x="235" y="841"/>
                      <a:pt x="265" y="841"/>
                    </a:cubicBezTo>
                    <a:cubicBezTo>
                      <a:pt x="270" y="841"/>
                      <a:pt x="274" y="841"/>
                      <a:pt x="279" y="840"/>
                    </a:cubicBezTo>
                    <a:lnTo>
                      <a:pt x="279" y="840"/>
                    </a:lnTo>
                    <a:cubicBezTo>
                      <a:pt x="242" y="855"/>
                      <a:pt x="154" y="2006"/>
                      <a:pt x="147" y="2035"/>
                    </a:cubicBezTo>
                    <a:cubicBezTo>
                      <a:pt x="96" y="2350"/>
                      <a:pt x="0" y="2673"/>
                      <a:pt x="30" y="2995"/>
                    </a:cubicBezTo>
                    <a:cubicBezTo>
                      <a:pt x="30" y="3028"/>
                      <a:pt x="59" y="3048"/>
                      <a:pt x="88" y="3048"/>
                    </a:cubicBezTo>
                    <a:cubicBezTo>
                      <a:pt x="105" y="3048"/>
                      <a:pt x="122" y="3041"/>
                      <a:pt x="132" y="3025"/>
                    </a:cubicBezTo>
                    <a:cubicBezTo>
                      <a:pt x="470" y="2431"/>
                      <a:pt x="440" y="1426"/>
                      <a:pt x="389" y="774"/>
                    </a:cubicBezTo>
                    <a:cubicBezTo>
                      <a:pt x="389" y="750"/>
                      <a:pt x="369" y="735"/>
                      <a:pt x="349" y="735"/>
                    </a:cubicBezTo>
                    <a:cubicBezTo>
                      <a:pt x="346" y="735"/>
                      <a:pt x="342" y="736"/>
                      <a:pt x="339" y="737"/>
                    </a:cubicBezTo>
                    <a:lnTo>
                      <a:pt x="339" y="737"/>
                    </a:lnTo>
                    <a:cubicBezTo>
                      <a:pt x="382" y="717"/>
                      <a:pt x="404" y="63"/>
                      <a:pt x="404" y="48"/>
                    </a:cubicBezTo>
                    <a:cubicBezTo>
                      <a:pt x="404" y="17"/>
                      <a:pt x="381" y="0"/>
                      <a:pt x="35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2260;p52"/>
              <p:cNvSpPr/>
              <p:nvPr/>
            </p:nvSpPr>
            <p:spPr>
              <a:xfrm>
                <a:off x="1309875" y="2993525"/>
                <a:ext cx="10225" cy="36075"/>
              </a:xfrm>
              <a:custGeom>
                <a:avLst/>
                <a:gdLst/>
                <a:ahLst/>
                <a:cxnLst/>
                <a:rect l="l" t="t" r="r" b="b"/>
                <a:pathLst>
                  <a:path w="409" h="1443" extrusionOk="0">
                    <a:moveTo>
                      <a:pt x="356" y="1"/>
                    </a:moveTo>
                    <a:cubicBezTo>
                      <a:pt x="347" y="1"/>
                      <a:pt x="338" y="4"/>
                      <a:pt x="330" y="11"/>
                    </a:cubicBezTo>
                    <a:cubicBezTo>
                      <a:pt x="169" y="128"/>
                      <a:pt x="161" y="436"/>
                      <a:pt x="125" y="619"/>
                    </a:cubicBezTo>
                    <a:cubicBezTo>
                      <a:pt x="81" y="876"/>
                      <a:pt x="0" y="1169"/>
                      <a:pt x="81" y="1426"/>
                    </a:cubicBezTo>
                    <a:cubicBezTo>
                      <a:pt x="84" y="1437"/>
                      <a:pt x="95" y="1442"/>
                      <a:pt x="106" y="1442"/>
                    </a:cubicBezTo>
                    <a:cubicBezTo>
                      <a:pt x="117" y="1442"/>
                      <a:pt x="128" y="1437"/>
                      <a:pt x="132" y="1426"/>
                    </a:cubicBezTo>
                    <a:cubicBezTo>
                      <a:pt x="271" y="1242"/>
                      <a:pt x="293" y="1008"/>
                      <a:pt x="330" y="780"/>
                    </a:cubicBezTo>
                    <a:cubicBezTo>
                      <a:pt x="345" y="692"/>
                      <a:pt x="359" y="590"/>
                      <a:pt x="374" y="494"/>
                    </a:cubicBezTo>
                    <a:cubicBezTo>
                      <a:pt x="396" y="362"/>
                      <a:pt x="367" y="187"/>
                      <a:pt x="403" y="62"/>
                    </a:cubicBezTo>
                    <a:cubicBezTo>
                      <a:pt x="409" y="34"/>
                      <a:pt x="384" y="1"/>
                      <a:pt x="35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2261;p52"/>
              <p:cNvSpPr/>
              <p:nvPr/>
            </p:nvSpPr>
            <p:spPr>
              <a:xfrm>
                <a:off x="1418550" y="2985675"/>
                <a:ext cx="51550" cy="68725"/>
              </a:xfrm>
              <a:custGeom>
                <a:avLst/>
                <a:gdLst/>
                <a:ahLst/>
                <a:cxnLst/>
                <a:rect l="l" t="t" r="r" b="b"/>
                <a:pathLst>
                  <a:path w="2062" h="2749" extrusionOk="0">
                    <a:moveTo>
                      <a:pt x="121" y="1"/>
                    </a:moveTo>
                    <a:cubicBezTo>
                      <a:pt x="101" y="1"/>
                      <a:pt x="81" y="12"/>
                      <a:pt x="74" y="39"/>
                    </a:cubicBezTo>
                    <a:lnTo>
                      <a:pt x="81" y="39"/>
                    </a:lnTo>
                    <a:cubicBezTo>
                      <a:pt x="30" y="273"/>
                      <a:pt x="1" y="581"/>
                      <a:pt x="184" y="757"/>
                    </a:cubicBezTo>
                    <a:cubicBezTo>
                      <a:pt x="199" y="772"/>
                      <a:pt x="221" y="772"/>
                      <a:pt x="235" y="772"/>
                    </a:cubicBezTo>
                    <a:cubicBezTo>
                      <a:pt x="244" y="769"/>
                      <a:pt x="252" y="768"/>
                      <a:pt x="260" y="768"/>
                    </a:cubicBezTo>
                    <a:cubicBezTo>
                      <a:pt x="419" y="768"/>
                      <a:pt x="496" y="1298"/>
                      <a:pt x="565" y="1410"/>
                    </a:cubicBezTo>
                    <a:cubicBezTo>
                      <a:pt x="646" y="1542"/>
                      <a:pt x="778" y="1637"/>
                      <a:pt x="932" y="1681"/>
                    </a:cubicBezTo>
                    <a:cubicBezTo>
                      <a:pt x="961" y="1687"/>
                      <a:pt x="988" y="1689"/>
                      <a:pt x="1015" y="1689"/>
                    </a:cubicBezTo>
                    <a:cubicBezTo>
                      <a:pt x="1142" y="1689"/>
                      <a:pt x="1247" y="1637"/>
                      <a:pt x="1343" y="1637"/>
                    </a:cubicBezTo>
                    <a:cubicBezTo>
                      <a:pt x="1438" y="1637"/>
                      <a:pt x="1524" y="1688"/>
                      <a:pt x="1614" y="1894"/>
                    </a:cubicBezTo>
                    <a:cubicBezTo>
                      <a:pt x="1731" y="2165"/>
                      <a:pt x="1672" y="2465"/>
                      <a:pt x="1848" y="2722"/>
                    </a:cubicBezTo>
                    <a:cubicBezTo>
                      <a:pt x="1858" y="2740"/>
                      <a:pt x="1875" y="2749"/>
                      <a:pt x="1892" y="2749"/>
                    </a:cubicBezTo>
                    <a:cubicBezTo>
                      <a:pt x="1917" y="2749"/>
                      <a:pt x="1943" y="2733"/>
                      <a:pt x="1951" y="2707"/>
                    </a:cubicBezTo>
                    <a:cubicBezTo>
                      <a:pt x="2061" y="2385"/>
                      <a:pt x="1914" y="1498"/>
                      <a:pt x="1496" y="1410"/>
                    </a:cubicBezTo>
                    <a:cubicBezTo>
                      <a:pt x="1478" y="1406"/>
                      <a:pt x="1461" y="1404"/>
                      <a:pt x="1444" y="1404"/>
                    </a:cubicBezTo>
                    <a:cubicBezTo>
                      <a:pt x="1337" y="1404"/>
                      <a:pt x="1266" y="1477"/>
                      <a:pt x="1152" y="1483"/>
                    </a:cubicBezTo>
                    <a:cubicBezTo>
                      <a:pt x="1120" y="1486"/>
                      <a:pt x="1090" y="1487"/>
                      <a:pt x="1062" y="1487"/>
                    </a:cubicBezTo>
                    <a:cubicBezTo>
                      <a:pt x="596" y="1487"/>
                      <a:pt x="664" y="1101"/>
                      <a:pt x="485" y="852"/>
                    </a:cubicBezTo>
                    <a:cubicBezTo>
                      <a:pt x="389" y="735"/>
                      <a:pt x="382" y="794"/>
                      <a:pt x="301" y="691"/>
                    </a:cubicBezTo>
                    <a:cubicBezTo>
                      <a:pt x="162" y="501"/>
                      <a:pt x="184" y="273"/>
                      <a:pt x="169" y="46"/>
                    </a:cubicBezTo>
                    <a:cubicBezTo>
                      <a:pt x="169" y="18"/>
                      <a:pt x="145" y="1"/>
                      <a:pt x="12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2262;p52"/>
              <p:cNvSpPr/>
              <p:nvPr/>
            </p:nvSpPr>
            <p:spPr>
              <a:xfrm>
                <a:off x="1511475" y="2978575"/>
                <a:ext cx="7000" cy="76350"/>
              </a:xfrm>
              <a:custGeom>
                <a:avLst/>
                <a:gdLst/>
                <a:ahLst/>
                <a:cxnLst/>
                <a:rect l="l" t="t" r="r" b="b"/>
                <a:pathLst>
                  <a:path w="280" h="3054" extrusionOk="0">
                    <a:moveTo>
                      <a:pt x="134" y="0"/>
                    </a:moveTo>
                    <a:cubicBezTo>
                      <a:pt x="124" y="0"/>
                      <a:pt x="114" y="7"/>
                      <a:pt x="111" y="22"/>
                    </a:cubicBezTo>
                    <a:cubicBezTo>
                      <a:pt x="1" y="499"/>
                      <a:pt x="16" y="1026"/>
                      <a:pt x="30" y="1518"/>
                    </a:cubicBezTo>
                    <a:cubicBezTo>
                      <a:pt x="23" y="2016"/>
                      <a:pt x="67" y="2522"/>
                      <a:pt x="170" y="3013"/>
                    </a:cubicBezTo>
                    <a:cubicBezTo>
                      <a:pt x="176" y="3040"/>
                      <a:pt x="198" y="3053"/>
                      <a:pt x="220" y="3053"/>
                    </a:cubicBezTo>
                    <a:cubicBezTo>
                      <a:pt x="246" y="3053"/>
                      <a:pt x="272" y="3035"/>
                      <a:pt x="272" y="2999"/>
                    </a:cubicBezTo>
                    <a:cubicBezTo>
                      <a:pt x="280" y="2508"/>
                      <a:pt x="221" y="2009"/>
                      <a:pt x="206" y="1518"/>
                    </a:cubicBezTo>
                    <a:cubicBezTo>
                      <a:pt x="184" y="1019"/>
                      <a:pt x="221" y="513"/>
                      <a:pt x="162" y="29"/>
                    </a:cubicBezTo>
                    <a:cubicBezTo>
                      <a:pt x="162" y="12"/>
                      <a:pt x="148" y="0"/>
                      <a:pt x="13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2263;p52"/>
              <p:cNvSpPr/>
              <p:nvPr/>
            </p:nvSpPr>
            <p:spPr>
              <a:xfrm>
                <a:off x="1538250" y="2992050"/>
                <a:ext cx="35300" cy="5555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2222" extrusionOk="0">
                    <a:moveTo>
                      <a:pt x="72" y="1"/>
                    </a:moveTo>
                    <a:cubicBezTo>
                      <a:pt x="56" y="1"/>
                      <a:pt x="43" y="9"/>
                      <a:pt x="37" y="26"/>
                    </a:cubicBezTo>
                    <a:lnTo>
                      <a:pt x="22" y="55"/>
                    </a:lnTo>
                    <a:cubicBezTo>
                      <a:pt x="15" y="62"/>
                      <a:pt x="15" y="77"/>
                      <a:pt x="22" y="84"/>
                    </a:cubicBezTo>
                    <a:lnTo>
                      <a:pt x="37" y="106"/>
                    </a:lnTo>
                    <a:cubicBezTo>
                      <a:pt x="39" y="108"/>
                      <a:pt x="41" y="109"/>
                      <a:pt x="44" y="109"/>
                    </a:cubicBezTo>
                    <a:cubicBezTo>
                      <a:pt x="49" y="109"/>
                      <a:pt x="54" y="104"/>
                      <a:pt x="59" y="99"/>
                    </a:cubicBezTo>
                    <a:lnTo>
                      <a:pt x="59" y="99"/>
                    </a:lnTo>
                    <a:cubicBezTo>
                      <a:pt x="0" y="304"/>
                      <a:pt x="191" y="590"/>
                      <a:pt x="345" y="707"/>
                    </a:cubicBezTo>
                    <a:cubicBezTo>
                      <a:pt x="356" y="715"/>
                      <a:pt x="369" y="718"/>
                      <a:pt x="383" y="718"/>
                    </a:cubicBezTo>
                    <a:cubicBezTo>
                      <a:pt x="396" y="718"/>
                      <a:pt x="411" y="715"/>
                      <a:pt x="426" y="707"/>
                    </a:cubicBezTo>
                    <a:cubicBezTo>
                      <a:pt x="506" y="664"/>
                      <a:pt x="575" y="645"/>
                      <a:pt x="634" y="645"/>
                    </a:cubicBezTo>
                    <a:cubicBezTo>
                      <a:pt x="938" y="645"/>
                      <a:pt x="991" y="1138"/>
                      <a:pt x="1034" y="1389"/>
                    </a:cubicBezTo>
                    <a:cubicBezTo>
                      <a:pt x="1071" y="1646"/>
                      <a:pt x="1086" y="1903"/>
                      <a:pt x="1166" y="2144"/>
                    </a:cubicBezTo>
                    <a:cubicBezTo>
                      <a:pt x="1182" y="2199"/>
                      <a:pt x="1221" y="2222"/>
                      <a:pt x="1261" y="2222"/>
                    </a:cubicBezTo>
                    <a:cubicBezTo>
                      <a:pt x="1334" y="2222"/>
                      <a:pt x="1411" y="2149"/>
                      <a:pt x="1364" y="2064"/>
                    </a:cubicBezTo>
                    <a:cubicBezTo>
                      <a:pt x="1357" y="1998"/>
                      <a:pt x="1349" y="1939"/>
                      <a:pt x="1349" y="1881"/>
                    </a:cubicBezTo>
                    <a:cubicBezTo>
                      <a:pt x="1327" y="1668"/>
                      <a:pt x="1291" y="1463"/>
                      <a:pt x="1247" y="1257"/>
                    </a:cubicBezTo>
                    <a:cubicBezTo>
                      <a:pt x="1196" y="1015"/>
                      <a:pt x="1108" y="605"/>
                      <a:pt x="880" y="451"/>
                    </a:cubicBezTo>
                    <a:cubicBezTo>
                      <a:pt x="833" y="421"/>
                      <a:pt x="788" y="410"/>
                      <a:pt x="745" y="410"/>
                    </a:cubicBezTo>
                    <a:cubicBezTo>
                      <a:pt x="629" y="410"/>
                      <a:pt x="527" y="489"/>
                      <a:pt x="428" y="489"/>
                    </a:cubicBezTo>
                    <a:cubicBezTo>
                      <a:pt x="410" y="489"/>
                      <a:pt x="392" y="486"/>
                      <a:pt x="374" y="480"/>
                    </a:cubicBezTo>
                    <a:cubicBezTo>
                      <a:pt x="198" y="414"/>
                      <a:pt x="294" y="62"/>
                      <a:pt x="88" y="4"/>
                    </a:cubicBezTo>
                    <a:cubicBezTo>
                      <a:pt x="83" y="2"/>
                      <a:pt x="77" y="1"/>
                      <a:pt x="7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2264;p52"/>
              <p:cNvSpPr/>
              <p:nvPr/>
            </p:nvSpPr>
            <p:spPr>
              <a:xfrm>
                <a:off x="1074875" y="2996900"/>
                <a:ext cx="666850" cy="104300"/>
              </a:xfrm>
              <a:custGeom>
                <a:avLst/>
                <a:gdLst/>
                <a:ahLst/>
                <a:cxnLst/>
                <a:rect l="l" t="t" r="r" b="b"/>
                <a:pathLst>
                  <a:path w="26674" h="4172" extrusionOk="0">
                    <a:moveTo>
                      <a:pt x="1" y="0"/>
                    </a:moveTo>
                    <a:cubicBezTo>
                      <a:pt x="1" y="2302"/>
                      <a:pt x="5969" y="4172"/>
                      <a:pt x="13337" y="4172"/>
                    </a:cubicBezTo>
                    <a:cubicBezTo>
                      <a:pt x="20706" y="4172"/>
                      <a:pt x="26674" y="2302"/>
                      <a:pt x="26674" y="0"/>
                    </a:cubicBezTo>
                    <a:lnTo>
                      <a:pt x="25743" y="0"/>
                    </a:lnTo>
                    <a:cubicBezTo>
                      <a:pt x="25449" y="345"/>
                      <a:pt x="24562" y="1115"/>
                      <a:pt x="22055" y="1811"/>
                    </a:cubicBezTo>
                    <a:cubicBezTo>
                      <a:pt x="19657" y="2478"/>
                      <a:pt x="16563" y="2845"/>
                      <a:pt x="13337" y="2845"/>
                    </a:cubicBezTo>
                    <a:cubicBezTo>
                      <a:pt x="10111" y="2845"/>
                      <a:pt x="7010" y="2478"/>
                      <a:pt x="4612" y="1811"/>
                    </a:cubicBezTo>
                    <a:cubicBezTo>
                      <a:pt x="2105" y="1115"/>
                      <a:pt x="1218" y="345"/>
                      <a:pt x="92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2265;p52"/>
              <p:cNvSpPr/>
              <p:nvPr/>
            </p:nvSpPr>
            <p:spPr>
              <a:xfrm>
                <a:off x="1629350" y="3003725"/>
                <a:ext cx="103450" cy="61375"/>
              </a:xfrm>
              <a:custGeom>
                <a:avLst/>
                <a:gdLst/>
                <a:ahLst/>
                <a:cxnLst/>
                <a:rect l="l" t="t" r="r" b="b"/>
                <a:pathLst>
                  <a:path w="4138" h="2455" extrusionOk="0">
                    <a:moveTo>
                      <a:pt x="3990" y="0"/>
                    </a:moveTo>
                    <a:cubicBezTo>
                      <a:pt x="3960" y="0"/>
                      <a:pt x="3931" y="9"/>
                      <a:pt x="3908" y="28"/>
                    </a:cubicBezTo>
                    <a:cubicBezTo>
                      <a:pt x="3586" y="277"/>
                      <a:pt x="3344" y="629"/>
                      <a:pt x="3028" y="893"/>
                    </a:cubicBezTo>
                    <a:cubicBezTo>
                      <a:pt x="2713" y="1157"/>
                      <a:pt x="2368" y="1377"/>
                      <a:pt x="2009" y="1553"/>
                    </a:cubicBezTo>
                    <a:cubicBezTo>
                      <a:pt x="1379" y="1868"/>
                      <a:pt x="690" y="2066"/>
                      <a:pt x="44" y="2352"/>
                    </a:cubicBezTo>
                    <a:cubicBezTo>
                      <a:pt x="0" y="2381"/>
                      <a:pt x="15" y="2455"/>
                      <a:pt x="74" y="2455"/>
                    </a:cubicBezTo>
                    <a:cubicBezTo>
                      <a:pt x="851" y="2374"/>
                      <a:pt x="1599" y="2147"/>
                      <a:pt x="2295" y="1787"/>
                    </a:cubicBezTo>
                    <a:cubicBezTo>
                      <a:pt x="2962" y="1450"/>
                      <a:pt x="3828" y="871"/>
                      <a:pt x="4106" y="145"/>
                    </a:cubicBezTo>
                    <a:cubicBezTo>
                      <a:pt x="4138" y="56"/>
                      <a:pt x="4064" y="0"/>
                      <a:pt x="399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2266;p52"/>
              <p:cNvSpPr/>
              <p:nvPr/>
            </p:nvSpPr>
            <p:spPr>
              <a:xfrm>
                <a:off x="1576375" y="3069650"/>
                <a:ext cx="20925" cy="12650"/>
              </a:xfrm>
              <a:custGeom>
                <a:avLst/>
                <a:gdLst/>
                <a:ahLst/>
                <a:cxnLst/>
                <a:rect l="l" t="t" r="r" b="b"/>
                <a:pathLst>
                  <a:path w="837" h="506" extrusionOk="0">
                    <a:moveTo>
                      <a:pt x="609" y="1"/>
                    </a:moveTo>
                    <a:cubicBezTo>
                      <a:pt x="492" y="8"/>
                      <a:pt x="389" y="82"/>
                      <a:pt x="272" y="111"/>
                    </a:cubicBezTo>
                    <a:cubicBezTo>
                      <a:pt x="154" y="140"/>
                      <a:pt x="0" y="192"/>
                      <a:pt x="37" y="346"/>
                    </a:cubicBezTo>
                    <a:cubicBezTo>
                      <a:pt x="62" y="462"/>
                      <a:pt x="157" y="506"/>
                      <a:pt x="272" y="506"/>
                    </a:cubicBezTo>
                    <a:cubicBezTo>
                      <a:pt x="460" y="506"/>
                      <a:pt x="702" y="386"/>
                      <a:pt x="770" y="272"/>
                    </a:cubicBezTo>
                    <a:cubicBezTo>
                      <a:pt x="836" y="155"/>
                      <a:pt x="748" y="1"/>
                      <a:pt x="60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2267;p52"/>
              <p:cNvSpPr/>
              <p:nvPr/>
            </p:nvSpPr>
            <p:spPr>
              <a:xfrm>
                <a:off x="1141000" y="3049475"/>
                <a:ext cx="224800" cy="43975"/>
              </a:xfrm>
              <a:custGeom>
                <a:avLst/>
                <a:gdLst/>
                <a:ahLst/>
                <a:cxnLst/>
                <a:rect l="l" t="t" r="r" b="b"/>
                <a:pathLst>
                  <a:path w="8992" h="1759" extrusionOk="0">
                    <a:moveTo>
                      <a:pt x="142" y="0"/>
                    </a:moveTo>
                    <a:cubicBezTo>
                      <a:pt x="61" y="0"/>
                      <a:pt x="0" y="114"/>
                      <a:pt x="90" y="155"/>
                    </a:cubicBezTo>
                    <a:cubicBezTo>
                      <a:pt x="1447" y="786"/>
                      <a:pt x="3060" y="1065"/>
                      <a:pt x="4526" y="1314"/>
                    </a:cubicBezTo>
                    <a:cubicBezTo>
                      <a:pt x="5230" y="1438"/>
                      <a:pt x="5934" y="1534"/>
                      <a:pt x="6645" y="1614"/>
                    </a:cubicBezTo>
                    <a:cubicBezTo>
                      <a:pt x="7135" y="1669"/>
                      <a:pt x="7679" y="1758"/>
                      <a:pt x="8202" y="1758"/>
                    </a:cubicBezTo>
                    <a:cubicBezTo>
                      <a:pt x="8445" y="1758"/>
                      <a:pt x="8684" y="1739"/>
                      <a:pt x="8911" y="1688"/>
                    </a:cubicBezTo>
                    <a:cubicBezTo>
                      <a:pt x="8991" y="1658"/>
                      <a:pt x="8991" y="1541"/>
                      <a:pt x="8911" y="1512"/>
                    </a:cubicBezTo>
                    <a:cubicBezTo>
                      <a:pt x="8265" y="1292"/>
                      <a:pt x="7496" y="1306"/>
                      <a:pt x="6814" y="1233"/>
                    </a:cubicBezTo>
                    <a:cubicBezTo>
                      <a:pt x="6059" y="1145"/>
                      <a:pt x="5303" y="1035"/>
                      <a:pt x="4548" y="911"/>
                    </a:cubicBezTo>
                    <a:cubicBezTo>
                      <a:pt x="3830" y="786"/>
                      <a:pt x="3111" y="639"/>
                      <a:pt x="2400" y="485"/>
                    </a:cubicBezTo>
                    <a:cubicBezTo>
                      <a:pt x="1652" y="331"/>
                      <a:pt x="912" y="104"/>
                      <a:pt x="156" y="1"/>
                    </a:cubicBezTo>
                    <a:cubicBezTo>
                      <a:pt x="152" y="1"/>
                      <a:pt x="147" y="0"/>
                      <a:pt x="1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2268;p52"/>
              <p:cNvSpPr/>
              <p:nvPr/>
            </p:nvSpPr>
            <p:spPr>
              <a:xfrm>
                <a:off x="1256350" y="2802400"/>
                <a:ext cx="412225" cy="121900"/>
              </a:xfrm>
              <a:custGeom>
                <a:avLst/>
                <a:gdLst/>
                <a:ahLst/>
                <a:cxnLst/>
                <a:rect l="l" t="t" r="r" b="b"/>
                <a:pathLst>
                  <a:path w="16489" h="4876" extrusionOk="0">
                    <a:moveTo>
                      <a:pt x="1184" y="1"/>
                    </a:moveTo>
                    <a:cubicBezTo>
                      <a:pt x="1086" y="1"/>
                      <a:pt x="986" y="11"/>
                      <a:pt x="887" y="31"/>
                    </a:cubicBezTo>
                    <a:cubicBezTo>
                      <a:pt x="851" y="38"/>
                      <a:pt x="814" y="52"/>
                      <a:pt x="777" y="60"/>
                    </a:cubicBezTo>
                    <a:cubicBezTo>
                      <a:pt x="528" y="126"/>
                      <a:pt x="315" y="287"/>
                      <a:pt x="191" y="507"/>
                    </a:cubicBezTo>
                    <a:cubicBezTo>
                      <a:pt x="44" y="749"/>
                      <a:pt x="0" y="1028"/>
                      <a:pt x="51" y="1299"/>
                    </a:cubicBezTo>
                    <a:cubicBezTo>
                      <a:pt x="191" y="1922"/>
                      <a:pt x="726" y="2428"/>
                      <a:pt x="1276" y="2824"/>
                    </a:cubicBezTo>
                    <a:cubicBezTo>
                      <a:pt x="2427" y="3667"/>
                      <a:pt x="3747" y="4254"/>
                      <a:pt x="5140" y="4554"/>
                    </a:cubicBezTo>
                    <a:cubicBezTo>
                      <a:pt x="5609" y="4650"/>
                      <a:pt x="6093" y="4716"/>
                      <a:pt x="6577" y="4760"/>
                    </a:cubicBezTo>
                    <a:cubicBezTo>
                      <a:pt x="7053" y="4796"/>
                      <a:pt x="7530" y="4818"/>
                      <a:pt x="7999" y="4833"/>
                    </a:cubicBezTo>
                    <a:cubicBezTo>
                      <a:pt x="8566" y="4855"/>
                      <a:pt x="9131" y="4875"/>
                      <a:pt x="9693" y="4875"/>
                    </a:cubicBezTo>
                    <a:cubicBezTo>
                      <a:pt x="10046" y="4875"/>
                      <a:pt x="10398" y="4867"/>
                      <a:pt x="10749" y="4847"/>
                    </a:cubicBezTo>
                    <a:cubicBezTo>
                      <a:pt x="11643" y="4811"/>
                      <a:pt x="12537" y="4679"/>
                      <a:pt x="13410" y="4452"/>
                    </a:cubicBezTo>
                    <a:cubicBezTo>
                      <a:pt x="14488" y="4151"/>
                      <a:pt x="15514" y="3623"/>
                      <a:pt x="16299" y="2890"/>
                    </a:cubicBezTo>
                    <a:cubicBezTo>
                      <a:pt x="16488" y="2713"/>
                      <a:pt x="16324" y="2427"/>
                      <a:pt x="16101" y="2427"/>
                    </a:cubicBezTo>
                    <a:cubicBezTo>
                      <a:pt x="16065" y="2427"/>
                      <a:pt x="16028" y="2434"/>
                      <a:pt x="15991" y="2450"/>
                    </a:cubicBezTo>
                    <a:cubicBezTo>
                      <a:pt x="15008" y="2875"/>
                      <a:pt x="13975" y="3154"/>
                      <a:pt x="12911" y="3278"/>
                    </a:cubicBezTo>
                    <a:cubicBezTo>
                      <a:pt x="12413" y="3337"/>
                      <a:pt x="11911" y="3367"/>
                      <a:pt x="11409" y="3367"/>
                    </a:cubicBezTo>
                    <a:cubicBezTo>
                      <a:pt x="10848" y="3367"/>
                      <a:pt x="10287" y="3330"/>
                      <a:pt x="9729" y="3256"/>
                    </a:cubicBezTo>
                    <a:cubicBezTo>
                      <a:pt x="9062" y="3169"/>
                      <a:pt x="8402" y="3029"/>
                      <a:pt x="7757" y="2853"/>
                    </a:cubicBezTo>
                    <a:cubicBezTo>
                      <a:pt x="7127" y="2677"/>
                      <a:pt x="6511" y="2465"/>
                      <a:pt x="5902" y="2215"/>
                    </a:cubicBezTo>
                    <a:cubicBezTo>
                      <a:pt x="4736" y="1731"/>
                      <a:pt x="3607" y="1160"/>
                      <a:pt x="2530" y="507"/>
                    </a:cubicBezTo>
                    <a:cubicBezTo>
                      <a:pt x="2405" y="426"/>
                      <a:pt x="2280" y="360"/>
                      <a:pt x="2148" y="287"/>
                    </a:cubicBezTo>
                    <a:cubicBezTo>
                      <a:pt x="2016" y="221"/>
                      <a:pt x="1884" y="162"/>
                      <a:pt x="1745" y="111"/>
                    </a:cubicBezTo>
                    <a:cubicBezTo>
                      <a:pt x="1566" y="38"/>
                      <a:pt x="1376" y="1"/>
                      <a:pt x="1184" y="1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2269;p52"/>
              <p:cNvSpPr/>
              <p:nvPr/>
            </p:nvSpPr>
            <p:spPr>
              <a:xfrm>
                <a:off x="1254875" y="2812325"/>
                <a:ext cx="412300" cy="104075"/>
              </a:xfrm>
              <a:custGeom>
                <a:avLst/>
                <a:gdLst/>
                <a:ahLst/>
                <a:cxnLst/>
                <a:rect l="l" t="t" r="r" b="b"/>
                <a:pathLst>
                  <a:path w="16492" h="4163" extrusionOk="0">
                    <a:moveTo>
                      <a:pt x="572" y="0"/>
                    </a:moveTo>
                    <a:cubicBezTo>
                      <a:pt x="543" y="7"/>
                      <a:pt x="514" y="7"/>
                      <a:pt x="484" y="15"/>
                    </a:cubicBezTo>
                    <a:cubicBezTo>
                      <a:pt x="294" y="15"/>
                      <a:pt x="132" y="132"/>
                      <a:pt x="67" y="308"/>
                    </a:cubicBezTo>
                    <a:cubicBezTo>
                      <a:pt x="1" y="521"/>
                      <a:pt x="15" y="748"/>
                      <a:pt x="110" y="946"/>
                    </a:cubicBezTo>
                    <a:cubicBezTo>
                      <a:pt x="345" y="1474"/>
                      <a:pt x="910" y="1936"/>
                      <a:pt x="1474" y="2302"/>
                    </a:cubicBezTo>
                    <a:cubicBezTo>
                      <a:pt x="1914" y="2588"/>
                      <a:pt x="2369" y="2845"/>
                      <a:pt x="2845" y="3065"/>
                    </a:cubicBezTo>
                    <a:cubicBezTo>
                      <a:pt x="3087" y="3167"/>
                      <a:pt x="3322" y="3270"/>
                      <a:pt x="3571" y="3365"/>
                    </a:cubicBezTo>
                    <a:cubicBezTo>
                      <a:pt x="3688" y="3409"/>
                      <a:pt x="3813" y="3461"/>
                      <a:pt x="3938" y="3497"/>
                    </a:cubicBezTo>
                    <a:lnTo>
                      <a:pt x="4304" y="3615"/>
                    </a:lnTo>
                    <a:cubicBezTo>
                      <a:pt x="4334" y="3571"/>
                      <a:pt x="4363" y="3527"/>
                      <a:pt x="4392" y="3475"/>
                    </a:cubicBezTo>
                    <a:cubicBezTo>
                      <a:pt x="4458" y="3373"/>
                      <a:pt x="4517" y="3255"/>
                      <a:pt x="4576" y="3145"/>
                    </a:cubicBezTo>
                    <a:cubicBezTo>
                      <a:pt x="4598" y="3087"/>
                      <a:pt x="4620" y="3043"/>
                      <a:pt x="4642" y="2984"/>
                    </a:cubicBezTo>
                    <a:cubicBezTo>
                      <a:pt x="4664" y="2925"/>
                      <a:pt x="4678" y="2881"/>
                      <a:pt x="4693" y="2830"/>
                    </a:cubicBezTo>
                    <a:cubicBezTo>
                      <a:pt x="4715" y="2757"/>
                      <a:pt x="4730" y="2676"/>
                      <a:pt x="4737" y="2596"/>
                    </a:cubicBezTo>
                    <a:cubicBezTo>
                      <a:pt x="4737" y="2566"/>
                      <a:pt x="4737" y="2537"/>
                      <a:pt x="4737" y="2508"/>
                    </a:cubicBezTo>
                    <a:lnTo>
                      <a:pt x="4752" y="2530"/>
                    </a:lnTo>
                    <a:cubicBezTo>
                      <a:pt x="4766" y="2552"/>
                      <a:pt x="4774" y="2574"/>
                      <a:pt x="4788" y="2596"/>
                    </a:cubicBezTo>
                    <a:cubicBezTo>
                      <a:pt x="4817" y="2676"/>
                      <a:pt x="4832" y="2764"/>
                      <a:pt x="4832" y="2852"/>
                    </a:cubicBezTo>
                    <a:cubicBezTo>
                      <a:pt x="4839" y="2911"/>
                      <a:pt x="4832" y="2969"/>
                      <a:pt x="4825" y="3028"/>
                    </a:cubicBezTo>
                    <a:cubicBezTo>
                      <a:pt x="4817" y="3094"/>
                      <a:pt x="4803" y="3160"/>
                      <a:pt x="4788" y="3219"/>
                    </a:cubicBezTo>
                    <a:cubicBezTo>
                      <a:pt x="4766" y="3292"/>
                      <a:pt x="4744" y="3358"/>
                      <a:pt x="4715" y="3417"/>
                    </a:cubicBezTo>
                    <a:cubicBezTo>
                      <a:pt x="4693" y="3483"/>
                      <a:pt x="4664" y="3549"/>
                      <a:pt x="4627" y="3607"/>
                    </a:cubicBezTo>
                    <a:cubicBezTo>
                      <a:pt x="4612" y="3637"/>
                      <a:pt x="4590" y="3666"/>
                      <a:pt x="4568" y="3695"/>
                    </a:cubicBezTo>
                    <a:cubicBezTo>
                      <a:pt x="4752" y="3739"/>
                      <a:pt x="4920" y="3791"/>
                      <a:pt x="5103" y="3827"/>
                    </a:cubicBezTo>
                    <a:cubicBezTo>
                      <a:pt x="5199" y="3637"/>
                      <a:pt x="5301" y="3446"/>
                      <a:pt x="5382" y="3299"/>
                    </a:cubicBezTo>
                    <a:cubicBezTo>
                      <a:pt x="5419" y="3226"/>
                      <a:pt x="5455" y="3167"/>
                      <a:pt x="5485" y="3123"/>
                    </a:cubicBezTo>
                    <a:cubicBezTo>
                      <a:pt x="5514" y="3079"/>
                      <a:pt x="5529" y="3057"/>
                      <a:pt x="5529" y="3057"/>
                    </a:cubicBezTo>
                    <a:lnTo>
                      <a:pt x="5529" y="3057"/>
                    </a:lnTo>
                    <a:cubicBezTo>
                      <a:pt x="5536" y="3153"/>
                      <a:pt x="5536" y="3248"/>
                      <a:pt x="5521" y="3343"/>
                    </a:cubicBezTo>
                    <a:cubicBezTo>
                      <a:pt x="5492" y="3527"/>
                      <a:pt x="5441" y="3710"/>
                      <a:pt x="5360" y="3879"/>
                    </a:cubicBezTo>
                    <a:cubicBezTo>
                      <a:pt x="6269" y="4047"/>
                      <a:pt x="7193" y="4135"/>
                      <a:pt x="8117" y="4143"/>
                    </a:cubicBezTo>
                    <a:cubicBezTo>
                      <a:pt x="8448" y="4156"/>
                      <a:pt x="8778" y="4163"/>
                      <a:pt x="9109" y="4163"/>
                    </a:cubicBezTo>
                    <a:cubicBezTo>
                      <a:pt x="9679" y="4163"/>
                      <a:pt x="10248" y="4143"/>
                      <a:pt x="10815" y="4106"/>
                    </a:cubicBezTo>
                    <a:cubicBezTo>
                      <a:pt x="11702" y="4055"/>
                      <a:pt x="12575" y="3923"/>
                      <a:pt x="13440" y="3703"/>
                    </a:cubicBezTo>
                    <a:cubicBezTo>
                      <a:pt x="13975" y="3571"/>
                      <a:pt x="14503" y="3387"/>
                      <a:pt x="15016" y="3153"/>
                    </a:cubicBezTo>
                    <a:lnTo>
                      <a:pt x="15016" y="3028"/>
                    </a:lnTo>
                    <a:cubicBezTo>
                      <a:pt x="15009" y="2984"/>
                      <a:pt x="15001" y="2940"/>
                      <a:pt x="14994" y="2903"/>
                    </a:cubicBezTo>
                    <a:cubicBezTo>
                      <a:pt x="14987" y="2874"/>
                      <a:pt x="14979" y="2852"/>
                      <a:pt x="14979" y="2852"/>
                    </a:cubicBezTo>
                    <a:lnTo>
                      <a:pt x="14994" y="2852"/>
                    </a:lnTo>
                    <a:cubicBezTo>
                      <a:pt x="15009" y="2852"/>
                      <a:pt x="15023" y="2859"/>
                      <a:pt x="15031" y="2867"/>
                    </a:cubicBezTo>
                    <a:cubicBezTo>
                      <a:pt x="15075" y="2896"/>
                      <a:pt x="15119" y="2925"/>
                      <a:pt x="15148" y="2969"/>
                    </a:cubicBezTo>
                    <a:cubicBezTo>
                      <a:pt x="15170" y="2999"/>
                      <a:pt x="15185" y="3028"/>
                      <a:pt x="15199" y="3065"/>
                    </a:cubicBezTo>
                    <a:cubicBezTo>
                      <a:pt x="15588" y="2881"/>
                      <a:pt x="15962" y="2662"/>
                      <a:pt x="16306" y="2412"/>
                    </a:cubicBezTo>
                    <a:cubicBezTo>
                      <a:pt x="16491" y="2281"/>
                      <a:pt x="16366" y="2111"/>
                      <a:pt x="16163" y="2111"/>
                    </a:cubicBezTo>
                    <a:cubicBezTo>
                      <a:pt x="16116" y="2111"/>
                      <a:pt x="16065" y="2120"/>
                      <a:pt x="16013" y="2141"/>
                    </a:cubicBezTo>
                    <a:cubicBezTo>
                      <a:pt x="15199" y="2456"/>
                      <a:pt x="14349" y="2691"/>
                      <a:pt x="13484" y="2845"/>
                    </a:cubicBezTo>
                    <a:cubicBezTo>
                      <a:pt x="13506" y="2889"/>
                      <a:pt x="13513" y="2925"/>
                      <a:pt x="13528" y="2969"/>
                    </a:cubicBezTo>
                    <a:cubicBezTo>
                      <a:pt x="13542" y="3043"/>
                      <a:pt x="13542" y="3116"/>
                      <a:pt x="13535" y="3182"/>
                    </a:cubicBezTo>
                    <a:cubicBezTo>
                      <a:pt x="13528" y="3248"/>
                      <a:pt x="13513" y="3307"/>
                      <a:pt x="13484" y="3365"/>
                    </a:cubicBezTo>
                    <a:cubicBezTo>
                      <a:pt x="13469" y="3409"/>
                      <a:pt x="13440" y="3446"/>
                      <a:pt x="13410" y="3483"/>
                    </a:cubicBezTo>
                    <a:cubicBezTo>
                      <a:pt x="13388" y="3505"/>
                      <a:pt x="13381" y="3519"/>
                      <a:pt x="13381" y="3519"/>
                    </a:cubicBezTo>
                    <a:cubicBezTo>
                      <a:pt x="13381" y="3519"/>
                      <a:pt x="13374" y="3497"/>
                      <a:pt x="13366" y="3468"/>
                    </a:cubicBezTo>
                    <a:cubicBezTo>
                      <a:pt x="13359" y="3439"/>
                      <a:pt x="13352" y="3402"/>
                      <a:pt x="13344" y="3351"/>
                    </a:cubicBezTo>
                    <a:cubicBezTo>
                      <a:pt x="13330" y="3263"/>
                      <a:pt x="13308" y="3138"/>
                      <a:pt x="13286" y="3021"/>
                    </a:cubicBezTo>
                    <a:cubicBezTo>
                      <a:pt x="13278" y="2984"/>
                      <a:pt x="13264" y="2933"/>
                      <a:pt x="13256" y="2889"/>
                    </a:cubicBezTo>
                    <a:cubicBezTo>
                      <a:pt x="12445" y="3022"/>
                      <a:pt x="11620" y="3095"/>
                      <a:pt x="10794" y="3095"/>
                    </a:cubicBezTo>
                    <a:cubicBezTo>
                      <a:pt x="10755" y="3095"/>
                      <a:pt x="10715" y="3094"/>
                      <a:pt x="10676" y="3094"/>
                    </a:cubicBezTo>
                    <a:cubicBezTo>
                      <a:pt x="10676" y="3101"/>
                      <a:pt x="10676" y="3109"/>
                      <a:pt x="10676" y="3116"/>
                    </a:cubicBezTo>
                    <a:cubicBezTo>
                      <a:pt x="10676" y="3248"/>
                      <a:pt x="10639" y="3373"/>
                      <a:pt x="10573" y="3483"/>
                    </a:cubicBezTo>
                    <a:cubicBezTo>
                      <a:pt x="10544" y="3534"/>
                      <a:pt x="10500" y="3578"/>
                      <a:pt x="10448" y="3615"/>
                    </a:cubicBezTo>
                    <a:cubicBezTo>
                      <a:pt x="10448" y="3615"/>
                      <a:pt x="10448" y="3593"/>
                      <a:pt x="10441" y="3563"/>
                    </a:cubicBezTo>
                    <a:cubicBezTo>
                      <a:pt x="10441" y="3534"/>
                      <a:pt x="10434" y="3490"/>
                      <a:pt x="10434" y="3446"/>
                    </a:cubicBezTo>
                    <a:cubicBezTo>
                      <a:pt x="10426" y="3351"/>
                      <a:pt x="10426" y="3233"/>
                      <a:pt x="10426" y="3123"/>
                    </a:cubicBezTo>
                    <a:lnTo>
                      <a:pt x="10426" y="3094"/>
                    </a:lnTo>
                    <a:lnTo>
                      <a:pt x="10096" y="3079"/>
                    </a:lnTo>
                    <a:lnTo>
                      <a:pt x="10096" y="3079"/>
                    </a:lnTo>
                    <a:cubicBezTo>
                      <a:pt x="10111" y="3153"/>
                      <a:pt x="10126" y="3226"/>
                      <a:pt x="10133" y="3299"/>
                    </a:cubicBezTo>
                    <a:cubicBezTo>
                      <a:pt x="10140" y="3461"/>
                      <a:pt x="10118" y="3615"/>
                      <a:pt x="10052" y="3761"/>
                    </a:cubicBezTo>
                    <a:cubicBezTo>
                      <a:pt x="10030" y="3827"/>
                      <a:pt x="9986" y="3886"/>
                      <a:pt x="9942" y="3945"/>
                    </a:cubicBezTo>
                    <a:cubicBezTo>
                      <a:pt x="9942" y="3945"/>
                      <a:pt x="9935" y="3923"/>
                      <a:pt x="9928" y="3886"/>
                    </a:cubicBezTo>
                    <a:cubicBezTo>
                      <a:pt x="9928" y="3849"/>
                      <a:pt x="9920" y="3798"/>
                      <a:pt x="9913" y="3739"/>
                    </a:cubicBezTo>
                    <a:cubicBezTo>
                      <a:pt x="9898" y="3615"/>
                      <a:pt x="9891" y="3468"/>
                      <a:pt x="9884" y="3314"/>
                    </a:cubicBezTo>
                    <a:cubicBezTo>
                      <a:pt x="9884" y="3233"/>
                      <a:pt x="9876" y="3145"/>
                      <a:pt x="9876" y="3072"/>
                    </a:cubicBezTo>
                    <a:lnTo>
                      <a:pt x="9737" y="3065"/>
                    </a:lnTo>
                    <a:cubicBezTo>
                      <a:pt x="9202" y="3028"/>
                      <a:pt x="8667" y="2962"/>
                      <a:pt x="8139" y="2867"/>
                    </a:cubicBezTo>
                    <a:cubicBezTo>
                      <a:pt x="8139" y="2918"/>
                      <a:pt x="8139" y="2969"/>
                      <a:pt x="8131" y="3021"/>
                    </a:cubicBezTo>
                    <a:cubicBezTo>
                      <a:pt x="8124" y="3079"/>
                      <a:pt x="8117" y="3145"/>
                      <a:pt x="8102" y="3197"/>
                    </a:cubicBezTo>
                    <a:cubicBezTo>
                      <a:pt x="8080" y="3307"/>
                      <a:pt x="8043" y="3402"/>
                      <a:pt x="7992" y="3497"/>
                    </a:cubicBezTo>
                    <a:cubicBezTo>
                      <a:pt x="7977" y="3534"/>
                      <a:pt x="7955" y="3571"/>
                      <a:pt x="7933" y="3607"/>
                    </a:cubicBezTo>
                    <a:cubicBezTo>
                      <a:pt x="7911" y="3637"/>
                      <a:pt x="7897" y="3666"/>
                      <a:pt x="7875" y="3688"/>
                    </a:cubicBezTo>
                    <a:cubicBezTo>
                      <a:pt x="7838" y="3732"/>
                      <a:pt x="7816" y="3754"/>
                      <a:pt x="7816" y="3754"/>
                    </a:cubicBezTo>
                    <a:cubicBezTo>
                      <a:pt x="7816" y="3754"/>
                      <a:pt x="7824" y="3717"/>
                      <a:pt x="7831" y="3666"/>
                    </a:cubicBezTo>
                    <a:cubicBezTo>
                      <a:pt x="7831" y="3615"/>
                      <a:pt x="7846" y="3549"/>
                      <a:pt x="7860" y="3453"/>
                    </a:cubicBezTo>
                    <a:cubicBezTo>
                      <a:pt x="7860" y="3409"/>
                      <a:pt x="7868" y="3365"/>
                      <a:pt x="7875" y="3321"/>
                    </a:cubicBezTo>
                    <a:cubicBezTo>
                      <a:pt x="7882" y="3270"/>
                      <a:pt x="7882" y="3219"/>
                      <a:pt x="7890" y="3167"/>
                    </a:cubicBezTo>
                    <a:cubicBezTo>
                      <a:pt x="7897" y="3065"/>
                      <a:pt x="7897" y="2947"/>
                      <a:pt x="7897" y="2837"/>
                    </a:cubicBezTo>
                    <a:lnTo>
                      <a:pt x="7897" y="2823"/>
                    </a:lnTo>
                    <a:cubicBezTo>
                      <a:pt x="6445" y="2544"/>
                      <a:pt x="5030" y="2082"/>
                      <a:pt x="3696" y="1452"/>
                    </a:cubicBezTo>
                    <a:cubicBezTo>
                      <a:pt x="3652" y="1510"/>
                      <a:pt x="3608" y="1562"/>
                      <a:pt x="3556" y="1613"/>
                    </a:cubicBezTo>
                    <a:cubicBezTo>
                      <a:pt x="3520" y="1650"/>
                      <a:pt x="3476" y="1679"/>
                      <a:pt x="3432" y="1701"/>
                    </a:cubicBezTo>
                    <a:cubicBezTo>
                      <a:pt x="3395" y="1723"/>
                      <a:pt x="3373" y="1730"/>
                      <a:pt x="3373" y="1730"/>
                    </a:cubicBezTo>
                    <a:cubicBezTo>
                      <a:pt x="3373" y="1730"/>
                      <a:pt x="3380" y="1708"/>
                      <a:pt x="3395" y="1672"/>
                    </a:cubicBezTo>
                    <a:lnTo>
                      <a:pt x="3446" y="1532"/>
                    </a:lnTo>
                    <a:cubicBezTo>
                      <a:pt x="3461" y="1481"/>
                      <a:pt x="3483" y="1422"/>
                      <a:pt x="3505" y="1356"/>
                    </a:cubicBezTo>
                    <a:lnTo>
                      <a:pt x="3234" y="1224"/>
                    </a:lnTo>
                    <a:cubicBezTo>
                      <a:pt x="3212" y="1276"/>
                      <a:pt x="3190" y="1327"/>
                      <a:pt x="3168" y="1378"/>
                    </a:cubicBezTo>
                    <a:cubicBezTo>
                      <a:pt x="3117" y="1474"/>
                      <a:pt x="3065" y="1569"/>
                      <a:pt x="2999" y="1657"/>
                    </a:cubicBezTo>
                    <a:cubicBezTo>
                      <a:pt x="2955" y="1716"/>
                      <a:pt x="2904" y="1774"/>
                      <a:pt x="2845" y="1826"/>
                    </a:cubicBezTo>
                    <a:cubicBezTo>
                      <a:pt x="2809" y="1870"/>
                      <a:pt x="2779" y="1884"/>
                      <a:pt x="2779" y="1884"/>
                    </a:cubicBezTo>
                    <a:cubicBezTo>
                      <a:pt x="2779" y="1884"/>
                      <a:pt x="2794" y="1855"/>
                      <a:pt x="2809" y="1804"/>
                    </a:cubicBezTo>
                    <a:cubicBezTo>
                      <a:pt x="2823" y="1752"/>
                      <a:pt x="2845" y="1679"/>
                      <a:pt x="2875" y="1591"/>
                    </a:cubicBezTo>
                    <a:lnTo>
                      <a:pt x="2970" y="1298"/>
                    </a:lnTo>
                    <a:cubicBezTo>
                      <a:pt x="2985" y="1246"/>
                      <a:pt x="3007" y="1195"/>
                      <a:pt x="3021" y="1137"/>
                    </a:cubicBezTo>
                    <a:lnTo>
                      <a:pt x="3029" y="1115"/>
                    </a:lnTo>
                    <a:cubicBezTo>
                      <a:pt x="2735" y="968"/>
                      <a:pt x="2449" y="807"/>
                      <a:pt x="2171" y="645"/>
                    </a:cubicBezTo>
                    <a:cubicBezTo>
                      <a:pt x="2039" y="565"/>
                      <a:pt x="1899" y="491"/>
                      <a:pt x="1767" y="418"/>
                    </a:cubicBezTo>
                    <a:cubicBezTo>
                      <a:pt x="1636" y="337"/>
                      <a:pt x="1496" y="271"/>
                      <a:pt x="1357" y="205"/>
                    </a:cubicBezTo>
                    <a:cubicBezTo>
                      <a:pt x="1115" y="81"/>
                      <a:pt x="844" y="7"/>
                      <a:pt x="572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2270;p52"/>
              <p:cNvSpPr/>
              <p:nvPr/>
            </p:nvSpPr>
            <p:spPr>
              <a:xfrm>
                <a:off x="1251950" y="2800450"/>
                <a:ext cx="57200" cy="67250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690" extrusionOk="0">
                    <a:moveTo>
                      <a:pt x="1148" y="0"/>
                    </a:moveTo>
                    <a:cubicBezTo>
                      <a:pt x="1054" y="0"/>
                      <a:pt x="960" y="12"/>
                      <a:pt x="865" y="43"/>
                    </a:cubicBezTo>
                    <a:cubicBezTo>
                      <a:pt x="777" y="72"/>
                      <a:pt x="697" y="109"/>
                      <a:pt x="616" y="160"/>
                    </a:cubicBezTo>
                    <a:cubicBezTo>
                      <a:pt x="513" y="218"/>
                      <a:pt x="418" y="299"/>
                      <a:pt x="330" y="380"/>
                    </a:cubicBezTo>
                    <a:cubicBezTo>
                      <a:pt x="88" y="688"/>
                      <a:pt x="0" y="1091"/>
                      <a:pt x="88" y="1472"/>
                    </a:cubicBezTo>
                    <a:cubicBezTo>
                      <a:pt x="118" y="1597"/>
                      <a:pt x="169" y="1721"/>
                      <a:pt x="235" y="1839"/>
                    </a:cubicBezTo>
                    <a:cubicBezTo>
                      <a:pt x="301" y="1956"/>
                      <a:pt x="374" y="2066"/>
                      <a:pt x="440" y="2176"/>
                    </a:cubicBezTo>
                    <a:cubicBezTo>
                      <a:pt x="550" y="2323"/>
                      <a:pt x="609" y="2506"/>
                      <a:pt x="616" y="2689"/>
                    </a:cubicBezTo>
                    <a:cubicBezTo>
                      <a:pt x="675" y="2572"/>
                      <a:pt x="719" y="2455"/>
                      <a:pt x="763" y="2345"/>
                    </a:cubicBezTo>
                    <a:cubicBezTo>
                      <a:pt x="873" y="2073"/>
                      <a:pt x="1012" y="1802"/>
                      <a:pt x="1261" y="1634"/>
                    </a:cubicBezTo>
                    <a:cubicBezTo>
                      <a:pt x="1483" y="1507"/>
                      <a:pt x="1735" y="1440"/>
                      <a:pt x="1992" y="1440"/>
                    </a:cubicBezTo>
                    <a:cubicBezTo>
                      <a:pt x="2049" y="1440"/>
                      <a:pt x="2106" y="1444"/>
                      <a:pt x="2163" y="1450"/>
                    </a:cubicBezTo>
                    <a:cubicBezTo>
                      <a:pt x="2082" y="1384"/>
                      <a:pt x="2009" y="1304"/>
                      <a:pt x="1950" y="1223"/>
                    </a:cubicBezTo>
                    <a:cubicBezTo>
                      <a:pt x="1848" y="1069"/>
                      <a:pt x="1811" y="886"/>
                      <a:pt x="1855" y="710"/>
                    </a:cubicBezTo>
                    <a:cubicBezTo>
                      <a:pt x="1899" y="570"/>
                      <a:pt x="1980" y="446"/>
                      <a:pt x="2075" y="343"/>
                    </a:cubicBezTo>
                    <a:cubicBezTo>
                      <a:pt x="2141" y="270"/>
                      <a:pt x="2214" y="196"/>
                      <a:pt x="2288" y="130"/>
                    </a:cubicBezTo>
                    <a:lnTo>
                      <a:pt x="2288" y="130"/>
                    </a:lnTo>
                    <a:cubicBezTo>
                      <a:pt x="2235" y="140"/>
                      <a:pt x="2182" y="144"/>
                      <a:pt x="2129" y="144"/>
                    </a:cubicBezTo>
                    <a:cubicBezTo>
                      <a:pt x="1808" y="144"/>
                      <a:pt x="1478" y="0"/>
                      <a:pt x="1148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2271;p52"/>
              <p:cNvSpPr/>
              <p:nvPr/>
            </p:nvSpPr>
            <p:spPr>
              <a:xfrm>
                <a:off x="1251950" y="2800450"/>
                <a:ext cx="57200" cy="67250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690" extrusionOk="0">
                    <a:moveTo>
                      <a:pt x="1148" y="0"/>
                    </a:moveTo>
                    <a:cubicBezTo>
                      <a:pt x="1054" y="0"/>
                      <a:pt x="960" y="12"/>
                      <a:pt x="865" y="43"/>
                    </a:cubicBezTo>
                    <a:cubicBezTo>
                      <a:pt x="777" y="72"/>
                      <a:pt x="697" y="109"/>
                      <a:pt x="616" y="160"/>
                    </a:cubicBezTo>
                    <a:cubicBezTo>
                      <a:pt x="513" y="218"/>
                      <a:pt x="418" y="299"/>
                      <a:pt x="330" y="380"/>
                    </a:cubicBezTo>
                    <a:cubicBezTo>
                      <a:pt x="88" y="688"/>
                      <a:pt x="0" y="1091"/>
                      <a:pt x="88" y="1472"/>
                    </a:cubicBezTo>
                    <a:cubicBezTo>
                      <a:pt x="118" y="1597"/>
                      <a:pt x="169" y="1721"/>
                      <a:pt x="235" y="1839"/>
                    </a:cubicBezTo>
                    <a:cubicBezTo>
                      <a:pt x="301" y="1956"/>
                      <a:pt x="374" y="2066"/>
                      <a:pt x="440" y="2176"/>
                    </a:cubicBezTo>
                    <a:cubicBezTo>
                      <a:pt x="550" y="2323"/>
                      <a:pt x="609" y="2506"/>
                      <a:pt x="616" y="2689"/>
                    </a:cubicBezTo>
                    <a:cubicBezTo>
                      <a:pt x="675" y="2572"/>
                      <a:pt x="719" y="2455"/>
                      <a:pt x="763" y="2345"/>
                    </a:cubicBezTo>
                    <a:cubicBezTo>
                      <a:pt x="873" y="2073"/>
                      <a:pt x="1012" y="1802"/>
                      <a:pt x="1261" y="1634"/>
                    </a:cubicBezTo>
                    <a:cubicBezTo>
                      <a:pt x="1483" y="1507"/>
                      <a:pt x="1735" y="1440"/>
                      <a:pt x="1992" y="1440"/>
                    </a:cubicBezTo>
                    <a:cubicBezTo>
                      <a:pt x="2049" y="1440"/>
                      <a:pt x="2106" y="1444"/>
                      <a:pt x="2163" y="1450"/>
                    </a:cubicBezTo>
                    <a:cubicBezTo>
                      <a:pt x="2082" y="1384"/>
                      <a:pt x="2009" y="1304"/>
                      <a:pt x="1950" y="1223"/>
                    </a:cubicBezTo>
                    <a:cubicBezTo>
                      <a:pt x="1848" y="1069"/>
                      <a:pt x="1811" y="886"/>
                      <a:pt x="1855" y="710"/>
                    </a:cubicBezTo>
                    <a:cubicBezTo>
                      <a:pt x="1899" y="570"/>
                      <a:pt x="1980" y="446"/>
                      <a:pt x="2075" y="343"/>
                    </a:cubicBezTo>
                    <a:cubicBezTo>
                      <a:pt x="2141" y="270"/>
                      <a:pt x="2214" y="196"/>
                      <a:pt x="2288" y="130"/>
                    </a:cubicBezTo>
                    <a:lnTo>
                      <a:pt x="2288" y="130"/>
                    </a:lnTo>
                    <a:cubicBezTo>
                      <a:pt x="2235" y="140"/>
                      <a:pt x="2182" y="144"/>
                      <a:pt x="2129" y="144"/>
                    </a:cubicBezTo>
                    <a:cubicBezTo>
                      <a:pt x="1808" y="144"/>
                      <a:pt x="1478" y="0"/>
                      <a:pt x="1148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2272;p52"/>
              <p:cNvSpPr/>
              <p:nvPr/>
            </p:nvSpPr>
            <p:spPr>
              <a:xfrm>
                <a:off x="1252850" y="2799950"/>
                <a:ext cx="56300" cy="65350"/>
              </a:xfrm>
              <a:custGeom>
                <a:avLst/>
                <a:gdLst/>
                <a:ahLst/>
                <a:cxnLst/>
                <a:rect l="l" t="t" r="r" b="b"/>
                <a:pathLst>
                  <a:path w="2252" h="2614" extrusionOk="0">
                    <a:moveTo>
                      <a:pt x="1138" y="0"/>
                    </a:moveTo>
                    <a:cubicBezTo>
                      <a:pt x="1041" y="0"/>
                      <a:pt x="943" y="13"/>
                      <a:pt x="844" y="48"/>
                    </a:cubicBezTo>
                    <a:cubicBezTo>
                      <a:pt x="749" y="85"/>
                      <a:pt x="668" y="121"/>
                      <a:pt x="587" y="172"/>
                    </a:cubicBezTo>
                    <a:cubicBezTo>
                      <a:pt x="477" y="238"/>
                      <a:pt x="382" y="312"/>
                      <a:pt x="294" y="400"/>
                    </a:cubicBezTo>
                    <a:cubicBezTo>
                      <a:pt x="67" y="686"/>
                      <a:pt x="1" y="1067"/>
                      <a:pt x="118" y="1412"/>
                    </a:cubicBezTo>
                    <a:cubicBezTo>
                      <a:pt x="162" y="1536"/>
                      <a:pt x="221" y="1646"/>
                      <a:pt x="294" y="1756"/>
                    </a:cubicBezTo>
                    <a:lnTo>
                      <a:pt x="492" y="2086"/>
                    </a:lnTo>
                    <a:cubicBezTo>
                      <a:pt x="602" y="2240"/>
                      <a:pt x="653" y="2423"/>
                      <a:pt x="653" y="2614"/>
                    </a:cubicBezTo>
                    <a:cubicBezTo>
                      <a:pt x="712" y="2504"/>
                      <a:pt x="756" y="2387"/>
                      <a:pt x="800" y="2277"/>
                    </a:cubicBezTo>
                    <a:cubicBezTo>
                      <a:pt x="910" y="2013"/>
                      <a:pt x="1042" y="1749"/>
                      <a:pt x="1277" y="1595"/>
                    </a:cubicBezTo>
                    <a:cubicBezTo>
                      <a:pt x="1455" y="1498"/>
                      <a:pt x="1657" y="1447"/>
                      <a:pt x="1860" y="1447"/>
                    </a:cubicBezTo>
                    <a:cubicBezTo>
                      <a:pt x="1950" y="1447"/>
                      <a:pt x="2040" y="1457"/>
                      <a:pt x="2127" y="1478"/>
                    </a:cubicBezTo>
                    <a:cubicBezTo>
                      <a:pt x="2054" y="1397"/>
                      <a:pt x="1988" y="1309"/>
                      <a:pt x="1936" y="1214"/>
                    </a:cubicBezTo>
                    <a:cubicBezTo>
                      <a:pt x="1834" y="1067"/>
                      <a:pt x="1804" y="876"/>
                      <a:pt x="1841" y="700"/>
                    </a:cubicBezTo>
                    <a:cubicBezTo>
                      <a:pt x="1885" y="568"/>
                      <a:pt x="1951" y="451"/>
                      <a:pt x="2054" y="348"/>
                    </a:cubicBezTo>
                    <a:cubicBezTo>
                      <a:pt x="2112" y="275"/>
                      <a:pt x="2178" y="209"/>
                      <a:pt x="2252" y="150"/>
                    </a:cubicBezTo>
                    <a:lnTo>
                      <a:pt x="2252" y="150"/>
                    </a:lnTo>
                    <a:cubicBezTo>
                      <a:pt x="2210" y="157"/>
                      <a:pt x="2169" y="159"/>
                      <a:pt x="2127" y="159"/>
                    </a:cubicBezTo>
                    <a:cubicBezTo>
                      <a:pt x="1805" y="159"/>
                      <a:pt x="1475" y="0"/>
                      <a:pt x="1138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2273;p52"/>
              <p:cNvSpPr/>
              <p:nvPr/>
            </p:nvSpPr>
            <p:spPr>
              <a:xfrm>
                <a:off x="1252850" y="2799950"/>
                <a:ext cx="56300" cy="65350"/>
              </a:xfrm>
              <a:custGeom>
                <a:avLst/>
                <a:gdLst/>
                <a:ahLst/>
                <a:cxnLst/>
                <a:rect l="l" t="t" r="r" b="b"/>
                <a:pathLst>
                  <a:path w="2252" h="2614" extrusionOk="0">
                    <a:moveTo>
                      <a:pt x="1138" y="0"/>
                    </a:moveTo>
                    <a:cubicBezTo>
                      <a:pt x="1041" y="0"/>
                      <a:pt x="943" y="13"/>
                      <a:pt x="844" y="48"/>
                    </a:cubicBezTo>
                    <a:cubicBezTo>
                      <a:pt x="749" y="85"/>
                      <a:pt x="668" y="121"/>
                      <a:pt x="587" y="172"/>
                    </a:cubicBezTo>
                    <a:cubicBezTo>
                      <a:pt x="477" y="238"/>
                      <a:pt x="382" y="312"/>
                      <a:pt x="294" y="400"/>
                    </a:cubicBezTo>
                    <a:cubicBezTo>
                      <a:pt x="67" y="686"/>
                      <a:pt x="1" y="1067"/>
                      <a:pt x="118" y="1412"/>
                    </a:cubicBezTo>
                    <a:cubicBezTo>
                      <a:pt x="162" y="1536"/>
                      <a:pt x="221" y="1646"/>
                      <a:pt x="294" y="1756"/>
                    </a:cubicBezTo>
                    <a:lnTo>
                      <a:pt x="492" y="2086"/>
                    </a:lnTo>
                    <a:cubicBezTo>
                      <a:pt x="602" y="2240"/>
                      <a:pt x="653" y="2423"/>
                      <a:pt x="653" y="2614"/>
                    </a:cubicBezTo>
                    <a:cubicBezTo>
                      <a:pt x="712" y="2504"/>
                      <a:pt x="756" y="2387"/>
                      <a:pt x="800" y="2277"/>
                    </a:cubicBezTo>
                    <a:cubicBezTo>
                      <a:pt x="910" y="2013"/>
                      <a:pt x="1042" y="1749"/>
                      <a:pt x="1277" y="1595"/>
                    </a:cubicBezTo>
                    <a:cubicBezTo>
                      <a:pt x="1455" y="1498"/>
                      <a:pt x="1657" y="1447"/>
                      <a:pt x="1860" y="1447"/>
                    </a:cubicBezTo>
                    <a:cubicBezTo>
                      <a:pt x="1950" y="1447"/>
                      <a:pt x="2040" y="1457"/>
                      <a:pt x="2127" y="1478"/>
                    </a:cubicBezTo>
                    <a:cubicBezTo>
                      <a:pt x="2054" y="1397"/>
                      <a:pt x="1988" y="1309"/>
                      <a:pt x="1936" y="1214"/>
                    </a:cubicBezTo>
                    <a:cubicBezTo>
                      <a:pt x="1834" y="1067"/>
                      <a:pt x="1804" y="876"/>
                      <a:pt x="1841" y="700"/>
                    </a:cubicBezTo>
                    <a:cubicBezTo>
                      <a:pt x="1885" y="568"/>
                      <a:pt x="1951" y="451"/>
                      <a:pt x="2054" y="348"/>
                    </a:cubicBezTo>
                    <a:cubicBezTo>
                      <a:pt x="2112" y="275"/>
                      <a:pt x="2178" y="209"/>
                      <a:pt x="2252" y="150"/>
                    </a:cubicBezTo>
                    <a:lnTo>
                      <a:pt x="2252" y="150"/>
                    </a:lnTo>
                    <a:cubicBezTo>
                      <a:pt x="2210" y="157"/>
                      <a:pt x="2169" y="159"/>
                      <a:pt x="2127" y="159"/>
                    </a:cubicBezTo>
                    <a:cubicBezTo>
                      <a:pt x="1805" y="159"/>
                      <a:pt x="1475" y="0"/>
                      <a:pt x="1138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2274;p52"/>
              <p:cNvSpPr/>
              <p:nvPr/>
            </p:nvSpPr>
            <p:spPr>
              <a:xfrm>
                <a:off x="1235075" y="2785925"/>
                <a:ext cx="39075" cy="36500"/>
              </a:xfrm>
              <a:custGeom>
                <a:avLst/>
                <a:gdLst/>
                <a:ahLst/>
                <a:cxnLst/>
                <a:rect l="l" t="t" r="r" b="b"/>
                <a:pathLst>
                  <a:path w="1563" h="1460" extrusionOk="0">
                    <a:moveTo>
                      <a:pt x="155" y="0"/>
                    </a:moveTo>
                    <a:cubicBezTo>
                      <a:pt x="96" y="81"/>
                      <a:pt x="52" y="162"/>
                      <a:pt x="1" y="242"/>
                    </a:cubicBezTo>
                    <a:cubicBezTo>
                      <a:pt x="81" y="308"/>
                      <a:pt x="162" y="367"/>
                      <a:pt x="243" y="426"/>
                    </a:cubicBezTo>
                    <a:cubicBezTo>
                      <a:pt x="331" y="484"/>
                      <a:pt x="419" y="550"/>
                      <a:pt x="499" y="631"/>
                    </a:cubicBezTo>
                    <a:cubicBezTo>
                      <a:pt x="543" y="682"/>
                      <a:pt x="580" y="741"/>
                      <a:pt x="617" y="799"/>
                    </a:cubicBezTo>
                    <a:cubicBezTo>
                      <a:pt x="690" y="909"/>
                      <a:pt x="763" y="1027"/>
                      <a:pt x="844" y="1137"/>
                    </a:cubicBezTo>
                    <a:lnTo>
                      <a:pt x="1093" y="1459"/>
                    </a:lnTo>
                    <a:cubicBezTo>
                      <a:pt x="1276" y="1305"/>
                      <a:pt x="1438" y="1122"/>
                      <a:pt x="1562" y="909"/>
                    </a:cubicBezTo>
                    <a:cubicBezTo>
                      <a:pt x="1423" y="792"/>
                      <a:pt x="1269" y="675"/>
                      <a:pt x="1137" y="550"/>
                    </a:cubicBezTo>
                    <a:cubicBezTo>
                      <a:pt x="1034" y="448"/>
                      <a:pt x="917" y="352"/>
                      <a:pt x="793" y="279"/>
                    </a:cubicBezTo>
                    <a:cubicBezTo>
                      <a:pt x="639" y="206"/>
                      <a:pt x="492" y="140"/>
                      <a:pt x="338" y="88"/>
                    </a:cubicBezTo>
                    <a:cubicBezTo>
                      <a:pt x="279" y="59"/>
                      <a:pt x="213" y="37"/>
                      <a:pt x="155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2275;p52"/>
              <p:cNvSpPr/>
              <p:nvPr/>
            </p:nvSpPr>
            <p:spPr>
              <a:xfrm>
                <a:off x="1235075" y="2785925"/>
                <a:ext cx="39075" cy="36500"/>
              </a:xfrm>
              <a:custGeom>
                <a:avLst/>
                <a:gdLst/>
                <a:ahLst/>
                <a:cxnLst/>
                <a:rect l="l" t="t" r="r" b="b"/>
                <a:pathLst>
                  <a:path w="1563" h="1460" extrusionOk="0">
                    <a:moveTo>
                      <a:pt x="155" y="0"/>
                    </a:moveTo>
                    <a:cubicBezTo>
                      <a:pt x="96" y="81"/>
                      <a:pt x="52" y="162"/>
                      <a:pt x="1" y="242"/>
                    </a:cubicBezTo>
                    <a:cubicBezTo>
                      <a:pt x="81" y="308"/>
                      <a:pt x="162" y="367"/>
                      <a:pt x="243" y="426"/>
                    </a:cubicBezTo>
                    <a:cubicBezTo>
                      <a:pt x="331" y="484"/>
                      <a:pt x="419" y="550"/>
                      <a:pt x="499" y="631"/>
                    </a:cubicBezTo>
                    <a:cubicBezTo>
                      <a:pt x="543" y="682"/>
                      <a:pt x="580" y="741"/>
                      <a:pt x="617" y="799"/>
                    </a:cubicBezTo>
                    <a:cubicBezTo>
                      <a:pt x="690" y="909"/>
                      <a:pt x="763" y="1027"/>
                      <a:pt x="844" y="1137"/>
                    </a:cubicBezTo>
                    <a:lnTo>
                      <a:pt x="1093" y="1459"/>
                    </a:lnTo>
                    <a:cubicBezTo>
                      <a:pt x="1276" y="1305"/>
                      <a:pt x="1438" y="1122"/>
                      <a:pt x="1562" y="909"/>
                    </a:cubicBezTo>
                    <a:cubicBezTo>
                      <a:pt x="1423" y="792"/>
                      <a:pt x="1269" y="675"/>
                      <a:pt x="1137" y="550"/>
                    </a:cubicBezTo>
                    <a:cubicBezTo>
                      <a:pt x="1034" y="448"/>
                      <a:pt x="917" y="352"/>
                      <a:pt x="793" y="279"/>
                    </a:cubicBezTo>
                    <a:cubicBezTo>
                      <a:pt x="639" y="206"/>
                      <a:pt x="492" y="140"/>
                      <a:pt x="338" y="88"/>
                    </a:cubicBezTo>
                    <a:cubicBezTo>
                      <a:pt x="279" y="59"/>
                      <a:pt x="213" y="37"/>
                      <a:pt x="155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2276;p52"/>
              <p:cNvSpPr/>
              <p:nvPr/>
            </p:nvSpPr>
            <p:spPr>
              <a:xfrm>
                <a:off x="1261650" y="2803700"/>
                <a:ext cx="8100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324" h="353" extrusionOk="0">
                    <a:moveTo>
                      <a:pt x="284" y="0"/>
                    </a:moveTo>
                    <a:cubicBezTo>
                      <a:pt x="267" y="0"/>
                      <a:pt x="249" y="10"/>
                      <a:pt x="243" y="30"/>
                    </a:cubicBezTo>
                    <a:cubicBezTo>
                      <a:pt x="213" y="162"/>
                      <a:pt x="103" y="228"/>
                      <a:pt x="15" y="330"/>
                    </a:cubicBezTo>
                    <a:cubicBezTo>
                      <a:pt x="1" y="338"/>
                      <a:pt x="15" y="352"/>
                      <a:pt x="30" y="352"/>
                    </a:cubicBezTo>
                    <a:cubicBezTo>
                      <a:pt x="177" y="308"/>
                      <a:pt x="323" y="198"/>
                      <a:pt x="323" y="37"/>
                    </a:cubicBezTo>
                    <a:cubicBezTo>
                      <a:pt x="323" y="13"/>
                      <a:pt x="304" y="0"/>
                      <a:pt x="284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2277;p52"/>
              <p:cNvSpPr/>
              <p:nvPr/>
            </p:nvSpPr>
            <p:spPr>
              <a:xfrm>
                <a:off x="1261650" y="2803700"/>
                <a:ext cx="8100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324" h="353" extrusionOk="0">
                    <a:moveTo>
                      <a:pt x="284" y="0"/>
                    </a:moveTo>
                    <a:cubicBezTo>
                      <a:pt x="267" y="0"/>
                      <a:pt x="249" y="10"/>
                      <a:pt x="243" y="30"/>
                    </a:cubicBezTo>
                    <a:cubicBezTo>
                      <a:pt x="213" y="162"/>
                      <a:pt x="103" y="228"/>
                      <a:pt x="15" y="330"/>
                    </a:cubicBezTo>
                    <a:cubicBezTo>
                      <a:pt x="1" y="338"/>
                      <a:pt x="15" y="352"/>
                      <a:pt x="30" y="352"/>
                    </a:cubicBezTo>
                    <a:cubicBezTo>
                      <a:pt x="177" y="308"/>
                      <a:pt x="323" y="198"/>
                      <a:pt x="323" y="37"/>
                    </a:cubicBezTo>
                    <a:cubicBezTo>
                      <a:pt x="323" y="13"/>
                      <a:pt x="304" y="0"/>
                      <a:pt x="284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2278;p52"/>
              <p:cNvSpPr/>
              <p:nvPr/>
            </p:nvSpPr>
            <p:spPr>
              <a:xfrm>
                <a:off x="1260750" y="2802525"/>
                <a:ext cx="12525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501" h="576" extrusionOk="0">
                    <a:moveTo>
                      <a:pt x="378" y="0"/>
                    </a:moveTo>
                    <a:cubicBezTo>
                      <a:pt x="349" y="0"/>
                      <a:pt x="323" y="16"/>
                      <a:pt x="315" y="55"/>
                    </a:cubicBezTo>
                    <a:cubicBezTo>
                      <a:pt x="315" y="62"/>
                      <a:pt x="323" y="69"/>
                      <a:pt x="323" y="69"/>
                    </a:cubicBezTo>
                    <a:cubicBezTo>
                      <a:pt x="330" y="69"/>
                      <a:pt x="337" y="68"/>
                      <a:pt x="344" y="68"/>
                    </a:cubicBezTo>
                    <a:cubicBezTo>
                      <a:pt x="484" y="68"/>
                      <a:pt x="321" y="291"/>
                      <a:pt x="279" y="333"/>
                    </a:cubicBezTo>
                    <a:cubicBezTo>
                      <a:pt x="205" y="421"/>
                      <a:pt x="110" y="495"/>
                      <a:pt x="15" y="553"/>
                    </a:cubicBezTo>
                    <a:cubicBezTo>
                      <a:pt x="0" y="561"/>
                      <a:pt x="7" y="575"/>
                      <a:pt x="22" y="575"/>
                    </a:cubicBezTo>
                    <a:cubicBezTo>
                      <a:pt x="227" y="531"/>
                      <a:pt x="462" y="355"/>
                      <a:pt x="491" y="128"/>
                    </a:cubicBezTo>
                    <a:cubicBezTo>
                      <a:pt x="501" y="57"/>
                      <a:pt x="433" y="0"/>
                      <a:pt x="378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2279;p52"/>
              <p:cNvSpPr/>
              <p:nvPr/>
            </p:nvSpPr>
            <p:spPr>
              <a:xfrm>
                <a:off x="1260750" y="2802525"/>
                <a:ext cx="12525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501" h="576" extrusionOk="0">
                    <a:moveTo>
                      <a:pt x="378" y="0"/>
                    </a:moveTo>
                    <a:cubicBezTo>
                      <a:pt x="349" y="0"/>
                      <a:pt x="323" y="16"/>
                      <a:pt x="315" y="55"/>
                    </a:cubicBezTo>
                    <a:cubicBezTo>
                      <a:pt x="315" y="62"/>
                      <a:pt x="323" y="69"/>
                      <a:pt x="323" y="69"/>
                    </a:cubicBezTo>
                    <a:cubicBezTo>
                      <a:pt x="330" y="69"/>
                      <a:pt x="337" y="68"/>
                      <a:pt x="344" y="68"/>
                    </a:cubicBezTo>
                    <a:cubicBezTo>
                      <a:pt x="484" y="68"/>
                      <a:pt x="321" y="291"/>
                      <a:pt x="279" y="333"/>
                    </a:cubicBezTo>
                    <a:cubicBezTo>
                      <a:pt x="205" y="421"/>
                      <a:pt x="110" y="495"/>
                      <a:pt x="15" y="553"/>
                    </a:cubicBezTo>
                    <a:cubicBezTo>
                      <a:pt x="0" y="561"/>
                      <a:pt x="7" y="575"/>
                      <a:pt x="22" y="575"/>
                    </a:cubicBezTo>
                    <a:cubicBezTo>
                      <a:pt x="227" y="531"/>
                      <a:pt x="462" y="355"/>
                      <a:pt x="491" y="128"/>
                    </a:cubicBezTo>
                    <a:cubicBezTo>
                      <a:pt x="501" y="57"/>
                      <a:pt x="433" y="0"/>
                      <a:pt x="378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2280;p52"/>
              <p:cNvSpPr/>
              <p:nvPr/>
            </p:nvSpPr>
            <p:spPr>
              <a:xfrm>
                <a:off x="1340100" y="2877500"/>
                <a:ext cx="16700" cy="25925"/>
              </a:xfrm>
              <a:custGeom>
                <a:avLst/>
                <a:gdLst/>
                <a:ahLst/>
                <a:cxnLst/>
                <a:rect l="l" t="t" r="r" b="b"/>
                <a:pathLst>
                  <a:path w="668" h="1037" extrusionOk="0">
                    <a:moveTo>
                      <a:pt x="660" y="0"/>
                    </a:moveTo>
                    <a:cubicBezTo>
                      <a:pt x="658" y="0"/>
                      <a:pt x="655" y="1"/>
                      <a:pt x="653" y="3"/>
                    </a:cubicBezTo>
                    <a:cubicBezTo>
                      <a:pt x="529" y="157"/>
                      <a:pt x="463" y="362"/>
                      <a:pt x="360" y="531"/>
                    </a:cubicBezTo>
                    <a:cubicBezTo>
                      <a:pt x="250" y="700"/>
                      <a:pt x="81" y="839"/>
                      <a:pt x="1" y="1022"/>
                    </a:cubicBezTo>
                    <a:cubicBezTo>
                      <a:pt x="1" y="1030"/>
                      <a:pt x="8" y="1037"/>
                      <a:pt x="15" y="1037"/>
                    </a:cubicBezTo>
                    <a:cubicBezTo>
                      <a:pt x="213" y="949"/>
                      <a:pt x="323" y="751"/>
                      <a:pt x="433" y="582"/>
                    </a:cubicBezTo>
                    <a:cubicBezTo>
                      <a:pt x="543" y="414"/>
                      <a:pt x="668" y="216"/>
                      <a:pt x="668" y="11"/>
                    </a:cubicBezTo>
                    <a:cubicBezTo>
                      <a:pt x="668" y="5"/>
                      <a:pt x="664" y="0"/>
                      <a:pt x="660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2281;p52"/>
              <p:cNvSpPr/>
              <p:nvPr/>
            </p:nvSpPr>
            <p:spPr>
              <a:xfrm>
                <a:off x="1340100" y="2877500"/>
                <a:ext cx="16700" cy="25925"/>
              </a:xfrm>
              <a:custGeom>
                <a:avLst/>
                <a:gdLst/>
                <a:ahLst/>
                <a:cxnLst/>
                <a:rect l="l" t="t" r="r" b="b"/>
                <a:pathLst>
                  <a:path w="668" h="1037" extrusionOk="0">
                    <a:moveTo>
                      <a:pt x="660" y="0"/>
                    </a:moveTo>
                    <a:cubicBezTo>
                      <a:pt x="658" y="0"/>
                      <a:pt x="655" y="1"/>
                      <a:pt x="653" y="3"/>
                    </a:cubicBezTo>
                    <a:cubicBezTo>
                      <a:pt x="529" y="157"/>
                      <a:pt x="463" y="362"/>
                      <a:pt x="360" y="531"/>
                    </a:cubicBezTo>
                    <a:cubicBezTo>
                      <a:pt x="250" y="700"/>
                      <a:pt x="81" y="839"/>
                      <a:pt x="1" y="1022"/>
                    </a:cubicBezTo>
                    <a:cubicBezTo>
                      <a:pt x="1" y="1030"/>
                      <a:pt x="8" y="1037"/>
                      <a:pt x="15" y="1037"/>
                    </a:cubicBezTo>
                    <a:cubicBezTo>
                      <a:pt x="213" y="949"/>
                      <a:pt x="323" y="751"/>
                      <a:pt x="433" y="582"/>
                    </a:cubicBezTo>
                    <a:cubicBezTo>
                      <a:pt x="543" y="414"/>
                      <a:pt x="668" y="216"/>
                      <a:pt x="668" y="11"/>
                    </a:cubicBezTo>
                    <a:cubicBezTo>
                      <a:pt x="668" y="5"/>
                      <a:pt x="664" y="0"/>
                      <a:pt x="660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2282;p52"/>
              <p:cNvSpPr/>
              <p:nvPr/>
            </p:nvSpPr>
            <p:spPr>
              <a:xfrm>
                <a:off x="1334050" y="2886900"/>
                <a:ext cx="10300" cy="13600"/>
              </a:xfrm>
              <a:custGeom>
                <a:avLst/>
                <a:gdLst/>
                <a:ahLst/>
                <a:cxnLst/>
                <a:rect l="l" t="t" r="r" b="b"/>
                <a:pathLst>
                  <a:path w="412" h="544" extrusionOk="0">
                    <a:moveTo>
                      <a:pt x="400" y="0"/>
                    </a:moveTo>
                    <a:cubicBezTo>
                      <a:pt x="396" y="0"/>
                      <a:pt x="392" y="3"/>
                      <a:pt x="389" y="8"/>
                    </a:cubicBezTo>
                    <a:cubicBezTo>
                      <a:pt x="316" y="89"/>
                      <a:pt x="250" y="192"/>
                      <a:pt x="184" y="280"/>
                    </a:cubicBezTo>
                    <a:cubicBezTo>
                      <a:pt x="111" y="353"/>
                      <a:pt x="52" y="441"/>
                      <a:pt x="1" y="529"/>
                    </a:cubicBezTo>
                    <a:cubicBezTo>
                      <a:pt x="1" y="536"/>
                      <a:pt x="8" y="544"/>
                      <a:pt x="16" y="544"/>
                    </a:cubicBezTo>
                    <a:cubicBezTo>
                      <a:pt x="228" y="470"/>
                      <a:pt x="375" y="214"/>
                      <a:pt x="411" y="16"/>
                    </a:cubicBezTo>
                    <a:cubicBezTo>
                      <a:pt x="411" y="7"/>
                      <a:pt x="406" y="0"/>
                      <a:pt x="400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2283;p52"/>
              <p:cNvSpPr/>
              <p:nvPr/>
            </p:nvSpPr>
            <p:spPr>
              <a:xfrm>
                <a:off x="1334050" y="2886900"/>
                <a:ext cx="10300" cy="13600"/>
              </a:xfrm>
              <a:custGeom>
                <a:avLst/>
                <a:gdLst/>
                <a:ahLst/>
                <a:cxnLst/>
                <a:rect l="l" t="t" r="r" b="b"/>
                <a:pathLst>
                  <a:path w="412" h="544" extrusionOk="0">
                    <a:moveTo>
                      <a:pt x="400" y="0"/>
                    </a:moveTo>
                    <a:cubicBezTo>
                      <a:pt x="396" y="0"/>
                      <a:pt x="392" y="3"/>
                      <a:pt x="389" y="8"/>
                    </a:cubicBezTo>
                    <a:cubicBezTo>
                      <a:pt x="316" y="89"/>
                      <a:pt x="250" y="192"/>
                      <a:pt x="184" y="280"/>
                    </a:cubicBezTo>
                    <a:cubicBezTo>
                      <a:pt x="111" y="353"/>
                      <a:pt x="52" y="441"/>
                      <a:pt x="1" y="529"/>
                    </a:cubicBezTo>
                    <a:cubicBezTo>
                      <a:pt x="1" y="536"/>
                      <a:pt x="8" y="544"/>
                      <a:pt x="16" y="544"/>
                    </a:cubicBezTo>
                    <a:cubicBezTo>
                      <a:pt x="228" y="470"/>
                      <a:pt x="375" y="214"/>
                      <a:pt x="411" y="16"/>
                    </a:cubicBezTo>
                    <a:cubicBezTo>
                      <a:pt x="411" y="7"/>
                      <a:pt x="406" y="0"/>
                      <a:pt x="400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2284;p52"/>
              <p:cNvSpPr/>
              <p:nvPr/>
            </p:nvSpPr>
            <p:spPr>
              <a:xfrm>
                <a:off x="1317050" y="2820550"/>
                <a:ext cx="11900" cy="29250"/>
              </a:xfrm>
              <a:custGeom>
                <a:avLst/>
                <a:gdLst/>
                <a:ahLst/>
                <a:cxnLst/>
                <a:rect l="l" t="t" r="r" b="b"/>
                <a:pathLst>
                  <a:path w="476" h="1170" extrusionOk="0">
                    <a:moveTo>
                      <a:pt x="459" y="0"/>
                    </a:moveTo>
                    <a:cubicBezTo>
                      <a:pt x="454" y="0"/>
                      <a:pt x="449" y="3"/>
                      <a:pt x="446" y="8"/>
                    </a:cubicBezTo>
                    <a:cubicBezTo>
                      <a:pt x="307" y="397"/>
                      <a:pt x="168" y="771"/>
                      <a:pt x="6" y="1152"/>
                    </a:cubicBezTo>
                    <a:cubicBezTo>
                      <a:pt x="1" y="1163"/>
                      <a:pt x="11" y="1170"/>
                      <a:pt x="20" y="1170"/>
                    </a:cubicBezTo>
                    <a:cubicBezTo>
                      <a:pt x="23" y="1170"/>
                      <a:pt x="26" y="1169"/>
                      <a:pt x="28" y="1167"/>
                    </a:cubicBezTo>
                    <a:cubicBezTo>
                      <a:pt x="292" y="837"/>
                      <a:pt x="446" y="434"/>
                      <a:pt x="476" y="16"/>
                    </a:cubicBezTo>
                    <a:cubicBezTo>
                      <a:pt x="476" y="7"/>
                      <a:pt x="467" y="0"/>
                      <a:pt x="459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2285;p52"/>
              <p:cNvSpPr/>
              <p:nvPr/>
            </p:nvSpPr>
            <p:spPr>
              <a:xfrm>
                <a:off x="1317050" y="2820550"/>
                <a:ext cx="11900" cy="29250"/>
              </a:xfrm>
              <a:custGeom>
                <a:avLst/>
                <a:gdLst/>
                <a:ahLst/>
                <a:cxnLst/>
                <a:rect l="l" t="t" r="r" b="b"/>
                <a:pathLst>
                  <a:path w="476" h="1170" extrusionOk="0">
                    <a:moveTo>
                      <a:pt x="459" y="0"/>
                    </a:moveTo>
                    <a:cubicBezTo>
                      <a:pt x="454" y="0"/>
                      <a:pt x="449" y="3"/>
                      <a:pt x="446" y="8"/>
                    </a:cubicBezTo>
                    <a:cubicBezTo>
                      <a:pt x="307" y="397"/>
                      <a:pt x="168" y="771"/>
                      <a:pt x="6" y="1152"/>
                    </a:cubicBezTo>
                    <a:cubicBezTo>
                      <a:pt x="1" y="1163"/>
                      <a:pt x="11" y="1170"/>
                      <a:pt x="20" y="1170"/>
                    </a:cubicBezTo>
                    <a:cubicBezTo>
                      <a:pt x="23" y="1170"/>
                      <a:pt x="26" y="1169"/>
                      <a:pt x="28" y="1167"/>
                    </a:cubicBezTo>
                    <a:cubicBezTo>
                      <a:pt x="292" y="837"/>
                      <a:pt x="446" y="434"/>
                      <a:pt x="476" y="16"/>
                    </a:cubicBezTo>
                    <a:cubicBezTo>
                      <a:pt x="476" y="7"/>
                      <a:pt x="467" y="0"/>
                      <a:pt x="459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2286;p52"/>
              <p:cNvSpPr/>
              <p:nvPr/>
            </p:nvSpPr>
            <p:spPr>
              <a:xfrm>
                <a:off x="1419300" y="2865575"/>
                <a:ext cx="7175" cy="23450"/>
              </a:xfrm>
              <a:custGeom>
                <a:avLst/>
                <a:gdLst/>
                <a:ahLst/>
                <a:cxnLst/>
                <a:rect l="l" t="t" r="r" b="b"/>
                <a:pathLst>
                  <a:path w="287" h="938" extrusionOk="0">
                    <a:moveTo>
                      <a:pt x="89" y="1"/>
                    </a:moveTo>
                    <a:cubicBezTo>
                      <a:pt x="84" y="1"/>
                      <a:pt x="81" y="6"/>
                      <a:pt x="81" y="11"/>
                    </a:cubicBezTo>
                    <a:cubicBezTo>
                      <a:pt x="51" y="136"/>
                      <a:pt x="88" y="275"/>
                      <a:pt x="88" y="414"/>
                    </a:cubicBezTo>
                    <a:cubicBezTo>
                      <a:pt x="73" y="583"/>
                      <a:pt x="44" y="759"/>
                      <a:pt x="0" y="920"/>
                    </a:cubicBezTo>
                    <a:cubicBezTo>
                      <a:pt x="0" y="931"/>
                      <a:pt x="12" y="938"/>
                      <a:pt x="21" y="938"/>
                    </a:cubicBezTo>
                    <a:cubicBezTo>
                      <a:pt x="24" y="938"/>
                      <a:pt x="27" y="937"/>
                      <a:pt x="29" y="935"/>
                    </a:cubicBezTo>
                    <a:cubicBezTo>
                      <a:pt x="169" y="700"/>
                      <a:pt x="286" y="231"/>
                      <a:pt x="95" y="4"/>
                    </a:cubicBezTo>
                    <a:cubicBezTo>
                      <a:pt x="93" y="1"/>
                      <a:pt x="91" y="1"/>
                      <a:pt x="89" y="1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2287;p52"/>
              <p:cNvSpPr/>
              <p:nvPr/>
            </p:nvSpPr>
            <p:spPr>
              <a:xfrm>
                <a:off x="1419300" y="2865575"/>
                <a:ext cx="7175" cy="23450"/>
              </a:xfrm>
              <a:custGeom>
                <a:avLst/>
                <a:gdLst/>
                <a:ahLst/>
                <a:cxnLst/>
                <a:rect l="l" t="t" r="r" b="b"/>
                <a:pathLst>
                  <a:path w="287" h="938" extrusionOk="0">
                    <a:moveTo>
                      <a:pt x="89" y="1"/>
                    </a:moveTo>
                    <a:cubicBezTo>
                      <a:pt x="84" y="1"/>
                      <a:pt x="81" y="6"/>
                      <a:pt x="81" y="11"/>
                    </a:cubicBezTo>
                    <a:cubicBezTo>
                      <a:pt x="51" y="136"/>
                      <a:pt x="88" y="275"/>
                      <a:pt x="88" y="414"/>
                    </a:cubicBezTo>
                    <a:cubicBezTo>
                      <a:pt x="73" y="583"/>
                      <a:pt x="44" y="759"/>
                      <a:pt x="0" y="920"/>
                    </a:cubicBezTo>
                    <a:cubicBezTo>
                      <a:pt x="0" y="931"/>
                      <a:pt x="12" y="938"/>
                      <a:pt x="21" y="938"/>
                    </a:cubicBezTo>
                    <a:cubicBezTo>
                      <a:pt x="24" y="938"/>
                      <a:pt x="27" y="937"/>
                      <a:pt x="29" y="935"/>
                    </a:cubicBezTo>
                    <a:cubicBezTo>
                      <a:pt x="169" y="700"/>
                      <a:pt x="286" y="231"/>
                      <a:pt x="95" y="4"/>
                    </a:cubicBezTo>
                    <a:cubicBezTo>
                      <a:pt x="93" y="1"/>
                      <a:pt x="91" y="1"/>
                      <a:pt x="89" y="1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2288;p52"/>
              <p:cNvSpPr/>
              <p:nvPr/>
            </p:nvSpPr>
            <p:spPr>
              <a:xfrm>
                <a:off x="1427800" y="2866675"/>
                <a:ext cx="6000" cy="19175"/>
              </a:xfrm>
              <a:custGeom>
                <a:avLst/>
                <a:gdLst/>
                <a:ahLst/>
                <a:cxnLst/>
                <a:rect l="l" t="t" r="r" b="b"/>
                <a:pathLst>
                  <a:path w="240" h="767" extrusionOk="0">
                    <a:moveTo>
                      <a:pt x="67" y="0"/>
                    </a:moveTo>
                    <a:cubicBezTo>
                      <a:pt x="54" y="0"/>
                      <a:pt x="41" y="11"/>
                      <a:pt x="41" y="26"/>
                    </a:cubicBezTo>
                    <a:cubicBezTo>
                      <a:pt x="71" y="268"/>
                      <a:pt x="56" y="517"/>
                      <a:pt x="5" y="751"/>
                    </a:cubicBezTo>
                    <a:cubicBezTo>
                      <a:pt x="0" y="761"/>
                      <a:pt x="7" y="767"/>
                      <a:pt x="14" y="767"/>
                    </a:cubicBezTo>
                    <a:cubicBezTo>
                      <a:pt x="19" y="767"/>
                      <a:pt x="24" y="764"/>
                      <a:pt x="27" y="759"/>
                    </a:cubicBezTo>
                    <a:cubicBezTo>
                      <a:pt x="151" y="539"/>
                      <a:pt x="239" y="246"/>
                      <a:pt x="85" y="11"/>
                    </a:cubicBezTo>
                    <a:cubicBezTo>
                      <a:pt x="80" y="3"/>
                      <a:pt x="73" y="0"/>
                      <a:pt x="67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2289;p52"/>
              <p:cNvSpPr/>
              <p:nvPr/>
            </p:nvSpPr>
            <p:spPr>
              <a:xfrm>
                <a:off x="1427800" y="2866675"/>
                <a:ext cx="6000" cy="19175"/>
              </a:xfrm>
              <a:custGeom>
                <a:avLst/>
                <a:gdLst/>
                <a:ahLst/>
                <a:cxnLst/>
                <a:rect l="l" t="t" r="r" b="b"/>
                <a:pathLst>
                  <a:path w="240" h="767" extrusionOk="0">
                    <a:moveTo>
                      <a:pt x="67" y="0"/>
                    </a:moveTo>
                    <a:cubicBezTo>
                      <a:pt x="54" y="0"/>
                      <a:pt x="41" y="11"/>
                      <a:pt x="41" y="26"/>
                    </a:cubicBezTo>
                    <a:cubicBezTo>
                      <a:pt x="71" y="268"/>
                      <a:pt x="56" y="517"/>
                      <a:pt x="5" y="751"/>
                    </a:cubicBezTo>
                    <a:cubicBezTo>
                      <a:pt x="0" y="761"/>
                      <a:pt x="7" y="767"/>
                      <a:pt x="14" y="767"/>
                    </a:cubicBezTo>
                    <a:cubicBezTo>
                      <a:pt x="19" y="767"/>
                      <a:pt x="24" y="764"/>
                      <a:pt x="27" y="759"/>
                    </a:cubicBezTo>
                    <a:cubicBezTo>
                      <a:pt x="151" y="539"/>
                      <a:pt x="239" y="246"/>
                      <a:pt x="85" y="11"/>
                    </a:cubicBezTo>
                    <a:cubicBezTo>
                      <a:pt x="80" y="3"/>
                      <a:pt x="73" y="0"/>
                      <a:pt x="67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2290;p52"/>
              <p:cNvSpPr/>
              <p:nvPr/>
            </p:nvSpPr>
            <p:spPr>
              <a:xfrm>
                <a:off x="1460350" y="2890425"/>
                <a:ext cx="10475" cy="3317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1327" extrusionOk="0">
                    <a:moveTo>
                      <a:pt x="341" y="0"/>
                    </a:moveTo>
                    <a:cubicBezTo>
                      <a:pt x="332" y="0"/>
                      <a:pt x="323" y="6"/>
                      <a:pt x="323" y="14"/>
                    </a:cubicBezTo>
                    <a:cubicBezTo>
                      <a:pt x="272" y="234"/>
                      <a:pt x="257" y="461"/>
                      <a:pt x="198" y="674"/>
                    </a:cubicBezTo>
                    <a:cubicBezTo>
                      <a:pt x="147" y="887"/>
                      <a:pt x="30" y="1092"/>
                      <a:pt x="0" y="1304"/>
                    </a:cubicBezTo>
                    <a:cubicBezTo>
                      <a:pt x="0" y="1319"/>
                      <a:pt x="10" y="1327"/>
                      <a:pt x="18" y="1327"/>
                    </a:cubicBezTo>
                    <a:cubicBezTo>
                      <a:pt x="23" y="1327"/>
                      <a:pt x="27" y="1324"/>
                      <a:pt x="30" y="1319"/>
                    </a:cubicBezTo>
                    <a:cubicBezTo>
                      <a:pt x="330" y="1033"/>
                      <a:pt x="418" y="395"/>
                      <a:pt x="360" y="14"/>
                    </a:cubicBezTo>
                    <a:cubicBezTo>
                      <a:pt x="356" y="4"/>
                      <a:pt x="349" y="0"/>
                      <a:pt x="341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2291;p52"/>
              <p:cNvSpPr/>
              <p:nvPr/>
            </p:nvSpPr>
            <p:spPr>
              <a:xfrm>
                <a:off x="1460350" y="2890425"/>
                <a:ext cx="10475" cy="3317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1327" extrusionOk="0">
                    <a:moveTo>
                      <a:pt x="341" y="0"/>
                    </a:moveTo>
                    <a:cubicBezTo>
                      <a:pt x="332" y="0"/>
                      <a:pt x="323" y="6"/>
                      <a:pt x="323" y="14"/>
                    </a:cubicBezTo>
                    <a:cubicBezTo>
                      <a:pt x="272" y="234"/>
                      <a:pt x="257" y="461"/>
                      <a:pt x="198" y="674"/>
                    </a:cubicBezTo>
                    <a:cubicBezTo>
                      <a:pt x="147" y="887"/>
                      <a:pt x="30" y="1092"/>
                      <a:pt x="0" y="1304"/>
                    </a:cubicBezTo>
                    <a:cubicBezTo>
                      <a:pt x="0" y="1319"/>
                      <a:pt x="10" y="1327"/>
                      <a:pt x="18" y="1327"/>
                    </a:cubicBezTo>
                    <a:cubicBezTo>
                      <a:pt x="23" y="1327"/>
                      <a:pt x="27" y="1324"/>
                      <a:pt x="30" y="1319"/>
                    </a:cubicBezTo>
                    <a:cubicBezTo>
                      <a:pt x="330" y="1033"/>
                      <a:pt x="418" y="395"/>
                      <a:pt x="360" y="14"/>
                    </a:cubicBezTo>
                    <a:cubicBezTo>
                      <a:pt x="356" y="4"/>
                      <a:pt x="349" y="0"/>
                      <a:pt x="341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2292;p52"/>
              <p:cNvSpPr/>
              <p:nvPr/>
            </p:nvSpPr>
            <p:spPr>
              <a:xfrm>
                <a:off x="1471350" y="2903500"/>
                <a:ext cx="5875" cy="20300"/>
              </a:xfrm>
              <a:custGeom>
                <a:avLst/>
                <a:gdLst/>
                <a:ahLst/>
                <a:cxnLst/>
                <a:rect l="l" t="t" r="r" b="b"/>
                <a:pathLst>
                  <a:path w="235" h="812" extrusionOk="0">
                    <a:moveTo>
                      <a:pt x="165" y="1"/>
                    </a:moveTo>
                    <a:cubicBezTo>
                      <a:pt x="158" y="1"/>
                      <a:pt x="151" y="4"/>
                      <a:pt x="147" y="12"/>
                    </a:cubicBezTo>
                    <a:cubicBezTo>
                      <a:pt x="125" y="144"/>
                      <a:pt x="110" y="276"/>
                      <a:pt x="88" y="408"/>
                    </a:cubicBezTo>
                    <a:cubicBezTo>
                      <a:pt x="52" y="540"/>
                      <a:pt x="22" y="664"/>
                      <a:pt x="0" y="796"/>
                    </a:cubicBezTo>
                    <a:cubicBezTo>
                      <a:pt x="0" y="805"/>
                      <a:pt x="6" y="811"/>
                      <a:pt x="12" y="811"/>
                    </a:cubicBezTo>
                    <a:cubicBezTo>
                      <a:pt x="16" y="811"/>
                      <a:pt x="20" y="809"/>
                      <a:pt x="22" y="803"/>
                    </a:cubicBezTo>
                    <a:cubicBezTo>
                      <a:pt x="206" y="613"/>
                      <a:pt x="235" y="254"/>
                      <a:pt x="184" y="12"/>
                    </a:cubicBezTo>
                    <a:cubicBezTo>
                      <a:pt x="180" y="4"/>
                      <a:pt x="173" y="1"/>
                      <a:pt x="165" y="1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2293;p52"/>
              <p:cNvSpPr/>
              <p:nvPr/>
            </p:nvSpPr>
            <p:spPr>
              <a:xfrm>
                <a:off x="1471350" y="2903500"/>
                <a:ext cx="5875" cy="20300"/>
              </a:xfrm>
              <a:custGeom>
                <a:avLst/>
                <a:gdLst/>
                <a:ahLst/>
                <a:cxnLst/>
                <a:rect l="l" t="t" r="r" b="b"/>
                <a:pathLst>
                  <a:path w="235" h="812" extrusionOk="0">
                    <a:moveTo>
                      <a:pt x="165" y="1"/>
                    </a:moveTo>
                    <a:cubicBezTo>
                      <a:pt x="158" y="1"/>
                      <a:pt x="151" y="4"/>
                      <a:pt x="147" y="12"/>
                    </a:cubicBezTo>
                    <a:cubicBezTo>
                      <a:pt x="125" y="144"/>
                      <a:pt x="110" y="276"/>
                      <a:pt x="88" y="408"/>
                    </a:cubicBezTo>
                    <a:cubicBezTo>
                      <a:pt x="52" y="540"/>
                      <a:pt x="22" y="664"/>
                      <a:pt x="0" y="796"/>
                    </a:cubicBezTo>
                    <a:cubicBezTo>
                      <a:pt x="0" y="805"/>
                      <a:pt x="6" y="811"/>
                      <a:pt x="12" y="811"/>
                    </a:cubicBezTo>
                    <a:cubicBezTo>
                      <a:pt x="16" y="811"/>
                      <a:pt x="20" y="809"/>
                      <a:pt x="22" y="803"/>
                    </a:cubicBezTo>
                    <a:cubicBezTo>
                      <a:pt x="206" y="613"/>
                      <a:pt x="235" y="254"/>
                      <a:pt x="184" y="12"/>
                    </a:cubicBezTo>
                    <a:cubicBezTo>
                      <a:pt x="180" y="4"/>
                      <a:pt x="173" y="1"/>
                      <a:pt x="165" y="1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2294;p52"/>
              <p:cNvSpPr/>
              <p:nvPr/>
            </p:nvSpPr>
            <p:spPr>
              <a:xfrm>
                <a:off x="1547775" y="2886850"/>
                <a:ext cx="4425" cy="17225"/>
              </a:xfrm>
              <a:custGeom>
                <a:avLst/>
                <a:gdLst/>
                <a:ahLst/>
                <a:cxnLst/>
                <a:rect l="l" t="t" r="r" b="b"/>
                <a:pathLst>
                  <a:path w="177" h="689" extrusionOk="0">
                    <a:moveTo>
                      <a:pt x="25" y="0"/>
                    </a:moveTo>
                    <a:cubicBezTo>
                      <a:pt x="15" y="0"/>
                      <a:pt x="5" y="6"/>
                      <a:pt x="1" y="18"/>
                    </a:cubicBezTo>
                    <a:cubicBezTo>
                      <a:pt x="1" y="120"/>
                      <a:pt x="8" y="223"/>
                      <a:pt x="15" y="326"/>
                    </a:cubicBezTo>
                    <a:lnTo>
                      <a:pt x="1" y="678"/>
                    </a:lnTo>
                    <a:cubicBezTo>
                      <a:pt x="4" y="685"/>
                      <a:pt x="12" y="689"/>
                      <a:pt x="19" y="689"/>
                    </a:cubicBezTo>
                    <a:cubicBezTo>
                      <a:pt x="26" y="689"/>
                      <a:pt x="34" y="685"/>
                      <a:pt x="37" y="678"/>
                    </a:cubicBezTo>
                    <a:cubicBezTo>
                      <a:pt x="96" y="487"/>
                      <a:pt x="177" y="179"/>
                      <a:pt x="45" y="10"/>
                    </a:cubicBezTo>
                    <a:cubicBezTo>
                      <a:pt x="41" y="4"/>
                      <a:pt x="34" y="0"/>
                      <a:pt x="25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2295;p52"/>
              <p:cNvSpPr/>
              <p:nvPr/>
            </p:nvSpPr>
            <p:spPr>
              <a:xfrm>
                <a:off x="1547775" y="2886850"/>
                <a:ext cx="4425" cy="17225"/>
              </a:xfrm>
              <a:custGeom>
                <a:avLst/>
                <a:gdLst/>
                <a:ahLst/>
                <a:cxnLst/>
                <a:rect l="l" t="t" r="r" b="b"/>
                <a:pathLst>
                  <a:path w="177" h="689" extrusionOk="0">
                    <a:moveTo>
                      <a:pt x="25" y="0"/>
                    </a:moveTo>
                    <a:cubicBezTo>
                      <a:pt x="15" y="0"/>
                      <a:pt x="5" y="6"/>
                      <a:pt x="1" y="18"/>
                    </a:cubicBezTo>
                    <a:cubicBezTo>
                      <a:pt x="1" y="120"/>
                      <a:pt x="8" y="223"/>
                      <a:pt x="15" y="326"/>
                    </a:cubicBezTo>
                    <a:lnTo>
                      <a:pt x="1" y="678"/>
                    </a:lnTo>
                    <a:cubicBezTo>
                      <a:pt x="4" y="685"/>
                      <a:pt x="12" y="689"/>
                      <a:pt x="19" y="689"/>
                    </a:cubicBezTo>
                    <a:cubicBezTo>
                      <a:pt x="26" y="689"/>
                      <a:pt x="34" y="685"/>
                      <a:pt x="37" y="678"/>
                    </a:cubicBezTo>
                    <a:cubicBezTo>
                      <a:pt x="96" y="487"/>
                      <a:pt x="177" y="179"/>
                      <a:pt x="45" y="10"/>
                    </a:cubicBezTo>
                    <a:cubicBezTo>
                      <a:pt x="41" y="4"/>
                      <a:pt x="34" y="0"/>
                      <a:pt x="25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2296;p52"/>
              <p:cNvSpPr/>
              <p:nvPr/>
            </p:nvSpPr>
            <p:spPr>
              <a:xfrm>
                <a:off x="1565850" y="2899600"/>
                <a:ext cx="5600" cy="18950"/>
              </a:xfrm>
              <a:custGeom>
                <a:avLst/>
                <a:gdLst/>
                <a:ahLst/>
                <a:cxnLst/>
                <a:rect l="l" t="t" r="r" b="b"/>
                <a:pathLst>
                  <a:path w="224" h="758" extrusionOk="0">
                    <a:moveTo>
                      <a:pt x="42" y="0"/>
                    </a:moveTo>
                    <a:cubicBezTo>
                      <a:pt x="21" y="0"/>
                      <a:pt x="1" y="18"/>
                      <a:pt x="11" y="43"/>
                    </a:cubicBezTo>
                    <a:cubicBezTo>
                      <a:pt x="114" y="278"/>
                      <a:pt x="62" y="498"/>
                      <a:pt x="55" y="740"/>
                    </a:cubicBezTo>
                    <a:cubicBezTo>
                      <a:pt x="55" y="752"/>
                      <a:pt x="64" y="757"/>
                      <a:pt x="73" y="757"/>
                    </a:cubicBezTo>
                    <a:cubicBezTo>
                      <a:pt x="80" y="757"/>
                      <a:pt x="88" y="753"/>
                      <a:pt x="92" y="747"/>
                    </a:cubicBezTo>
                    <a:cubicBezTo>
                      <a:pt x="223" y="520"/>
                      <a:pt x="216" y="234"/>
                      <a:pt x="70" y="14"/>
                    </a:cubicBezTo>
                    <a:cubicBezTo>
                      <a:pt x="62" y="4"/>
                      <a:pt x="52" y="0"/>
                      <a:pt x="42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2297;p52"/>
              <p:cNvSpPr/>
              <p:nvPr/>
            </p:nvSpPr>
            <p:spPr>
              <a:xfrm>
                <a:off x="1565850" y="2899600"/>
                <a:ext cx="5600" cy="18950"/>
              </a:xfrm>
              <a:custGeom>
                <a:avLst/>
                <a:gdLst/>
                <a:ahLst/>
                <a:cxnLst/>
                <a:rect l="l" t="t" r="r" b="b"/>
                <a:pathLst>
                  <a:path w="224" h="758" extrusionOk="0">
                    <a:moveTo>
                      <a:pt x="42" y="0"/>
                    </a:moveTo>
                    <a:cubicBezTo>
                      <a:pt x="21" y="0"/>
                      <a:pt x="1" y="18"/>
                      <a:pt x="11" y="43"/>
                    </a:cubicBezTo>
                    <a:cubicBezTo>
                      <a:pt x="114" y="278"/>
                      <a:pt x="62" y="498"/>
                      <a:pt x="55" y="740"/>
                    </a:cubicBezTo>
                    <a:cubicBezTo>
                      <a:pt x="55" y="752"/>
                      <a:pt x="64" y="757"/>
                      <a:pt x="73" y="757"/>
                    </a:cubicBezTo>
                    <a:cubicBezTo>
                      <a:pt x="80" y="757"/>
                      <a:pt x="88" y="753"/>
                      <a:pt x="92" y="747"/>
                    </a:cubicBezTo>
                    <a:cubicBezTo>
                      <a:pt x="223" y="520"/>
                      <a:pt x="216" y="234"/>
                      <a:pt x="70" y="14"/>
                    </a:cubicBezTo>
                    <a:cubicBezTo>
                      <a:pt x="62" y="4"/>
                      <a:pt x="52" y="0"/>
                      <a:pt x="42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2298;p52"/>
              <p:cNvSpPr/>
              <p:nvPr/>
            </p:nvSpPr>
            <p:spPr>
              <a:xfrm>
                <a:off x="1621650" y="2887400"/>
                <a:ext cx="4800" cy="14700"/>
              </a:xfrm>
              <a:custGeom>
                <a:avLst/>
                <a:gdLst/>
                <a:ahLst/>
                <a:cxnLst/>
                <a:rect l="l" t="t" r="r" b="b"/>
                <a:pathLst>
                  <a:path w="192" h="588" extrusionOk="0">
                    <a:moveTo>
                      <a:pt x="34" y="0"/>
                    </a:moveTo>
                    <a:cubicBezTo>
                      <a:pt x="26" y="0"/>
                      <a:pt x="20" y="7"/>
                      <a:pt x="15" y="18"/>
                    </a:cubicBezTo>
                    <a:cubicBezTo>
                      <a:pt x="0" y="91"/>
                      <a:pt x="59" y="186"/>
                      <a:pt x="66" y="260"/>
                    </a:cubicBezTo>
                    <a:cubicBezTo>
                      <a:pt x="81" y="362"/>
                      <a:pt x="52" y="494"/>
                      <a:pt x="103" y="582"/>
                    </a:cubicBezTo>
                    <a:cubicBezTo>
                      <a:pt x="103" y="586"/>
                      <a:pt x="107" y="588"/>
                      <a:pt x="111" y="588"/>
                    </a:cubicBezTo>
                    <a:cubicBezTo>
                      <a:pt x="116" y="588"/>
                      <a:pt x="121" y="586"/>
                      <a:pt x="125" y="582"/>
                    </a:cubicBezTo>
                    <a:cubicBezTo>
                      <a:pt x="191" y="487"/>
                      <a:pt x="169" y="333"/>
                      <a:pt x="147" y="230"/>
                    </a:cubicBezTo>
                    <a:cubicBezTo>
                      <a:pt x="132" y="150"/>
                      <a:pt x="118" y="40"/>
                      <a:pt x="44" y="3"/>
                    </a:cubicBezTo>
                    <a:cubicBezTo>
                      <a:pt x="40" y="1"/>
                      <a:pt x="37" y="0"/>
                      <a:pt x="34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2299;p52"/>
              <p:cNvSpPr/>
              <p:nvPr/>
            </p:nvSpPr>
            <p:spPr>
              <a:xfrm>
                <a:off x="1621650" y="2887400"/>
                <a:ext cx="4800" cy="14700"/>
              </a:xfrm>
              <a:custGeom>
                <a:avLst/>
                <a:gdLst/>
                <a:ahLst/>
                <a:cxnLst/>
                <a:rect l="l" t="t" r="r" b="b"/>
                <a:pathLst>
                  <a:path w="192" h="588" extrusionOk="0">
                    <a:moveTo>
                      <a:pt x="34" y="0"/>
                    </a:moveTo>
                    <a:cubicBezTo>
                      <a:pt x="26" y="0"/>
                      <a:pt x="20" y="7"/>
                      <a:pt x="15" y="18"/>
                    </a:cubicBezTo>
                    <a:cubicBezTo>
                      <a:pt x="0" y="91"/>
                      <a:pt x="59" y="186"/>
                      <a:pt x="66" y="260"/>
                    </a:cubicBezTo>
                    <a:cubicBezTo>
                      <a:pt x="81" y="362"/>
                      <a:pt x="52" y="494"/>
                      <a:pt x="103" y="582"/>
                    </a:cubicBezTo>
                    <a:cubicBezTo>
                      <a:pt x="103" y="586"/>
                      <a:pt x="107" y="588"/>
                      <a:pt x="111" y="588"/>
                    </a:cubicBezTo>
                    <a:cubicBezTo>
                      <a:pt x="116" y="588"/>
                      <a:pt x="121" y="586"/>
                      <a:pt x="125" y="582"/>
                    </a:cubicBezTo>
                    <a:cubicBezTo>
                      <a:pt x="191" y="487"/>
                      <a:pt x="169" y="333"/>
                      <a:pt x="147" y="230"/>
                    </a:cubicBezTo>
                    <a:cubicBezTo>
                      <a:pt x="132" y="150"/>
                      <a:pt x="118" y="40"/>
                      <a:pt x="44" y="3"/>
                    </a:cubicBezTo>
                    <a:cubicBezTo>
                      <a:pt x="40" y="1"/>
                      <a:pt x="37" y="0"/>
                      <a:pt x="34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2300;p52"/>
              <p:cNvSpPr/>
              <p:nvPr/>
            </p:nvSpPr>
            <p:spPr>
              <a:xfrm>
                <a:off x="1256350" y="2802400"/>
                <a:ext cx="412225" cy="121900"/>
              </a:xfrm>
              <a:custGeom>
                <a:avLst/>
                <a:gdLst/>
                <a:ahLst/>
                <a:cxnLst/>
                <a:rect l="l" t="t" r="r" b="b"/>
                <a:pathLst>
                  <a:path w="16489" h="4876" extrusionOk="0">
                    <a:moveTo>
                      <a:pt x="1184" y="1"/>
                    </a:moveTo>
                    <a:cubicBezTo>
                      <a:pt x="1086" y="1"/>
                      <a:pt x="986" y="11"/>
                      <a:pt x="887" y="31"/>
                    </a:cubicBezTo>
                    <a:cubicBezTo>
                      <a:pt x="851" y="38"/>
                      <a:pt x="814" y="52"/>
                      <a:pt x="777" y="60"/>
                    </a:cubicBezTo>
                    <a:cubicBezTo>
                      <a:pt x="528" y="126"/>
                      <a:pt x="315" y="287"/>
                      <a:pt x="191" y="507"/>
                    </a:cubicBezTo>
                    <a:cubicBezTo>
                      <a:pt x="44" y="749"/>
                      <a:pt x="0" y="1028"/>
                      <a:pt x="51" y="1299"/>
                    </a:cubicBezTo>
                    <a:cubicBezTo>
                      <a:pt x="191" y="1922"/>
                      <a:pt x="726" y="2428"/>
                      <a:pt x="1276" y="2824"/>
                    </a:cubicBezTo>
                    <a:cubicBezTo>
                      <a:pt x="2427" y="3667"/>
                      <a:pt x="3747" y="4254"/>
                      <a:pt x="5140" y="4554"/>
                    </a:cubicBezTo>
                    <a:cubicBezTo>
                      <a:pt x="5609" y="4650"/>
                      <a:pt x="6093" y="4716"/>
                      <a:pt x="6577" y="4760"/>
                    </a:cubicBezTo>
                    <a:cubicBezTo>
                      <a:pt x="7053" y="4796"/>
                      <a:pt x="7530" y="4818"/>
                      <a:pt x="7999" y="4833"/>
                    </a:cubicBezTo>
                    <a:cubicBezTo>
                      <a:pt x="8566" y="4855"/>
                      <a:pt x="9131" y="4875"/>
                      <a:pt x="9693" y="4875"/>
                    </a:cubicBezTo>
                    <a:cubicBezTo>
                      <a:pt x="10046" y="4875"/>
                      <a:pt x="10398" y="4867"/>
                      <a:pt x="10749" y="4847"/>
                    </a:cubicBezTo>
                    <a:cubicBezTo>
                      <a:pt x="11643" y="4811"/>
                      <a:pt x="12537" y="4679"/>
                      <a:pt x="13410" y="4452"/>
                    </a:cubicBezTo>
                    <a:cubicBezTo>
                      <a:pt x="14488" y="4151"/>
                      <a:pt x="15514" y="3623"/>
                      <a:pt x="16299" y="2890"/>
                    </a:cubicBezTo>
                    <a:cubicBezTo>
                      <a:pt x="16488" y="2713"/>
                      <a:pt x="16324" y="2427"/>
                      <a:pt x="16101" y="2427"/>
                    </a:cubicBezTo>
                    <a:cubicBezTo>
                      <a:pt x="16065" y="2427"/>
                      <a:pt x="16028" y="2434"/>
                      <a:pt x="15991" y="2450"/>
                    </a:cubicBezTo>
                    <a:cubicBezTo>
                      <a:pt x="15008" y="2875"/>
                      <a:pt x="13975" y="3154"/>
                      <a:pt x="12911" y="3278"/>
                    </a:cubicBezTo>
                    <a:cubicBezTo>
                      <a:pt x="12413" y="3337"/>
                      <a:pt x="11911" y="3367"/>
                      <a:pt x="11409" y="3367"/>
                    </a:cubicBezTo>
                    <a:cubicBezTo>
                      <a:pt x="10848" y="3367"/>
                      <a:pt x="10287" y="3330"/>
                      <a:pt x="9729" y="3256"/>
                    </a:cubicBezTo>
                    <a:cubicBezTo>
                      <a:pt x="9062" y="3169"/>
                      <a:pt x="8402" y="3029"/>
                      <a:pt x="7757" y="2853"/>
                    </a:cubicBezTo>
                    <a:cubicBezTo>
                      <a:pt x="7127" y="2677"/>
                      <a:pt x="6511" y="2465"/>
                      <a:pt x="5902" y="2215"/>
                    </a:cubicBezTo>
                    <a:cubicBezTo>
                      <a:pt x="4736" y="1731"/>
                      <a:pt x="3607" y="1160"/>
                      <a:pt x="2530" y="507"/>
                    </a:cubicBezTo>
                    <a:cubicBezTo>
                      <a:pt x="2405" y="426"/>
                      <a:pt x="2280" y="360"/>
                      <a:pt x="2148" y="287"/>
                    </a:cubicBezTo>
                    <a:cubicBezTo>
                      <a:pt x="2016" y="221"/>
                      <a:pt x="1884" y="162"/>
                      <a:pt x="1745" y="111"/>
                    </a:cubicBezTo>
                    <a:cubicBezTo>
                      <a:pt x="1566" y="38"/>
                      <a:pt x="1376" y="1"/>
                      <a:pt x="118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2301;p52"/>
              <p:cNvSpPr/>
              <p:nvPr/>
            </p:nvSpPr>
            <p:spPr>
              <a:xfrm>
                <a:off x="1254875" y="2812325"/>
                <a:ext cx="412300" cy="104075"/>
              </a:xfrm>
              <a:custGeom>
                <a:avLst/>
                <a:gdLst/>
                <a:ahLst/>
                <a:cxnLst/>
                <a:rect l="l" t="t" r="r" b="b"/>
                <a:pathLst>
                  <a:path w="16492" h="4163" extrusionOk="0">
                    <a:moveTo>
                      <a:pt x="572" y="0"/>
                    </a:moveTo>
                    <a:cubicBezTo>
                      <a:pt x="543" y="7"/>
                      <a:pt x="514" y="7"/>
                      <a:pt x="484" y="15"/>
                    </a:cubicBezTo>
                    <a:cubicBezTo>
                      <a:pt x="294" y="15"/>
                      <a:pt x="132" y="132"/>
                      <a:pt x="67" y="308"/>
                    </a:cubicBezTo>
                    <a:cubicBezTo>
                      <a:pt x="1" y="521"/>
                      <a:pt x="15" y="748"/>
                      <a:pt x="110" y="946"/>
                    </a:cubicBezTo>
                    <a:cubicBezTo>
                      <a:pt x="345" y="1474"/>
                      <a:pt x="910" y="1936"/>
                      <a:pt x="1474" y="2302"/>
                    </a:cubicBezTo>
                    <a:cubicBezTo>
                      <a:pt x="1914" y="2588"/>
                      <a:pt x="2369" y="2845"/>
                      <a:pt x="2845" y="3065"/>
                    </a:cubicBezTo>
                    <a:cubicBezTo>
                      <a:pt x="3087" y="3167"/>
                      <a:pt x="3322" y="3270"/>
                      <a:pt x="3571" y="3365"/>
                    </a:cubicBezTo>
                    <a:cubicBezTo>
                      <a:pt x="3688" y="3409"/>
                      <a:pt x="3813" y="3461"/>
                      <a:pt x="3938" y="3497"/>
                    </a:cubicBezTo>
                    <a:lnTo>
                      <a:pt x="4304" y="3615"/>
                    </a:lnTo>
                    <a:cubicBezTo>
                      <a:pt x="4334" y="3571"/>
                      <a:pt x="4363" y="3527"/>
                      <a:pt x="4392" y="3475"/>
                    </a:cubicBezTo>
                    <a:cubicBezTo>
                      <a:pt x="4458" y="3373"/>
                      <a:pt x="4517" y="3255"/>
                      <a:pt x="4576" y="3145"/>
                    </a:cubicBezTo>
                    <a:cubicBezTo>
                      <a:pt x="4598" y="3087"/>
                      <a:pt x="4620" y="3043"/>
                      <a:pt x="4642" y="2984"/>
                    </a:cubicBezTo>
                    <a:cubicBezTo>
                      <a:pt x="4664" y="2925"/>
                      <a:pt x="4678" y="2881"/>
                      <a:pt x="4693" y="2830"/>
                    </a:cubicBezTo>
                    <a:cubicBezTo>
                      <a:pt x="4715" y="2757"/>
                      <a:pt x="4730" y="2676"/>
                      <a:pt x="4737" y="2596"/>
                    </a:cubicBezTo>
                    <a:cubicBezTo>
                      <a:pt x="4737" y="2566"/>
                      <a:pt x="4737" y="2537"/>
                      <a:pt x="4737" y="2508"/>
                    </a:cubicBezTo>
                    <a:lnTo>
                      <a:pt x="4752" y="2530"/>
                    </a:lnTo>
                    <a:cubicBezTo>
                      <a:pt x="4766" y="2552"/>
                      <a:pt x="4774" y="2574"/>
                      <a:pt x="4788" y="2596"/>
                    </a:cubicBezTo>
                    <a:cubicBezTo>
                      <a:pt x="4817" y="2676"/>
                      <a:pt x="4832" y="2764"/>
                      <a:pt x="4832" y="2852"/>
                    </a:cubicBezTo>
                    <a:cubicBezTo>
                      <a:pt x="4839" y="2911"/>
                      <a:pt x="4832" y="2969"/>
                      <a:pt x="4825" y="3028"/>
                    </a:cubicBezTo>
                    <a:cubicBezTo>
                      <a:pt x="4817" y="3094"/>
                      <a:pt x="4803" y="3160"/>
                      <a:pt x="4788" y="3219"/>
                    </a:cubicBezTo>
                    <a:cubicBezTo>
                      <a:pt x="4766" y="3292"/>
                      <a:pt x="4744" y="3358"/>
                      <a:pt x="4715" y="3417"/>
                    </a:cubicBezTo>
                    <a:cubicBezTo>
                      <a:pt x="4693" y="3483"/>
                      <a:pt x="4664" y="3549"/>
                      <a:pt x="4627" y="3607"/>
                    </a:cubicBezTo>
                    <a:cubicBezTo>
                      <a:pt x="4612" y="3637"/>
                      <a:pt x="4590" y="3666"/>
                      <a:pt x="4568" y="3695"/>
                    </a:cubicBezTo>
                    <a:cubicBezTo>
                      <a:pt x="4752" y="3739"/>
                      <a:pt x="4920" y="3791"/>
                      <a:pt x="5103" y="3827"/>
                    </a:cubicBezTo>
                    <a:cubicBezTo>
                      <a:pt x="5199" y="3637"/>
                      <a:pt x="5301" y="3446"/>
                      <a:pt x="5382" y="3299"/>
                    </a:cubicBezTo>
                    <a:cubicBezTo>
                      <a:pt x="5419" y="3226"/>
                      <a:pt x="5455" y="3167"/>
                      <a:pt x="5485" y="3123"/>
                    </a:cubicBezTo>
                    <a:cubicBezTo>
                      <a:pt x="5514" y="3079"/>
                      <a:pt x="5529" y="3057"/>
                      <a:pt x="5529" y="3057"/>
                    </a:cubicBezTo>
                    <a:lnTo>
                      <a:pt x="5529" y="3057"/>
                    </a:lnTo>
                    <a:cubicBezTo>
                      <a:pt x="5536" y="3153"/>
                      <a:pt x="5536" y="3248"/>
                      <a:pt x="5521" y="3343"/>
                    </a:cubicBezTo>
                    <a:cubicBezTo>
                      <a:pt x="5492" y="3527"/>
                      <a:pt x="5441" y="3710"/>
                      <a:pt x="5360" y="3879"/>
                    </a:cubicBezTo>
                    <a:cubicBezTo>
                      <a:pt x="6269" y="4047"/>
                      <a:pt x="7193" y="4135"/>
                      <a:pt x="8117" y="4143"/>
                    </a:cubicBezTo>
                    <a:cubicBezTo>
                      <a:pt x="8448" y="4156"/>
                      <a:pt x="8778" y="4163"/>
                      <a:pt x="9109" y="4163"/>
                    </a:cubicBezTo>
                    <a:cubicBezTo>
                      <a:pt x="9679" y="4163"/>
                      <a:pt x="10248" y="4143"/>
                      <a:pt x="10815" y="4106"/>
                    </a:cubicBezTo>
                    <a:cubicBezTo>
                      <a:pt x="11702" y="4055"/>
                      <a:pt x="12575" y="3923"/>
                      <a:pt x="13440" y="3703"/>
                    </a:cubicBezTo>
                    <a:cubicBezTo>
                      <a:pt x="13975" y="3571"/>
                      <a:pt x="14503" y="3387"/>
                      <a:pt x="15016" y="3153"/>
                    </a:cubicBezTo>
                    <a:lnTo>
                      <a:pt x="15016" y="3028"/>
                    </a:lnTo>
                    <a:cubicBezTo>
                      <a:pt x="15009" y="2984"/>
                      <a:pt x="15001" y="2940"/>
                      <a:pt x="14994" y="2903"/>
                    </a:cubicBezTo>
                    <a:cubicBezTo>
                      <a:pt x="14987" y="2874"/>
                      <a:pt x="14979" y="2852"/>
                      <a:pt x="14979" y="2852"/>
                    </a:cubicBezTo>
                    <a:lnTo>
                      <a:pt x="14994" y="2852"/>
                    </a:lnTo>
                    <a:cubicBezTo>
                      <a:pt x="15009" y="2852"/>
                      <a:pt x="15023" y="2859"/>
                      <a:pt x="15031" y="2867"/>
                    </a:cubicBezTo>
                    <a:cubicBezTo>
                      <a:pt x="15075" y="2896"/>
                      <a:pt x="15119" y="2925"/>
                      <a:pt x="15148" y="2969"/>
                    </a:cubicBezTo>
                    <a:cubicBezTo>
                      <a:pt x="15170" y="2999"/>
                      <a:pt x="15185" y="3028"/>
                      <a:pt x="15199" y="3065"/>
                    </a:cubicBezTo>
                    <a:cubicBezTo>
                      <a:pt x="15588" y="2881"/>
                      <a:pt x="15962" y="2662"/>
                      <a:pt x="16306" y="2412"/>
                    </a:cubicBezTo>
                    <a:cubicBezTo>
                      <a:pt x="16491" y="2281"/>
                      <a:pt x="16366" y="2111"/>
                      <a:pt x="16163" y="2111"/>
                    </a:cubicBezTo>
                    <a:cubicBezTo>
                      <a:pt x="16116" y="2111"/>
                      <a:pt x="16065" y="2120"/>
                      <a:pt x="16013" y="2141"/>
                    </a:cubicBezTo>
                    <a:cubicBezTo>
                      <a:pt x="15199" y="2456"/>
                      <a:pt x="14349" y="2691"/>
                      <a:pt x="13484" y="2845"/>
                    </a:cubicBezTo>
                    <a:cubicBezTo>
                      <a:pt x="13506" y="2889"/>
                      <a:pt x="13513" y="2925"/>
                      <a:pt x="13528" y="2969"/>
                    </a:cubicBezTo>
                    <a:cubicBezTo>
                      <a:pt x="13542" y="3043"/>
                      <a:pt x="13542" y="3116"/>
                      <a:pt x="13535" y="3182"/>
                    </a:cubicBezTo>
                    <a:cubicBezTo>
                      <a:pt x="13528" y="3248"/>
                      <a:pt x="13513" y="3307"/>
                      <a:pt x="13484" y="3365"/>
                    </a:cubicBezTo>
                    <a:cubicBezTo>
                      <a:pt x="13469" y="3409"/>
                      <a:pt x="13440" y="3446"/>
                      <a:pt x="13410" y="3483"/>
                    </a:cubicBezTo>
                    <a:cubicBezTo>
                      <a:pt x="13388" y="3505"/>
                      <a:pt x="13381" y="3519"/>
                      <a:pt x="13381" y="3519"/>
                    </a:cubicBezTo>
                    <a:cubicBezTo>
                      <a:pt x="13381" y="3519"/>
                      <a:pt x="13374" y="3497"/>
                      <a:pt x="13366" y="3468"/>
                    </a:cubicBezTo>
                    <a:cubicBezTo>
                      <a:pt x="13359" y="3439"/>
                      <a:pt x="13352" y="3402"/>
                      <a:pt x="13344" y="3351"/>
                    </a:cubicBezTo>
                    <a:cubicBezTo>
                      <a:pt x="13330" y="3263"/>
                      <a:pt x="13308" y="3138"/>
                      <a:pt x="13286" y="3021"/>
                    </a:cubicBezTo>
                    <a:cubicBezTo>
                      <a:pt x="13278" y="2984"/>
                      <a:pt x="13264" y="2933"/>
                      <a:pt x="13256" y="2889"/>
                    </a:cubicBezTo>
                    <a:cubicBezTo>
                      <a:pt x="12445" y="3022"/>
                      <a:pt x="11620" y="3095"/>
                      <a:pt x="10794" y="3095"/>
                    </a:cubicBezTo>
                    <a:cubicBezTo>
                      <a:pt x="10755" y="3095"/>
                      <a:pt x="10715" y="3094"/>
                      <a:pt x="10676" y="3094"/>
                    </a:cubicBezTo>
                    <a:cubicBezTo>
                      <a:pt x="10676" y="3101"/>
                      <a:pt x="10676" y="3109"/>
                      <a:pt x="10676" y="3116"/>
                    </a:cubicBezTo>
                    <a:cubicBezTo>
                      <a:pt x="10676" y="3248"/>
                      <a:pt x="10639" y="3373"/>
                      <a:pt x="10573" y="3483"/>
                    </a:cubicBezTo>
                    <a:cubicBezTo>
                      <a:pt x="10544" y="3534"/>
                      <a:pt x="10500" y="3578"/>
                      <a:pt x="10448" y="3615"/>
                    </a:cubicBezTo>
                    <a:cubicBezTo>
                      <a:pt x="10448" y="3615"/>
                      <a:pt x="10448" y="3593"/>
                      <a:pt x="10441" y="3563"/>
                    </a:cubicBezTo>
                    <a:cubicBezTo>
                      <a:pt x="10441" y="3534"/>
                      <a:pt x="10434" y="3490"/>
                      <a:pt x="10434" y="3446"/>
                    </a:cubicBezTo>
                    <a:cubicBezTo>
                      <a:pt x="10426" y="3351"/>
                      <a:pt x="10426" y="3233"/>
                      <a:pt x="10426" y="3123"/>
                    </a:cubicBezTo>
                    <a:lnTo>
                      <a:pt x="10426" y="3094"/>
                    </a:lnTo>
                    <a:lnTo>
                      <a:pt x="10096" y="3079"/>
                    </a:lnTo>
                    <a:lnTo>
                      <a:pt x="10096" y="3079"/>
                    </a:lnTo>
                    <a:cubicBezTo>
                      <a:pt x="10111" y="3153"/>
                      <a:pt x="10126" y="3226"/>
                      <a:pt x="10133" y="3299"/>
                    </a:cubicBezTo>
                    <a:cubicBezTo>
                      <a:pt x="10140" y="3461"/>
                      <a:pt x="10118" y="3615"/>
                      <a:pt x="10052" y="3761"/>
                    </a:cubicBezTo>
                    <a:cubicBezTo>
                      <a:pt x="10030" y="3827"/>
                      <a:pt x="9986" y="3886"/>
                      <a:pt x="9942" y="3945"/>
                    </a:cubicBezTo>
                    <a:cubicBezTo>
                      <a:pt x="9942" y="3945"/>
                      <a:pt x="9935" y="3923"/>
                      <a:pt x="9928" y="3886"/>
                    </a:cubicBezTo>
                    <a:cubicBezTo>
                      <a:pt x="9928" y="3849"/>
                      <a:pt x="9920" y="3798"/>
                      <a:pt x="9913" y="3739"/>
                    </a:cubicBezTo>
                    <a:cubicBezTo>
                      <a:pt x="9898" y="3615"/>
                      <a:pt x="9891" y="3468"/>
                      <a:pt x="9884" y="3314"/>
                    </a:cubicBezTo>
                    <a:cubicBezTo>
                      <a:pt x="9884" y="3233"/>
                      <a:pt x="9876" y="3145"/>
                      <a:pt x="9876" y="3072"/>
                    </a:cubicBezTo>
                    <a:lnTo>
                      <a:pt x="9737" y="3065"/>
                    </a:lnTo>
                    <a:cubicBezTo>
                      <a:pt x="9202" y="3028"/>
                      <a:pt x="8667" y="2962"/>
                      <a:pt x="8139" y="2867"/>
                    </a:cubicBezTo>
                    <a:cubicBezTo>
                      <a:pt x="8139" y="2918"/>
                      <a:pt x="8139" y="2969"/>
                      <a:pt x="8131" y="3021"/>
                    </a:cubicBezTo>
                    <a:cubicBezTo>
                      <a:pt x="8124" y="3079"/>
                      <a:pt x="8117" y="3145"/>
                      <a:pt x="8102" y="3197"/>
                    </a:cubicBezTo>
                    <a:cubicBezTo>
                      <a:pt x="8080" y="3307"/>
                      <a:pt x="8043" y="3402"/>
                      <a:pt x="7992" y="3497"/>
                    </a:cubicBezTo>
                    <a:cubicBezTo>
                      <a:pt x="7977" y="3534"/>
                      <a:pt x="7955" y="3571"/>
                      <a:pt x="7933" y="3607"/>
                    </a:cubicBezTo>
                    <a:cubicBezTo>
                      <a:pt x="7911" y="3637"/>
                      <a:pt x="7897" y="3666"/>
                      <a:pt x="7875" y="3688"/>
                    </a:cubicBezTo>
                    <a:cubicBezTo>
                      <a:pt x="7838" y="3732"/>
                      <a:pt x="7816" y="3754"/>
                      <a:pt x="7816" y="3754"/>
                    </a:cubicBezTo>
                    <a:cubicBezTo>
                      <a:pt x="7816" y="3754"/>
                      <a:pt x="7824" y="3717"/>
                      <a:pt x="7831" y="3666"/>
                    </a:cubicBezTo>
                    <a:cubicBezTo>
                      <a:pt x="7831" y="3615"/>
                      <a:pt x="7846" y="3549"/>
                      <a:pt x="7860" y="3453"/>
                    </a:cubicBezTo>
                    <a:cubicBezTo>
                      <a:pt x="7860" y="3409"/>
                      <a:pt x="7868" y="3365"/>
                      <a:pt x="7875" y="3321"/>
                    </a:cubicBezTo>
                    <a:cubicBezTo>
                      <a:pt x="7882" y="3270"/>
                      <a:pt x="7882" y="3219"/>
                      <a:pt x="7890" y="3167"/>
                    </a:cubicBezTo>
                    <a:cubicBezTo>
                      <a:pt x="7897" y="3065"/>
                      <a:pt x="7897" y="2947"/>
                      <a:pt x="7897" y="2837"/>
                    </a:cubicBezTo>
                    <a:lnTo>
                      <a:pt x="7897" y="2823"/>
                    </a:lnTo>
                    <a:cubicBezTo>
                      <a:pt x="6445" y="2544"/>
                      <a:pt x="5030" y="2082"/>
                      <a:pt x="3696" y="1452"/>
                    </a:cubicBezTo>
                    <a:cubicBezTo>
                      <a:pt x="3652" y="1510"/>
                      <a:pt x="3608" y="1562"/>
                      <a:pt x="3556" y="1613"/>
                    </a:cubicBezTo>
                    <a:cubicBezTo>
                      <a:pt x="3520" y="1650"/>
                      <a:pt x="3476" y="1679"/>
                      <a:pt x="3432" y="1701"/>
                    </a:cubicBezTo>
                    <a:cubicBezTo>
                      <a:pt x="3395" y="1723"/>
                      <a:pt x="3373" y="1730"/>
                      <a:pt x="3373" y="1730"/>
                    </a:cubicBezTo>
                    <a:cubicBezTo>
                      <a:pt x="3373" y="1730"/>
                      <a:pt x="3380" y="1708"/>
                      <a:pt x="3395" y="1672"/>
                    </a:cubicBezTo>
                    <a:lnTo>
                      <a:pt x="3446" y="1532"/>
                    </a:lnTo>
                    <a:cubicBezTo>
                      <a:pt x="3461" y="1481"/>
                      <a:pt x="3483" y="1422"/>
                      <a:pt x="3505" y="1356"/>
                    </a:cubicBezTo>
                    <a:lnTo>
                      <a:pt x="3234" y="1224"/>
                    </a:lnTo>
                    <a:cubicBezTo>
                      <a:pt x="3212" y="1276"/>
                      <a:pt x="3190" y="1327"/>
                      <a:pt x="3168" y="1378"/>
                    </a:cubicBezTo>
                    <a:cubicBezTo>
                      <a:pt x="3117" y="1474"/>
                      <a:pt x="3065" y="1569"/>
                      <a:pt x="2999" y="1657"/>
                    </a:cubicBezTo>
                    <a:cubicBezTo>
                      <a:pt x="2955" y="1716"/>
                      <a:pt x="2904" y="1774"/>
                      <a:pt x="2845" y="1826"/>
                    </a:cubicBezTo>
                    <a:cubicBezTo>
                      <a:pt x="2809" y="1870"/>
                      <a:pt x="2779" y="1884"/>
                      <a:pt x="2779" y="1884"/>
                    </a:cubicBezTo>
                    <a:cubicBezTo>
                      <a:pt x="2779" y="1884"/>
                      <a:pt x="2794" y="1855"/>
                      <a:pt x="2809" y="1804"/>
                    </a:cubicBezTo>
                    <a:cubicBezTo>
                      <a:pt x="2823" y="1752"/>
                      <a:pt x="2845" y="1679"/>
                      <a:pt x="2875" y="1591"/>
                    </a:cubicBezTo>
                    <a:lnTo>
                      <a:pt x="2970" y="1298"/>
                    </a:lnTo>
                    <a:cubicBezTo>
                      <a:pt x="2985" y="1246"/>
                      <a:pt x="3007" y="1195"/>
                      <a:pt x="3021" y="1137"/>
                    </a:cubicBezTo>
                    <a:lnTo>
                      <a:pt x="3029" y="1115"/>
                    </a:lnTo>
                    <a:cubicBezTo>
                      <a:pt x="2735" y="968"/>
                      <a:pt x="2449" y="807"/>
                      <a:pt x="2171" y="645"/>
                    </a:cubicBezTo>
                    <a:cubicBezTo>
                      <a:pt x="2039" y="565"/>
                      <a:pt x="1899" y="491"/>
                      <a:pt x="1767" y="418"/>
                    </a:cubicBezTo>
                    <a:cubicBezTo>
                      <a:pt x="1636" y="337"/>
                      <a:pt x="1496" y="271"/>
                      <a:pt x="1357" y="205"/>
                    </a:cubicBezTo>
                    <a:cubicBezTo>
                      <a:pt x="1115" y="81"/>
                      <a:pt x="844" y="7"/>
                      <a:pt x="57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2302;p52"/>
              <p:cNvSpPr/>
              <p:nvPr/>
            </p:nvSpPr>
            <p:spPr>
              <a:xfrm>
                <a:off x="1251950" y="2800450"/>
                <a:ext cx="57200" cy="67250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690" extrusionOk="0">
                    <a:moveTo>
                      <a:pt x="1148" y="0"/>
                    </a:moveTo>
                    <a:cubicBezTo>
                      <a:pt x="1054" y="0"/>
                      <a:pt x="960" y="12"/>
                      <a:pt x="865" y="43"/>
                    </a:cubicBezTo>
                    <a:cubicBezTo>
                      <a:pt x="777" y="72"/>
                      <a:pt x="697" y="109"/>
                      <a:pt x="616" y="160"/>
                    </a:cubicBezTo>
                    <a:cubicBezTo>
                      <a:pt x="513" y="218"/>
                      <a:pt x="418" y="299"/>
                      <a:pt x="330" y="380"/>
                    </a:cubicBezTo>
                    <a:cubicBezTo>
                      <a:pt x="88" y="688"/>
                      <a:pt x="0" y="1091"/>
                      <a:pt x="88" y="1472"/>
                    </a:cubicBezTo>
                    <a:cubicBezTo>
                      <a:pt x="118" y="1597"/>
                      <a:pt x="169" y="1721"/>
                      <a:pt x="235" y="1839"/>
                    </a:cubicBezTo>
                    <a:cubicBezTo>
                      <a:pt x="301" y="1956"/>
                      <a:pt x="374" y="2066"/>
                      <a:pt x="440" y="2176"/>
                    </a:cubicBezTo>
                    <a:cubicBezTo>
                      <a:pt x="550" y="2323"/>
                      <a:pt x="609" y="2506"/>
                      <a:pt x="616" y="2689"/>
                    </a:cubicBezTo>
                    <a:cubicBezTo>
                      <a:pt x="675" y="2572"/>
                      <a:pt x="719" y="2455"/>
                      <a:pt x="763" y="2345"/>
                    </a:cubicBezTo>
                    <a:cubicBezTo>
                      <a:pt x="873" y="2073"/>
                      <a:pt x="1012" y="1802"/>
                      <a:pt x="1261" y="1634"/>
                    </a:cubicBezTo>
                    <a:cubicBezTo>
                      <a:pt x="1483" y="1507"/>
                      <a:pt x="1735" y="1440"/>
                      <a:pt x="1992" y="1440"/>
                    </a:cubicBezTo>
                    <a:cubicBezTo>
                      <a:pt x="2049" y="1440"/>
                      <a:pt x="2106" y="1444"/>
                      <a:pt x="2163" y="1450"/>
                    </a:cubicBezTo>
                    <a:cubicBezTo>
                      <a:pt x="2082" y="1384"/>
                      <a:pt x="2009" y="1304"/>
                      <a:pt x="1950" y="1223"/>
                    </a:cubicBezTo>
                    <a:cubicBezTo>
                      <a:pt x="1848" y="1069"/>
                      <a:pt x="1811" y="886"/>
                      <a:pt x="1855" y="710"/>
                    </a:cubicBezTo>
                    <a:cubicBezTo>
                      <a:pt x="1899" y="570"/>
                      <a:pt x="1980" y="446"/>
                      <a:pt x="2075" y="343"/>
                    </a:cubicBezTo>
                    <a:cubicBezTo>
                      <a:pt x="2141" y="270"/>
                      <a:pt x="2214" y="196"/>
                      <a:pt x="2288" y="130"/>
                    </a:cubicBezTo>
                    <a:lnTo>
                      <a:pt x="2288" y="130"/>
                    </a:lnTo>
                    <a:cubicBezTo>
                      <a:pt x="2235" y="140"/>
                      <a:pt x="2182" y="144"/>
                      <a:pt x="2129" y="144"/>
                    </a:cubicBezTo>
                    <a:cubicBezTo>
                      <a:pt x="1808" y="144"/>
                      <a:pt x="1478" y="0"/>
                      <a:pt x="1148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2303;p52"/>
              <p:cNvSpPr/>
              <p:nvPr/>
            </p:nvSpPr>
            <p:spPr>
              <a:xfrm>
                <a:off x="1251950" y="2800450"/>
                <a:ext cx="57200" cy="67250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690" extrusionOk="0">
                    <a:moveTo>
                      <a:pt x="1148" y="0"/>
                    </a:moveTo>
                    <a:cubicBezTo>
                      <a:pt x="1054" y="0"/>
                      <a:pt x="960" y="12"/>
                      <a:pt x="865" y="43"/>
                    </a:cubicBezTo>
                    <a:cubicBezTo>
                      <a:pt x="777" y="72"/>
                      <a:pt x="697" y="109"/>
                      <a:pt x="616" y="160"/>
                    </a:cubicBezTo>
                    <a:cubicBezTo>
                      <a:pt x="513" y="218"/>
                      <a:pt x="418" y="299"/>
                      <a:pt x="330" y="380"/>
                    </a:cubicBezTo>
                    <a:cubicBezTo>
                      <a:pt x="88" y="688"/>
                      <a:pt x="0" y="1091"/>
                      <a:pt x="88" y="1472"/>
                    </a:cubicBezTo>
                    <a:cubicBezTo>
                      <a:pt x="118" y="1597"/>
                      <a:pt x="169" y="1721"/>
                      <a:pt x="235" y="1839"/>
                    </a:cubicBezTo>
                    <a:cubicBezTo>
                      <a:pt x="301" y="1956"/>
                      <a:pt x="374" y="2066"/>
                      <a:pt x="440" y="2176"/>
                    </a:cubicBezTo>
                    <a:cubicBezTo>
                      <a:pt x="550" y="2323"/>
                      <a:pt x="609" y="2506"/>
                      <a:pt x="616" y="2689"/>
                    </a:cubicBezTo>
                    <a:cubicBezTo>
                      <a:pt x="675" y="2572"/>
                      <a:pt x="719" y="2455"/>
                      <a:pt x="763" y="2345"/>
                    </a:cubicBezTo>
                    <a:cubicBezTo>
                      <a:pt x="873" y="2073"/>
                      <a:pt x="1012" y="1802"/>
                      <a:pt x="1261" y="1634"/>
                    </a:cubicBezTo>
                    <a:cubicBezTo>
                      <a:pt x="1483" y="1507"/>
                      <a:pt x="1735" y="1440"/>
                      <a:pt x="1992" y="1440"/>
                    </a:cubicBezTo>
                    <a:cubicBezTo>
                      <a:pt x="2049" y="1440"/>
                      <a:pt x="2106" y="1444"/>
                      <a:pt x="2163" y="1450"/>
                    </a:cubicBezTo>
                    <a:cubicBezTo>
                      <a:pt x="2082" y="1384"/>
                      <a:pt x="2009" y="1304"/>
                      <a:pt x="1950" y="1223"/>
                    </a:cubicBezTo>
                    <a:cubicBezTo>
                      <a:pt x="1848" y="1069"/>
                      <a:pt x="1811" y="886"/>
                      <a:pt x="1855" y="710"/>
                    </a:cubicBezTo>
                    <a:cubicBezTo>
                      <a:pt x="1899" y="570"/>
                      <a:pt x="1980" y="446"/>
                      <a:pt x="2075" y="343"/>
                    </a:cubicBezTo>
                    <a:cubicBezTo>
                      <a:pt x="2141" y="270"/>
                      <a:pt x="2214" y="196"/>
                      <a:pt x="2288" y="130"/>
                    </a:cubicBezTo>
                    <a:lnTo>
                      <a:pt x="2288" y="130"/>
                    </a:lnTo>
                    <a:cubicBezTo>
                      <a:pt x="2235" y="140"/>
                      <a:pt x="2182" y="144"/>
                      <a:pt x="2129" y="144"/>
                    </a:cubicBezTo>
                    <a:cubicBezTo>
                      <a:pt x="1808" y="144"/>
                      <a:pt x="1478" y="0"/>
                      <a:pt x="1148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2304;p52"/>
              <p:cNvSpPr/>
              <p:nvPr/>
            </p:nvSpPr>
            <p:spPr>
              <a:xfrm>
                <a:off x="1252850" y="2799950"/>
                <a:ext cx="56300" cy="65350"/>
              </a:xfrm>
              <a:custGeom>
                <a:avLst/>
                <a:gdLst/>
                <a:ahLst/>
                <a:cxnLst/>
                <a:rect l="l" t="t" r="r" b="b"/>
                <a:pathLst>
                  <a:path w="2252" h="2614" extrusionOk="0">
                    <a:moveTo>
                      <a:pt x="1138" y="0"/>
                    </a:moveTo>
                    <a:cubicBezTo>
                      <a:pt x="1041" y="0"/>
                      <a:pt x="943" y="13"/>
                      <a:pt x="844" y="48"/>
                    </a:cubicBezTo>
                    <a:cubicBezTo>
                      <a:pt x="749" y="85"/>
                      <a:pt x="668" y="121"/>
                      <a:pt x="587" y="172"/>
                    </a:cubicBezTo>
                    <a:cubicBezTo>
                      <a:pt x="477" y="238"/>
                      <a:pt x="382" y="312"/>
                      <a:pt x="294" y="400"/>
                    </a:cubicBezTo>
                    <a:cubicBezTo>
                      <a:pt x="67" y="686"/>
                      <a:pt x="1" y="1067"/>
                      <a:pt x="118" y="1412"/>
                    </a:cubicBezTo>
                    <a:cubicBezTo>
                      <a:pt x="162" y="1536"/>
                      <a:pt x="221" y="1646"/>
                      <a:pt x="294" y="1756"/>
                    </a:cubicBezTo>
                    <a:lnTo>
                      <a:pt x="492" y="2086"/>
                    </a:lnTo>
                    <a:cubicBezTo>
                      <a:pt x="602" y="2240"/>
                      <a:pt x="653" y="2423"/>
                      <a:pt x="653" y="2614"/>
                    </a:cubicBezTo>
                    <a:cubicBezTo>
                      <a:pt x="712" y="2504"/>
                      <a:pt x="756" y="2387"/>
                      <a:pt x="800" y="2277"/>
                    </a:cubicBezTo>
                    <a:cubicBezTo>
                      <a:pt x="910" y="2013"/>
                      <a:pt x="1042" y="1749"/>
                      <a:pt x="1277" y="1595"/>
                    </a:cubicBezTo>
                    <a:cubicBezTo>
                      <a:pt x="1455" y="1498"/>
                      <a:pt x="1657" y="1447"/>
                      <a:pt x="1860" y="1447"/>
                    </a:cubicBezTo>
                    <a:cubicBezTo>
                      <a:pt x="1950" y="1447"/>
                      <a:pt x="2040" y="1457"/>
                      <a:pt x="2127" y="1478"/>
                    </a:cubicBezTo>
                    <a:cubicBezTo>
                      <a:pt x="2054" y="1397"/>
                      <a:pt x="1988" y="1309"/>
                      <a:pt x="1936" y="1214"/>
                    </a:cubicBezTo>
                    <a:cubicBezTo>
                      <a:pt x="1834" y="1067"/>
                      <a:pt x="1804" y="876"/>
                      <a:pt x="1841" y="700"/>
                    </a:cubicBezTo>
                    <a:cubicBezTo>
                      <a:pt x="1885" y="568"/>
                      <a:pt x="1951" y="451"/>
                      <a:pt x="2054" y="348"/>
                    </a:cubicBezTo>
                    <a:cubicBezTo>
                      <a:pt x="2112" y="275"/>
                      <a:pt x="2178" y="209"/>
                      <a:pt x="2252" y="150"/>
                    </a:cubicBezTo>
                    <a:lnTo>
                      <a:pt x="2252" y="150"/>
                    </a:lnTo>
                    <a:cubicBezTo>
                      <a:pt x="2210" y="157"/>
                      <a:pt x="2169" y="159"/>
                      <a:pt x="2127" y="159"/>
                    </a:cubicBezTo>
                    <a:cubicBezTo>
                      <a:pt x="1805" y="159"/>
                      <a:pt x="1475" y="0"/>
                      <a:pt x="1138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2305;p52"/>
              <p:cNvSpPr/>
              <p:nvPr/>
            </p:nvSpPr>
            <p:spPr>
              <a:xfrm>
                <a:off x="1252850" y="2799950"/>
                <a:ext cx="56300" cy="65350"/>
              </a:xfrm>
              <a:custGeom>
                <a:avLst/>
                <a:gdLst/>
                <a:ahLst/>
                <a:cxnLst/>
                <a:rect l="l" t="t" r="r" b="b"/>
                <a:pathLst>
                  <a:path w="2252" h="2614" extrusionOk="0">
                    <a:moveTo>
                      <a:pt x="1138" y="0"/>
                    </a:moveTo>
                    <a:cubicBezTo>
                      <a:pt x="1041" y="0"/>
                      <a:pt x="943" y="13"/>
                      <a:pt x="844" y="48"/>
                    </a:cubicBezTo>
                    <a:cubicBezTo>
                      <a:pt x="749" y="85"/>
                      <a:pt x="668" y="121"/>
                      <a:pt x="587" y="172"/>
                    </a:cubicBezTo>
                    <a:cubicBezTo>
                      <a:pt x="477" y="238"/>
                      <a:pt x="382" y="312"/>
                      <a:pt x="294" y="400"/>
                    </a:cubicBezTo>
                    <a:cubicBezTo>
                      <a:pt x="67" y="686"/>
                      <a:pt x="1" y="1067"/>
                      <a:pt x="118" y="1412"/>
                    </a:cubicBezTo>
                    <a:cubicBezTo>
                      <a:pt x="162" y="1536"/>
                      <a:pt x="221" y="1646"/>
                      <a:pt x="294" y="1756"/>
                    </a:cubicBezTo>
                    <a:lnTo>
                      <a:pt x="492" y="2086"/>
                    </a:lnTo>
                    <a:cubicBezTo>
                      <a:pt x="602" y="2240"/>
                      <a:pt x="653" y="2423"/>
                      <a:pt x="653" y="2614"/>
                    </a:cubicBezTo>
                    <a:cubicBezTo>
                      <a:pt x="712" y="2504"/>
                      <a:pt x="756" y="2387"/>
                      <a:pt x="800" y="2277"/>
                    </a:cubicBezTo>
                    <a:cubicBezTo>
                      <a:pt x="910" y="2013"/>
                      <a:pt x="1042" y="1749"/>
                      <a:pt x="1277" y="1595"/>
                    </a:cubicBezTo>
                    <a:cubicBezTo>
                      <a:pt x="1455" y="1498"/>
                      <a:pt x="1657" y="1447"/>
                      <a:pt x="1860" y="1447"/>
                    </a:cubicBezTo>
                    <a:cubicBezTo>
                      <a:pt x="1950" y="1447"/>
                      <a:pt x="2040" y="1457"/>
                      <a:pt x="2127" y="1478"/>
                    </a:cubicBezTo>
                    <a:cubicBezTo>
                      <a:pt x="2054" y="1397"/>
                      <a:pt x="1988" y="1309"/>
                      <a:pt x="1936" y="1214"/>
                    </a:cubicBezTo>
                    <a:cubicBezTo>
                      <a:pt x="1834" y="1067"/>
                      <a:pt x="1804" y="876"/>
                      <a:pt x="1841" y="700"/>
                    </a:cubicBezTo>
                    <a:cubicBezTo>
                      <a:pt x="1885" y="568"/>
                      <a:pt x="1951" y="451"/>
                      <a:pt x="2054" y="348"/>
                    </a:cubicBezTo>
                    <a:cubicBezTo>
                      <a:pt x="2112" y="275"/>
                      <a:pt x="2178" y="209"/>
                      <a:pt x="2252" y="150"/>
                    </a:cubicBezTo>
                    <a:lnTo>
                      <a:pt x="2252" y="150"/>
                    </a:lnTo>
                    <a:cubicBezTo>
                      <a:pt x="2210" y="157"/>
                      <a:pt x="2169" y="159"/>
                      <a:pt x="2127" y="159"/>
                    </a:cubicBezTo>
                    <a:cubicBezTo>
                      <a:pt x="1805" y="159"/>
                      <a:pt x="1475" y="0"/>
                      <a:pt x="113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2306;p52"/>
              <p:cNvSpPr/>
              <p:nvPr/>
            </p:nvSpPr>
            <p:spPr>
              <a:xfrm>
                <a:off x="1235075" y="2785925"/>
                <a:ext cx="39075" cy="36500"/>
              </a:xfrm>
              <a:custGeom>
                <a:avLst/>
                <a:gdLst/>
                <a:ahLst/>
                <a:cxnLst/>
                <a:rect l="l" t="t" r="r" b="b"/>
                <a:pathLst>
                  <a:path w="1563" h="1460" extrusionOk="0">
                    <a:moveTo>
                      <a:pt x="155" y="0"/>
                    </a:moveTo>
                    <a:cubicBezTo>
                      <a:pt x="96" y="81"/>
                      <a:pt x="52" y="162"/>
                      <a:pt x="1" y="242"/>
                    </a:cubicBezTo>
                    <a:cubicBezTo>
                      <a:pt x="81" y="308"/>
                      <a:pt x="162" y="367"/>
                      <a:pt x="243" y="426"/>
                    </a:cubicBezTo>
                    <a:cubicBezTo>
                      <a:pt x="331" y="484"/>
                      <a:pt x="419" y="550"/>
                      <a:pt x="499" y="631"/>
                    </a:cubicBezTo>
                    <a:cubicBezTo>
                      <a:pt x="543" y="682"/>
                      <a:pt x="580" y="741"/>
                      <a:pt x="617" y="799"/>
                    </a:cubicBezTo>
                    <a:cubicBezTo>
                      <a:pt x="690" y="909"/>
                      <a:pt x="763" y="1027"/>
                      <a:pt x="844" y="1137"/>
                    </a:cubicBezTo>
                    <a:lnTo>
                      <a:pt x="1093" y="1459"/>
                    </a:lnTo>
                    <a:cubicBezTo>
                      <a:pt x="1276" y="1305"/>
                      <a:pt x="1438" y="1122"/>
                      <a:pt x="1562" y="909"/>
                    </a:cubicBezTo>
                    <a:cubicBezTo>
                      <a:pt x="1423" y="792"/>
                      <a:pt x="1269" y="675"/>
                      <a:pt x="1137" y="550"/>
                    </a:cubicBezTo>
                    <a:cubicBezTo>
                      <a:pt x="1034" y="448"/>
                      <a:pt x="917" y="352"/>
                      <a:pt x="793" y="279"/>
                    </a:cubicBezTo>
                    <a:cubicBezTo>
                      <a:pt x="639" y="206"/>
                      <a:pt x="492" y="140"/>
                      <a:pt x="338" y="88"/>
                    </a:cubicBezTo>
                    <a:cubicBezTo>
                      <a:pt x="279" y="59"/>
                      <a:pt x="213" y="37"/>
                      <a:pt x="155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2307;p52"/>
              <p:cNvSpPr/>
              <p:nvPr/>
            </p:nvSpPr>
            <p:spPr>
              <a:xfrm>
                <a:off x="1235075" y="2785925"/>
                <a:ext cx="39075" cy="36500"/>
              </a:xfrm>
              <a:custGeom>
                <a:avLst/>
                <a:gdLst/>
                <a:ahLst/>
                <a:cxnLst/>
                <a:rect l="l" t="t" r="r" b="b"/>
                <a:pathLst>
                  <a:path w="1563" h="1460" extrusionOk="0">
                    <a:moveTo>
                      <a:pt x="155" y="0"/>
                    </a:moveTo>
                    <a:cubicBezTo>
                      <a:pt x="96" y="81"/>
                      <a:pt x="52" y="162"/>
                      <a:pt x="1" y="242"/>
                    </a:cubicBezTo>
                    <a:cubicBezTo>
                      <a:pt x="81" y="308"/>
                      <a:pt x="162" y="367"/>
                      <a:pt x="243" y="426"/>
                    </a:cubicBezTo>
                    <a:cubicBezTo>
                      <a:pt x="331" y="484"/>
                      <a:pt x="419" y="550"/>
                      <a:pt x="499" y="631"/>
                    </a:cubicBezTo>
                    <a:cubicBezTo>
                      <a:pt x="543" y="682"/>
                      <a:pt x="580" y="741"/>
                      <a:pt x="617" y="799"/>
                    </a:cubicBezTo>
                    <a:cubicBezTo>
                      <a:pt x="690" y="909"/>
                      <a:pt x="763" y="1027"/>
                      <a:pt x="844" y="1137"/>
                    </a:cubicBezTo>
                    <a:lnTo>
                      <a:pt x="1093" y="1459"/>
                    </a:lnTo>
                    <a:cubicBezTo>
                      <a:pt x="1276" y="1305"/>
                      <a:pt x="1438" y="1122"/>
                      <a:pt x="1562" y="909"/>
                    </a:cubicBezTo>
                    <a:cubicBezTo>
                      <a:pt x="1423" y="792"/>
                      <a:pt x="1269" y="675"/>
                      <a:pt x="1137" y="550"/>
                    </a:cubicBezTo>
                    <a:cubicBezTo>
                      <a:pt x="1034" y="448"/>
                      <a:pt x="917" y="352"/>
                      <a:pt x="793" y="279"/>
                    </a:cubicBezTo>
                    <a:cubicBezTo>
                      <a:pt x="639" y="206"/>
                      <a:pt x="492" y="140"/>
                      <a:pt x="338" y="88"/>
                    </a:cubicBezTo>
                    <a:cubicBezTo>
                      <a:pt x="279" y="59"/>
                      <a:pt x="213" y="37"/>
                      <a:pt x="15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2308;p52"/>
              <p:cNvSpPr/>
              <p:nvPr/>
            </p:nvSpPr>
            <p:spPr>
              <a:xfrm>
                <a:off x="1261650" y="2803700"/>
                <a:ext cx="8100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324" h="353" extrusionOk="0">
                    <a:moveTo>
                      <a:pt x="284" y="0"/>
                    </a:moveTo>
                    <a:cubicBezTo>
                      <a:pt x="267" y="0"/>
                      <a:pt x="249" y="10"/>
                      <a:pt x="243" y="30"/>
                    </a:cubicBezTo>
                    <a:cubicBezTo>
                      <a:pt x="213" y="162"/>
                      <a:pt x="103" y="228"/>
                      <a:pt x="15" y="330"/>
                    </a:cubicBezTo>
                    <a:cubicBezTo>
                      <a:pt x="1" y="338"/>
                      <a:pt x="15" y="352"/>
                      <a:pt x="30" y="352"/>
                    </a:cubicBezTo>
                    <a:cubicBezTo>
                      <a:pt x="177" y="308"/>
                      <a:pt x="323" y="198"/>
                      <a:pt x="323" y="37"/>
                    </a:cubicBezTo>
                    <a:cubicBezTo>
                      <a:pt x="323" y="13"/>
                      <a:pt x="304" y="0"/>
                      <a:pt x="284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2309;p52"/>
              <p:cNvSpPr/>
              <p:nvPr/>
            </p:nvSpPr>
            <p:spPr>
              <a:xfrm>
                <a:off x="1261650" y="2803700"/>
                <a:ext cx="8100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324" h="353" extrusionOk="0">
                    <a:moveTo>
                      <a:pt x="284" y="0"/>
                    </a:moveTo>
                    <a:cubicBezTo>
                      <a:pt x="267" y="0"/>
                      <a:pt x="249" y="10"/>
                      <a:pt x="243" y="30"/>
                    </a:cubicBezTo>
                    <a:cubicBezTo>
                      <a:pt x="213" y="162"/>
                      <a:pt x="103" y="228"/>
                      <a:pt x="15" y="330"/>
                    </a:cubicBezTo>
                    <a:cubicBezTo>
                      <a:pt x="1" y="338"/>
                      <a:pt x="15" y="352"/>
                      <a:pt x="30" y="352"/>
                    </a:cubicBezTo>
                    <a:cubicBezTo>
                      <a:pt x="177" y="308"/>
                      <a:pt x="323" y="198"/>
                      <a:pt x="323" y="37"/>
                    </a:cubicBezTo>
                    <a:cubicBezTo>
                      <a:pt x="323" y="13"/>
                      <a:pt x="304" y="0"/>
                      <a:pt x="284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2310;p52"/>
              <p:cNvSpPr/>
              <p:nvPr/>
            </p:nvSpPr>
            <p:spPr>
              <a:xfrm>
                <a:off x="1260750" y="2802525"/>
                <a:ext cx="12525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501" h="576" extrusionOk="0">
                    <a:moveTo>
                      <a:pt x="378" y="0"/>
                    </a:moveTo>
                    <a:cubicBezTo>
                      <a:pt x="349" y="0"/>
                      <a:pt x="323" y="16"/>
                      <a:pt x="315" y="55"/>
                    </a:cubicBezTo>
                    <a:cubicBezTo>
                      <a:pt x="315" y="62"/>
                      <a:pt x="323" y="69"/>
                      <a:pt x="323" y="69"/>
                    </a:cubicBezTo>
                    <a:cubicBezTo>
                      <a:pt x="330" y="69"/>
                      <a:pt x="337" y="68"/>
                      <a:pt x="344" y="68"/>
                    </a:cubicBezTo>
                    <a:cubicBezTo>
                      <a:pt x="484" y="68"/>
                      <a:pt x="321" y="291"/>
                      <a:pt x="279" y="333"/>
                    </a:cubicBezTo>
                    <a:cubicBezTo>
                      <a:pt x="205" y="421"/>
                      <a:pt x="110" y="495"/>
                      <a:pt x="15" y="553"/>
                    </a:cubicBezTo>
                    <a:cubicBezTo>
                      <a:pt x="0" y="561"/>
                      <a:pt x="7" y="575"/>
                      <a:pt x="22" y="575"/>
                    </a:cubicBezTo>
                    <a:cubicBezTo>
                      <a:pt x="227" y="531"/>
                      <a:pt x="462" y="355"/>
                      <a:pt x="491" y="128"/>
                    </a:cubicBezTo>
                    <a:cubicBezTo>
                      <a:pt x="501" y="57"/>
                      <a:pt x="433" y="0"/>
                      <a:pt x="378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2311;p52"/>
              <p:cNvSpPr/>
              <p:nvPr/>
            </p:nvSpPr>
            <p:spPr>
              <a:xfrm>
                <a:off x="1260750" y="2802525"/>
                <a:ext cx="12525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501" h="576" extrusionOk="0">
                    <a:moveTo>
                      <a:pt x="378" y="0"/>
                    </a:moveTo>
                    <a:cubicBezTo>
                      <a:pt x="349" y="0"/>
                      <a:pt x="323" y="16"/>
                      <a:pt x="315" y="55"/>
                    </a:cubicBezTo>
                    <a:cubicBezTo>
                      <a:pt x="315" y="62"/>
                      <a:pt x="323" y="69"/>
                      <a:pt x="323" y="69"/>
                    </a:cubicBezTo>
                    <a:cubicBezTo>
                      <a:pt x="330" y="69"/>
                      <a:pt x="337" y="68"/>
                      <a:pt x="344" y="68"/>
                    </a:cubicBezTo>
                    <a:cubicBezTo>
                      <a:pt x="484" y="68"/>
                      <a:pt x="321" y="291"/>
                      <a:pt x="279" y="333"/>
                    </a:cubicBezTo>
                    <a:cubicBezTo>
                      <a:pt x="205" y="421"/>
                      <a:pt x="110" y="495"/>
                      <a:pt x="15" y="553"/>
                    </a:cubicBezTo>
                    <a:cubicBezTo>
                      <a:pt x="0" y="561"/>
                      <a:pt x="7" y="575"/>
                      <a:pt x="22" y="575"/>
                    </a:cubicBezTo>
                    <a:cubicBezTo>
                      <a:pt x="227" y="531"/>
                      <a:pt x="462" y="355"/>
                      <a:pt x="491" y="128"/>
                    </a:cubicBezTo>
                    <a:cubicBezTo>
                      <a:pt x="501" y="57"/>
                      <a:pt x="433" y="0"/>
                      <a:pt x="37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2312;p52"/>
              <p:cNvSpPr/>
              <p:nvPr/>
            </p:nvSpPr>
            <p:spPr>
              <a:xfrm>
                <a:off x="1340100" y="2877500"/>
                <a:ext cx="16700" cy="25925"/>
              </a:xfrm>
              <a:custGeom>
                <a:avLst/>
                <a:gdLst/>
                <a:ahLst/>
                <a:cxnLst/>
                <a:rect l="l" t="t" r="r" b="b"/>
                <a:pathLst>
                  <a:path w="668" h="1037" extrusionOk="0">
                    <a:moveTo>
                      <a:pt x="660" y="0"/>
                    </a:moveTo>
                    <a:cubicBezTo>
                      <a:pt x="658" y="0"/>
                      <a:pt x="655" y="1"/>
                      <a:pt x="653" y="3"/>
                    </a:cubicBezTo>
                    <a:cubicBezTo>
                      <a:pt x="529" y="157"/>
                      <a:pt x="463" y="362"/>
                      <a:pt x="360" y="531"/>
                    </a:cubicBezTo>
                    <a:cubicBezTo>
                      <a:pt x="250" y="700"/>
                      <a:pt x="81" y="839"/>
                      <a:pt x="1" y="1022"/>
                    </a:cubicBezTo>
                    <a:cubicBezTo>
                      <a:pt x="1" y="1030"/>
                      <a:pt x="8" y="1037"/>
                      <a:pt x="15" y="1037"/>
                    </a:cubicBezTo>
                    <a:cubicBezTo>
                      <a:pt x="213" y="949"/>
                      <a:pt x="323" y="751"/>
                      <a:pt x="433" y="582"/>
                    </a:cubicBezTo>
                    <a:cubicBezTo>
                      <a:pt x="543" y="414"/>
                      <a:pt x="668" y="216"/>
                      <a:pt x="668" y="11"/>
                    </a:cubicBezTo>
                    <a:cubicBezTo>
                      <a:pt x="668" y="5"/>
                      <a:pt x="664" y="0"/>
                      <a:pt x="660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2313;p52"/>
              <p:cNvSpPr/>
              <p:nvPr/>
            </p:nvSpPr>
            <p:spPr>
              <a:xfrm>
                <a:off x="1340100" y="2877500"/>
                <a:ext cx="16700" cy="25925"/>
              </a:xfrm>
              <a:custGeom>
                <a:avLst/>
                <a:gdLst/>
                <a:ahLst/>
                <a:cxnLst/>
                <a:rect l="l" t="t" r="r" b="b"/>
                <a:pathLst>
                  <a:path w="668" h="1037" extrusionOk="0">
                    <a:moveTo>
                      <a:pt x="660" y="0"/>
                    </a:moveTo>
                    <a:cubicBezTo>
                      <a:pt x="658" y="0"/>
                      <a:pt x="655" y="1"/>
                      <a:pt x="653" y="3"/>
                    </a:cubicBezTo>
                    <a:cubicBezTo>
                      <a:pt x="529" y="157"/>
                      <a:pt x="463" y="362"/>
                      <a:pt x="360" y="531"/>
                    </a:cubicBezTo>
                    <a:cubicBezTo>
                      <a:pt x="250" y="700"/>
                      <a:pt x="81" y="839"/>
                      <a:pt x="1" y="1022"/>
                    </a:cubicBezTo>
                    <a:cubicBezTo>
                      <a:pt x="1" y="1030"/>
                      <a:pt x="8" y="1037"/>
                      <a:pt x="15" y="1037"/>
                    </a:cubicBezTo>
                    <a:cubicBezTo>
                      <a:pt x="213" y="949"/>
                      <a:pt x="323" y="751"/>
                      <a:pt x="433" y="582"/>
                    </a:cubicBezTo>
                    <a:cubicBezTo>
                      <a:pt x="543" y="414"/>
                      <a:pt x="668" y="216"/>
                      <a:pt x="668" y="11"/>
                    </a:cubicBezTo>
                    <a:cubicBezTo>
                      <a:pt x="668" y="5"/>
                      <a:pt x="664" y="0"/>
                      <a:pt x="66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2314;p52"/>
              <p:cNvSpPr/>
              <p:nvPr/>
            </p:nvSpPr>
            <p:spPr>
              <a:xfrm>
                <a:off x="1334050" y="2886900"/>
                <a:ext cx="10300" cy="13600"/>
              </a:xfrm>
              <a:custGeom>
                <a:avLst/>
                <a:gdLst/>
                <a:ahLst/>
                <a:cxnLst/>
                <a:rect l="l" t="t" r="r" b="b"/>
                <a:pathLst>
                  <a:path w="412" h="544" extrusionOk="0">
                    <a:moveTo>
                      <a:pt x="400" y="0"/>
                    </a:moveTo>
                    <a:cubicBezTo>
                      <a:pt x="396" y="0"/>
                      <a:pt x="392" y="3"/>
                      <a:pt x="389" y="8"/>
                    </a:cubicBezTo>
                    <a:cubicBezTo>
                      <a:pt x="316" y="89"/>
                      <a:pt x="250" y="192"/>
                      <a:pt x="184" y="280"/>
                    </a:cubicBezTo>
                    <a:cubicBezTo>
                      <a:pt x="111" y="353"/>
                      <a:pt x="52" y="441"/>
                      <a:pt x="1" y="529"/>
                    </a:cubicBezTo>
                    <a:cubicBezTo>
                      <a:pt x="1" y="536"/>
                      <a:pt x="8" y="544"/>
                      <a:pt x="16" y="544"/>
                    </a:cubicBezTo>
                    <a:cubicBezTo>
                      <a:pt x="228" y="470"/>
                      <a:pt x="375" y="214"/>
                      <a:pt x="411" y="16"/>
                    </a:cubicBezTo>
                    <a:cubicBezTo>
                      <a:pt x="411" y="7"/>
                      <a:pt x="406" y="0"/>
                      <a:pt x="400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2315;p52"/>
              <p:cNvSpPr/>
              <p:nvPr/>
            </p:nvSpPr>
            <p:spPr>
              <a:xfrm>
                <a:off x="1334050" y="2886900"/>
                <a:ext cx="10300" cy="13600"/>
              </a:xfrm>
              <a:custGeom>
                <a:avLst/>
                <a:gdLst/>
                <a:ahLst/>
                <a:cxnLst/>
                <a:rect l="l" t="t" r="r" b="b"/>
                <a:pathLst>
                  <a:path w="412" h="544" extrusionOk="0">
                    <a:moveTo>
                      <a:pt x="400" y="0"/>
                    </a:moveTo>
                    <a:cubicBezTo>
                      <a:pt x="396" y="0"/>
                      <a:pt x="392" y="3"/>
                      <a:pt x="389" y="8"/>
                    </a:cubicBezTo>
                    <a:cubicBezTo>
                      <a:pt x="316" y="89"/>
                      <a:pt x="250" y="192"/>
                      <a:pt x="184" y="280"/>
                    </a:cubicBezTo>
                    <a:cubicBezTo>
                      <a:pt x="111" y="353"/>
                      <a:pt x="52" y="441"/>
                      <a:pt x="1" y="529"/>
                    </a:cubicBezTo>
                    <a:cubicBezTo>
                      <a:pt x="1" y="536"/>
                      <a:pt x="8" y="544"/>
                      <a:pt x="16" y="544"/>
                    </a:cubicBezTo>
                    <a:cubicBezTo>
                      <a:pt x="228" y="470"/>
                      <a:pt x="375" y="214"/>
                      <a:pt x="411" y="16"/>
                    </a:cubicBezTo>
                    <a:cubicBezTo>
                      <a:pt x="411" y="7"/>
                      <a:pt x="406" y="0"/>
                      <a:pt x="40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2316;p52"/>
              <p:cNvSpPr/>
              <p:nvPr/>
            </p:nvSpPr>
            <p:spPr>
              <a:xfrm>
                <a:off x="1317050" y="2820550"/>
                <a:ext cx="11900" cy="29250"/>
              </a:xfrm>
              <a:custGeom>
                <a:avLst/>
                <a:gdLst/>
                <a:ahLst/>
                <a:cxnLst/>
                <a:rect l="l" t="t" r="r" b="b"/>
                <a:pathLst>
                  <a:path w="476" h="1170" extrusionOk="0">
                    <a:moveTo>
                      <a:pt x="459" y="0"/>
                    </a:moveTo>
                    <a:cubicBezTo>
                      <a:pt x="454" y="0"/>
                      <a:pt x="449" y="3"/>
                      <a:pt x="446" y="8"/>
                    </a:cubicBezTo>
                    <a:cubicBezTo>
                      <a:pt x="307" y="397"/>
                      <a:pt x="168" y="771"/>
                      <a:pt x="6" y="1152"/>
                    </a:cubicBezTo>
                    <a:cubicBezTo>
                      <a:pt x="1" y="1163"/>
                      <a:pt x="11" y="1170"/>
                      <a:pt x="20" y="1170"/>
                    </a:cubicBezTo>
                    <a:cubicBezTo>
                      <a:pt x="23" y="1170"/>
                      <a:pt x="26" y="1169"/>
                      <a:pt x="28" y="1167"/>
                    </a:cubicBezTo>
                    <a:cubicBezTo>
                      <a:pt x="292" y="837"/>
                      <a:pt x="446" y="434"/>
                      <a:pt x="476" y="16"/>
                    </a:cubicBezTo>
                    <a:cubicBezTo>
                      <a:pt x="476" y="7"/>
                      <a:pt x="467" y="0"/>
                      <a:pt x="459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2317;p52"/>
              <p:cNvSpPr/>
              <p:nvPr/>
            </p:nvSpPr>
            <p:spPr>
              <a:xfrm>
                <a:off x="1317050" y="2820550"/>
                <a:ext cx="11900" cy="29250"/>
              </a:xfrm>
              <a:custGeom>
                <a:avLst/>
                <a:gdLst/>
                <a:ahLst/>
                <a:cxnLst/>
                <a:rect l="l" t="t" r="r" b="b"/>
                <a:pathLst>
                  <a:path w="476" h="1170" extrusionOk="0">
                    <a:moveTo>
                      <a:pt x="459" y="0"/>
                    </a:moveTo>
                    <a:cubicBezTo>
                      <a:pt x="454" y="0"/>
                      <a:pt x="449" y="3"/>
                      <a:pt x="446" y="8"/>
                    </a:cubicBezTo>
                    <a:cubicBezTo>
                      <a:pt x="307" y="397"/>
                      <a:pt x="168" y="771"/>
                      <a:pt x="6" y="1152"/>
                    </a:cubicBezTo>
                    <a:cubicBezTo>
                      <a:pt x="1" y="1163"/>
                      <a:pt x="11" y="1170"/>
                      <a:pt x="20" y="1170"/>
                    </a:cubicBezTo>
                    <a:cubicBezTo>
                      <a:pt x="23" y="1170"/>
                      <a:pt x="26" y="1169"/>
                      <a:pt x="28" y="1167"/>
                    </a:cubicBezTo>
                    <a:cubicBezTo>
                      <a:pt x="292" y="837"/>
                      <a:pt x="446" y="434"/>
                      <a:pt x="476" y="16"/>
                    </a:cubicBezTo>
                    <a:cubicBezTo>
                      <a:pt x="476" y="7"/>
                      <a:pt x="467" y="0"/>
                      <a:pt x="4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2318;p52"/>
              <p:cNvSpPr/>
              <p:nvPr/>
            </p:nvSpPr>
            <p:spPr>
              <a:xfrm>
                <a:off x="1419300" y="2865575"/>
                <a:ext cx="7175" cy="23450"/>
              </a:xfrm>
              <a:custGeom>
                <a:avLst/>
                <a:gdLst/>
                <a:ahLst/>
                <a:cxnLst/>
                <a:rect l="l" t="t" r="r" b="b"/>
                <a:pathLst>
                  <a:path w="287" h="938" extrusionOk="0">
                    <a:moveTo>
                      <a:pt x="89" y="1"/>
                    </a:moveTo>
                    <a:cubicBezTo>
                      <a:pt x="84" y="1"/>
                      <a:pt x="81" y="6"/>
                      <a:pt x="81" y="11"/>
                    </a:cubicBezTo>
                    <a:cubicBezTo>
                      <a:pt x="51" y="136"/>
                      <a:pt x="88" y="275"/>
                      <a:pt x="88" y="414"/>
                    </a:cubicBezTo>
                    <a:cubicBezTo>
                      <a:pt x="73" y="583"/>
                      <a:pt x="44" y="759"/>
                      <a:pt x="0" y="920"/>
                    </a:cubicBezTo>
                    <a:cubicBezTo>
                      <a:pt x="0" y="931"/>
                      <a:pt x="12" y="938"/>
                      <a:pt x="21" y="938"/>
                    </a:cubicBezTo>
                    <a:cubicBezTo>
                      <a:pt x="24" y="938"/>
                      <a:pt x="27" y="937"/>
                      <a:pt x="29" y="935"/>
                    </a:cubicBezTo>
                    <a:cubicBezTo>
                      <a:pt x="169" y="700"/>
                      <a:pt x="286" y="231"/>
                      <a:pt x="95" y="4"/>
                    </a:cubicBezTo>
                    <a:cubicBezTo>
                      <a:pt x="93" y="1"/>
                      <a:pt x="91" y="1"/>
                      <a:pt x="89" y="1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2319;p52"/>
              <p:cNvSpPr/>
              <p:nvPr/>
            </p:nvSpPr>
            <p:spPr>
              <a:xfrm>
                <a:off x="1419300" y="2865575"/>
                <a:ext cx="7175" cy="23450"/>
              </a:xfrm>
              <a:custGeom>
                <a:avLst/>
                <a:gdLst/>
                <a:ahLst/>
                <a:cxnLst/>
                <a:rect l="l" t="t" r="r" b="b"/>
                <a:pathLst>
                  <a:path w="287" h="938" extrusionOk="0">
                    <a:moveTo>
                      <a:pt x="89" y="1"/>
                    </a:moveTo>
                    <a:cubicBezTo>
                      <a:pt x="84" y="1"/>
                      <a:pt x="81" y="6"/>
                      <a:pt x="81" y="11"/>
                    </a:cubicBezTo>
                    <a:cubicBezTo>
                      <a:pt x="51" y="136"/>
                      <a:pt x="88" y="275"/>
                      <a:pt x="88" y="414"/>
                    </a:cubicBezTo>
                    <a:cubicBezTo>
                      <a:pt x="73" y="583"/>
                      <a:pt x="44" y="759"/>
                      <a:pt x="0" y="920"/>
                    </a:cubicBezTo>
                    <a:cubicBezTo>
                      <a:pt x="0" y="931"/>
                      <a:pt x="12" y="938"/>
                      <a:pt x="21" y="938"/>
                    </a:cubicBezTo>
                    <a:cubicBezTo>
                      <a:pt x="24" y="938"/>
                      <a:pt x="27" y="937"/>
                      <a:pt x="29" y="935"/>
                    </a:cubicBezTo>
                    <a:cubicBezTo>
                      <a:pt x="169" y="700"/>
                      <a:pt x="286" y="231"/>
                      <a:pt x="95" y="4"/>
                    </a:cubicBezTo>
                    <a:cubicBezTo>
                      <a:pt x="93" y="1"/>
                      <a:pt x="91" y="1"/>
                      <a:pt x="8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2320;p52"/>
              <p:cNvSpPr/>
              <p:nvPr/>
            </p:nvSpPr>
            <p:spPr>
              <a:xfrm>
                <a:off x="1427800" y="2866675"/>
                <a:ext cx="6000" cy="19175"/>
              </a:xfrm>
              <a:custGeom>
                <a:avLst/>
                <a:gdLst/>
                <a:ahLst/>
                <a:cxnLst/>
                <a:rect l="l" t="t" r="r" b="b"/>
                <a:pathLst>
                  <a:path w="240" h="767" extrusionOk="0">
                    <a:moveTo>
                      <a:pt x="67" y="0"/>
                    </a:moveTo>
                    <a:cubicBezTo>
                      <a:pt x="54" y="0"/>
                      <a:pt x="41" y="11"/>
                      <a:pt x="41" y="26"/>
                    </a:cubicBezTo>
                    <a:cubicBezTo>
                      <a:pt x="71" y="268"/>
                      <a:pt x="56" y="517"/>
                      <a:pt x="5" y="751"/>
                    </a:cubicBezTo>
                    <a:cubicBezTo>
                      <a:pt x="0" y="761"/>
                      <a:pt x="7" y="767"/>
                      <a:pt x="14" y="767"/>
                    </a:cubicBezTo>
                    <a:cubicBezTo>
                      <a:pt x="19" y="767"/>
                      <a:pt x="24" y="764"/>
                      <a:pt x="27" y="759"/>
                    </a:cubicBezTo>
                    <a:cubicBezTo>
                      <a:pt x="151" y="539"/>
                      <a:pt x="239" y="246"/>
                      <a:pt x="85" y="11"/>
                    </a:cubicBezTo>
                    <a:cubicBezTo>
                      <a:pt x="80" y="3"/>
                      <a:pt x="73" y="0"/>
                      <a:pt x="67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2321;p52"/>
              <p:cNvSpPr/>
              <p:nvPr/>
            </p:nvSpPr>
            <p:spPr>
              <a:xfrm>
                <a:off x="1427800" y="2866675"/>
                <a:ext cx="6000" cy="19175"/>
              </a:xfrm>
              <a:custGeom>
                <a:avLst/>
                <a:gdLst/>
                <a:ahLst/>
                <a:cxnLst/>
                <a:rect l="l" t="t" r="r" b="b"/>
                <a:pathLst>
                  <a:path w="240" h="767" extrusionOk="0">
                    <a:moveTo>
                      <a:pt x="67" y="0"/>
                    </a:moveTo>
                    <a:cubicBezTo>
                      <a:pt x="54" y="0"/>
                      <a:pt x="41" y="11"/>
                      <a:pt x="41" y="26"/>
                    </a:cubicBezTo>
                    <a:cubicBezTo>
                      <a:pt x="71" y="268"/>
                      <a:pt x="56" y="517"/>
                      <a:pt x="5" y="751"/>
                    </a:cubicBezTo>
                    <a:cubicBezTo>
                      <a:pt x="0" y="761"/>
                      <a:pt x="7" y="767"/>
                      <a:pt x="14" y="767"/>
                    </a:cubicBezTo>
                    <a:cubicBezTo>
                      <a:pt x="19" y="767"/>
                      <a:pt x="24" y="764"/>
                      <a:pt x="27" y="759"/>
                    </a:cubicBezTo>
                    <a:cubicBezTo>
                      <a:pt x="151" y="539"/>
                      <a:pt x="239" y="246"/>
                      <a:pt x="85" y="11"/>
                    </a:cubicBezTo>
                    <a:cubicBezTo>
                      <a:pt x="80" y="3"/>
                      <a:pt x="73" y="0"/>
                      <a:pt x="6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2322;p52"/>
              <p:cNvSpPr/>
              <p:nvPr/>
            </p:nvSpPr>
            <p:spPr>
              <a:xfrm>
                <a:off x="1460350" y="2890425"/>
                <a:ext cx="10475" cy="3317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1327" extrusionOk="0">
                    <a:moveTo>
                      <a:pt x="341" y="0"/>
                    </a:moveTo>
                    <a:cubicBezTo>
                      <a:pt x="332" y="0"/>
                      <a:pt x="323" y="6"/>
                      <a:pt x="323" y="14"/>
                    </a:cubicBezTo>
                    <a:cubicBezTo>
                      <a:pt x="272" y="234"/>
                      <a:pt x="257" y="461"/>
                      <a:pt x="198" y="674"/>
                    </a:cubicBezTo>
                    <a:cubicBezTo>
                      <a:pt x="147" y="887"/>
                      <a:pt x="30" y="1092"/>
                      <a:pt x="0" y="1304"/>
                    </a:cubicBezTo>
                    <a:cubicBezTo>
                      <a:pt x="0" y="1319"/>
                      <a:pt x="10" y="1327"/>
                      <a:pt x="18" y="1327"/>
                    </a:cubicBezTo>
                    <a:cubicBezTo>
                      <a:pt x="23" y="1327"/>
                      <a:pt x="27" y="1324"/>
                      <a:pt x="30" y="1319"/>
                    </a:cubicBezTo>
                    <a:cubicBezTo>
                      <a:pt x="330" y="1033"/>
                      <a:pt x="418" y="395"/>
                      <a:pt x="360" y="14"/>
                    </a:cubicBezTo>
                    <a:cubicBezTo>
                      <a:pt x="356" y="4"/>
                      <a:pt x="349" y="0"/>
                      <a:pt x="341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2323;p52"/>
              <p:cNvSpPr/>
              <p:nvPr/>
            </p:nvSpPr>
            <p:spPr>
              <a:xfrm>
                <a:off x="1460350" y="2890425"/>
                <a:ext cx="10475" cy="3317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1327" extrusionOk="0">
                    <a:moveTo>
                      <a:pt x="341" y="0"/>
                    </a:moveTo>
                    <a:cubicBezTo>
                      <a:pt x="332" y="0"/>
                      <a:pt x="323" y="6"/>
                      <a:pt x="323" y="14"/>
                    </a:cubicBezTo>
                    <a:cubicBezTo>
                      <a:pt x="272" y="234"/>
                      <a:pt x="257" y="461"/>
                      <a:pt x="198" y="674"/>
                    </a:cubicBezTo>
                    <a:cubicBezTo>
                      <a:pt x="147" y="887"/>
                      <a:pt x="30" y="1092"/>
                      <a:pt x="0" y="1304"/>
                    </a:cubicBezTo>
                    <a:cubicBezTo>
                      <a:pt x="0" y="1319"/>
                      <a:pt x="10" y="1327"/>
                      <a:pt x="18" y="1327"/>
                    </a:cubicBezTo>
                    <a:cubicBezTo>
                      <a:pt x="23" y="1327"/>
                      <a:pt x="27" y="1324"/>
                      <a:pt x="30" y="1319"/>
                    </a:cubicBezTo>
                    <a:cubicBezTo>
                      <a:pt x="330" y="1033"/>
                      <a:pt x="418" y="395"/>
                      <a:pt x="360" y="14"/>
                    </a:cubicBezTo>
                    <a:cubicBezTo>
                      <a:pt x="356" y="4"/>
                      <a:pt x="349" y="0"/>
                      <a:pt x="34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2324;p52"/>
              <p:cNvSpPr/>
              <p:nvPr/>
            </p:nvSpPr>
            <p:spPr>
              <a:xfrm>
                <a:off x="1471350" y="2903500"/>
                <a:ext cx="5875" cy="20300"/>
              </a:xfrm>
              <a:custGeom>
                <a:avLst/>
                <a:gdLst/>
                <a:ahLst/>
                <a:cxnLst/>
                <a:rect l="l" t="t" r="r" b="b"/>
                <a:pathLst>
                  <a:path w="235" h="812" extrusionOk="0">
                    <a:moveTo>
                      <a:pt x="165" y="1"/>
                    </a:moveTo>
                    <a:cubicBezTo>
                      <a:pt x="158" y="1"/>
                      <a:pt x="151" y="4"/>
                      <a:pt x="147" y="12"/>
                    </a:cubicBezTo>
                    <a:cubicBezTo>
                      <a:pt x="125" y="144"/>
                      <a:pt x="110" y="276"/>
                      <a:pt x="88" y="408"/>
                    </a:cubicBezTo>
                    <a:cubicBezTo>
                      <a:pt x="52" y="540"/>
                      <a:pt x="22" y="664"/>
                      <a:pt x="0" y="796"/>
                    </a:cubicBezTo>
                    <a:cubicBezTo>
                      <a:pt x="0" y="805"/>
                      <a:pt x="6" y="811"/>
                      <a:pt x="12" y="811"/>
                    </a:cubicBezTo>
                    <a:cubicBezTo>
                      <a:pt x="16" y="811"/>
                      <a:pt x="20" y="809"/>
                      <a:pt x="22" y="803"/>
                    </a:cubicBezTo>
                    <a:cubicBezTo>
                      <a:pt x="206" y="613"/>
                      <a:pt x="235" y="254"/>
                      <a:pt x="184" y="12"/>
                    </a:cubicBezTo>
                    <a:cubicBezTo>
                      <a:pt x="180" y="4"/>
                      <a:pt x="173" y="1"/>
                      <a:pt x="165" y="1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2325;p52"/>
              <p:cNvSpPr/>
              <p:nvPr/>
            </p:nvSpPr>
            <p:spPr>
              <a:xfrm>
                <a:off x="1471350" y="2903500"/>
                <a:ext cx="5875" cy="20300"/>
              </a:xfrm>
              <a:custGeom>
                <a:avLst/>
                <a:gdLst/>
                <a:ahLst/>
                <a:cxnLst/>
                <a:rect l="l" t="t" r="r" b="b"/>
                <a:pathLst>
                  <a:path w="235" h="812" extrusionOk="0">
                    <a:moveTo>
                      <a:pt x="165" y="1"/>
                    </a:moveTo>
                    <a:cubicBezTo>
                      <a:pt x="158" y="1"/>
                      <a:pt x="151" y="4"/>
                      <a:pt x="147" y="12"/>
                    </a:cubicBezTo>
                    <a:cubicBezTo>
                      <a:pt x="125" y="144"/>
                      <a:pt x="110" y="276"/>
                      <a:pt x="88" y="408"/>
                    </a:cubicBezTo>
                    <a:cubicBezTo>
                      <a:pt x="52" y="540"/>
                      <a:pt x="22" y="664"/>
                      <a:pt x="0" y="796"/>
                    </a:cubicBezTo>
                    <a:cubicBezTo>
                      <a:pt x="0" y="805"/>
                      <a:pt x="6" y="811"/>
                      <a:pt x="12" y="811"/>
                    </a:cubicBezTo>
                    <a:cubicBezTo>
                      <a:pt x="16" y="811"/>
                      <a:pt x="20" y="809"/>
                      <a:pt x="22" y="803"/>
                    </a:cubicBezTo>
                    <a:cubicBezTo>
                      <a:pt x="206" y="613"/>
                      <a:pt x="235" y="254"/>
                      <a:pt x="184" y="12"/>
                    </a:cubicBezTo>
                    <a:cubicBezTo>
                      <a:pt x="180" y="4"/>
                      <a:pt x="173" y="1"/>
                      <a:pt x="16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2326;p52"/>
              <p:cNvSpPr/>
              <p:nvPr/>
            </p:nvSpPr>
            <p:spPr>
              <a:xfrm>
                <a:off x="1547775" y="2886850"/>
                <a:ext cx="4425" cy="17225"/>
              </a:xfrm>
              <a:custGeom>
                <a:avLst/>
                <a:gdLst/>
                <a:ahLst/>
                <a:cxnLst/>
                <a:rect l="l" t="t" r="r" b="b"/>
                <a:pathLst>
                  <a:path w="177" h="689" extrusionOk="0">
                    <a:moveTo>
                      <a:pt x="25" y="0"/>
                    </a:moveTo>
                    <a:cubicBezTo>
                      <a:pt x="15" y="0"/>
                      <a:pt x="5" y="6"/>
                      <a:pt x="1" y="18"/>
                    </a:cubicBezTo>
                    <a:cubicBezTo>
                      <a:pt x="1" y="120"/>
                      <a:pt x="8" y="223"/>
                      <a:pt x="15" y="326"/>
                    </a:cubicBezTo>
                    <a:lnTo>
                      <a:pt x="1" y="678"/>
                    </a:lnTo>
                    <a:cubicBezTo>
                      <a:pt x="4" y="685"/>
                      <a:pt x="12" y="689"/>
                      <a:pt x="19" y="689"/>
                    </a:cubicBezTo>
                    <a:cubicBezTo>
                      <a:pt x="26" y="689"/>
                      <a:pt x="34" y="685"/>
                      <a:pt x="37" y="678"/>
                    </a:cubicBezTo>
                    <a:cubicBezTo>
                      <a:pt x="96" y="487"/>
                      <a:pt x="177" y="179"/>
                      <a:pt x="45" y="10"/>
                    </a:cubicBezTo>
                    <a:cubicBezTo>
                      <a:pt x="41" y="4"/>
                      <a:pt x="34" y="0"/>
                      <a:pt x="25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2327;p52"/>
              <p:cNvSpPr/>
              <p:nvPr/>
            </p:nvSpPr>
            <p:spPr>
              <a:xfrm>
                <a:off x="1547775" y="2886850"/>
                <a:ext cx="4425" cy="17225"/>
              </a:xfrm>
              <a:custGeom>
                <a:avLst/>
                <a:gdLst/>
                <a:ahLst/>
                <a:cxnLst/>
                <a:rect l="l" t="t" r="r" b="b"/>
                <a:pathLst>
                  <a:path w="177" h="689" extrusionOk="0">
                    <a:moveTo>
                      <a:pt x="25" y="0"/>
                    </a:moveTo>
                    <a:cubicBezTo>
                      <a:pt x="15" y="0"/>
                      <a:pt x="5" y="6"/>
                      <a:pt x="1" y="18"/>
                    </a:cubicBezTo>
                    <a:cubicBezTo>
                      <a:pt x="1" y="120"/>
                      <a:pt x="8" y="223"/>
                      <a:pt x="15" y="326"/>
                    </a:cubicBezTo>
                    <a:lnTo>
                      <a:pt x="1" y="678"/>
                    </a:lnTo>
                    <a:cubicBezTo>
                      <a:pt x="4" y="685"/>
                      <a:pt x="12" y="689"/>
                      <a:pt x="19" y="689"/>
                    </a:cubicBezTo>
                    <a:cubicBezTo>
                      <a:pt x="26" y="689"/>
                      <a:pt x="34" y="685"/>
                      <a:pt x="37" y="678"/>
                    </a:cubicBezTo>
                    <a:cubicBezTo>
                      <a:pt x="96" y="487"/>
                      <a:pt x="177" y="179"/>
                      <a:pt x="45" y="10"/>
                    </a:cubicBezTo>
                    <a:cubicBezTo>
                      <a:pt x="41" y="4"/>
                      <a:pt x="34" y="0"/>
                      <a:pt x="2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2328;p52"/>
              <p:cNvSpPr/>
              <p:nvPr/>
            </p:nvSpPr>
            <p:spPr>
              <a:xfrm>
                <a:off x="1565850" y="2899600"/>
                <a:ext cx="5600" cy="18950"/>
              </a:xfrm>
              <a:custGeom>
                <a:avLst/>
                <a:gdLst/>
                <a:ahLst/>
                <a:cxnLst/>
                <a:rect l="l" t="t" r="r" b="b"/>
                <a:pathLst>
                  <a:path w="224" h="758" extrusionOk="0">
                    <a:moveTo>
                      <a:pt x="42" y="0"/>
                    </a:moveTo>
                    <a:cubicBezTo>
                      <a:pt x="21" y="0"/>
                      <a:pt x="1" y="18"/>
                      <a:pt x="11" y="43"/>
                    </a:cubicBezTo>
                    <a:cubicBezTo>
                      <a:pt x="114" y="278"/>
                      <a:pt x="62" y="498"/>
                      <a:pt x="55" y="740"/>
                    </a:cubicBezTo>
                    <a:cubicBezTo>
                      <a:pt x="55" y="752"/>
                      <a:pt x="64" y="757"/>
                      <a:pt x="73" y="757"/>
                    </a:cubicBezTo>
                    <a:cubicBezTo>
                      <a:pt x="80" y="757"/>
                      <a:pt x="88" y="753"/>
                      <a:pt x="92" y="747"/>
                    </a:cubicBezTo>
                    <a:cubicBezTo>
                      <a:pt x="223" y="520"/>
                      <a:pt x="216" y="234"/>
                      <a:pt x="70" y="14"/>
                    </a:cubicBezTo>
                    <a:cubicBezTo>
                      <a:pt x="62" y="4"/>
                      <a:pt x="52" y="0"/>
                      <a:pt x="42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2329;p52"/>
              <p:cNvSpPr/>
              <p:nvPr/>
            </p:nvSpPr>
            <p:spPr>
              <a:xfrm>
                <a:off x="1565850" y="2899600"/>
                <a:ext cx="5600" cy="18950"/>
              </a:xfrm>
              <a:custGeom>
                <a:avLst/>
                <a:gdLst/>
                <a:ahLst/>
                <a:cxnLst/>
                <a:rect l="l" t="t" r="r" b="b"/>
                <a:pathLst>
                  <a:path w="224" h="758" extrusionOk="0">
                    <a:moveTo>
                      <a:pt x="42" y="0"/>
                    </a:moveTo>
                    <a:cubicBezTo>
                      <a:pt x="21" y="0"/>
                      <a:pt x="1" y="18"/>
                      <a:pt x="11" y="43"/>
                    </a:cubicBezTo>
                    <a:cubicBezTo>
                      <a:pt x="114" y="278"/>
                      <a:pt x="62" y="498"/>
                      <a:pt x="55" y="740"/>
                    </a:cubicBezTo>
                    <a:cubicBezTo>
                      <a:pt x="55" y="752"/>
                      <a:pt x="64" y="757"/>
                      <a:pt x="73" y="757"/>
                    </a:cubicBezTo>
                    <a:cubicBezTo>
                      <a:pt x="80" y="757"/>
                      <a:pt x="88" y="753"/>
                      <a:pt x="92" y="747"/>
                    </a:cubicBezTo>
                    <a:cubicBezTo>
                      <a:pt x="223" y="520"/>
                      <a:pt x="216" y="234"/>
                      <a:pt x="70" y="14"/>
                    </a:cubicBezTo>
                    <a:cubicBezTo>
                      <a:pt x="62" y="4"/>
                      <a:pt x="52" y="0"/>
                      <a:pt x="4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2330;p52"/>
              <p:cNvSpPr/>
              <p:nvPr/>
            </p:nvSpPr>
            <p:spPr>
              <a:xfrm>
                <a:off x="1621650" y="2887400"/>
                <a:ext cx="4800" cy="14700"/>
              </a:xfrm>
              <a:custGeom>
                <a:avLst/>
                <a:gdLst/>
                <a:ahLst/>
                <a:cxnLst/>
                <a:rect l="l" t="t" r="r" b="b"/>
                <a:pathLst>
                  <a:path w="192" h="588" extrusionOk="0">
                    <a:moveTo>
                      <a:pt x="34" y="0"/>
                    </a:moveTo>
                    <a:cubicBezTo>
                      <a:pt x="26" y="0"/>
                      <a:pt x="20" y="7"/>
                      <a:pt x="15" y="18"/>
                    </a:cubicBezTo>
                    <a:cubicBezTo>
                      <a:pt x="0" y="91"/>
                      <a:pt x="59" y="186"/>
                      <a:pt x="66" y="260"/>
                    </a:cubicBezTo>
                    <a:cubicBezTo>
                      <a:pt x="81" y="362"/>
                      <a:pt x="52" y="494"/>
                      <a:pt x="103" y="582"/>
                    </a:cubicBezTo>
                    <a:cubicBezTo>
                      <a:pt x="103" y="586"/>
                      <a:pt x="107" y="588"/>
                      <a:pt x="111" y="588"/>
                    </a:cubicBezTo>
                    <a:cubicBezTo>
                      <a:pt x="116" y="588"/>
                      <a:pt x="121" y="586"/>
                      <a:pt x="125" y="582"/>
                    </a:cubicBezTo>
                    <a:cubicBezTo>
                      <a:pt x="191" y="487"/>
                      <a:pt x="169" y="333"/>
                      <a:pt x="147" y="230"/>
                    </a:cubicBezTo>
                    <a:cubicBezTo>
                      <a:pt x="132" y="150"/>
                      <a:pt x="118" y="40"/>
                      <a:pt x="44" y="3"/>
                    </a:cubicBezTo>
                    <a:cubicBezTo>
                      <a:pt x="40" y="1"/>
                      <a:pt x="37" y="0"/>
                      <a:pt x="34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2331;p52"/>
              <p:cNvSpPr/>
              <p:nvPr/>
            </p:nvSpPr>
            <p:spPr>
              <a:xfrm>
                <a:off x="1621650" y="2887400"/>
                <a:ext cx="4800" cy="14700"/>
              </a:xfrm>
              <a:custGeom>
                <a:avLst/>
                <a:gdLst/>
                <a:ahLst/>
                <a:cxnLst/>
                <a:rect l="l" t="t" r="r" b="b"/>
                <a:pathLst>
                  <a:path w="192" h="588" extrusionOk="0">
                    <a:moveTo>
                      <a:pt x="34" y="0"/>
                    </a:moveTo>
                    <a:cubicBezTo>
                      <a:pt x="26" y="0"/>
                      <a:pt x="20" y="7"/>
                      <a:pt x="15" y="18"/>
                    </a:cubicBezTo>
                    <a:cubicBezTo>
                      <a:pt x="0" y="91"/>
                      <a:pt x="59" y="186"/>
                      <a:pt x="66" y="260"/>
                    </a:cubicBezTo>
                    <a:cubicBezTo>
                      <a:pt x="81" y="362"/>
                      <a:pt x="52" y="494"/>
                      <a:pt x="103" y="582"/>
                    </a:cubicBezTo>
                    <a:cubicBezTo>
                      <a:pt x="103" y="586"/>
                      <a:pt x="107" y="588"/>
                      <a:pt x="111" y="588"/>
                    </a:cubicBezTo>
                    <a:cubicBezTo>
                      <a:pt x="116" y="588"/>
                      <a:pt x="121" y="586"/>
                      <a:pt x="125" y="582"/>
                    </a:cubicBezTo>
                    <a:cubicBezTo>
                      <a:pt x="191" y="487"/>
                      <a:pt x="169" y="333"/>
                      <a:pt x="147" y="230"/>
                    </a:cubicBezTo>
                    <a:cubicBezTo>
                      <a:pt x="132" y="150"/>
                      <a:pt x="118" y="40"/>
                      <a:pt x="44" y="3"/>
                    </a:cubicBezTo>
                    <a:cubicBezTo>
                      <a:pt x="40" y="1"/>
                      <a:pt x="37" y="0"/>
                      <a:pt x="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2332;p52"/>
              <p:cNvSpPr/>
              <p:nvPr/>
            </p:nvSpPr>
            <p:spPr>
              <a:xfrm>
                <a:off x="1325800" y="2713150"/>
                <a:ext cx="265625" cy="107250"/>
              </a:xfrm>
              <a:custGeom>
                <a:avLst/>
                <a:gdLst/>
                <a:ahLst/>
                <a:cxnLst/>
                <a:rect l="l" t="t" r="r" b="b"/>
                <a:pathLst>
                  <a:path w="10625" h="4290" extrusionOk="0">
                    <a:moveTo>
                      <a:pt x="2846" y="1"/>
                    </a:moveTo>
                    <a:cubicBezTo>
                      <a:pt x="2582" y="8"/>
                      <a:pt x="2325" y="45"/>
                      <a:pt x="2068" y="111"/>
                    </a:cubicBezTo>
                    <a:cubicBezTo>
                      <a:pt x="1504" y="265"/>
                      <a:pt x="969" y="521"/>
                      <a:pt x="499" y="866"/>
                    </a:cubicBezTo>
                    <a:cubicBezTo>
                      <a:pt x="302" y="1005"/>
                      <a:pt x="111" y="1159"/>
                      <a:pt x="16" y="1379"/>
                    </a:cubicBezTo>
                    <a:cubicBezTo>
                      <a:pt x="8" y="1386"/>
                      <a:pt x="8" y="1401"/>
                      <a:pt x="1" y="1416"/>
                    </a:cubicBezTo>
                    <a:cubicBezTo>
                      <a:pt x="602" y="2479"/>
                      <a:pt x="1629" y="3322"/>
                      <a:pt x="2802" y="3791"/>
                    </a:cubicBezTo>
                    <a:cubicBezTo>
                      <a:pt x="3650" y="4133"/>
                      <a:pt x="4568" y="4289"/>
                      <a:pt x="5490" y="4289"/>
                    </a:cubicBezTo>
                    <a:cubicBezTo>
                      <a:pt x="6089" y="4289"/>
                      <a:pt x="6690" y="4223"/>
                      <a:pt x="7274" y="4099"/>
                    </a:cubicBezTo>
                    <a:cubicBezTo>
                      <a:pt x="8469" y="3828"/>
                      <a:pt x="9598" y="3351"/>
                      <a:pt x="10625" y="2699"/>
                    </a:cubicBezTo>
                    <a:cubicBezTo>
                      <a:pt x="10610" y="2332"/>
                      <a:pt x="10493" y="1988"/>
                      <a:pt x="10295" y="1687"/>
                    </a:cubicBezTo>
                    <a:cubicBezTo>
                      <a:pt x="9979" y="1218"/>
                      <a:pt x="9488" y="910"/>
                      <a:pt x="8975" y="734"/>
                    </a:cubicBezTo>
                    <a:cubicBezTo>
                      <a:pt x="8762" y="660"/>
                      <a:pt x="8550" y="602"/>
                      <a:pt x="8330" y="565"/>
                    </a:cubicBezTo>
                    <a:cubicBezTo>
                      <a:pt x="7912" y="646"/>
                      <a:pt x="7494" y="712"/>
                      <a:pt x="7069" y="748"/>
                    </a:cubicBezTo>
                    <a:cubicBezTo>
                      <a:pt x="6773" y="778"/>
                      <a:pt x="6473" y="795"/>
                      <a:pt x="6174" y="795"/>
                    </a:cubicBezTo>
                    <a:cubicBezTo>
                      <a:pt x="5665" y="795"/>
                      <a:pt x="5159" y="747"/>
                      <a:pt x="4679" y="631"/>
                    </a:cubicBezTo>
                    <a:cubicBezTo>
                      <a:pt x="4305" y="536"/>
                      <a:pt x="3938" y="411"/>
                      <a:pt x="3579" y="272"/>
                    </a:cubicBezTo>
                    <a:lnTo>
                      <a:pt x="2846" y="1"/>
                    </a:lnTo>
                    <a:close/>
                  </a:path>
                </a:pathLst>
              </a:custGeom>
              <a:solidFill>
                <a:srgbClr val="C778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2333;p52"/>
              <p:cNvSpPr/>
              <p:nvPr/>
            </p:nvSpPr>
            <p:spPr>
              <a:xfrm>
                <a:off x="1325800" y="2713150"/>
                <a:ext cx="265625" cy="107250"/>
              </a:xfrm>
              <a:custGeom>
                <a:avLst/>
                <a:gdLst/>
                <a:ahLst/>
                <a:cxnLst/>
                <a:rect l="l" t="t" r="r" b="b"/>
                <a:pathLst>
                  <a:path w="10625" h="4290" extrusionOk="0">
                    <a:moveTo>
                      <a:pt x="2846" y="1"/>
                    </a:moveTo>
                    <a:cubicBezTo>
                      <a:pt x="2582" y="8"/>
                      <a:pt x="2325" y="45"/>
                      <a:pt x="2068" y="111"/>
                    </a:cubicBezTo>
                    <a:cubicBezTo>
                      <a:pt x="1504" y="265"/>
                      <a:pt x="969" y="521"/>
                      <a:pt x="499" y="866"/>
                    </a:cubicBezTo>
                    <a:cubicBezTo>
                      <a:pt x="302" y="1005"/>
                      <a:pt x="111" y="1159"/>
                      <a:pt x="16" y="1379"/>
                    </a:cubicBezTo>
                    <a:cubicBezTo>
                      <a:pt x="8" y="1386"/>
                      <a:pt x="8" y="1401"/>
                      <a:pt x="1" y="1416"/>
                    </a:cubicBezTo>
                    <a:cubicBezTo>
                      <a:pt x="602" y="2479"/>
                      <a:pt x="1629" y="3322"/>
                      <a:pt x="2802" y="3791"/>
                    </a:cubicBezTo>
                    <a:cubicBezTo>
                      <a:pt x="3650" y="4133"/>
                      <a:pt x="4568" y="4289"/>
                      <a:pt x="5490" y="4289"/>
                    </a:cubicBezTo>
                    <a:cubicBezTo>
                      <a:pt x="6089" y="4289"/>
                      <a:pt x="6690" y="4223"/>
                      <a:pt x="7274" y="4099"/>
                    </a:cubicBezTo>
                    <a:cubicBezTo>
                      <a:pt x="8469" y="3828"/>
                      <a:pt x="9598" y="3351"/>
                      <a:pt x="10625" y="2699"/>
                    </a:cubicBezTo>
                    <a:cubicBezTo>
                      <a:pt x="10610" y="2332"/>
                      <a:pt x="10493" y="1988"/>
                      <a:pt x="10295" y="1687"/>
                    </a:cubicBezTo>
                    <a:cubicBezTo>
                      <a:pt x="9979" y="1218"/>
                      <a:pt x="9488" y="910"/>
                      <a:pt x="8975" y="734"/>
                    </a:cubicBezTo>
                    <a:cubicBezTo>
                      <a:pt x="8762" y="660"/>
                      <a:pt x="8550" y="602"/>
                      <a:pt x="8330" y="565"/>
                    </a:cubicBezTo>
                    <a:cubicBezTo>
                      <a:pt x="7912" y="646"/>
                      <a:pt x="7494" y="712"/>
                      <a:pt x="7069" y="748"/>
                    </a:cubicBezTo>
                    <a:cubicBezTo>
                      <a:pt x="6773" y="778"/>
                      <a:pt x="6473" y="795"/>
                      <a:pt x="6174" y="795"/>
                    </a:cubicBezTo>
                    <a:cubicBezTo>
                      <a:pt x="5665" y="795"/>
                      <a:pt x="5159" y="747"/>
                      <a:pt x="4679" y="631"/>
                    </a:cubicBezTo>
                    <a:cubicBezTo>
                      <a:pt x="4305" y="536"/>
                      <a:pt x="3938" y="411"/>
                      <a:pt x="3579" y="272"/>
                    </a:cubicBezTo>
                    <a:lnTo>
                      <a:pt x="284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2334;p52"/>
              <p:cNvSpPr/>
              <p:nvPr/>
            </p:nvSpPr>
            <p:spPr>
              <a:xfrm>
                <a:off x="1337175" y="2713525"/>
                <a:ext cx="244000" cy="87650"/>
              </a:xfrm>
              <a:custGeom>
                <a:avLst/>
                <a:gdLst/>
                <a:ahLst/>
                <a:cxnLst/>
                <a:rect l="l" t="t" r="r" b="b"/>
                <a:pathLst>
                  <a:path w="9760" h="3506" extrusionOk="0">
                    <a:moveTo>
                      <a:pt x="2332" y="0"/>
                    </a:moveTo>
                    <a:cubicBezTo>
                      <a:pt x="2127" y="8"/>
                      <a:pt x="1914" y="37"/>
                      <a:pt x="1716" y="88"/>
                    </a:cubicBezTo>
                    <a:cubicBezTo>
                      <a:pt x="1196" y="235"/>
                      <a:pt x="704" y="469"/>
                      <a:pt x="272" y="792"/>
                    </a:cubicBezTo>
                    <a:cubicBezTo>
                      <a:pt x="169" y="858"/>
                      <a:pt x="81" y="931"/>
                      <a:pt x="0" y="1019"/>
                    </a:cubicBezTo>
                    <a:cubicBezTo>
                      <a:pt x="550" y="1892"/>
                      <a:pt x="1452" y="2618"/>
                      <a:pt x="2493" y="3036"/>
                    </a:cubicBezTo>
                    <a:cubicBezTo>
                      <a:pt x="3282" y="3344"/>
                      <a:pt x="4127" y="3505"/>
                      <a:pt x="4980" y="3505"/>
                    </a:cubicBezTo>
                    <a:cubicBezTo>
                      <a:pt x="4999" y="3505"/>
                      <a:pt x="5018" y="3505"/>
                      <a:pt x="5037" y="3505"/>
                    </a:cubicBezTo>
                    <a:lnTo>
                      <a:pt x="5037" y="3498"/>
                    </a:lnTo>
                    <a:cubicBezTo>
                      <a:pt x="5609" y="3498"/>
                      <a:pt x="6181" y="3439"/>
                      <a:pt x="6738" y="3314"/>
                    </a:cubicBezTo>
                    <a:cubicBezTo>
                      <a:pt x="7809" y="3080"/>
                      <a:pt x="8828" y="2662"/>
                      <a:pt x="9759" y="2097"/>
                    </a:cubicBezTo>
                    <a:cubicBezTo>
                      <a:pt x="9722" y="1885"/>
                      <a:pt x="9642" y="1679"/>
                      <a:pt x="9524" y="1503"/>
                    </a:cubicBezTo>
                    <a:cubicBezTo>
                      <a:pt x="9217" y="1049"/>
                      <a:pt x="8740" y="807"/>
                      <a:pt x="8388" y="689"/>
                    </a:cubicBezTo>
                    <a:cubicBezTo>
                      <a:pt x="8219" y="631"/>
                      <a:pt x="8051" y="587"/>
                      <a:pt x="7875" y="550"/>
                    </a:cubicBezTo>
                    <a:cubicBezTo>
                      <a:pt x="7420" y="645"/>
                      <a:pt x="7032" y="697"/>
                      <a:pt x="6658" y="733"/>
                    </a:cubicBezTo>
                    <a:cubicBezTo>
                      <a:pt x="6335" y="770"/>
                      <a:pt x="6020" y="785"/>
                      <a:pt x="5719" y="785"/>
                    </a:cubicBezTo>
                    <a:cubicBezTo>
                      <a:pt x="5690" y="785"/>
                      <a:pt x="5660" y="785"/>
                      <a:pt x="5630" y="785"/>
                    </a:cubicBezTo>
                    <a:cubicBezTo>
                      <a:pt x="5125" y="785"/>
                      <a:pt x="4627" y="727"/>
                      <a:pt x="4136" y="609"/>
                    </a:cubicBezTo>
                    <a:cubicBezTo>
                      <a:pt x="3747" y="513"/>
                      <a:pt x="3366" y="389"/>
                      <a:pt x="2992" y="242"/>
                    </a:cubicBezTo>
                    <a:lnTo>
                      <a:pt x="233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2335;p52"/>
              <p:cNvSpPr/>
              <p:nvPr/>
            </p:nvSpPr>
            <p:spPr>
              <a:xfrm>
                <a:off x="1348675" y="2729275"/>
                <a:ext cx="55375" cy="37975"/>
              </a:xfrm>
              <a:custGeom>
                <a:avLst/>
                <a:gdLst/>
                <a:ahLst/>
                <a:cxnLst/>
                <a:rect l="l" t="t" r="r" b="b"/>
                <a:pathLst>
                  <a:path w="2215" h="1519" extrusionOk="0">
                    <a:moveTo>
                      <a:pt x="2157" y="0"/>
                    </a:moveTo>
                    <a:cubicBezTo>
                      <a:pt x="2155" y="0"/>
                      <a:pt x="2153" y="0"/>
                      <a:pt x="2151" y="1"/>
                    </a:cubicBezTo>
                    <a:cubicBezTo>
                      <a:pt x="1337" y="250"/>
                      <a:pt x="501" y="749"/>
                      <a:pt x="17" y="1467"/>
                    </a:cubicBezTo>
                    <a:cubicBezTo>
                      <a:pt x="0" y="1495"/>
                      <a:pt x="22" y="1519"/>
                      <a:pt x="46" y="1519"/>
                    </a:cubicBezTo>
                    <a:cubicBezTo>
                      <a:pt x="54" y="1519"/>
                      <a:pt x="61" y="1516"/>
                      <a:pt x="68" y="1511"/>
                    </a:cubicBezTo>
                    <a:cubicBezTo>
                      <a:pt x="743" y="961"/>
                      <a:pt x="1388" y="455"/>
                      <a:pt x="2180" y="74"/>
                    </a:cubicBezTo>
                    <a:cubicBezTo>
                      <a:pt x="2214" y="53"/>
                      <a:pt x="2190" y="0"/>
                      <a:pt x="2157" y="0"/>
                    </a:cubicBezTo>
                    <a:close/>
                  </a:path>
                </a:pathLst>
              </a:custGeom>
              <a:solidFill>
                <a:srgbClr val="C778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2336;p52"/>
              <p:cNvSpPr/>
              <p:nvPr/>
            </p:nvSpPr>
            <p:spPr>
              <a:xfrm>
                <a:off x="1348675" y="2729275"/>
                <a:ext cx="55375" cy="37975"/>
              </a:xfrm>
              <a:custGeom>
                <a:avLst/>
                <a:gdLst/>
                <a:ahLst/>
                <a:cxnLst/>
                <a:rect l="l" t="t" r="r" b="b"/>
                <a:pathLst>
                  <a:path w="2215" h="1519" extrusionOk="0">
                    <a:moveTo>
                      <a:pt x="2157" y="0"/>
                    </a:moveTo>
                    <a:cubicBezTo>
                      <a:pt x="2155" y="0"/>
                      <a:pt x="2153" y="0"/>
                      <a:pt x="2151" y="1"/>
                    </a:cubicBezTo>
                    <a:cubicBezTo>
                      <a:pt x="1337" y="250"/>
                      <a:pt x="501" y="749"/>
                      <a:pt x="17" y="1467"/>
                    </a:cubicBezTo>
                    <a:cubicBezTo>
                      <a:pt x="0" y="1495"/>
                      <a:pt x="22" y="1519"/>
                      <a:pt x="46" y="1519"/>
                    </a:cubicBezTo>
                    <a:cubicBezTo>
                      <a:pt x="54" y="1519"/>
                      <a:pt x="61" y="1516"/>
                      <a:pt x="68" y="1511"/>
                    </a:cubicBezTo>
                    <a:cubicBezTo>
                      <a:pt x="743" y="961"/>
                      <a:pt x="1388" y="455"/>
                      <a:pt x="2180" y="74"/>
                    </a:cubicBezTo>
                    <a:cubicBezTo>
                      <a:pt x="2214" y="53"/>
                      <a:pt x="2190" y="0"/>
                      <a:pt x="215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2337;p52"/>
              <p:cNvSpPr/>
              <p:nvPr/>
            </p:nvSpPr>
            <p:spPr>
              <a:xfrm>
                <a:off x="1382900" y="2725950"/>
                <a:ext cx="59400" cy="37025"/>
              </a:xfrm>
              <a:custGeom>
                <a:avLst/>
                <a:gdLst/>
                <a:ahLst/>
                <a:cxnLst/>
                <a:rect l="l" t="t" r="r" b="b"/>
                <a:pathLst>
                  <a:path w="2376" h="1481" extrusionOk="0">
                    <a:moveTo>
                      <a:pt x="2285" y="0"/>
                    </a:moveTo>
                    <a:cubicBezTo>
                      <a:pt x="2280" y="0"/>
                      <a:pt x="2275" y="1"/>
                      <a:pt x="2270" y="2"/>
                    </a:cubicBezTo>
                    <a:cubicBezTo>
                      <a:pt x="1456" y="141"/>
                      <a:pt x="547" y="801"/>
                      <a:pt x="19" y="1417"/>
                    </a:cubicBezTo>
                    <a:cubicBezTo>
                      <a:pt x="1" y="1441"/>
                      <a:pt x="18" y="1481"/>
                      <a:pt x="45" y="1481"/>
                    </a:cubicBezTo>
                    <a:cubicBezTo>
                      <a:pt x="51" y="1481"/>
                      <a:pt x="57" y="1479"/>
                      <a:pt x="63" y="1476"/>
                    </a:cubicBezTo>
                    <a:cubicBezTo>
                      <a:pt x="422" y="1226"/>
                      <a:pt x="774" y="955"/>
                      <a:pt x="1148" y="728"/>
                    </a:cubicBezTo>
                    <a:cubicBezTo>
                      <a:pt x="1522" y="500"/>
                      <a:pt x="1947" y="354"/>
                      <a:pt x="2314" y="119"/>
                    </a:cubicBezTo>
                    <a:cubicBezTo>
                      <a:pt x="2375" y="85"/>
                      <a:pt x="2348" y="0"/>
                      <a:pt x="2285" y="0"/>
                    </a:cubicBezTo>
                    <a:close/>
                  </a:path>
                </a:pathLst>
              </a:custGeom>
              <a:solidFill>
                <a:srgbClr val="C778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2338;p52"/>
              <p:cNvSpPr/>
              <p:nvPr/>
            </p:nvSpPr>
            <p:spPr>
              <a:xfrm>
                <a:off x="1382900" y="2725950"/>
                <a:ext cx="59400" cy="37025"/>
              </a:xfrm>
              <a:custGeom>
                <a:avLst/>
                <a:gdLst/>
                <a:ahLst/>
                <a:cxnLst/>
                <a:rect l="l" t="t" r="r" b="b"/>
                <a:pathLst>
                  <a:path w="2376" h="1481" extrusionOk="0">
                    <a:moveTo>
                      <a:pt x="2285" y="0"/>
                    </a:moveTo>
                    <a:cubicBezTo>
                      <a:pt x="2280" y="0"/>
                      <a:pt x="2275" y="1"/>
                      <a:pt x="2270" y="2"/>
                    </a:cubicBezTo>
                    <a:cubicBezTo>
                      <a:pt x="1456" y="141"/>
                      <a:pt x="547" y="801"/>
                      <a:pt x="19" y="1417"/>
                    </a:cubicBezTo>
                    <a:cubicBezTo>
                      <a:pt x="1" y="1441"/>
                      <a:pt x="18" y="1481"/>
                      <a:pt x="45" y="1481"/>
                    </a:cubicBezTo>
                    <a:cubicBezTo>
                      <a:pt x="51" y="1481"/>
                      <a:pt x="57" y="1479"/>
                      <a:pt x="63" y="1476"/>
                    </a:cubicBezTo>
                    <a:cubicBezTo>
                      <a:pt x="422" y="1226"/>
                      <a:pt x="774" y="955"/>
                      <a:pt x="1148" y="728"/>
                    </a:cubicBezTo>
                    <a:cubicBezTo>
                      <a:pt x="1522" y="500"/>
                      <a:pt x="1947" y="354"/>
                      <a:pt x="2314" y="119"/>
                    </a:cubicBezTo>
                    <a:cubicBezTo>
                      <a:pt x="2375" y="85"/>
                      <a:pt x="2348" y="0"/>
                      <a:pt x="228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2339;p52"/>
              <p:cNvSpPr/>
              <p:nvPr/>
            </p:nvSpPr>
            <p:spPr>
              <a:xfrm>
                <a:off x="1531825" y="2731950"/>
                <a:ext cx="32950" cy="32125"/>
              </a:xfrm>
              <a:custGeom>
                <a:avLst/>
                <a:gdLst/>
                <a:ahLst/>
                <a:cxnLst/>
                <a:rect l="l" t="t" r="r" b="b"/>
                <a:pathLst>
                  <a:path w="1318" h="1285" extrusionOk="0">
                    <a:moveTo>
                      <a:pt x="49" y="1"/>
                    </a:moveTo>
                    <a:cubicBezTo>
                      <a:pt x="35" y="1"/>
                      <a:pt x="22" y="2"/>
                      <a:pt x="8" y="4"/>
                    </a:cubicBezTo>
                    <a:cubicBezTo>
                      <a:pt x="8" y="4"/>
                      <a:pt x="1" y="11"/>
                      <a:pt x="8" y="11"/>
                    </a:cubicBezTo>
                    <a:cubicBezTo>
                      <a:pt x="52" y="238"/>
                      <a:pt x="411" y="429"/>
                      <a:pt x="573" y="583"/>
                    </a:cubicBezTo>
                    <a:cubicBezTo>
                      <a:pt x="807" y="810"/>
                      <a:pt x="1027" y="1052"/>
                      <a:pt x="1262" y="1279"/>
                    </a:cubicBezTo>
                    <a:cubicBezTo>
                      <a:pt x="1267" y="1283"/>
                      <a:pt x="1272" y="1284"/>
                      <a:pt x="1278" y="1284"/>
                    </a:cubicBezTo>
                    <a:cubicBezTo>
                      <a:pt x="1297" y="1284"/>
                      <a:pt x="1317" y="1266"/>
                      <a:pt x="1306" y="1243"/>
                    </a:cubicBezTo>
                    <a:cubicBezTo>
                      <a:pt x="1152" y="928"/>
                      <a:pt x="932" y="656"/>
                      <a:pt x="675" y="422"/>
                    </a:cubicBezTo>
                    <a:cubicBezTo>
                      <a:pt x="523" y="283"/>
                      <a:pt x="279" y="1"/>
                      <a:pt x="49" y="1"/>
                    </a:cubicBezTo>
                    <a:close/>
                  </a:path>
                </a:pathLst>
              </a:custGeom>
              <a:solidFill>
                <a:srgbClr val="C778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2340;p52"/>
              <p:cNvSpPr/>
              <p:nvPr/>
            </p:nvSpPr>
            <p:spPr>
              <a:xfrm>
                <a:off x="1531825" y="2731950"/>
                <a:ext cx="32950" cy="32125"/>
              </a:xfrm>
              <a:custGeom>
                <a:avLst/>
                <a:gdLst/>
                <a:ahLst/>
                <a:cxnLst/>
                <a:rect l="l" t="t" r="r" b="b"/>
                <a:pathLst>
                  <a:path w="1318" h="1285" extrusionOk="0">
                    <a:moveTo>
                      <a:pt x="49" y="1"/>
                    </a:moveTo>
                    <a:cubicBezTo>
                      <a:pt x="35" y="1"/>
                      <a:pt x="22" y="2"/>
                      <a:pt x="8" y="4"/>
                    </a:cubicBezTo>
                    <a:cubicBezTo>
                      <a:pt x="8" y="4"/>
                      <a:pt x="1" y="11"/>
                      <a:pt x="8" y="11"/>
                    </a:cubicBezTo>
                    <a:cubicBezTo>
                      <a:pt x="52" y="238"/>
                      <a:pt x="411" y="429"/>
                      <a:pt x="573" y="583"/>
                    </a:cubicBezTo>
                    <a:cubicBezTo>
                      <a:pt x="807" y="810"/>
                      <a:pt x="1027" y="1052"/>
                      <a:pt x="1262" y="1279"/>
                    </a:cubicBezTo>
                    <a:cubicBezTo>
                      <a:pt x="1267" y="1283"/>
                      <a:pt x="1272" y="1284"/>
                      <a:pt x="1278" y="1284"/>
                    </a:cubicBezTo>
                    <a:cubicBezTo>
                      <a:pt x="1297" y="1284"/>
                      <a:pt x="1317" y="1266"/>
                      <a:pt x="1306" y="1243"/>
                    </a:cubicBezTo>
                    <a:cubicBezTo>
                      <a:pt x="1152" y="928"/>
                      <a:pt x="932" y="656"/>
                      <a:pt x="675" y="422"/>
                    </a:cubicBezTo>
                    <a:cubicBezTo>
                      <a:pt x="523" y="283"/>
                      <a:pt x="279" y="1"/>
                      <a:pt x="4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41;p52"/>
              <p:cNvSpPr/>
              <p:nvPr/>
            </p:nvSpPr>
            <p:spPr>
              <a:xfrm>
                <a:off x="1515600" y="2737700"/>
                <a:ext cx="24875" cy="52050"/>
              </a:xfrm>
              <a:custGeom>
                <a:avLst/>
                <a:gdLst/>
                <a:ahLst/>
                <a:cxnLst/>
                <a:rect l="l" t="t" r="r" b="b"/>
                <a:pathLst>
                  <a:path w="995" h="2082" extrusionOk="0">
                    <a:moveTo>
                      <a:pt x="49" y="1"/>
                    </a:moveTo>
                    <a:cubicBezTo>
                      <a:pt x="24" y="1"/>
                      <a:pt x="1" y="26"/>
                      <a:pt x="12" y="60"/>
                    </a:cubicBezTo>
                    <a:cubicBezTo>
                      <a:pt x="85" y="382"/>
                      <a:pt x="349" y="683"/>
                      <a:pt x="489" y="998"/>
                    </a:cubicBezTo>
                    <a:cubicBezTo>
                      <a:pt x="642" y="1357"/>
                      <a:pt x="760" y="1724"/>
                      <a:pt x="943" y="2069"/>
                    </a:cubicBezTo>
                    <a:cubicBezTo>
                      <a:pt x="949" y="2078"/>
                      <a:pt x="959" y="2082"/>
                      <a:pt x="969" y="2082"/>
                    </a:cubicBezTo>
                    <a:cubicBezTo>
                      <a:pt x="982" y="2082"/>
                      <a:pt x="994" y="2074"/>
                      <a:pt x="994" y="2061"/>
                    </a:cubicBezTo>
                    <a:cubicBezTo>
                      <a:pt x="943" y="1658"/>
                      <a:pt x="833" y="1269"/>
                      <a:pt x="672" y="903"/>
                    </a:cubicBezTo>
                    <a:cubicBezTo>
                      <a:pt x="540" y="595"/>
                      <a:pt x="379" y="177"/>
                      <a:pt x="71" y="8"/>
                    </a:cubicBezTo>
                    <a:cubicBezTo>
                      <a:pt x="64" y="3"/>
                      <a:pt x="56" y="1"/>
                      <a:pt x="49" y="1"/>
                    </a:cubicBezTo>
                    <a:close/>
                  </a:path>
                </a:pathLst>
              </a:custGeom>
              <a:solidFill>
                <a:srgbClr val="C778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2342;p52"/>
              <p:cNvSpPr/>
              <p:nvPr/>
            </p:nvSpPr>
            <p:spPr>
              <a:xfrm>
                <a:off x="1515600" y="2737700"/>
                <a:ext cx="24875" cy="52050"/>
              </a:xfrm>
              <a:custGeom>
                <a:avLst/>
                <a:gdLst/>
                <a:ahLst/>
                <a:cxnLst/>
                <a:rect l="l" t="t" r="r" b="b"/>
                <a:pathLst>
                  <a:path w="995" h="2082" extrusionOk="0">
                    <a:moveTo>
                      <a:pt x="49" y="1"/>
                    </a:moveTo>
                    <a:cubicBezTo>
                      <a:pt x="24" y="1"/>
                      <a:pt x="1" y="26"/>
                      <a:pt x="12" y="60"/>
                    </a:cubicBezTo>
                    <a:cubicBezTo>
                      <a:pt x="85" y="382"/>
                      <a:pt x="349" y="683"/>
                      <a:pt x="489" y="998"/>
                    </a:cubicBezTo>
                    <a:cubicBezTo>
                      <a:pt x="642" y="1357"/>
                      <a:pt x="760" y="1724"/>
                      <a:pt x="943" y="2069"/>
                    </a:cubicBezTo>
                    <a:cubicBezTo>
                      <a:pt x="949" y="2078"/>
                      <a:pt x="959" y="2082"/>
                      <a:pt x="969" y="2082"/>
                    </a:cubicBezTo>
                    <a:cubicBezTo>
                      <a:pt x="982" y="2082"/>
                      <a:pt x="994" y="2074"/>
                      <a:pt x="994" y="2061"/>
                    </a:cubicBezTo>
                    <a:cubicBezTo>
                      <a:pt x="943" y="1658"/>
                      <a:pt x="833" y="1269"/>
                      <a:pt x="672" y="903"/>
                    </a:cubicBezTo>
                    <a:cubicBezTo>
                      <a:pt x="540" y="595"/>
                      <a:pt x="379" y="177"/>
                      <a:pt x="71" y="8"/>
                    </a:cubicBezTo>
                    <a:cubicBezTo>
                      <a:pt x="64" y="3"/>
                      <a:pt x="56" y="1"/>
                      <a:pt x="4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2343;p52"/>
              <p:cNvSpPr/>
              <p:nvPr/>
            </p:nvSpPr>
            <p:spPr>
              <a:xfrm>
                <a:off x="1434675" y="2747775"/>
                <a:ext cx="28000" cy="52475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2099" extrusionOk="0">
                    <a:moveTo>
                      <a:pt x="1085" y="1"/>
                    </a:moveTo>
                    <a:cubicBezTo>
                      <a:pt x="1080" y="1"/>
                      <a:pt x="1075" y="3"/>
                      <a:pt x="1071" y="9"/>
                    </a:cubicBezTo>
                    <a:cubicBezTo>
                      <a:pt x="580" y="537"/>
                      <a:pt x="38" y="1336"/>
                      <a:pt x="1" y="2069"/>
                    </a:cubicBezTo>
                    <a:cubicBezTo>
                      <a:pt x="1" y="2090"/>
                      <a:pt x="13" y="2099"/>
                      <a:pt x="25" y="2099"/>
                    </a:cubicBezTo>
                    <a:cubicBezTo>
                      <a:pt x="35" y="2099"/>
                      <a:pt x="46" y="2093"/>
                      <a:pt x="52" y="2084"/>
                    </a:cubicBezTo>
                    <a:cubicBezTo>
                      <a:pt x="272" y="1776"/>
                      <a:pt x="382" y="1394"/>
                      <a:pt x="558" y="1057"/>
                    </a:cubicBezTo>
                    <a:cubicBezTo>
                      <a:pt x="734" y="720"/>
                      <a:pt x="917" y="383"/>
                      <a:pt x="1108" y="45"/>
                    </a:cubicBezTo>
                    <a:cubicBezTo>
                      <a:pt x="1119" y="23"/>
                      <a:pt x="1101" y="1"/>
                      <a:pt x="1085" y="1"/>
                    </a:cubicBezTo>
                    <a:close/>
                  </a:path>
                </a:pathLst>
              </a:custGeom>
              <a:solidFill>
                <a:srgbClr val="C778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2344;p52"/>
              <p:cNvSpPr/>
              <p:nvPr/>
            </p:nvSpPr>
            <p:spPr>
              <a:xfrm>
                <a:off x="1434675" y="2747775"/>
                <a:ext cx="28000" cy="52475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2099" extrusionOk="0">
                    <a:moveTo>
                      <a:pt x="1085" y="1"/>
                    </a:moveTo>
                    <a:cubicBezTo>
                      <a:pt x="1080" y="1"/>
                      <a:pt x="1075" y="3"/>
                      <a:pt x="1071" y="9"/>
                    </a:cubicBezTo>
                    <a:cubicBezTo>
                      <a:pt x="580" y="537"/>
                      <a:pt x="38" y="1336"/>
                      <a:pt x="1" y="2069"/>
                    </a:cubicBezTo>
                    <a:cubicBezTo>
                      <a:pt x="1" y="2090"/>
                      <a:pt x="13" y="2099"/>
                      <a:pt x="25" y="2099"/>
                    </a:cubicBezTo>
                    <a:cubicBezTo>
                      <a:pt x="35" y="2099"/>
                      <a:pt x="46" y="2093"/>
                      <a:pt x="52" y="2084"/>
                    </a:cubicBezTo>
                    <a:cubicBezTo>
                      <a:pt x="272" y="1776"/>
                      <a:pt x="382" y="1394"/>
                      <a:pt x="558" y="1057"/>
                    </a:cubicBezTo>
                    <a:cubicBezTo>
                      <a:pt x="734" y="720"/>
                      <a:pt x="917" y="383"/>
                      <a:pt x="1108" y="45"/>
                    </a:cubicBezTo>
                    <a:cubicBezTo>
                      <a:pt x="1119" y="23"/>
                      <a:pt x="1101" y="1"/>
                      <a:pt x="108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2345;p52"/>
              <p:cNvSpPr/>
              <p:nvPr/>
            </p:nvSpPr>
            <p:spPr>
              <a:xfrm>
                <a:off x="1460525" y="2734400"/>
                <a:ext cx="18500" cy="42650"/>
              </a:xfrm>
              <a:custGeom>
                <a:avLst/>
                <a:gdLst/>
                <a:ahLst/>
                <a:cxnLst/>
                <a:rect l="l" t="t" r="r" b="b"/>
                <a:pathLst>
                  <a:path w="740" h="1706" extrusionOk="0">
                    <a:moveTo>
                      <a:pt x="696" y="1"/>
                    </a:moveTo>
                    <a:cubicBezTo>
                      <a:pt x="686" y="1"/>
                      <a:pt x="677" y="5"/>
                      <a:pt x="668" y="16"/>
                    </a:cubicBezTo>
                    <a:cubicBezTo>
                      <a:pt x="301" y="434"/>
                      <a:pt x="37" y="1123"/>
                      <a:pt x="1" y="1673"/>
                    </a:cubicBezTo>
                    <a:cubicBezTo>
                      <a:pt x="1" y="1694"/>
                      <a:pt x="18" y="1705"/>
                      <a:pt x="37" y="1705"/>
                    </a:cubicBezTo>
                    <a:cubicBezTo>
                      <a:pt x="51" y="1705"/>
                      <a:pt x="65" y="1700"/>
                      <a:pt x="74" y="1687"/>
                    </a:cubicBezTo>
                    <a:cubicBezTo>
                      <a:pt x="206" y="1445"/>
                      <a:pt x="323" y="1189"/>
                      <a:pt x="419" y="932"/>
                    </a:cubicBezTo>
                    <a:cubicBezTo>
                      <a:pt x="536" y="639"/>
                      <a:pt x="675" y="360"/>
                      <a:pt x="734" y="52"/>
                    </a:cubicBezTo>
                    <a:cubicBezTo>
                      <a:pt x="739" y="26"/>
                      <a:pt x="719" y="1"/>
                      <a:pt x="696" y="1"/>
                    </a:cubicBezTo>
                    <a:close/>
                  </a:path>
                </a:pathLst>
              </a:custGeom>
              <a:solidFill>
                <a:srgbClr val="C778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2346;p52"/>
              <p:cNvSpPr/>
              <p:nvPr/>
            </p:nvSpPr>
            <p:spPr>
              <a:xfrm>
                <a:off x="1460525" y="2734400"/>
                <a:ext cx="18500" cy="42650"/>
              </a:xfrm>
              <a:custGeom>
                <a:avLst/>
                <a:gdLst/>
                <a:ahLst/>
                <a:cxnLst/>
                <a:rect l="l" t="t" r="r" b="b"/>
                <a:pathLst>
                  <a:path w="740" h="1706" extrusionOk="0">
                    <a:moveTo>
                      <a:pt x="696" y="1"/>
                    </a:moveTo>
                    <a:cubicBezTo>
                      <a:pt x="686" y="1"/>
                      <a:pt x="677" y="5"/>
                      <a:pt x="668" y="16"/>
                    </a:cubicBezTo>
                    <a:cubicBezTo>
                      <a:pt x="301" y="434"/>
                      <a:pt x="37" y="1123"/>
                      <a:pt x="1" y="1673"/>
                    </a:cubicBezTo>
                    <a:cubicBezTo>
                      <a:pt x="1" y="1694"/>
                      <a:pt x="18" y="1705"/>
                      <a:pt x="37" y="1705"/>
                    </a:cubicBezTo>
                    <a:cubicBezTo>
                      <a:pt x="51" y="1705"/>
                      <a:pt x="65" y="1700"/>
                      <a:pt x="74" y="1687"/>
                    </a:cubicBezTo>
                    <a:cubicBezTo>
                      <a:pt x="206" y="1445"/>
                      <a:pt x="323" y="1189"/>
                      <a:pt x="419" y="932"/>
                    </a:cubicBezTo>
                    <a:cubicBezTo>
                      <a:pt x="536" y="639"/>
                      <a:pt x="675" y="360"/>
                      <a:pt x="734" y="52"/>
                    </a:cubicBezTo>
                    <a:cubicBezTo>
                      <a:pt x="739" y="26"/>
                      <a:pt x="719" y="1"/>
                      <a:pt x="69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2347;p52"/>
              <p:cNvSpPr/>
              <p:nvPr/>
            </p:nvSpPr>
            <p:spPr>
              <a:xfrm>
                <a:off x="1355675" y="2718275"/>
                <a:ext cx="46050" cy="15075"/>
              </a:xfrm>
              <a:custGeom>
                <a:avLst/>
                <a:gdLst/>
                <a:ahLst/>
                <a:cxnLst/>
                <a:rect l="l" t="t" r="r" b="b"/>
                <a:pathLst>
                  <a:path w="1842" h="603" extrusionOk="0">
                    <a:moveTo>
                      <a:pt x="1476" y="0"/>
                    </a:moveTo>
                    <a:cubicBezTo>
                      <a:pt x="941" y="0"/>
                      <a:pt x="237" y="117"/>
                      <a:pt x="16" y="565"/>
                    </a:cubicBezTo>
                    <a:cubicBezTo>
                      <a:pt x="1" y="580"/>
                      <a:pt x="23" y="602"/>
                      <a:pt x="45" y="602"/>
                    </a:cubicBezTo>
                    <a:cubicBezTo>
                      <a:pt x="316" y="558"/>
                      <a:pt x="580" y="382"/>
                      <a:pt x="851" y="309"/>
                    </a:cubicBezTo>
                    <a:cubicBezTo>
                      <a:pt x="1174" y="214"/>
                      <a:pt x="1497" y="170"/>
                      <a:pt x="1812" y="67"/>
                    </a:cubicBezTo>
                    <a:cubicBezTo>
                      <a:pt x="1839" y="60"/>
                      <a:pt x="1841" y="15"/>
                      <a:pt x="1811" y="15"/>
                    </a:cubicBezTo>
                    <a:cubicBezTo>
                      <a:pt x="1809" y="15"/>
                      <a:pt x="1807" y="15"/>
                      <a:pt x="1805" y="16"/>
                    </a:cubicBezTo>
                    <a:cubicBezTo>
                      <a:pt x="1709" y="6"/>
                      <a:pt x="1596" y="0"/>
                      <a:pt x="147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2348;p52"/>
              <p:cNvSpPr/>
              <p:nvPr/>
            </p:nvSpPr>
            <p:spPr>
              <a:xfrm>
                <a:off x="1407650" y="2733125"/>
                <a:ext cx="58775" cy="19500"/>
              </a:xfrm>
              <a:custGeom>
                <a:avLst/>
                <a:gdLst/>
                <a:ahLst/>
                <a:cxnLst/>
                <a:rect l="l" t="t" r="r" b="b"/>
                <a:pathLst>
                  <a:path w="2351" h="780" extrusionOk="0">
                    <a:moveTo>
                      <a:pt x="1208" y="0"/>
                    </a:moveTo>
                    <a:cubicBezTo>
                      <a:pt x="1200" y="0"/>
                      <a:pt x="1192" y="0"/>
                      <a:pt x="1185" y="1"/>
                    </a:cubicBezTo>
                    <a:cubicBezTo>
                      <a:pt x="1009" y="15"/>
                      <a:pt x="825" y="155"/>
                      <a:pt x="679" y="235"/>
                    </a:cubicBezTo>
                    <a:cubicBezTo>
                      <a:pt x="451" y="345"/>
                      <a:pt x="246" y="477"/>
                      <a:pt x="48" y="631"/>
                    </a:cubicBezTo>
                    <a:cubicBezTo>
                      <a:pt x="0" y="693"/>
                      <a:pt x="42" y="779"/>
                      <a:pt x="118" y="779"/>
                    </a:cubicBezTo>
                    <a:cubicBezTo>
                      <a:pt x="124" y="779"/>
                      <a:pt x="130" y="779"/>
                      <a:pt x="136" y="778"/>
                    </a:cubicBezTo>
                    <a:cubicBezTo>
                      <a:pt x="518" y="634"/>
                      <a:pt x="921" y="242"/>
                      <a:pt x="1345" y="242"/>
                    </a:cubicBezTo>
                    <a:cubicBezTo>
                      <a:pt x="1353" y="242"/>
                      <a:pt x="1360" y="242"/>
                      <a:pt x="1368" y="243"/>
                    </a:cubicBezTo>
                    <a:cubicBezTo>
                      <a:pt x="1636" y="248"/>
                      <a:pt x="1842" y="343"/>
                      <a:pt x="2087" y="343"/>
                    </a:cubicBezTo>
                    <a:cubicBezTo>
                      <a:pt x="2156" y="343"/>
                      <a:pt x="2229" y="335"/>
                      <a:pt x="2306" y="316"/>
                    </a:cubicBezTo>
                    <a:cubicBezTo>
                      <a:pt x="2350" y="301"/>
                      <a:pt x="2350" y="243"/>
                      <a:pt x="2306" y="235"/>
                    </a:cubicBezTo>
                    <a:cubicBezTo>
                      <a:pt x="2064" y="140"/>
                      <a:pt x="1822" y="147"/>
                      <a:pt x="1566" y="81"/>
                    </a:cubicBezTo>
                    <a:cubicBezTo>
                      <a:pt x="1448" y="54"/>
                      <a:pt x="1331" y="0"/>
                      <a:pt x="12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2349;p52"/>
              <p:cNvSpPr/>
              <p:nvPr/>
            </p:nvSpPr>
            <p:spPr>
              <a:xfrm>
                <a:off x="1475375" y="2731675"/>
                <a:ext cx="55925" cy="33925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1357" extrusionOk="0">
                    <a:moveTo>
                      <a:pt x="2200" y="0"/>
                    </a:moveTo>
                    <a:cubicBezTo>
                      <a:pt x="1614" y="15"/>
                      <a:pt x="1042" y="103"/>
                      <a:pt x="455" y="139"/>
                    </a:cubicBezTo>
                    <a:cubicBezTo>
                      <a:pt x="397" y="139"/>
                      <a:pt x="353" y="176"/>
                      <a:pt x="331" y="235"/>
                    </a:cubicBezTo>
                    <a:cubicBezTo>
                      <a:pt x="228" y="594"/>
                      <a:pt x="15" y="968"/>
                      <a:pt x="1" y="1334"/>
                    </a:cubicBezTo>
                    <a:cubicBezTo>
                      <a:pt x="5" y="1349"/>
                      <a:pt x="13" y="1357"/>
                      <a:pt x="22" y="1357"/>
                    </a:cubicBezTo>
                    <a:cubicBezTo>
                      <a:pt x="27" y="1357"/>
                      <a:pt x="32" y="1354"/>
                      <a:pt x="37" y="1349"/>
                    </a:cubicBezTo>
                    <a:cubicBezTo>
                      <a:pt x="313" y="1127"/>
                      <a:pt x="441" y="731"/>
                      <a:pt x="551" y="390"/>
                    </a:cubicBezTo>
                    <a:lnTo>
                      <a:pt x="551" y="390"/>
                    </a:lnTo>
                    <a:cubicBezTo>
                      <a:pt x="1125" y="352"/>
                      <a:pt x="1673" y="281"/>
                      <a:pt x="2207" y="59"/>
                    </a:cubicBezTo>
                    <a:cubicBezTo>
                      <a:pt x="2237" y="44"/>
                      <a:pt x="2237" y="0"/>
                      <a:pt x="220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2350;p52"/>
              <p:cNvSpPr/>
              <p:nvPr/>
            </p:nvSpPr>
            <p:spPr>
              <a:xfrm>
                <a:off x="1396200" y="2626875"/>
                <a:ext cx="151425" cy="108850"/>
              </a:xfrm>
              <a:custGeom>
                <a:avLst/>
                <a:gdLst/>
                <a:ahLst/>
                <a:cxnLst/>
                <a:rect l="l" t="t" r="r" b="b"/>
                <a:pathLst>
                  <a:path w="6057" h="4354" extrusionOk="0">
                    <a:moveTo>
                      <a:pt x="2855" y="0"/>
                    </a:moveTo>
                    <a:cubicBezTo>
                      <a:pt x="1423" y="0"/>
                      <a:pt x="239" y="781"/>
                      <a:pt x="125" y="1875"/>
                    </a:cubicBezTo>
                    <a:cubicBezTo>
                      <a:pt x="0" y="3063"/>
                      <a:pt x="1203" y="4163"/>
                      <a:pt x="2801" y="4331"/>
                    </a:cubicBezTo>
                    <a:cubicBezTo>
                      <a:pt x="2941" y="4346"/>
                      <a:pt x="3079" y="4353"/>
                      <a:pt x="3215" y="4353"/>
                    </a:cubicBezTo>
                    <a:cubicBezTo>
                      <a:pt x="4641" y="4353"/>
                      <a:pt x="5818" y="3568"/>
                      <a:pt x="5932" y="2484"/>
                    </a:cubicBezTo>
                    <a:cubicBezTo>
                      <a:pt x="6056" y="1289"/>
                      <a:pt x="4854" y="189"/>
                      <a:pt x="3256" y="20"/>
                    </a:cubicBezTo>
                    <a:cubicBezTo>
                      <a:pt x="3120" y="7"/>
                      <a:pt x="2986" y="0"/>
                      <a:pt x="285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2351;p52"/>
              <p:cNvSpPr/>
              <p:nvPr/>
            </p:nvSpPr>
            <p:spPr>
              <a:xfrm>
                <a:off x="1396200" y="2626875"/>
                <a:ext cx="151425" cy="108850"/>
              </a:xfrm>
              <a:custGeom>
                <a:avLst/>
                <a:gdLst/>
                <a:ahLst/>
                <a:cxnLst/>
                <a:rect l="l" t="t" r="r" b="b"/>
                <a:pathLst>
                  <a:path w="6057" h="4354" extrusionOk="0">
                    <a:moveTo>
                      <a:pt x="2855" y="0"/>
                    </a:moveTo>
                    <a:cubicBezTo>
                      <a:pt x="1423" y="0"/>
                      <a:pt x="239" y="781"/>
                      <a:pt x="125" y="1875"/>
                    </a:cubicBezTo>
                    <a:cubicBezTo>
                      <a:pt x="0" y="3063"/>
                      <a:pt x="1203" y="4163"/>
                      <a:pt x="2801" y="4331"/>
                    </a:cubicBezTo>
                    <a:cubicBezTo>
                      <a:pt x="2941" y="4346"/>
                      <a:pt x="3079" y="4353"/>
                      <a:pt x="3215" y="4353"/>
                    </a:cubicBezTo>
                    <a:cubicBezTo>
                      <a:pt x="4641" y="4353"/>
                      <a:pt x="5818" y="3568"/>
                      <a:pt x="5932" y="2484"/>
                    </a:cubicBezTo>
                    <a:cubicBezTo>
                      <a:pt x="6056" y="1289"/>
                      <a:pt x="4854" y="189"/>
                      <a:pt x="3256" y="20"/>
                    </a:cubicBezTo>
                    <a:cubicBezTo>
                      <a:pt x="3120" y="7"/>
                      <a:pt x="2986" y="0"/>
                      <a:pt x="285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2352;p52"/>
              <p:cNvSpPr/>
              <p:nvPr/>
            </p:nvSpPr>
            <p:spPr>
              <a:xfrm>
                <a:off x="1398200" y="2627925"/>
                <a:ext cx="140075" cy="97850"/>
              </a:xfrm>
              <a:custGeom>
                <a:avLst/>
                <a:gdLst/>
                <a:ahLst/>
                <a:cxnLst/>
                <a:rect l="l" t="t" r="r" b="b"/>
                <a:pathLst>
                  <a:path w="5603" h="3914" extrusionOk="0">
                    <a:moveTo>
                      <a:pt x="2601" y="0"/>
                    </a:moveTo>
                    <a:cubicBezTo>
                      <a:pt x="1291" y="0"/>
                      <a:pt x="218" y="700"/>
                      <a:pt x="118" y="1672"/>
                    </a:cubicBezTo>
                    <a:cubicBezTo>
                      <a:pt x="1" y="2742"/>
                      <a:pt x="1115" y="3732"/>
                      <a:pt x="2596" y="3893"/>
                    </a:cubicBezTo>
                    <a:cubicBezTo>
                      <a:pt x="2728" y="3907"/>
                      <a:pt x="2858" y="3914"/>
                      <a:pt x="2986" y="3914"/>
                    </a:cubicBezTo>
                    <a:cubicBezTo>
                      <a:pt x="4304" y="3914"/>
                      <a:pt x="5385" y="3212"/>
                      <a:pt x="5485" y="2237"/>
                    </a:cubicBezTo>
                    <a:cubicBezTo>
                      <a:pt x="5602" y="1166"/>
                      <a:pt x="4488" y="176"/>
                      <a:pt x="3007" y="22"/>
                    </a:cubicBezTo>
                    <a:cubicBezTo>
                      <a:pt x="2870" y="7"/>
                      <a:pt x="2734" y="0"/>
                      <a:pt x="260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2353;p52"/>
              <p:cNvSpPr/>
              <p:nvPr/>
            </p:nvSpPr>
            <p:spPr>
              <a:xfrm>
                <a:off x="1407750" y="2633375"/>
                <a:ext cx="107975" cy="77600"/>
              </a:xfrm>
              <a:custGeom>
                <a:avLst/>
                <a:gdLst/>
                <a:ahLst/>
                <a:cxnLst/>
                <a:rect l="l" t="t" r="r" b="b"/>
                <a:pathLst>
                  <a:path w="4319" h="3104" extrusionOk="0">
                    <a:moveTo>
                      <a:pt x="2022" y="0"/>
                    </a:moveTo>
                    <a:cubicBezTo>
                      <a:pt x="1010" y="0"/>
                      <a:pt x="175" y="562"/>
                      <a:pt x="88" y="1337"/>
                    </a:cubicBezTo>
                    <a:cubicBezTo>
                      <a:pt x="0" y="2187"/>
                      <a:pt x="858" y="2972"/>
                      <a:pt x="2002" y="3089"/>
                    </a:cubicBezTo>
                    <a:cubicBezTo>
                      <a:pt x="2100" y="3099"/>
                      <a:pt x="2197" y="3104"/>
                      <a:pt x="2292" y="3104"/>
                    </a:cubicBezTo>
                    <a:cubicBezTo>
                      <a:pt x="3310" y="3104"/>
                      <a:pt x="4150" y="2547"/>
                      <a:pt x="4231" y="1769"/>
                    </a:cubicBezTo>
                    <a:cubicBezTo>
                      <a:pt x="4319" y="919"/>
                      <a:pt x="3468" y="134"/>
                      <a:pt x="2324" y="17"/>
                    </a:cubicBezTo>
                    <a:cubicBezTo>
                      <a:pt x="2222" y="6"/>
                      <a:pt x="2121" y="0"/>
                      <a:pt x="202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2354;p52"/>
              <p:cNvSpPr/>
              <p:nvPr/>
            </p:nvSpPr>
            <p:spPr>
              <a:xfrm>
                <a:off x="1416000" y="2639200"/>
                <a:ext cx="7167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867" h="2061" extrusionOk="0">
                    <a:moveTo>
                      <a:pt x="1345" y="1"/>
                    </a:moveTo>
                    <a:cubicBezTo>
                      <a:pt x="673" y="1"/>
                      <a:pt x="112" y="376"/>
                      <a:pt x="59" y="891"/>
                    </a:cubicBezTo>
                    <a:cubicBezTo>
                      <a:pt x="0" y="1448"/>
                      <a:pt x="572" y="1969"/>
                      <a:pt x="1327" y="2049"/>
                    </a:cubicBezTo>
                    <a:cubicBezTo>
                      <a:pt x="1395" y="2057"/>
                      <a:pt x="1461" y="2060"/>
                      <a:pt x="1527" y="2060"/>
                    </a:cubicBezTo>
                    <a:cubicBezTo>
                      <a:pt x="2202" y="2060"/>
                      <a:pt x="2755" y="1692"/>
                      <a:pt x="2808" y="1177"/>
                    </a:cubicBezTo>
                    <a:cubicBezTo>
                      <a:pt x="2867" y="612"/>
                      <a:pt x="2302" y="92"/>
                      <a:pt x="1540" y="11"/>
                    </a:cubicBezTo>
                    <a:cubicBezTo>
                      <a:pt x="1474" y="4"/>
                      <a:pt x="1409" y="1"/>
                      <a:pt x="134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2355;p52"/>
              <p:cNvSpPr/>
              <p:nvPr/>
            </p:nvSpPr>
            <p:spPr>
              <a:xfrm>
                <a:off x="1499025" y="2664700"/>
                <a:ext cx="35575" cy="42675"/>
              </a:xfrm>
              <a:custGeom>
                <a:avLst/>
                <a:gdLst/>
                <a:ahLst/>
                <a:cxnLst/>
                <a:rect l="l" t="t" r="r" b="b"/>
                <a:pathLst>
                  <a:path w="1423" h="1707" extrusionOk="0">
                    <a:moveTo>
                      <a:pt x="746" y="0"/>
                    </a:moveTo>
                    <a:cubicBezTo>
                      <a:pt x="401" y="0"/>
                      <a:pt x="93" y="334"/>
                      <a:pt x="44" y="787"/>
                    </a:cubicBezTo>
                    <a:cubicBezTo>
                      <a:pt x="0" y="1257"/>
                      <a:pt x="257" y="1667"/>
                      <a:pt x="624" y="1704"/>
                    </a:cubicBezTo>
                    <a:cubicBezTo>
                      <a:pt x="642" y="1706"/>
                      <a:pt x="659" y="1707"/>
                      <a:pt x="677" y="1707"/>
                    </a:cubicBezTo>
                    <a:cubicBezTo>
                      <a:pt x="1022" y="1707"/>
                      <a:pt x="1330" y="1373"/>
                      <a:pt x="1371" y="927"/>
                    </a:cubicBezTo>
                    <a:cubicBezTo>
                      <a:pt x="1423" y="450"/>
                      <a:pt x="1166" y="40"/>
                      <a:pt x="800" y="3"/>
                    </a:cubicBezTo>
                    <a:cubicBezTo>
                      <a:pt x="782" y="1"/>
                      <a:pt x="764" y="0"/>
                      <a:pt x="746" y="0"/>
                    </a:cubicBezTo>
                    <a:close/>
                  </a:path>
                </a:pathLst>
              </a:custGeom>
              <a:solidFill>
                <a:srgbClr val="8BA1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2356;p52"/>
              <p:cNvSpPr/>
              <p:nvPr/>
            </p:nvSpPr>
            <p:spPr>
              <a:xfrm>
                <a:off x="1499025" y="2664700"/>
                <a:ext cx="35575" cy="42675"/>
              </a:xfrm>
              <a:custGeom>
                <a:avLst/>
                <a:gdLst/>
                <a:ahLst/>
                <a:cxnLst/>
                <a:rect l="l" t="t" r="r" b="b"/>
                <a:pathLst>
                  <a:path w="1423" h="1707" extrusionOk="0">
                    <a:moveTo>
                      <a:pt x="746" y="0"/>
                    </a:moveTo>
                    <a:cubicBezTo>
                      <a:pt x="401" y="0"/>
                      <a:pt x="93" y="334"/>
                      <a:pt x="44" y="787"/>
                    </a:cubicBezTo>
                    <a:cubicBezTo>
                      <a:pt x="0" y="1257"/>
                      <a:pt x="257" y="1667"/>
                      <a:pt x="624" y="1704"/>
                    </a:cubicBezTo>
                    <a:cubicBezTo>
                      <a:pt x="642" y="1706"/>
                      <a:pt x="659" y="1707"/>
                      <a:pt x="677" y="1707"/>
                    </a:cubicBezTo>
                    <a:cubicBezTo>
                      <a:pt x="1022" y="1707"/>
                      <a:pt x="1330" y="1373"/>
                      <a:pt x="1371" y="927"/>
                    </a:cubicBezTo>
                    <a:cubicBezTo>
                      <a:pt x="1423" y="450"/>
                      <a:pt x="1166" y="40"/>
                      <a:pt x="800" y="3"/>
                    </a:cubicBezTo>
                    <a:cubicBezTo>
                      <a:pt x="782" y="1"/>
                      <a:pt x="764" y="0"/>
                      <a:pt x="74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2357;p52"/>
              <p:cNvSpPr/>
              <p:nvPr/>
            </p:nvSpPr>
            <p:spPr>
              <a:xfrm>
                <a:off x="1490400" y="2677000"/>
                <a:ext cx="22750" cy="38000"/>
              </a:xfrm>
              <a:custGeom>
                <a:avLst/>
                <a:gdLst/>
                <a:ahLst/>
                <a:cxnLst/>
                <a:rect l="l" t="t" r="r" b="b"/>
                <a:pathLst>
                  <a:path w="910" h="1520" extrusionOk="0">
                    <a:moveTo>
                      <a:pt x="243" y="1"/>
                    </a:moveTo>
                    <a:cubicBezTo>
                      <a:pt x="222" y="1"/>
                      <a:pt x="200" y="11"/>
                      <a:pt x="191" y="32"/>
                    </a:cubicBezTo>
                    <a:cubicBezTo>
                      <a:pt x="1" y="545"/>
                      <a:pt x="162" y="1520"/>
                      <a:pt x="859" y="1520"/>
                    </a:cubicBezTo>
                    <a:cubicBezTo>
                      <a:pt x="888" y="1520"/>
                      <a:pt x="910" y="1476"/>
                      <a:pt x="881" y="1461"/>
                    </a:cubicBezTo>
                    <a:cubicBezTo>
                      <a:pt x="426" y="1153"/>
                      <a:pt x="191" y="596"/>
                      <a:pt x="301" y="61"/>
                    </a:cubicBezTo>
                    <a:cubicBezTo>
                      <a:pt x="306" y="22"/>
                      <a:pt x="274" y="1"/>
                      <a:pt x="24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2358;p52"/>
              <p:cNvSpPr/>
              <p:nvPr/>
            </p:nvSpPr>
            <p:spPr>
              <a:xfrm>
                <a:off x="1281625" y="2713250"/>
                <a:ext cx="347200" cy="169350"/>
              </a:xfrm>
              <a:custGeom>
                <a:avLst/>
                <a:gdLst/>
                <a:ahLst/>
                <a:cxnLst/>
                <a:rect l="l" t="t" r="r" b="b"/>
                <a:pathLst>
                  <a:path w="13888" h="6774" extrusionOk="0">
                    <a:moveTo>
                      <a:pt x="284" y="0"/>
                    </a:moveTo>
                    <a:cubicBezTo>
                      <a:pt x="244" y="0"/>
                      <a:pt x="208" y="7"/>
                      <a:pt x="177" y="19"/>
                    </a:cubicBezTo>
                    <a:cubicBezTo>
                      <a:pt x="38" y="70"/>
                      <a:pt x="1" y="202"/>
                      <a:pt x="104" y="363"/>
                    </a:cubicBezTo>
                    <a:cubicBezTo>
                      <a:pt x="155" y="444"/>
                      <a:pt x="192" y="517"/>
                      <a:pt x="228" y="598"/>
                    </a:cubicBezTo>
                    <a:cubicBezTo>
                      <a:pt x="265" y="671"/>
                      <a:pt x="302" y="752"/>
                      <a:pt x="324" y="832"/>
                    </a:cubicBezTo>
                    <a:cubicBezTo>
                      <a:pt x="368" y="986"/>
                      <a:pt x="382" y="1104"/>
                      <a:pt x="412" y="1228"/>
                    </a:cubicBezTo>
                    <a:cubicBezTo>
                      <a:pt x="463" y="1470"/>
                      <a:pt x="536" y="1712"/>
                      <a:pt x="624" y="1954"/>
                    </a:cubicBezTo>
                    <a:cubicBezTo>
                      <a:pt x="815" y="2431"/>
                      <a:pt x="1071" y="2885"/>
                      <a:pt x="1394" y="3289"/>
                    </a:cubicBezTo>
                    <a:cubicBezTo>
                      <a:pt x="1519" y="3457"/>
                      <a:pt x="1658" y="3611"/>
                      <a:pt x="1797" y="3765"/>
                    </a:cubicBezTo>
                    <a:cubicBezTo>
                      <a:pt x="1937" y="3919"/>
                      <a:pt x="2091" y="4058"/>
                      <a:pt x="2252" y="4198"/>
                    </a:cubicBezTo>
                    <a:cubicBezTo>
                      <a:pt x="2574" y="4476"/>
                      <a:pt x="2919" y="4733"/>
                      <a:pt x="3278" y="4953"/>
                    </a:cubicBezTo>
                    <a:cubicBezTo>
                      <a:pt x="4019" y="5415"/>
                      <a:pt x="4811" y="5781"/>
                      <a:pt x="5639" y="6053"/>
                    </a:cubicBezTo>
                    <a:cubicBezTo>
                      <a:pt x="6482" y="6353"/>
                      <a:pt x="7355" y="6573"/>
                      <a:pt x="8242" y="6698"/>
                    </a:cubicBezTo>
                    <a:cubicBezTo>
                      <a:pt x="8674" y="6748"/>
                      <a:pt x="9109" y="6773"/>
                      <a:pt x="9544" y="6773"/>
                    </a:cubicBezTo>
                    <a:cubicBezTo>
                      <a:pt x="10377" y="6773"/>
                      <a:pt x="11211" y="6680"/>
                      <a:pt x="12025" y="6493"/>
                    </a:cubicBezTo>
                    <a:cubicBezTo>
                      <a:pt x="12612" y="6368"/>
                      <a:pt x="13227" y="6170"/>
                      <a:pt x="13579" y="5701"/>
                    </a:cubicBezTo>
                    <a:cubicBezTo>
                      <a:pt x="13887" y="5275"/>
                      <a:pt x="13851" y="4601"/>
                      <a:pt x="13499" y="4278"/>
                    </a:cubicBezTo>
                    <a:cubicBezTo>
                      <a:pt x="13469" y="4242"/>
                      <a:pt x="13440" y="4212"/>
                      <a:pt x="13411" y="4183"/>
                    </a:cubicBezTo>
                    <a:cubicBezTo>
                      <a:pt x="13105" y="3907"/>
                      <a:pt x="12723" y="3834"/>
                      <a:pt x="12339" y="3834"/>
                    </a:cubicBezTo>
                    <a:cubicBezTo>
                      <a:pt x="12161" y="3834"/>
                      <a:pt x="11984" y="3849"/>
                      <a:pt x="11812" y="3868"/>
                    </a:cubicBezTo>
                    <a:cubicBezTo>
                      <a:pt x="10625" y="3992"/>
                      <a:pt x="9459" y="4154"/>
                      <a:pt x="8264" y="4242"/>
                    </a:cubicBezTo>
                    <a:cubicBezTo>
                      <a:pt x="7885" y="4270"/>
                      <a:pt x="7506" y="4286"/>
                      <a:pt x="7130" y="4286"/>
                    </a:cubicBezTo>
                    <a:cubicBezTo>
                      <a:pt x="6923" y="4286"/>
                      <a:pt x="6717" y="4281"/>
                      <a:pt x="6512" y="4271"/>
                    </a:cubicBezTo>
                    <a:cubicBezTo>
                      <a:pt x="5940" y="4242"/>
                      <a:pt x="5368" y="4139"/>
                      <a:pt x="4825" y="3970"/>
                    </a:cubicBezTo>
                    <a:cubicBezTo>
                      <a:pt x="3945" y="3684"/>
                      <a:pt x="3132" y="3223"/>
                      <a:pt x="2450" y="2592"/>
                    </a:cubicBezTo>
                    <a:cubicBezTo>
                      <a:pt x="2098" y="2284"/>
                      <a:pt x="1790" y="1932"/>
                      <a:pt x="1511" y="1551"/>
                    </a:cubicBezTo>
                    <a:cubicBezTo>
                      <a:pt x="1445" y="1463"/>
                      <a:pt x="1379" y="1360"/>
                      <a:pt x="1313" y="1265"/>
                    </a:cubicBezTo>
                    <a:cubicBezTo>
                      <a:pt x="1247" y="1162"/>
                      <a:pt x="1196" y="1060"/>
                      <a:pt x="1130" y="964"/>
                    </a:cubicBezTo>
                    <a:cubicBezTo>
                      <a:pt x="1071" y="862"/>
                      <a:pt x="1020" y="752"/>
                      <a:pt x="969" y="649"/>
                    </a:cubicBezTo>
                    <a:cubicBezTo>
                      <a:pt x="939" y="598"/>
                      <a:pt x="917" y="554"/>
                      <a:pt x="873" y="480"/>
                    </a:cubicBezTo>
                    <a:cubicBezTo>
                      <a:pt x="829" y="400"/>
                      <a:pt x="771" y="312"/>
                      <a:pt x="712" y="239"/>
                    </a:cubicBezTo>
                    <a:cubicBezTo>
                      <a:pt x="583" y="70"/>
                      <a:pt x="414" y="0"/>
                      <a:pt x="28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2359;p52"/>
              <p:cNvSpPr/>
              <p:nvPr/>
            </p:nvSpPr>
            <p:spPr>
              <a:xfrm>
                <a:off x="1283275" y="2715300"/>
                <a:ext cx="347375" cy="160675"/>
              </a:xfrm>
              <a:custGeom>
                <a:avLst/>
                <a:gdLst/>
                <a:ahLst/>
                <a:cxnLst/>
                <a:rect l="l" t="t" r="r" b="b"/>
                <a:pathLst>
                  <a:path w="13895" h="6427" extrusionOk="0">
                    <a:moveTo>
                      <a:pt x="177" y="1"/>
                    </a:moveTo>
                    <a:cubicBezTo>
                      <a:pt x="167" y="1"/>
                      <a:pt x="157" y="1"/>
                      <a:pt x="148" y="3"/>
                    </a:cubicBezTo>
                    <a:cubicBezTo>
                      <a:pt x="23" y="17"/>
                      <a:pt x="1" y="105"/>
                      <a:pt x="118" y="259"/>
                    </a:cubicBezTo>
                    <a:cubicBezTo>
                      <a:pt x="162" y="318"/>
                      <a:pt x="206" y="376"/>
                      <a:pt x="243" y="442"/>
                    </a:cubicBezTo>
                    <a:lnTo>
                      <a:pt x="302" y="538"/>
                    </a:lnTo>
                    <a:cubicBezTo>
                      <a:pt x="316" y="567"/>
                      <a:pt x="331" y="604"/>
                      <a:pt x="346" y="626"/>
                    </a:cubicBezTo>
                    <a:cubicBezTo>
                      <a:pt x="390" y="728"/>
                      <a:pt x="426" y="831"/>
                      <a:pt x="456" y="941"/>
                    </a:cubicBezTo>
                    <a:cubicBezTo>
                      <a:pt x="514" y="1132"/>
                      <a:pt x="587" y="1315"/>
                      <a:pt x="668" y="1498"/>
                    </a:cubicBezTo>
                    <a:cubicBezTo>
                      <a:pt x="697" y="1484"/>
                      <a:pt x="727" y="1469"/>
                      <a:pt x="763" y="1454"/>
                    </a:cubicBezTo>
                    <a:cubicBezTo>
                      <a:pt x="801" y="1444"/>
                      <a:pt x="835" y="1437"/>
                      <a:pt x="870" y="1437"/>
                    </a:cubicBezTo>
                    <a:cubicBezTo>
                      <a:pt x="883" y="1437"/>
                      <a:pt x="896" y="1438"/>
                      <a:pt x="910" y="1440"/>
                    </a:cubicBezTo>
                    <a:cubicBezTo>
                      <a:pt x="917" y="1440"/>
                      <a:pt x="932" y="1447"/>
                      <a:pt x="947" y="1447"/>
                    </a:cubicBezTo>
                    <a:lnTo>
                      <a:pt x="954" y="1447"/>
                    </a:lnTo>
                    <a:cubicBezTo>
                      <a:pt x="954" y="1447"/>
                      <a:pt x="939" y="1462"/>
                      <a:pt x="917" y="1484"/>
                    </a:cubicBezTo>
                    <a:cubicBezTo>
                      <a:pt x="881" y="1506"/>
                      <a:pt x="851" y="1535"/>
                      <a:pt x="822" y="1564"/>
                    </a:cubicBezTo>
                    <a:cubicBezTo>
                      <a:pt x="793" y="1594"/>
                      <a:pt x="771" y="1630"/>
                      <a:pt x="741" y="1667"/>
                    </a:cubicBezTo>
                    <a:cubicBezTo>
                      <a:pt x="954" y="2121"/>
                      <a:pt x="1225" y="2554"/>
                      <a:pt x="1548" y="2950"/>
                    </a:cubicBezTo>
                    <a:cubicBezTo>
                      <a:pt x="1673" y="3104"/>
                      <a:pt x="1805" y="3251"/>
                      <a:pt x="1944" y="3397"/>
                    </a:cubicBezTo>
                    <a:cubicBezTo>
                      <a:pt x="2083" y="3551"/>
                      <a:pt x="2230" y="3690"/>
                      <a:pt x="2384" y="3822"/>
                    </a:cubicBezTo>
                    <a:cubicBezTo>
                      <a:pt x="2692" y="4094"/>
                      <a:pt x="3014" y="4343"/>
                      <a:pt x="3359" y="4570"/>
                    </a:cubicBezTo>
                    <a:cubicBezTo>
                      <a:pt x="3711" y="4805"/>
                      <a:pt x="4070" y="5010"/>
                      <a:pt x="4451" y="5193"/>
                    </a:cubicBezTo>
                    <a:lnTo>
                      <a:pt x="4737" y="5325"/>
                    </a:lnTo>
                    <a:cubicBezTo>
                      <a:pt x="4825" y="5377"/>
                      <a:pt x="4928" y="5413"/>
                      <a:pt x="5023" y="5450"/>
                    </a:cubicBezTo>
                    <a:cubicBezTo>
                      <a:pt x="5221" y="5538"/>
                      <a:pt x="5419" y="5611"/>
                      <a:pt x="5617" y="5685"/>
                    </a:cubicBezTo>
                    <a:cubicBezTo>
                      <a:pt x="6424" y="5978"/>
                      <a:pt x="7259" y="6183"/>
                      <a:pt x="8103" y="6308"/>
                    </a:cubicBezTo>
                    <a:cubicBezTo>
                      <a:pt x="8088" y="6125"/>
                      <a:pt x="8103" y="5934"/>
                      <a:pt x="8132" y="5751"/>
                    </a:cubicBezTo>
                    <a:cubicBezTo>
                      <a:pt x="8154" y="5655"/>
                      <a:pt x="8176" y="5560"/>
                      <a:pt x="8213" y="5472"/>
                    </a:cubicBezTo>
                    <a:cubicBezTo>
                      <a:pt x="8213" y="5472"/>
                      <a:pt x="8220" y="5501"/>
                      <a:pt x="8227" y="5553"/>
                    </a:cubicBezTo>
                    <a:cubicBezTo>
                      <a:pt x="8242" y="5604"/>
                      <a:pt x="8257" y="5670"/>
                      <a:pt x="8271" y="5751"/>
                    </a:cubicBezTo>
                    <a:cubicBezTo>
                      <a:pt x="8301" y="5919"/>
                      <a:pt x="8322" y="6132"/>
                      <a:pt x="8352" y="6345"/>
                    </a:cubicBezTo>
                    <a:cubicBezTo>
                      <a:pt x="8513" y="6359"/>
                      <a:pt x="8682" y="6381"/>
                      <a:pt x="8850" y="6389"/>
                    </a:cubicBezTo>
                    <a:cubicBezTo>
                      <a:pt x="8843" y="6359"/>
                      <a:pt x="8828" y="6323"/>
                      <a:pt x="8821" y="6293"/>
                    </a:cubicBezTo>
                    <a:cubicBezTo>
                      <a:pt x="8814" y="6220"/>
                      <a:pt x="8806" y="6147"/>
                      <a:pt x="8799" y="6081"/>
                    </a:cubicBezTo>
                    <a:cubicBezTo>
                      <a:pt x="8792" y="6007"/>
                      <a:pt x="8792" y="5941"/>
                      <a:pt x="8799" y="5868"/>
                    </a:cubicBezTo>
                    <a:cubicBezTo>
                      <a:pt x="8799" y="5802"/>
                      <a:pt x="8814" y="5736"/>
                      <a:pt x="8821" y="5677"/>
                    </a:cubicBezTo>
                    <a:cubicBezTo>
                      <a:pt x="8836" y="5619"/>
                      <a:pt x="8850" y="5560"/>
                      <a:pt x="8865" y="5509"/>
                    </a:cubicBezTo>
                    <a:cubicBezTo>
                      <a:pt x="8887" y="5421"/>
                      <a:pt x="8931" y="5347"/>
                      <a:pt x="8990" y="5274"/>
                    </a:cubicBezTo>
                    <a:cubicBezTo>
                      <a:pt x="9004" y="5259"/>
                      <a:pt x="9019" y="5237"/>
                      <a:pt x="9034" y="5223"/>
                    </a:cubicBezTo>
                    <a:lnTo>
                      <a:pt x="9056" y="5208"/>
                    </a:lnTo>
                    <a:lnTo>
                      <a:pt x="9056" y="5208"/>
                    </a:lnTo>
                    <a:cubicBezTo>
                      <a:pt x="9041" y="5237"/>
                      <a:pt x="9034" y="5267"/>
                      <a:pt x="9026" y="5303"/>
                    </a:cubicBezTo>
                    <a:cubicBezTo>
                      <a:pt x="9004" y="5377"/>
                      <a:pt x="8997" y="5457"/>
                      <a:pt x="8997" y="5538"/>
                    </a:cubicBezTo>
                    <a:lnTo>
                      <a:pt x="8997" y="5699"/>
                    </a:lnTo>
                    <a:cubicBezTo>
                      <a:pt x="8997" y="5758"/>
                      <a:pt x="8997" y="5809"/>
                      <a:pt x="9004" y="5868"/>
                    </a:cubicBezTo>
                    <a:cubicBezTo>
                      <a:pt x="9019" y="6000"/>
                      <a:pt x="9034" y="6125"/>
                      <a:pt x="9056" y="6249"/>
                    </a:cubicBezTo>
                    <a:cubicBezTo>
                      <a:pt x="9070" y="6301"/>
                      <a:pt x="9078" y="6352"/>
                      <a:pt x="9092" y="6411"/>
                    </a:cubicBezTo>
                    <a:cubicBezTo>
                      <a:pt x="9310" y="6421"/>
                      <a:pt x="9526" y="6426"/>
                      <a:pt x="9742" y="6426"/>
                    </a:cubicBezTo>
                    <a:cubicBezTo>
                      <a:pt x="9992" y="6426"/>
                      <a:pt x="10241" y="6419"/>
                      <a:pt x="10493" y="6403"/>
                    </a:cubicBezTo>
                    <a:cubicBezTo>
                      <a:pt x="10962" y="6374"/>
                      <a:pt x="11424" y="6323"/>
                      <a:pt x="11893" y="6249"/>
                    </a:cubicBezTo>
                    <a:cubicBezTo>
                      <a:pt x="12472" y="6154"/>
                      <a:pt x="13095" y="6000"/>
                      <a:pt x="13491" y="5663"/>
                    </a:cubicBezTo>
                    <a:cubicBezTo>
                      <a:pt x="13843" y="5355"/>
                      <a:pt x="13895" y="4878"/>
                      <a:pt x="13572" y="4673"/>
                    </a:cubicBezTo>
                    <a:cubicBezTo>
                      <a:pt x="13550" y="4651"/>
                      <a:pt x="13521" y="4629"/>
                      <a:pt x="13499" y="4614"/>
                    </a:cubicBezTo>
                    <a:cubicBezTo>
                      <a:pt x="13254" y="4459"/>
                      <a:pt x="12924" y="4414"/>
                      <a:pt x="12576" y="4414"/>
                    </a:cubicBezTo>
                    <a:cubicBezTo>
                      <a:pt x="12349" y="4414"/>
                      <a:pt x="12116" y="4433"/>
                      <a:pt x="11893" y="4453"/>
                    </a:cubicBezTo>
                    <a:cubicBezTo>
                      <a:pt x="11592" y="4482"/>
                      <a:pt x="11285" y="4512"/>
                      <a:pt x="10977" y="4534"/>
                    </a:cubicBezTo>
                    <a:lnTo>
                      <a:pt x="10977" y="4556"/>
                    </a:lnTo>
                    <a:cubicBezTo>
                      <a:pt x="10977" y="4607"/>
                      <a:pt x="10969" y="4666"/>
                      <a:pt x="10969" y="4724"/>
                    </a:cubicBezTo>
                    <a:cubicBezTo>
                      <a:pt x="10962" y="4834"/>
                      <a:pt x="10955" y="4937"/>
                      <a:pt x="10955" y="5025"/>
                    </a:cubicBezTo>
                    <a:cubicBezTo>
                      <a:pt x="10947" y="5120"/>
                      <a:pt x="10940" y="5193"/>
                      <a:pt x="10940" y="5245"/>
                    </a:cubicBezTo>
                    <a:cubicBezTo>
                      <a:pt x="10933" y="5303"/>
                      <a:pt x="10933" y="5340"/>
                      <a:pt x="10933" y="5340"/>
                    </a:cubicBezTo>
                    <a:cubicBezTo>
                      <a:pt x="10933" y="5340"/>
                      <a:pt x="10918" y="5311"/>
                      <a:pt x="10896" y="5259"/>
                    </a:cubicBezTo>
                    <a:cubicBezTo>
                      <a:pt x="10867" y="5193"/>
                      <a:pt x="10837" y="5120"/>
                      <a:pt x="10823" y="5047"/>
                    </a:cubicBezTo>
                    <a:cubicBezTo>
                      <a:pt x="10793" y="4937"/>
                      <a:pt x="10779" y="4834"/>
                      <a:pt x="10771" y="4724"/>
                    </a:cubicBezTo>
                    <a:cubicBezTo>
                      <a:pt x="10771" y="4673"/>
                      <a:pt x="10764" y="4614"/>
                      <a:pt x="10764" y="4556"/>
                    </a:cubicBezTo>
                    <a:lnTo>
                      <a:pt x="10478" y="4578"/>
                    </a:lnTo>
                    <a:lnTo>
                      <a:pt x="10478" y="4761"/>
                    </a:lnTo>
                    <a:lnTo>
                      <a:pt x="10478" y="4908"/>
                    </a:lnTo>
                    <a:lnTo>
                      <a:pt x="10478" y="4966"/>
                    </a:lnTo>
                    <a:cubicBezTo>
                      <a:pt x="10478" y="4966"/>
                      <a:pt x="10463" y="4952"/>
                      <a:pt x="10441" y="4922"/>
                    </a:cubicBezTo>
                    <a:cubicBezTo>
                      <a:pt x="10412" y="4878"/>
                      <a:pt x="10383" y="4834"/>
                      <a:pt x="10361" y="4790"/>
                    </a:cubicBezTo>
                    <a:cubicBezTo>
                      <a:pt x="10331" y="4724"/>
                      <a:pt x="10309" y="4658"/>
                      <a:pt x="10302" y="4592"/>
                    </a:cubicBezTo>
                    <a:cubicBezTo>
                      <a:pt x="9620" y="4636"/>
                      <a:pt x="8938" y="4666"/>
                      <a:pt x="8257" y="4666"/>
                    </a:cubicBezTo>
                    <a:cubicBezTo>
                      <a:pt x="8214" y="4666"/>
                      <a:pt x="8172" y="4666"/>
                      <a:pt x="8130" y="4666"/>
                    </a:cubicBezTo>
                    <a:cubicBezTo>
                      <a:pt x="7505" y="4666"/>
                      <a:pt x="6881" y="4616"/>
                      <a:pt x="6262" y="4526"/>
                    </a:cubicBezTo>
                    <a:lnTo>
                      <a:pt x="6255" y="4541"/>
                    </a:lnTo>
                    <a:cubicBezTo>
                      <a:pt x="6218" y="4644"/>
                      <a:pt x="6189" y="4754"/>
                      <a:pt x="6160" y="4849"/>
                    </a:cubicBezTo>
                    <a:cubicBezTo>
                      <a:pt x="6145" y="4900"/>
                      <a:pt x="6130" y="4952"/>
                      <a:pt x="6123" y="4996"/>
                    </a:cubicBezTo>
                    <a:cubicBezTo>
                      <a:pt x="6108" y="5047"/>
                      <a:pt x="6101" y="5091"/>
                      <a:pt x="6086" y="5135"/>
                    </a:cubicBezTo>
                    <a:lnTo>
                      <a:pt x="6042" y="5340"/>
                    </a:lnTo>
                    <a:cubicBezTo>
                      <a:pt x="6035" y="5391"/>
                      <a:pt x="6028" y="5421"/>
                      <a:pt x="6028" y="5421"/>
                    </a:cubicBezTo>
                    <a:cubicBezTo>
                      <a:pt x="6028" y="5421"/>
                      <a:pt x="6013" y="5399"/>
                      <a:pt x="5998" y="5347"/>
                    </a:cubicBezTo>
                    <a:cubicBezTo>
                      <a:pt x="5991" y="5318"/>
                      <a:pt x="5984" y="5281"/>
                      <a:pt x="5976" y="5252"/>
                    </a:cubicBezTo>
                    <a:cubicBezTo>
                      <a:pt x="5969" y="5215"/>
                      <a:pt x="5962" y="5171"/>
                      <a:pt x="5962" y="5127"/>
                    </a:cubicBezTo>
                    <a:cubicBezTo>
                      <a:pt x="5947" y="5025"/>
                      <a:pt x="5954" y="4922"/>
                      <a:pt x="5969" y="4812"/>
                    </a:cubicBezTo>
                    <a:cubicBezTo>
                      <a:pt x="5984" y="4761"/>
                      <a:pt x="5984" y="4695"/>
                      <a:pt x="6006" y="4636"/>
                    </a:cubicBezTo>
                    <a:cubicBezTo>
                      <a:pt x="6020" y="4578"/>
                      <a:pt x="6035" y="4541"/>
                      <a:pt x="6050" y="4490"/>
                    </a:cubicBezTo>
                    <a:cubicBezTo>
                      <a:pt x="5822" y="4453"/>
                      <a:pt x="5595" y="4394"/>
                      <a:pt x="5368" y="4328"/>
                    </a:cubicBezTo>
                    <a:cubicBezTo>
                      <a:pt x="5258" y="4299"/>
                      <a:pt x="5148" y="4270"/>
                      <a:pt x="5038" y="4226"/>
                    </a:cubicBezTo>
                    <a:cubicBezTo>
                      <a:pt x="4928" y="4182"/>
                      <a:pt x="4818" y="4152"/>
                      <a:pt x="4708" y="4108"/>
                    </a:cubicBezTo>
                    <a:lnTo>
                      <a:pt x="4598" y="4057"/>
                    </a:lnTo>
                    <a:lnTo>
                      <a:pt x="4488" y="4277"/>
                    </a:lnTo>
                    <a:cubicBezTo>
                      <a:pt x="4415" y="4409"/>
                      <a:pt x="4341" y="4541"/>
                      <a:pt x="4275" y="4644"/>
                    </a:cubicBezTo>
                    <a:cubicBezTo>
                      <a:pt x="4246" y="4695"/>
                      <a:pt x="4217" y="4732"/>
                      <a:pt x="4195" y="4768"/>
                    </a:cubicBezTo>
                    <a:lnTo>
                      <a:pt x="4165" y="4820"/>
                    </a:lnTo>
                    <a:cubicBezTo>
                      <a:pt x="4143" y="4746"/>
                      <a:pt x="4143" y="4680"/>
                      <a:pt x="4151" y="4607"/>
                    </a:cubicBezTo>
                    <a:cubicBezTo>
                      <a:pt x="4165" y="4453"/>
                      <a:pt x="4217" y="4299"/>
                      <a:pt x="4297" y="4167"/>
                    </a:cubicBezTo>
                    <a:cubicBezTo>
                      <a:pt x="4334" y="4101"/>
                      <a:pt x="4378" y="4042"/>
                      <a:pt x="4429" y="3984"/>
                    </a:cubicBezTo>
                    <a:lnTo>
                      <a:pt x="4165" y="3859"/>
                    </a:lnTo>
                    <a:lnTo>
                      <a:pt x="4151" y="3881"/>
                    </a:lnTo>
                    <a:cubicBezTo>
                      <a:pt x="4092" y="3984"/>
                      <a:pt x="4041" y="4086"/>
                      <a:pt x="3989" y="4167"/>
                    </a:cubicBezTo>
                    <a:cubicBezTo>
                      <a:pt x="3967" y="4211"/>
                      <a:pt x="3945" y="4248"/>
                      <a:pt x="3931" y="4270"/>
                    </a:cubicBezTo>
                    <a:cubicBezTo>
                      <a:pt x="3923" y="4284"/>
                      <a:pt x="3909" y="4299"/>
                      <a:pt x="3901" y="4314"/>
                    </a:cubicBezTo>
                    <a:cubicBezTo>
                      <a:pt x="3879" y="4255"/>
                      <a:pt x="3865" y="4204"/>
                      <a:pt x="3865" y="4145"/>
                    </a:cubicBezTo>
                    <a:cubicBezTo>
                      <a:pt x="3865" y="4013"/>
                      <a:pt x="3894" y="3888"/>
                      <a:pt x="3960" y="3778"/>
                    </a:cubicBezTo>
                    <a:lnTo>
                      <a:pt x="3975" y="3756"/>
                    </a:lnTo>
                    <a:cubicBezTo>
                      <a:pt x="3300" y="3390"/>
                      <a:pt x="2692" y="2928"/>
                      <a:pt x="2164" y="2385"/>
                    </a:cubicBezTo>
                    <a:lnTo>
                      <a:pt x="2069" y="2481"/>
                    </a:lnTo>
                    <a:lnTo>
                      <a:pt x="1834" y="2715"/>
                    </a:lnTo>
                    <a:lnTo>
                      <a:pt x="1739" y="2796"/>
                    </a:lnTo>
                    <a:cubicBezTo>
                      <a:pt x="1717" y="2818"/>
                      <a:pt x="1702" y="2833"/>
                      <a:pt x="1702" y="2833"/>
                    </a:cubicBezTo>
                    <a:cubicBezTo>
                      <a:pt x="1702" y="2833"/>
                      <a:pt x="1702" y="2811"/>
                      <a:pt x="1695" y="2781"/>
                    </a:cubicBezTo>
                    <a:cubicBezTo>
                      <a:pt x="1695" y="2737"/>
                      <a:pt x="1702" y="2693"/>
                      <a:pt x="1709" y="2657"/>
                    </a:cubicBezTo>
                    <a:cubicBezTo>
                      <a:pt x="1724" y="2591"/>
                      <a:pt x="1753" y="2539"/>
                      <a:pt x="1783" y="2481"/>
                    </a:cubicBezTo>
                    <a:cubicBezTo>
                      <a:pt x="1819" y="2422"/>
                      <a:pt x="1863" y="2363"/>
                      <a:pt x="1915" y="2319"/>
                    </a:cubicBezTo>
                    <a:cubicBezTo>
                      <a:pt x="1944" y="2290"/>
                      <a:pt x="1981" y="2261"/>
                      <a:pt x="2017" y="2239"/>
                    </a:cubicBezTo>
                    <a:cubicBezTo>
                      <a:pt x="1753" y="1953"/>
                      <a:pt x="1511" y="1652"/>
                      <a:pt x="1291" y="1330"/>
                    </a:cubicBezTo>
                    <a:cubicBezTo>
                      <a:pt x="1181" y="1176"/>
                      <a:pt x="1079" y="1007"/>
                      <a:pt x="983" y="846"/>
                    </a:cubicBezTo>
                    <a:lnTo>
                      <a:pt x="837" y="596"/>
                    </a:lnTo>
                    <a:cubicBezTo>
                      <a:pt x="778" y="486"/>
                      <a:pt x="712" y="376"/>
                      <a:pt x="639" y="274"/>
                    </a:cubicBezTo>
                    <a:cubicBezTo>
                      <a:pt x="490" y="84"/>
                      <a:pt x="303" y="1"/>
                      <a:pt x="17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2360;p52"/>
              <p:cNvSpPr/>
              <p:nvPr/>
            </p:nvSpPr>
            <p:spPr>
              <a:xfrm>
                <a:off x="1580225" y="2804250"/>
                <a:ext cx="50600" cy="75550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3022" extrusionOk="0">
                    <a:moveTo>
                      <a:pt x="411" y="0"/>
                    </a:moveTo>
                    <a:lnTo>
                      <a:pt x="411" y="0"/>
                    </a:lnTo>
                    <a:cubicBezTo>
                      <a:pt x="448" y="96"/>
                      <a:pt x="477" y="184"/>
                      <a:pt x="506" y="286"/>
                    </a:cubicBezTo>
                    <a:cubicBezTo>
                      <a:pt x="550" y="418"/>
                      <a:pt x="565" y="565"/>
                      <a:pt x="543" y="712"/>
                    </a:cubicBezTo>
                    <a:cubicBezTo>
                      <a:pt x="514" y="880"/>
                      <a:pt x="411" y="1034"/>
                      <a:pt x="264" y="1130"/>
                    </a:cubicBezTo>
                    <a:cubicBezTo>
                      <a:pt x="184" y="1181"/>
                      <a:pt x="88" y="1218"/>
                      <a:pt x="0" y="1247"/>
                    </a:cubicBezTo>
                    <a:cubicBezTo>
                      <a:pt x="279" y="1350"/>
                      <a:pt x="521" y="1547"/>
                      <a:pt x="682" y="1804"/>
                    </a:cubicBezTo>
                    <a:cubicBezTo>
                      <a:pt x="822" y="2068"/>
                      <a:pt x="836" y="2376"/>
                      <a:pt x="829" y="2655"/>
                    </a:cubicBezTo>
                    <a:cubicBezTo>
                      <a:pt x="829" y="2779"/>
                      <a:pt x="822" y="2904"/>
                      <a:pt x="829" y="3021"/>
                    </a:cubicBezTo>
                    <a:cubicBezTo>
                      <a:pt x="902" y="2867"/>
                      <a:pt x="1012" y="2743"/>
                      <a:pt x="1159" y="2655"/>
                    </a:cubicBezTo>
                    <a:cubicBezTo>
                      <a:pt x="1349" y="2523"/>
                      <a:pt x="1562" y="2398"/>
                      <a:pt x="1709" y="2207"/>
                    </a:cubicBezTo>
                    <a:cubicBezTo>
                      <a:pt x="1936" y="1899"/>
                      <a:pt x="2024" y="1518"/>
                      <a:pt x="1951" y="1144"/>
                    </a:cubicBezTo>
                    <a:cubicBezTo>
                      <a:pt x="1921" y="1027"/>
                      <a:pt x="1877" y="917"/>
                      <a:pt x="1811" y="814"/>
                    </a:cubicBezTo>
                    <a:cubicBezTo>
                      <a:pt x="1775" y="734"/>
                      <a:pt x="1723" y="653"/>
                      <a:pt x="1665" y="587"/>
                    </a:cubicBezTo>
                    <a:cubicBezTo>
                      <a:pt x="1335" y="220"/>
                      <a:pt x="778" y="279"/>
                      <a:pt x="411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2361;p52"/>
              <p:cNvSpPr/>
              <p:nvPr/>
            </p:nvSpPr>
            <p:spPr>
              <a:xfrm>
                <a:off x="1580225" y="2804250"/>
                <a:ext cx="50600" cy="75550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3022" extrusionOk="0">
                    <a:moveTo>
                      <a:pt x="411" y="0"/>
                    </a:moveTo>
                    <a:lnTo>
                      <a:pt x="411" y="0"/>
                    </a:lnTo>
                    <a:cubicBezTo>
                      <a:pt x="448" y="96"/>
                      <a:pt x="477" y="184"/>
                      <a:pt x="506" y="286"/>
                    </a:cubicBezTo>
                    <a:cubicBezTo>
                      <a:pt x="550" y="418"/>
                      <a:pt x="565" y="565"/>
                      <a:pt x="543" y="712"/>
                    </a:cubicBezTo>
                    <a:cubicBezTo>
                      <a:pt x="514" y="880"/>
                      <a:pt x="411" y="1034"/>
                      <a:pt x="264" y="1130"/>
                    </a:cubicBezTo>
                    <a:cubicBezTo>
                      <a:pt x="184" y="1181"/>
                      <a:pt x="88" y="1218"/>
                      <a:pt x="0" y="1247"/>
                    </a:cubicBezTo>
                    <a:cubicBezTo>
                      <a:pt x="279" y="1350"/>
                      <a:pt x="521" y="1547"/>
                      <a:pt x="682" y="1804"/>
                    </a:cubicBezTo>
                    <a:cubicBezTo>
                      <a:pt x="822" y="2068"/>
                      <a:pt x="836" y="2376"/>
                      <a:pt x="829" y="2655"/>
                    </a:cubicBezTo>
                    <a:cubicBezTo>
                      <a:pt x="829" y="2779"/>
                      <a:pt x="822" y="2904"/>
                      <a:pt x="829" y="3021"/>
                    </a:cubicBezTo>
                    <a:cubicBezTo>
                      <a:pt x="902" y="2867"/>
                      <a:pt x="1012" y="2743"/>
                      <a:pt x="1159" y="2655"/>
                    </a:cubicBezTo>
                    <a:cubicBezTo>
                      <a:pt x="1349" y="2523"/>
                      <a:pt x="1562" y="2398"/>
                      <a:pt x="1709" y="2207"/>
                    </a:cubicBezTo>
                    <a:cubicBezTo>
                      <a:pt x="1936" y="1899"/>
                      <a:pt x="2024" y="1518"/>
                      <a:pt x="1951" y="1144"/>
                    </a:cubicBezTo>
                    <a:cubicBezTo>
                      <a:pt x="1921" y="1027"/>
                      <a:pt x="1877" y="917"/>
                      <a:pt x="1811" y="814"/>
                    </a:cubicBezTo>
                    <a:cubicBezTo>
                      <a:pt x="1775" y="734"/>
                      <a:pt x="1723" y="653"/>
                      <a:pt x="1665" y="587"/>
                    </a:cubicBezTo>
                    <a:cubicBezTo>
                      <a:pt x="1335" y="220"/>
                      <a:pt x="778" y="279"/>
                      <a:pt x="411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2362;p52"/>
              <p:cNvSpPr/>
              <p:nvPr/>
            </p:nvSpPr>
            <p:spPr>
              <a:xfrm>
                <a:off x="1580225" y="2804250"/>
                <a:ext cx="50600" cy="72800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2912" extrusionOk="0">
                    <a:moveTo>
                      <a:pt x="411" y="0"/>
                    </a:moveTo>
                    <a:lnTo>
                      <a:pt x="411" y="0"/>
                    </a:lnTo>
                    <a:cubicBezTo>
                      <a:pt x="448" y="88"/>
                      <a:pt x="477" y="176"/>
                      <a:pt x="506" y="272"/>
                    </a:cubicBezTo>
                    <a:cubicBezTo>
                      <a:pt x="543" y="404"/>
                      <a:pt x="558" y="543"/>
                      <a:pt x="543" y="682"/>
                    </a:cubicBezTo>
                    <a:cubicBezTo>
                      <a:pt x="506" y="851"/>
                      <a:pt x="404" y="998"/>
                      <a:pt x="264" y="1100"/>
                    </a:cubicBezTo>
                    <a:cubicBezTo>
                      <a:pt x="184" y="1159"/>
                      <a:pt x="96" y="1210"/>
                      <a:pt x="0" y="1247"/>
                    </a:cubicBezTo>
                    <a:cubicBezTo>
                      <a:pt x="279" y="1313"/>
                      <a:pt x="521" y="1489"/>
                      <a:pt x="675" y="1731"/>
                    </a:cubicBezTo>
                    <a:cubicBezTo>
                      <a:pt x="807" y="1973"/>
                      <a:pt x="822" y="2266"/>
                      <a:pt x="814" y="2545"/>
                    </a:cubicBezTo>
                    <a:cubicBezTo>
                      <a:pt x="814" y="2669"/>
                      <a:pt x="807" y="2787"/>
                      <a:pt x="814" y="2911"/>
                    </a:cubicBezTo>
                    <a:cubicBezTo>
                      <a:pt x="873" y="2750"/>
                      <a:pt x="983" y="2611"/>
                      <a:pt x="1130" y="2515"/>
                    </a:cubicBezTo>
                    <a:cubicBezTo>
                      <a:pt x="1313" y="2383"/>
                      <a:pt x="1525" y="2273"/>
                      <a:pt x="1679" y="2105"/>
                    </a:cubicBezTo>
                    <a:cubicBezTo>
                      <a:pt x="1921" y="1848"/>
                      <a:pt x="2024" y="1489"/>
                      <a:pt x="1958" y="1144"/>
                    </a:cubicBezTo>
                    <a:cubicBezTo>
                      <a:pt x="1929" y="1027"/>
                      <a:pt x="1877" y="917"/>
                      <a:pt x="1819" y="807"/>
                    </a:cubicBezTo>
                    <a:cubicBezTo>
                      <a:pt x="1775" y="726"/>
                      <a:pt x="1723" y="646"/>
                      <a:pt x="1665" y="572"/>
                    </a:cubicBezTo>
                    <a:cubicBezTo>
                      <a:pt x="1327" y="191"/>
                      <a:pt x="778" y="257"/>
                      <a:pt x="411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2363;p52"/>
              <p:cNvSpPr/>
              <p:nvPr/>
            </p:nvSpPr>
            <p:spPr>
              <a:xfrm>
                <a:off x="1580225" y="2804250"/>
                <a:ext cx="50600" cy="72800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2912" extrusionOk="0">
                    <a:moveTo>
                      <a:pt x="411" y="0"/>
                    </a:moveTo>
                    <a:lnTo>
                      <a:pt x="411" y="0"/>
                    </a:lnTo>
                    <a:cubicBezTo>
                      <a:pt x="448" y="88"/>
                      <a:pt x="477" y="176"/>
                      <a:pt x="506" y="272"/>
                    </a:cubicBezTo>
                    <a:cubicBezTo>
                      <a:pt x="543" y="404"/>
                      <a:pt x="558" y="543"/>
                      <a:pt x="543" y="682"/>
                    </a:cubicBezTo>
                    <a:cubicBezTo>
                      <a:pt x="506" y="851"/>
                      <a:pt x="404" y="998"/>
                      <a:pt x="264" y="1100"/>
                    </a:cubicBezTo>
                    <a:cubicBezTo>
                      <a:pt x="184" y="1159"/>
                      <a:pt x="96" y="1210"/>
                      <a:pt x="0" y="1247"/>
                    </a:cubicBezTo>
                    <a:cubicBezTo>
                      <a:pt x="279" y="1313"/>
                      <a:pt x="521" y="1489"/>
                      <a:pt x="675" y="1731"/>
                    </a:cubicBezTo>
                    <a:cubicBezTo>
                      <a:pt x="807" y="1973"/>
                      <a:pt x="822" y="2266"/>
                      <a:pt x="814" y="2545"/>
                    </a:cubicBezTo>
                    <a:cubicBezTo>
                      <a:pt x="814" y="2669"/>
                      <a:pt x="807" y="2787"/>
                      <a:pt x="814" y="2911"/>
                    </a:cubicBezTo>
                    <a:cubicBezTo>
                      <a:pt x="873" y="2750"/>
                      <a:pt x="983" y="2611"/>
                      <a:pt x="1130" y="2515"/>
                    </a:cubicBezTo>
                    <a:cubicBezTo>
                      <a:pt x="1313" y="2383"/>
                      <a:pt x="1525" y="2273"/>
                      <a:pt x="1679" y="2105"/>
                    </a:cubicBezTo>
                    <a:cubicBezTo>
                      <a:pt x="1921" y="1848"/>
                      <a:pt x="2024" y="1489"/>
                      <a:pt x="1958" y="1144"/>
                    </a:cubicBezTo>
                    <a:cubicBezTo>
                      <a:pt x="1929" y="1027"/>
                      <a:pt x="1877" y="917"/>
                      <a:pt x="1819" y="807"/>
                    </a:cubicBezTo>
                    <a:cubicBezTo>
                      <a:pt x="1775" y="726"/>
                      <a:pt x="1723" y="646"/>
                      <a:pt x="1665" y="572"/>
                    </a:cubicBezTo>
                    <a:cubicBezTo>
                      <a:pt x="1327" y="191"/>
                      <a:pt x="778" y="257"/>
                      <a:pt x="41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2364;p52"/>
              <p:cNvSpPr/>
              <p:nvPr/>
            </p:nvSpPr>
            <p:spPr>
              <a:xfrm>
                <a:off x="1618175" y="2821250"/>
                <a:ext cx="39425" cy="21325"/>
              </a:xfrm>
              <a:custGeom>
                <a:avLst/>
                <a:gdLst/>
                <a:ahLst/>
                <a:cxnLst/>
                <a:rect l="l" t="t" r="r" b="b"/>
                <a:pathLst>
                  <a:path w="1577" h="853" extrusionOk="0">
                    <a:moveTo>
                      <a:pt x="882" y="1"/>
                    </a:moveTo>
                    <a:cubicBezTo>
                      <a:pt x="756" y="1"/>
                      <a:pt x="635" y="22"/>
                      <a:pt x="513" y="54"/>
                    </a:cubicBezTo>
                    <a:cubicBezTo>
                      <a:pt x="337" y="83"/>
                      <a:pt x="169" y="120"/>
                      <a:pt x="0" y="149"/>
                    </a:cubicBezTo>
                    <a:cubicBezTo>
                      <a:pt x="15" y="391"/>
                      <a:pt x="73" y="626"/>
                      <a:pt x="161" y="853"/>
                    </a:cubicBezTo>
                    <a:cubicBezTo>
                      <a:pt x="381" y="750"/>
                      <a:pt x="601" y="640"/>
                      <a:pt x="821" y="530"/>
                    </a:cubicBezTo>
                    <a:cubicBezTo>
                      <a:pt x="873" y="501"/>
                      <a:pt x="931" y="479"/>
                      <a:pt x="990" y="457"/>
                    </a:cubicBezTo>
                    <a:cubicBezTo>
                      <a:pt x="1038" y="450"/>
                      <a:pt x="1087" y="446"/>
                      <a:pt x="1137" y="446"/>
                    </a:cubicBezTo>
                    <a:cubicBezTo>
                      <a:pt x="1186" y="446"/>
                      <a:pt x="1235" y="450"/>
                      <a:pt x="1283" y="457"/>
                    </a:cubicBezTo>
                    <a:lnTo>
                      <a:pt x="1547" y="472"/>
                    </a:lnTo>
                    <a:lnTo>
                      <a:pt x="1576" y="208"/>
                    </a:lnTo>
                    <a:lnTo>
                      <a:pt x="1393" y="142"/>
                    </a:lnTo>
                    <a:cubicBezTo>
                      <a:pt x="1246" y="76"/>
                      <a:pt x="1093" y="32"/>
                      <a:pt x="939" y="2"/>
                    </a:cubicBezTo>
                    <a:cubicBezTo>
                      <a:pt x="920" y="1"/>
                      <a:pt x="901" y="1"/>
                      <a:pt x="882" y="1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2365;p52"/>
              <p:cNvSpPr/>
              <p:nvPr/>
            </p:nvSpPr>
            <p:spPr>
              <a:xfrm>
                <a:off x="1618175" y="2821250"/>
                <a:ext cx="39425" cy="21325"/>
              </a:xfrm>
              <a:custGeom>
                <a:avLst/>
                <a:gdLst/>
                <a:ahLst/>
                <a:cxnLst/>
                <a:rect l="l" t="t" r="r" b="b"/>
                <a:pathLst>
                  <a:path w="1577" h="853" extrusionOk="0">
                    <a:moveTo>
                      <a:pt x="882" y="1"/>
                    </a:moveTo>
                    <a:cubicBezTo>
                      <a:pt x="756" y="1"/>
                      <a:pt x="635" y="22"/>
                      <a:pt x="513" y="54"/>
                    </a:cubicBezTo>
                    <a:cubicBezTo>
                      <a:pt x="337" y="83"/>
                      <a:pt x="169" y="120"/>
                      <a:pt x="0" y="149"/>
                    </a:cubicBezTo>
                    <a:cubicBezTo>
                      <a:pt x="15" y="391"/>
                      <a:pt x="73" y="626"/>
                      <a:pt x="161" y="853"/>
                    </a:cubicBezTo>
                    <a:cubicBezTo>
                      <a:pt x="381" y="750"/>
                      <a:pt x="601" y="640"/>
                      <a:pt x="821" y="530"/>
                    </a:cubicBezTo>
                    <a:cubicBezTo>
                      <a:pt x="873" y="501"/>
                      <a:pt x="931" y="479"/>
                      <a:pt x="990" y="457"/>
                    </a:cubicBezTo>
                    <a:cubicBezTo>
                      <a:pt x="1038" y="450"/>
                      <a:pt x="1087" y="446"/>
                      <a:pt x="1137" y="446"/>
                    </a:cubicBezTo>
                    <a:cubicBezTo>
                      <a:pt x="1186" y="446"/>
                      <a:pt x="1235" y="450"/>
                      <a:pt x="1283" y="457"/>
                    </a:cubicBezTo>
                    <a:lnTo>
                      <a:pt x="1547" y="472"/>
                    </a:lnTo>
                    <a:lnTo>
                      <a:pt x="1576" y="208"/>
                    </a:lnTo>
                    <a:lnTo>
                      <a:pt x="1393" y="142"/>
                    </a:lnTo>
                    <a:cubicBezTo>
                      <a:pt x="1246" y="76"/>
                      <a:pt x="1093" y="32"/>
                      <a:pt x="939" y="2"/>
                    </a:cubicBezTo>
                    <a:cubicBezTo>
                      <a:pt x="920" y="1"/>
                      <a:pt x="901" y="1"/>
                      <a:pt x="88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2366;p52"/>
              <p:cNvSpPr/>
              <p:nvPr/>
            </p:nvSpPr>
            <p:spPr>
              <a:xfrm>
                <a:off x="1622025" y="2823125"/>
                <a:ext cx="4975" cy="11100"/>
              </a:xfrm>
              <a:custGeom>
                <a:avLst/>
                <a:gdLst/>
                <a:ahLst/>
                <a:cxnLst/>
                <a:rect l="l" t="t" r="r" b="b"/>
                <a:pathLst>
                  <a:path w="199" h="444" extrusionOk="0">
                    <a:moveTo>
                      <a:pt x="98" y="1"/>
                    </a:moveTo>
                    <a:cubicBezTo>
                      <a:pt x="86" y="1"/>
                      <a:pt x="74" y="7"/>
                      <a:pt x="66" y="23"/>
                    </a:cubicBezTo>
                    <a:cubicBezTo>
                      <a:pt x="0" y="162"/>
                      <a:pt x="73" y="331"/>
                      <a:pt x="176" y="441"/>
                    </a:cubicBezTo>
                    <a:cubicBezTo>
                      <a:pt x="178" y="443"/>
                      <a:pt x="180" y="443"/>
                      <a:pt x="183" y="443"/>
                    </a:cubicBezTo>
                    <a:cubicBezTo>
                      <a:pt x="190" y="443"/>
                      <a:pt x="198" y="437"/>
                      <a:pt x="198" y="426"/>
                    </a:cubicBezTo>
                    <a:cubicBezTo>
                      <a:pt x="161" y="294"/>
                      <a:pt x="103" y="184"/>
                      <a:pt x="132" y="52"/>
                    </a:cubicBezTo>
                    <a:cubicBezTo>
                      <a:pt x="142" y="23"/>
                      <a:pt x="120" y="1"/>
                      <a:pt x="98" y="1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2367;p52"/>
              <p:cNvSpPr/>
              <p:nvPr/>
            </p:nvSpPr>
            <p:spPr>
              <a:xfrm>
                <a:off x="1622025" y="2823125"/>
                <a:ext cx="4975" cy="11100"/>
              </a:xfrm>
              <a:custGeom>
                <a:avLst/>
                <a:gdLst/>
                <a:ahLst/>
                <a:cxnLst/>
                <a:rect l="l" t="t" r="r" b="b"/>
                <a:pathLst>
                  <a:path w="199" h="444" extrusionOk="0">
                    <a:moveTo>
                      <a:pt x="98" y="1"/>
                    </a:moveTo>
                    <a:cubicBezTo>
                      <a:pt x="86" y="1"/>
                      <a:pt x="74" y="7"/>
                      <a:pt x="66" y="23"/>
                    </a:cubicBezTo>
                    <a:cubicBezTo>
                      <a:pt x="0" y="162"/>
                      <a:pt x="73" y="331"/>
                      <a:pt x="176" y="441"/>
                    </a:cubicBezTo>
                    <a:cubicBezTo>
                      <a:pt x="178" y="443"/>
                      <a:pt x="180" y="443"/>
                      <a:pt x="183" y="443"/>
                    </a:cubicBezTo>
                    <a:cubicBezTo>
                      <a:pt x="190" y="443"/>
                      <a:pt x="198" y="437"/>
                      <a:pt x="198" y="426"/>
                    </a:cubicBezTo>
                    <a:cubicBezTo>
                      <a:pt x="161" y="294"/>
                      <a:pt x="103" y="184"/>
                      <a:pt x="132" y="52"/>
                    </a:cubicBezTo>
                    <a:cubicBezTo>
                      <a:pt x="142" y="23"/>
                      <a:pt x="120" y="1"/>
                      <a:pt x="98" y="1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2368;p52"/>
              <p:cNvSpPr/>
              <p:nvPr/>
            </p:nvSpPr>
            <p:spPr>
              <a:xfrm>
                <a:off x="1618725" y="2821325"/>
                <a:ext cx="7275" cy="17275"/>
              </a:xfrm>
              <a:custGeom>
                <a:avLst/>
                <a:gdLst/>
                <a:ahLst/>
                <a:cxnLst/>
                <a:rect l="l" t="t" r="r" b="b"/>
                <a:pathLst>
                  <a:path w="291" h="691" extrusionOk="0">
                    <a:moveTo>
                      <a:pt x="177" y="1"/>
                    </a:moveTo>
                    <a:cubicBezTo>
                      <a:pt x="136" y="1"/>
                      <a:pt x="91" y="25"/>
                      <a:pt x="73" y="73"/>
                    </a:cubicBezTo>
                    <a:cubicBezTo>
                      <a:pt x="0" y="278"/>
                      <a:pt x="117" y="542"/>
                      <a:pt x="264" y="689"/>
                    </a:cubicBezTo>
                    <a:cubicBezTo>
                      <a:pt x="267" y="690"/>
                      <a:pt x="270" y="691"/>
                      <a:pt x="272" y="691"/>
                    </a:cubicBezTo>
                    <a:cubicBezTo>
                      <a:pt x="283" y="691"/>
                      <a:pt x="291" y="680"/>
                      <a:pt x="279" y="674"/>
                    </a:cubicBezTo>
                    <a:cubicBezTo>
                      <a:pt x="227" y="571"/>
                      <a:pt x="183" y="461"/>
                      <a:pt x="154" y="351"/>
                    </a:cubicBezTo>
                    <a:cubicBezTo>
                      <a:pt x="141" y="301"/>
                      <a:pt x="107" y="73"/>
                      <a:pt x="190" y="73"/>
                    </a:cubicBezTo>
                    <a:cubicBezTo>
                      <a:pt x="204" y="73"/>
                      <a:pt x="221" y="80"/>
                      <a:pt x="242" y="95"/>
                    </a:cubicBezTo>
                    <a:cubicBezTo>
                      <a:pt x="242" y="97"/>
                      <a:pt x="243" y="98"/>
                      <a:pt x="244" y="98"/>
                    </a:cubicBezTo>
                    <a:cubicBezTo>
                      <a:pt x="246" y="98"/>
                      <a:pt x="249" y="95"/>
                      <a:pt x="249" y="95"/>
                    </a:cubicBezTo>
                    <a:cubicBezTo>
                      <a:pt x="265" y="32"/>
                      <a:pt x="224" y="1"/>
                      <a:pt x="177" y="1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2369;p52"/>
              <p:cNvSpPr/>
              <p:nvPr/>
            </p:nvSpPr>
            <p:spPr>
              <a:xfrm>
                <a:off x="1618725" y="2821325"/>
                <a:ext cx="7275" cy="17275"/>
              </a:xfrm>
              <a:custGeom>
                <a:avLst/>
                <a:gdLst/>
                <a:ahLst/>
                <a:cxnLst/>
                <a:rect l="l" t="t" r="r" b="b"/>
                <a:pathLst>
                  <a:path w="291" h="691" extrusionOk="0">
                    <a:moveTo>
                      <a:pt x="177" y="1"/>
                    </a:moveTo>
                    <a:cubicBezTo>
                      <a:pt x="136" y="1"/>
                      <a:pt x="91" y="25"/>
                      <a:pt x="73" y="73"/>
                    </a:cubicBezTo>
                    <a:cubicBezTo>
                      <a:pt x="0" y="278"/>
                      <a:pt x="117" y="542"/>
                      <a:pt x="264" y="689"/>
                    </a:cubicBezTo>
                    <a:cubicBezTo>
                      <a:pt x="267" y="690"/>
                      <a:pt x="270" y="691"/>
                      <a:pt x="272" y="691"/>
                    </a:cubicBezTo>
                    <a:cubicBezTo>
                      <a:pt x="283" y="691"/>
                      <a:pt x="291" y="680"/>
                      <a:pt x="279" y="674"/>
                    </a:cubicBezTo>
                    <a:cubicBezTo>
                      <a:pt x="227" y="571"/>
                      <a:pt x="183" y="461"/>
                      <a:pt x="154" y="351"/>
                    </a:cubicBezTo>
                    <a:cubicBezTo>
                      <a:pt x="141" y="301"/>
                      <a:pt x="107" y="73"/>
                      <a:pt x="190" y="73"/>
                    </a:cubicBezTo>
                    <a:cubicBezTo>
                      <a:pt x="204" y="73"/>
                      <a:pt x="221" y="80"/>
                      <a:pt x="242" y="95"/>
                    </a:cubicBezTo>
                    <a:cubicBezTo>
                      <a:pt x="242" y="97"/>
                      <a:pt x="243" y="98"/>
                      <a:pt x="244" y="98"/>
                    </a:cubicBezTo>
                    <a:cubicBezTo>
                      <a:pt x="246" y="98"/>
                      <a:pt x="249" y="95"/>
                      <a:pt x="249" y="95"/>
                    </a:cubicBezTo>
                    <a:cubicBezTo>
                      <a:pt x="265" y="32"/>
                      <a:pt x="224" y="1"/>
                      <a:pt x="17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2370;p52"/>
              <p:cNvSpPr/>
              <p:nvPr/>
            </p:nvSpPr>
            <p:spPr>
              <a:xfrm>
                <a:off x="1521750" y="2853600"/>
                <a:ext cx="7725" cy="29925"/>
              </a:xfrm>
              <a:custGeom>
                <a:avLst/>
                <a:gdLst/>
                <a:ahLst/>
                <a:cxnLst/>
                <a:rect l="l" t="t" r="r" b="b"/>
                <a:pathLst>
                  <a:path w="309" h="1197" extrusionOk="0">
                    <a:moveTo>
                      <a:pt x="63" y="1"/>
                    </a:moveTo>
                    <a:cubicBezTo>
                      <a:pt x="61" y="1"/>
                      <a:pt x="59" y="2"/>
                      <a:pt x="59" y="6"/>
                    </a:cubicBezTo>
                    <a:cubicBezTo>
                      <a:pt x="1" y="197"/>
                      <a:pt x="37" y="424"/>
                      <a:pt x="81" y="622"/>
                    </a:cubicBezTo>
                    <a:cubicBezTo>
                      <a:pt x="118" y="820"/>
                      <a:pt x="155" y="1047"/>
                      <a:pt x="294" y="1194"/>
                    </a:cubicBezTo>
                    <a:cubicBezTo>
                      <a:pt x="296" y="1196"/>
                      <a:pt x="298" y="1197"/>
                      <a:pt x="300" y="1197"/>
                    </a:cubicBezTo>
                    <a:cubicBezTo>
                      <a:pt x="305" y="1197"/>
                      <a:pt x="309" y="1192"/>
                      <a:pt x="309" y="1186"/>
                    </a:cubicBezTo>
                    <a:cubicBezTo>
                      <a:pt x="301" y="989"/>
                      <a:pt x="199" y="798"/>
                      <a:pt x="162" y="600"/>
                    </a:cubicBezTo>
                    <a:cubicBezTo>
                      <a:pt x="118" y="409"/>
                      <a:pt x="133" y="197"/>
                      <a:pt x="67" y="6"/>
                    </a:cubicBezTo>
                    <a:cubicBezTo>
                      <a:pt x="67" y="2"/>
                      <a:pt x="65" y="1"/>
                      <a:pt x="63" y="1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2371;p52"/>
              <p:cNvSpPr/>
              <p:nvPr/>
            </p:nvSpPr>
            <p:spPr>
              <a:xfrm>
                <a:off x="1521750" y="2853600"/>
                <a:ext cx="7725" cy="29925"/>
              </a:xfrm>
              <a:custGeom>
                <a:avLst/>
                <a:gdLst/>
                <a:ahLst/>
                <a:cxnLst/>
                <a:rect l="l" t="t" r="r" b="b"/>
                <a:pathLst>
                  <a:path w="309" h="1197" extrusionOk="0">
                    <a:moveTo>
                      <a:pt x="63" y="1"/>
                    </a:moveTo>
                    <a:cubicBezTo>
                      <a:pt x="61" y="1"/>
                      <a:pt x="59" y="2"/>
                      <a:pt x="59" y="6"/>
                    </a:cubicBezTo>
                    <a:cubicBezTo>
                      <a:pt x="1" y="197"/>
                      <a:pt x="37" y="424"/>
                      <a:pt x="81" y="622"/>
                    </a:cubicBezTo>
                    <a:cubicBezTo>
                      <a:pt x="118" y="820"/>
                      <a:pt x="155" y="1047"/>
                      <a:pt x="294" y="1194"/>
                    </a:cubicBezTo>
                    <a:cubicBezTo>
                      <a:pt x="296" y="1196"/>
                      <a:pt x="298" y="1197"/>
                      <a:pt x="300" y="1197"/>
                    </a:cubicBezTo>
                    <a:cubicBezTo>
                      <a:pt x="305" y="1197"/>
                      <a:pt x="309" y="1192"/>
                      <a:pt x="309" y="1186"/>
                    </a:cubicBezTo>
                    <a:cubicBezTo>
                      <a:pt x="301" y="989"/>
                      <a:pt x="199" y="798"/>
                      <a:pt x="162" y="600"/>
                    </a:cubicBezTo>
                    <a:cubicBezTo>
                      <a:pt x="118" y="409"/>
                      <a:pt x="133" y="197"/>
                      <a:pt x="67" y="6"/>
                    </a:cubicBezTo>
                    <a:cubicBezTo>
                      <a:pt x="67" y="2"/>
                      <a:pt x="65" y="1"/>
                      <a:pt x="6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2372;p52"/>
              <p:cNvSpPr/>
              <p:nvPr/>
            </p:nvSpPr>
            <p:spPr>
              <a:xfrm>
                <a:off x="1530000" y="2866825"/>
                <a:ext cx="5525" cy="16150"/>
              </a:xfrm>
              <a:custGeom>
                <a:avLst/>
                <a:gdLst/>
                <a:ahLst/>
                <a:cxnLst/>
                <a:rect l="l" t="t" r="r" b="b"/>
                <a:pathLst>
                  <a:path w="221" h="646" extrusionOk="0">
                    <a:moveTo>
                      <a:pt x="41" y="0"/>
                    </a:moveTo>
                    <a:cubicBezTo>
                      <a:pt x="35" y="0"/>
                      <a:pt x="30" y="4"/>
                      <a:pt x="30" y="12"/>
                    </a:cubicBezTo>
                    <a:cubicBezTo>
                      <a:pt x="1" y="210"/>
                      <a:pt x="44" y="496"/>
                      <a:pt x="198" y="643"/>
                    </a:cubicBezTo>
                    <a:cubicBezTo>
                      <a:pt x="201" y="645"/>
                      <a:pt x="203" y="646"/>
                      <a:pt x="206" y="646"/>
                    </a:cubicBezTo>
                    <a:cubicBezTo>
                      <a:pt x="213" y="646"/>
                      <a:pt x="220" y="641"/>
                      <a:pt x="220" y="635"/>
                    </a:cubicBezTo>
                    <a:cubicBezTo>
                      <a:pt x="206" y="533"/>
                      <a:pt x="176" y="438"/>
                      <a:pt x="147" y="342"/>
                    </a:cubicBezTo>
                    <a:cubicBezTo>
                      <a:pt x="110" y="232"/>
                      <a:pt x="88" y="115"/>
                      <a:pt x="52" y="5"/>
                    </a:cubicBezTo>
                    <a:cubicBezTo>
                      <a:pt x="49" y="2"/>
                      <a:pt x="44" y="0"/>
                      <a:pt x="41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2373;p52"/>
              <p:cNvSpPr/>
              <p:nvPr/>
            </p:nvSpPr>
            <p:spPr>
              <a:xfrm>
                <a:off x="1530000" y="2866825"/>
                <a:ext cx="5525" cy="16150"/>
              </a:xfrm>
              <a:custGeom>
                <a:avLst/>
                <a:gdLst/>
                <a:ahLst/>
                <a:cxnLst/>
                <a:rect l="l" t="t" r="r" b="b"/>
                <a:pathLst>
                  <a:path w="221" h="646" extrusionOk="0">
                    <a:moveTo>
                      <a:pt x="41" y="0"/>
                    </a:moveTo>
                    <a:cubicBezTo>
                      <a:pt x="35" y="0"/>
                      <a:pt x="30" y="4"/>
                      <a:pt x="30" y="12"/>
                    </a:cubicBezTo>
                    <a:cubicBezTo>
                      <a:pt x="1" y="210"/>
                      <a:pt x="44" y="496"/>
                      <a:pt x="198" y="643"/>
                    </a:cubicBezTo>
                    <a:cubicBezTo>
                      <a:pt x="201" y="645"/>
                      <a:pt x="203" y="646"/>
                      <a:pt x="206" y="646"/>
                    </a:cubicBezTo>
                    <a:cubicBezTo>
                      <a:pt x="213" y="646"/>
                      <a:pt x="220" y="641"/>
                      <a:pt x="220" y="635"/>
                    </a:cubicBezTo>
                    <a:cubicBezTo>
                      <a:pt x="206" y="533"/>
                      <a:pt x="176" y="438"/>
                      <a:pt x="147" y="342"/>
                    </a:cubicBezTo>
                    <a:cubicBezTo>
                      <a:pt x="110" y="232"/>
                      <a:pt x="88" y="115"/>
                      <a:pt x="52" y="5"/>
                    </a:cubicBezTo>
                    <a:cubicBezTo>
                      <a:pt x="49" y="2"/>
                      <a:pt x="44" y="0"/>
                      <a:pt x="4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2374;p52"/>
              <p:cNvSpPr/>
              <p:nvPr/>
            </p:nvSpPr>
            <p:spPr>
              <a:xfrm>
                <a:off x="1562800" y="2811250"/>
                <a:ext cx="4250" cy="31425"/>
              </a:xfrm>
              <a:custGeom>
                <a:avLst/>
                <a:gdLst/>
                <a:ahLst/>
                <a:cxnLst/>
                <a:rect l="l" t="t" r="r" b="b"/>
                <a:pathLst>
                  <a:path w="170" h="1257" extrusionOk="0">
                    <a:moveTo>
                      <a:pt x="153" y="1"/>
                    </a:moveTo>
                    <a:cubicBezTo>
                      <a:pt x="148" y="1"/>
                      <a:pt x="143" y="5"/>
                      <a:pt x="140" y="14"/>
                    </a:cubicBezTo>
                    <a:cubicBezTo>
                      <a:pt x="8" y="417"/>
                      <a:pt x="1" y="842"/>
                      <a:pt x="118" y="1246"/>
                    </a:cubicBezTo>
                    <a:cubicBezTo>
                      <a:pt x="118" y="1253"/>
                      <a:pt x="124" y="1257"/>
                      <a:pt x="129" y="1257"/>
                    </a:cubicBezTo>
                    <a:cubicBezTo>
                      <a:pt x="135" y="1257"/>
                      <a:pt x="140" y="1253"/>
                      <a:pt x="140" y="1246"/>
                    </a:cubicBezTo>
                    <a:cubicBezTo>
                      <a:pt x="133" y="835"/>
                      <a:pt x="148" y="432"/>
                      <a:pt x="170" y="28"/>
                    </a:cubicBezTo>
                    <a:cubicBezTo>
                      <a:pt x="170" y="11"/>
                      <a:pt x="161" y="1"/>
                      <a:pt x="153" y="1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2375;p52"/>
              <p:cNvSpPr/>
              <p:nvPr/>
            </p:nvSpPr>
            <p:spPr>
              <a:xfrm>
                <a:off x="1562800" y="2811250"/>
                <a:ext cx="4250" cy="31425"/>
              </a:xfrm>
              <a:custGeom>
                <a:avLst/>
                <a:gdLst/>
                <a:ahLst/>
                <a:cxnLst/>
                <a:rect l="l" t="t" r="r" b="b"/>
                <a:pathLst>
                  <a:path w="170" h="1257" extrusionOk="0">
                    <a:moveTo>
                      <a:pt x="153" y="1"/>
                    </a:moveTo>
                    <a:cubicBezTo>
                      <a:pt x="148" y="1"/>
                      <a:pt x="143" y="5"/>
                      <a:pt x="140" y="14"/>
                    </a:cubicBezTo>
                    <a:cubicBezTo>
                      <a:pt x="8" y="417"/>
                      <a:pt x="1" y="842"/>
                      <a:pt x="118" y="1246"/>
                    </a:cubicBezTo>
                    <a:cubicBezTo>
                      <a:pt x="118" y="1253"/>
                      <a:pt x="124" y="1257"/>
                      <a:pt x="129" y="1257"/>
                    </a:cubicBezTo>
                    <a:cubicBezTo>
                      <a:pt x="135" y="1257"/>
                      <a:pt x="140" y="1253"/>
                      <a:pt x="140" y="1246"/>
                    </a:cubicBezTo>
                    <a:cubicBezTo>
                      <a:pt x="133" y="835"/>
                      <a:pt x="148" y="432"/>
                      <a:pt x="170" y="28"/>
                    </a:cubicBezTo>
                    <a:cubicBezTo>
                      <a:pt x="170" y="11"/>
                      <a:pt x="161" y="1"/>
                      <a:pt x="15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2376;p52"/>
              <p:cNvSpPr/>
              <p:nvPr/>
            </p:nvSpPr>
            <p:spPr>
              <a:xfrm>
                <a:off x="1463825" y="2821225"/>
                <a:ext cx="7175" cy="22925"/>
              </a:xfrm>
              <a:custGeom>
                <a:avLst/>
                <a:gdLst/>
                <a:ahLst/>
                <a:cxnLst/>
                <a:rect l="l" t="t" r="r" b="b"/>
                <a:pathLst>
                  <a:path w="287" h="917" extrusionOk="0">
                    <a:moveTo>
                      <a:pt x="278" y="0"/>
                    </a:moveTo>
                    <a:cubicBezTo>
                      <a:pt x="276" y="0"/>
                      <a:pt x="274" y="1"/>
                      <a:pt x="272" y="3"/>
                    </a:cubicBezTo>
                    <a:cubicBezTo>
                      <a:pt x="45" y="165"/>
                      <a:pt x="1" y="649"/>
                      <a:pt x="59" y="905"/>
                    </a:cubicBezTo>
                    <a:cubicBezTo>
                      <a:pt x="63" y="912"/>
                      <a:pt x="69" y="916"/>
                      <a:pt x="73" y="916"/>
                    </a:cubicBezTo>
                    <a:cubicBezTo>
                      <a:pt x="78" y="916"/>
                      <a:pt x="81" y="912"/>
                      <a:pt x="81" y="905"/>
                    </a:cubicBezTo>
                    <a:cubicBezTo>
                      <a:pt x="96" y="737"/>
                      <a:pt x="118" y="568"/>
                      <a:pt x="162" y="399"/>
                    </a:cubicBezTo>
                    <a:cubicBezTo>
                      <a:pt x="199" y="267"/>
                      <a:pt x="272" y="150"/>
                      <a:pt x="287" y="18"/>
                    </a:cubicBezTo>
                    <a:cubicBezTo>
                      <a:pt x="287" y="7"/>
                      <a:pt x="283" y="0"/>
                      <a:pt x="278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2377;p52"/>
              <p:cNvSpPr/>
              <p:nvPr/>
            </p:nvSpPr>
            <p:spPr>
              <a:xfrm>
                <a:off x="1463825" y="2821225"/>
                <a:ext cx="7175" cy="22925"/>
              </a:xfrm>
              <a:custGeom>
                <a:avLst/>
                <a:gdLst/>
                <a:ahLst/>
                <a:cxnLst/>
                <a:rect l="l" t="t" r="r" b="b"/>
                <a:pathLst>
                  <a:path w="287" h="917" extrusionOk="0">
                    <a:moveTo>
                      <a:pt x="278" y="0"/>
                    </a:moveTo>
                    <a:cubicBezTo>
                      <a:pt x="276" y="0"/>
                      <a:pt x="274" y="1"/>
                      <a:pt x="272" y="3"/>
                    </a:cubicBezTo>
                    <a:cubicBezTo>
                      <a:pt x="45" y="165"/>
                      <a:pt x="1" y="649"/>
                      <a:pt x="59" y="905"/>
                    </a:cubicBezTo>
                    <a:cubicBezTo>
                      <a:pt x="63" y="912"/>
                      <a:pt x="69" y="916"/>
                      <a:pt x="73" y="916"/>
                    </a:cubicBezTo>
                    <a:cubicBezTo>
                      <a:pt x="78" y="916"/>
                      <a:pt x="81" y="912"/>
                      <a:pt x="81" y="905"/>
                    </a:cubicBezTo>
                    <a:cubicBezTo>
                      <a:pt x="96" y="737"/>
                      <a:pt x="118" y="568"/>
                      <a:pt x="162" y="399"/>
                    </a:cubicBezTo>
                    <a:cubicBezTo>
                      <a:pt x="199" y="267"/>
                      <a:pt x="272" y="150"/>
                      <a:pt x="287" y="18"/>
                    </a:cubicBezTo>
                    <a:cubicBezTo>
                      <a:pt x="287" y="7"/>
                      <a:pt x="283" y="0"/>
                      <a:pt x="27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2378;p52"/>
              <p:cNvSpPr/>
              <p:nvPr/>
            </p:nvSpPr>
            <p:spPr>
              <a:xfrm>
                <a:off x="1457975" y="2819900"/>
                <a:ext cx="6350" cy="18700"/>
              </a:xfrm>
              <a:custGeom>
                <a:avLst/>
                <a:gdLst/>
                <a:ahLst/>
                <a:cxnLst/>
                <a:rect l="l" t="t" r="r" b="b"/>
                <a:pathLst>
                  <a:path w="254" h="748" extrusionOk="0">
                    <a:moveTo>
                      <a:pt x="221" y="0"/>
                    </a:moveTo>
                    <a:cubicBezTo>
                      <a:pt x="216" y="0"/>
                      <a:pt x="210" y="2"/>
                      <a:pt x="205" y="5"/>
                    </a:cubicBezTo>
                    <a:cubicBezTo>
                      <a:pt x="15" y="174"/>
                      <a:pt x="0" y="482"/>
                      <a:pt x="37" y="731"/>
                    </a:cubicBezTo>
                    <a:cubicBezTo>
                      <a:pt x="37" y="742"/>
                      <a:pt x="44" y="747"/>
                      <a:pt x="51" y="747"/>
                    </a:cubicBezTo>
                    <a:cubicBezTo>
                      <a:pt x="59" y="747"/>
                      <a:pt x="66" y="742"/>
                      <a:pt x="66" y="731"/>
                    </a:cubicBezTo>
                    <a:cubicBezTo>
                      <a:pt x="88" y="489"/>
                      <a:pt x="147" y="254"/>
                      <a:pt x="242" y="34"/>
                    </a:cubicBezTo>
                    <a:cubicBezTo>
                      <a:pt x="253" y="17"/>
                      <a:pt x="238" y="0"/>
                      <a:pt x="221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2379;p52"/>
              <p:cNvSpPr/>
              <p:nvPr/>
            </p:nvSpPr>
            <p:spPr>
              <a:xfrm>
                <a:off x="1457975" y="2819900"/>
                <a:ext cx="6350" cy="18700"/>
              </a:xfrm>
              <a:custGeom>
                <a:avLst/>
                <a:gdLst/>
                <a:ahLst/>
                <a:cxnLst/>
                <a:rect l="l" t="t" r="r" b="b"/>
                <a:pathLst>
                  <a:path w="254" h="748" extrusionOk="0">
                    <a:moveTo>
                      <a:pt x="221" y="0"/>
                    </a:moveTo>
                    <a:cubicBezTo>
                      <a:pt x="216" y="0"/>
                      <a:pt x="210" y="2"/>
                      <a:pt x="205" y="5"/>
                    </a:cubicBezTo>
                    <a:cubicBezTo>
                      <a:pt x="15" y="174"/>
                      <a:pt x="0" y="482"/>
                      <a:pt x="37" y="731"/>
                    </a:cubicBezTo>
                    <a:cubicBezTo>
                      <a:pt x="37" y="742"/>
                      <a:pt x="44" y="747"/>
                      <a:pt x="51" y="747"/>
                    </a:cubicBezTo>
                    <a:cubicBezTo>
                      <a:pt x="59" y="747"/>
                      <a:pt x="66" y="742"/>
                      <a:pt x="66" y="731"/>
                    </a:cubicBezTo>
                    <a:cubicBezTo>
                      <a:pt x="88" y="489"/>
                      <a:pt x="147" y="254"/>
                      <a:pt x="242" y="34"/>
                    </a:cubicBezTo>
                    <a:cubicBezTo>
                      <a:pt x="253" y="17"/>
                      <a:pt x="238" y="0"/>
                      <a:pt x="22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2380;p52"/>
              <p:cNvSpPr/>
              <p:nvPr/>
            </p:nvSpPr>
            <p:spPr>
              <a:xfrm>
                <a:off x="1414350" y="2829725"/>
                <a:ext cx="9550" cy="33850"/>
              </a:xfrm>
              <a:custGeom>
                <a:avLst/>
                <a:gdLst/>
                <a:ahLst/>
                <a:cxnLst/>
                <a:rect l="l" t="t" r="r" b="b"/>
                <a:pathLst>
                  <a:path w="382" h="1354" extrusionOk="0">
                    <a:moveTo>
                      <a:pt x="369" y="0"/>
                    </a:moveTo>
                    <a:cubicBezTo>
                      <a:pt x="366" y="0"/>
                      <a:pt x="362" y="3"/>
                      <a:pt x="359" y="8"/>
                    </a:cubicBezTo>
                    <a:cubicBezTo>
                      <a:pt x="169" y="345"/>
                      <a:pt x="0" y="968"/>
                      <a:pt x="169" y="1342"/>
                    </a:cubicBezTo>
                    <a:cubicBezTo>
                      <a:pt x="169" y="1350"/>
                      <a:pt x="176" y="1353"/>
                      <a:pt x="183" y="1353"/>
                    </a:cubicBezTo>
                    <a:cubicBezTo>
                      <a:pt x="191" y="1353"/>
                      <a:pt x="198" y="1350"/>
                      <a:pt x="198" y="1342"/>
                    </a:cubicBezTo>
                    <a:cubicBezTo>
                      <a:pt x="249" y="1130"/>
                      <a:pt x="220" y="895"/>
                      <a:pt x="249" y="682"/>
                    </a:cubicBezTo>
                    <a:cubicBezTo>
                      <a:pt x="279" y="463"/>
                      <a:pt x="345" y="243"/>
                      <a:pt x="381" y="23"/>
                    </a:cubicBezTo>
                    <a:cubicBezTo>
                      <a:pt x="381" y="8"/>
                      <a:pt x="375" y="0"/>
                      <a:pt x="369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2381;p52"/>
              <p:cNvSpPr/>
              <p:nvPr/>
            </p:nvSpPr>
            <p:spPr>
              <a:xfrm>
                <a:off x="1414350" y="2829725"/>
                <a:ext cx="9550" cy="33850"/>
              </a:xfrm>
              <a:custGeom>
                <a:avLst/>
                <a:gdLst/>
                <a:ahLst/>
                <a:cxnLst/>
                <a:rect l="l" t="t" r="r" b="b"/>
                <a:pathLst>
                  <a:path w="382" h="1354" extrusionOk="0">
                    <a:moveTo>
                      <a:pt x="369" y="0"/>
                    </a:moveTo>
                    <a:cubicBezTo>
                      <a:pt x="366" y="0"/>
                      <a:pt x="362" y="3"/>
                      <a:pt x="359" y="8"/>
                    </a:cubicBezTo>
                    <a:cubicBezTo>
                      <a:pt x="169" y="345"/>
                      <a:pt x="0" y="968"/>
                      <a:pt x="169" y="1342"/>
                    </a:cubicBezTo>
                    <a:cubicBezTo>
                      <a:pt x="169" y="1350"/>
                      <a:pt x="176" y="1353"/>
                      <a:pt x="183" y="1353"/>
                    </a:cubicBezTo>
                    <a:cubicBezTo>
                      <a:pt x="191" y="1353"/>
                      <a:pt x="198" y="1350"/>
                      <a:pt x="198" y="1342"/>
                    </a:cubicBezTo>
                    <a:cubicBezTo>
                      <a:pt x="249" y="1130"/>
                      <a:pt x="220" y="895"/>
                      <a:pt x="249" y="682"/>
                    </a:cubicBezTo>
                    <a:cubicBezTo>
                      <a:pt x="279" y="463"/>
                      <a:pt x="345" y="243"/>
                      <a:pt x="381" y="23"/>
                    </a:cubicBezTo>
                    <a:cubicBezTo>
                      <a:pt x="381" y="8"/>
                      <a:pt x="375" y="0"/>
                      <a:pt x="3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2382;p52"/>
              <p:cNvSpPr/>
              <p:nvPr/>
            </p:nvSpPr>
            <p:spPr>
              <a:xfrm>
                <a:off x="1406650" y="2839475"/>
                <a:ext cx="7175" cy="20275"/>
              </a:xfrm>
              <a:custGeom>
                <a:avLst/>
                <a:gdLst/>
                <a:ahLst/>
                <a:cxnLst/>
                <a:rect l="l" t="t" r="r" b="b"/>
                <a:pathLst>
                  <a:path w="287" h="811" extrusionOk="0">
                    <a:moveTo>
                      <a:pt x="266" y="0"/>
                    </a:moveTo>
                    <a:cubicBezTo>
                      <a:pt x="262" y="0"/>
                      <a:pt x="259" y="2"/>
                      <a:pt x="257" y="7"/>
                    </a:cubicBezTo>
                    <a:cubicBezTo>
                      <a:pt x="118" y="212"/>
                      <a:pt x="0" y="556"/>
                      <a:pt x="88" y="798"/>
                    </a:cubicBezTo>
                    <a:cubicBezTo>
                      <a:pt x="88" y="807"/>
                      <a:pt x="96" y="811"/>
                      <a:pt x="102" y="811"/>
                    </a:cubicBezTo>
                    <a:cubicBezTo>
                      <a:pt x="106" y="811"/>
                      <a:pt x="110" y="809"/>
                      <a:pt x="110" y="806"/>
                    </a:cubicBezTo>
                    <a:cubicBezTo>
                      <a:pt x="140" y="674"/>
                      <a:pt x="169" y="542"/>
                      <a:pt x="184" y="410"/>
                    </a:cubicBezTo>
                    <a:cubicBezTo>
                      <a:pt x="213" y="278"/>
                      <a:pt x="250" y="153"/>
                      <a:pt x="286" y="21"/>
                    </a:cubicBezTo>
                    <a:cubicBezTo>
                      <a:pt x="286" y="11"/>
                      <a:pt x="275" y="0"/>
                      <a:pt x="266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2383;p52"/>
              <p:cNvSpPr/>
              <p:nvPr/>
            </p:nvSpPr>
            <p:spPr>
              <a:xfrm>
                <a:off x="1406650" y="2839475"/>
                <a:ext cx="7175" cy="20275"/>
              </a:xfrm>
              <a:custGeom>
                <a:avLst/>
                <a:gdLst/>
                <a:ahLst/>
                <a:cxnLst/>
                <a:rect l="l" t="t" r="r" b="b"/>
                <a:pathLst>
                  <a:path w="287" h="811" extrusionOk="0">
                    <a:moveTo>
                      <a:pt x="266" y="0"/>
                    </a:moveTo>
                    <a:cubicBezTo>
                      <a:pt x="262" y="0"/>
                      <a:pt x="259" y="2"/>
                      <a:pt x="257" y="7"/>
                    </a:cubicBezTo>
                    <a:cubicBezTo>
                      <a:pt x="118" y="212"/>
                      <a:pt x="0" y="556"/>
                      <a:pt x="88" y="798"/>
                    </a:cubicBezTo>
                    <a:cubicBezTo>
                      <a:pt x="88" y="807"/>
                      <a:pt x="96" y="811"/>
                      <a:pt x="102" y="811"/>
                    </a:cubicBezTo>
                    <a:cubicBezTo>
                      <a:pt x="106" y="811"/>
                      <a:pt x="110" y="809"/>
                      <a:pt x="110" y="806"/>
                    </a:cubicBezTo>
                    <a:cubicBezTo>
                      <a:pt x="140" y="674"/>
                      <a:pt x="169" y="542"/>
                      <a:pt x="184" y="410"/>
                    </a:cubicBezTo>
                    <a:cubicBezTo>
                      <a:pt x="213" y="278"/>
                      <a:pt x="250" y="153"/>
                      <a:pt x="286" y="21"/>
                    </a:cubicBezTo>
                    <a:cubicBezTo>
                      <a:pt x="286" y="11"/>
                      <a:pt x="275" y="0"/>
                      <a:pt x="2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2384;p52"/>
              <p:cNvSpPr/>
              <p:nvPr/>
            </p:nvSpPr>
            <p:spPr>
              <a:xfrm>
                <a:off x="1354825" y="2794825"/>
                <a:ext cx="9600" cy="14775"/>
              </a:xfrm>
              <a:custGeom>
                <a:avLst/>
                <a:gdLst/>
                <a:ahLst/>
                <a:cxnLst/>
                <a:rect l="l" t="t" r="r" b="b"/>
                <a:pathLst>
                  <a:path w="384" h="591" extrusionOk="0">
                    <a:moveTo>
                      <a:pt x="362" y="1"/>
                    </a:moveTo>
                    <a:cubicBezTo>
                      <a:pt x="358" y="1"/>
                      <a:pt x="354" y="2"/>
                      <a:pt x="350" y="4"/>
                    </a:cubicBezTo>
                    <a:cubicBezTo>
                      <a:pt x="160" y="92"/>
                      <a:pt x="57" y="377"/>
                      <a:pt x="6" y="568"/>
                    </a:cubicBezTo>
                    <a:cubicBezTo>
                      <a:pt x="1" y="582"/>
                      <a:pt x="8" y="590"/>
                      <a:pt x="16" y="590"/>
                    </a:cubicBezTo>
                    <a:cubicBezTo>
                      <a:pt x="21" y="590"/>
                      <a:pt x="25" y="588"/>
                      <a:pt x="28" y="583"/>
                    </a:cubicBezTo>
                    <a:lnTo>
                      <a:pt x="204" y="282"/>
                    </a:lnTo>
                    <a:cubicBezTo>
                      <a:pt x="255" y="187"/>
                      <a:pt x="328" y="114"/>
                      <a:pt x="372" y="26"/>
                    </a:cubicBezTo>
                    <a:cubicBezTo>
                      <a:pt x="383" y="9"/>
                      <a:pt x="374" y="1"/>
                      <a:pt x="362" y="1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2385;p52"/>
              <p:cNvSpPr/>
              <p:nvPr/>
            </p:nvSpPr>
            <p:spPr>
              <a:xfrm>
                <a:off x="1354825" y="2794825"/>
                <a:ext cx="9600" cy="14775"/>
              </a:xfrm>
              <a:custGeom>
                <a:avLst/>
                <a:gdLst/>
                <a:ahLst/>
                <a:cxnLst/>
                <a:rect l="l" t="t" r="r" b="b"/>
                <a:pathLst>
                  <a:path w="384" h="591" extrusionOk="0">
                    <a:moveTo>
                      <a:pt x="362" y="1"/>
                    </a:moveTo>
                    <a:cubicBezTo>
                      <a:pt x="358" y="1"/>
                      <a:pt x="354" y="2"/>
                      <a:pt x="350" y="4"/>
                    </a:cubicBezTo>
                    <a:cubicBezTo>
                      <a:pt x="160" y="92"/>
                      <a:pt x="57" y="377"/>
                      <a:pt x="6" y="568"/>
                    </a:cubicBezTo>
                    <a:cubicBezTo>
                      <a:pt x="1" y="582"/>
                      <a:pt x="8" y="590"/>
                      <a:pt x="16" y="590"/>
                    </a:cubicBezTo>
                    <a:cubicBezTo>
                      <a:pt x="21" y="590"/>
                      <a:pt x="25" y="588"/>
                      <a:pt x="28" y="583"/>
                    </a:cubicBezTo>
                    <a:lnTo>
                      <a:pt x="204" y="282"/>
                    </a:lnTo>
                    <a:cubicBezTo>
                      <a:pt x="255" y="187"/>
                      <a:pt x="328" y="114"/>
                      <a:pt x="372" y="26"/>
                    </a:cubicBezTo>
                    <a:cubicBezTo>
                      <a:pt x="383" y="9"/>
                      <a:pt x="374" y="1"/>
                      <a:pt x="36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2386;p52"/>
              <p:cNvSpPr/>
              <p:nvPr/>
            </p:nvSpPr>
            <p:spPr>
              <a:xfrm>
                <a:off x="1331850" y="2796675"/>
                <a:ext cx="1220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88" h="623" extrusionOk="0">
                    <a:moveTo>
                      <a:pt x="439" y="0"/>
                    </a:moveTo>
                    <a:cubicBezTo>
                      <a:pt x="435" y="0"/>
                      <a:pt x="431" y="1"/>
                      <a:pt x="426" y="3"/>
                    </a:cubicBezTo>
                    <a:cubicBezTo>
                      <a:pt x="191" y="113"/>
                      <a:pt x="30" y="340"/>
                      <a:pt x="1" y="597"/>
                    </a:cubicBezTo>
                    <a:cubicBezTo>
                      <a:pt x="1" y="611"/>
                      <a:pt x="13" y="622"/>
                      <a:pt x="24" y="622"/>
                    </a:cubicBezTo>
                    <a:cubicBezTo>
                      <a:pt x="30" y="622"/>
                      <a:pt x="35" y="619"/>
                      <a:pt x="38" y="611"/>
                    </a:cubicBezTo>
                    <a:cubicBezTo>
                      <a:pt x="162" y="406"/>
                      <a:pt x="250" y="194"/>
                      <a:pt x="455" y="62"/>
                    </a:cubicBezTo>
                    <a:cubicBezTo>
                      <a:pt x="488" y="42"/>
                      <a:pt x="469" y="0"/>
                      <a:pt x="439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2387;p52"/>
              <p:cNvSpPr/>
              <p:nvPr/>
            </p:nvSpPr>
            <p:spPr>
              <a:xfrm>
                <a:off x="1331850" y="2796675"/>
                <a:ext cx="1220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88" h="623" extrusionOk="0">
                    <a:moveTo>
                      <a:pt x="439" y="0"/>
                    </a:moveTo>
                    <a:cubicBezTo>
                      <a:pt x="435" y="0"/>
                      <a:pt x="431" y="1"/>
                      <a:pt x="426" y="3"/>
                    </a:cubicBezTo>
                    <a:cubicBezTo>
                      <a:pt x="191" y="113"/>
                      <a:pt x="30" y="340"/>
                      <a:pt x="1" y="597"/>
                    </a:cubicBezTo>
                    <a:cubicBezTo>
                      <a:pt x="1" y="611"/>
                      <a:pt x="13" y="622"/>
                      <a:pt x="24" y="622"/>
                    </a:cubicBezTo>
                    <a:cubicBezTo>
                      <a:pt x="30" y="622"/>
                      <a:pt x="35" y="619"/>
                      <a:pt x="38" y="611"/>
                    </a:cubicBezTo>
                    <a:cubicBezTo>
                      <a:pt x="162" y="406"/>
                      <a:pt x="250" y="194"/>
                      <a:pt x="455" y="62"/>
                    </a:cubicBezTo>
                    <a:cubicBezTo>
                      <a:pt x="488" y="42"/>
                      <a:pt x="469" y="0"/>
                      <a:pt x="4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2388;p52"/>
              <p:cNvSpPr/>
              <p:nvPr/>
            </p:nvSpPr>
            <p:spPr>
              <a:xfrm>
                <a:off x="1299225" y="2758050"/>
                <a:ext cx="11025" cy="10550"/>
              </a:xfrm>
              <a:custGeom>
                <a:avLst/>
                <a:gdLst/>
                <a:ahLst/>
                <a:cxnLst/>
                <a:rect l="l" t="t" r="r" b="b"/>
                <a:pathLst>
                  <a:path w="441" h="422" extrusionOk="0">
                    <a:moveTo>
                      <a:pt x="415" y="0"/>
                    </a:moveTo>
                    <a:cubicBezTo>
                      <a:pt x="338" y="0"/>
                      <a:pt x="262" y="69"/>
                      <a:pt x="206" y="118"/>
                    </a:cubicBezTo>
                    <a:cubicBezTo>
                      <a:pt x="125" y="192"/>
                      <a:pt x="8" y="294"/>
                      <a:pt x="1" y="411"/>
                    </a:cubicBezTo>
                    <a:cubicBezTo>
                      <a:pt x="1" y="417"/>
                      <a:pt x="4" y="422"/>
                      <a:pt x="9" y="422"/>
                    </a:cubicBezTo>
                    <a:cubicBezTo>
                      <a:pt x="11" y="422"/>
                      <a:pt x="13" y="421"/>
                      <a:pt x="15" y="419"/>
                    </a:cubicBezTo>
                    <a:cubicBezTo>
                      <a:pt x="111" y="375"/>
                      <a:pt x="169" y="257"/>
                      <a:pt x="243" y="192"/>
                    </a:cubicBezTo>
                    <a:cubicBezTo>
                      <a:pt x="301" y="133"/>
                      <a:pt x="404" y="96"/>
                      <a:pt x="426" y="30"/>
                    </a:cubicBezTo>
                    <a:cubicBezTo>
                      <a:pt x="441" y="16"/>
                      <a:pt x="433" y="1"/>
                      <a:pt x="426" y="1"/>
                    </a:cubicBezTo>
                    <a:cubicBezTo>
                      <a:pt x="422" y="1"/>
                      <a:pt x="418" y="0"/>
                      <a:pt x="415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389;p52"/>
              <p:cNvSpPr/>
              <p:nvPr/>
            </p:nvSpPr>
            <p:spPr>
              <a:xfrm>
                <a:off x="1299225" y="2758050"/>
                <a:ext cx="11025" cy="10550"/>
              </a:xfrm>
              <a:custGeom>
                <a:avLst/>
                <a:gdLst/>
                <a:ahLst/>
                <a:cxnLst/>
                <a:rect l="l" t="t" r="r" b="b"/>
                <a:pathLst>
                  <a:path w="441" h="422" extrusionOk="0">
                    <a:moveTo>
                      <a:pt x="415" y="0"/>
                    </a:moveTo>
                    <a:cubicBezTo>
                      <a:pt x="338" y="0"/>
                      <a:pt x="262" y="69"/>
                      <a:pt x="206" y="118"/>
                    </a:cubicBezTo>
                    <a:cubicBezTo>
                      <a:pt x="125" y="192"/>
                      <a:pt x="8" y="294"/>
                      <a:pt x="1" y="411"/>
                    </a:cubicBezTo>
                    <a:cubicBezTo>
                      <a:pt x="1" y="417"/>
                      <a:pt x="4" y="422"/>
                      <a:pt x="9" y="422"/>
                    </a:cubicBezTo>
                    <a:cubicBezTo>
                      <a:pt x="11" y="422"/>
                      <a:pt x="13" y="421"/>
                      <a:pt x="15" y="419"/>
                    </a:cubicBezTo>
                    <a:cubicBezTo>
                      <a:pt x="111" y="375"/>
                      <a:pt x="169" y="257"/>
                      <a:pt x="243" y="192"/>
                    </a:cubicBezTo>
                    <a:cubicBezTo>
                      <a:pt x="301" y="133"/>
                      <a:pt x="404" y="96"/>
                      <a:pt x="426" y="30"/>
                    </a:cubicBezTo>
                    <a:cubicBezTo>
                      <a:pt x="441" y="16"/>
                      <a:pt x="433" y="1"/>
                      <a:pt x="426" y="1"/>
                    </a:cubicBezTo>
                    <a:cubicBezTo>
                      <a:pt x="422" y="1"/>
                      <a:pt x="418" y="0"/>
                      <a:pt x="415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00" name="TextBox 399"/>
          <p:cNvSpPr txBox="1"/>
          <p:nvPr/>
        </p:nvSpPr>
        <p:spPr>
          <a:xfrm>
            <a:off x="0" y="-12629"/>
            <a:ext cx="1168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>
                <a:solidFill>
                  <a:schemeClr val="bg1">
                    <a:lumMod val="75000"/>
                  </a:schemeClr>
                </a:solidFill>
                <a:latin typeface="Amazone" panose="03020702060507090A04" pitchFamily="66" charset="0"/>
              </a:rPr>
              <a:t>Măngnon</a:t>
            </a:r>
            <a:endParaRPr lang="en-US" dirty="0">
              <a:solidFill>
                <a:schemeClr val="bg1">
                  <a:lumMod val="75000"/>
                </a:schemeClr>
              </a:solidFill>
              <a:latin typeface="Amazone" panose="03020702060507090A04" pitchFamily="66" charset="0"/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/>
      <p:bldP spid="17" grpId="0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1960;p50"/>
          <p:cNvSpPr/>
          <p:nvPr/>
        </p:nvSpPr>
        <p:spPr>
          <a:xfrm>
            <a:off x="965250" y="279578"/>
            <a:ext cx="7893352" cy="4215015"/>
          </a:xfrm>
          <a:custGeom>
            <a:avLst/>
            <a:gdLst/>
            <a:ahLst/>
            <a:cxnLst/>
            <a:rect l="l" t="t" r="r" b="b"/>
            <a:pathLst>
              <a:path w="252895" h="143348" extrusionOk="0">
                <a:moveTo>
                  <a:pt x="194561" y="139294"/>
                </a:moveTo>
                <a:cubicBezTo>
                  <a:pt x="188967" y="140195"/>
                  <a:pt x="179748" y="141288"/>
                  <a:pt x="172797" y="141687"/>
                </a:cubicBezTo>
                <a:cubicBezTo>
                  <a:pt x="165846" y="142086"/>
                  <a:pt x="161164" y="141763"/>
                  <a:pt x="152855" y="141687"/>
                </a:cubicBezTo>
                <a:cubicBezTo>
                  <a:pt x="144546" y="141612"/>
                  <a:pt x="141293" y="141059"/>
                  <a:pt x="122942" y="141234"/>
                </a:cubicBezTo>
                <a:cubicBezTo>
                  <a:pt x="104591" y="141409"/>
                  <a:pt x="62615" y="144673"/>
                  <a:pt x="42749" y="142735"/>
                </a:cubicBezTo>
                <a:cubicBezTo>
                  <a:pt x="22883" y="140797"/>
                  <a:pt x="10547" y="141328"/>
                  <a:pt x="3744" y="129604"/>
                </a:cubicBezTo>
                <a:cubicBezTo>
                  <a:pt x="-3059" y="117880"/>
                  <a:pt x="2309" y="88873"/>
                  <a:pt x="1931" y="72390"/>
                </a:cubicBezTo>
                <a:cubicBezTo>
                  <a:pt x="1553" y="55907"/>
                  <a:pt x="-1921" y="41808"/>
                  <a:pt x="1478" y="30706"/>
                </a:cubicBezTo>
                <a:cubicBezTo>
                  <a:pt x="4877" y="19604"/>
                  <a:pt x="6540" y="10748"/>
                  <a:pt x="22327" y="5776"/>
                </a:cubicBezTo>
                <a:cubicBezTo>
                  <a:pt x="38114" y="804"/>
                  <a:pt x="72030" y="1758"/>
                  <a:pt x="96202" y="873"/>
                </a:cubicBezTo>
                <a:cubicBezTo>
                  <a:pt x="120374" y="-12"/>
                  <a:pt x="149758" y="-353"/>
                  <a:pt x="167358" y="464"/>
                </a:cubicBezTo>
                <a:cubicBezTo>
                  <a:pt x="184958" y="1281"/>
                  <a:pt x="193267" y="1689"/>
                  <a:pt x="201803" y="5776"/>
                </a:cubicBezTo>
                <a:cubicBezTo>
                  <a:pt x="210339" y="9863"/>
                  <a:pt x="210466" y="17571"/>
                  <a:pt x="218572" y="24984"/>
                </a:cubicBezTo>
                <a:cubicBezTo>
                  <a:pt x="226678" y="32397"/>
                  <a:pt x="245390" y="39735"/>
                  <a:pt x="250439" y="50256"/>
                </a:cubicBezTo>
                <a:cubicBezTo>
                  <a:pt x="255488" y="60777"/>
                  <a:pt x="251624" y="77212"/>
                  <a:pt x="248866" y="88109"/>
                </a:cubicBezTo>
                <a:cubicBezTo>
                  <a:pt x="246108" y="99006"/>
                  <a:pt x="238352" y="108755"/>
                  <a:pt x="233890" y="115637"/>
                </a:cubicBezTo>
                <a:cubicBezTo>
                  <a:pt x="229428" y="122519"/>
                  <a:pt x="226680" y="125959"/>
                  <a:pt x="222092" y="129400"/>
                </a:cubicBezTo>
                <a:cubicBezTo>
                  <a:pt x="217504" y="132841"/>
                  <a:pt x="210949" y="134634"/>
                  <a:pt x="206360" y="136283"/>
                </a:cubicBezTo>
                <a:cubicBezTo>
                  <a:pt x="201772" y="137932"/>
                  <a:pt x="200155" y="138393"/>
                  <a:pt x="194561" y="139294"/>
                </a:cubicBezTo>
                <a:close/>
              </a:path>
            </a:pathLst>
          </a:custGeom>
          <a:solidFill>
            <a:srgbClr val="FFFF99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517" name="Google Shape;1517;p43"/>
          <p:cNvSpPr/>
          <p:nvPr/>
        </p:nvSpPr>
        <p:spPr>
          <a:xfrm rot="1800018">
            <a:off x="180832" y="994179"/>
            <a:ext cx="1305426" cy="975817"/>
          </a:xfrm>
          <a:custGeom>
            <a:avLst/>
            <a:gdLst/>
            <a:ahLst/>
            <a:cxnLst/>
            <a:rect l="l" t="t" r="r" b="b"/>
            <a:pathLst>
              <a:path w="10079" h="5957" extrusionOk="0">
                <a:moveTo>
                  <a:pt x="4446" y="0"/>
                </a:moveTo>
                <a:cubicBezTo>
                  <a:pt x="1930" y="0"/>
                  <a:pt x="1" y="5956"/>
                  <a:pt x="3740" y="5956"/>
                </a:cubicBezTo>
                <a:cubicBezTo>
                  <a:pt x="4058" y="5956"/>
                  <a:pt x="4416" y="5913"/>
                  <a:pt x="4818" y="5820"/>
                </a:cubicBezTo>
                <a:cubicBezTo>
                  <a:pt x="8984" y="4859"/>
                  <a:pt x="10079" y="1574"/>
                  <a:pt x="4898" y="65"/>
                </a:cubicBezTo>
                <a:cubicBezTo>
                  <a:pt x="4746" y="21"/>
                  <a:pt x="4595" y="0"/>
                  <a:pt x="444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0">
              <a:solidFill>
                <a:schemeClr val="tx2"/>
              </a:solidFill>
            </a:endParaRPr>
          </a:p>
        </p:txBody>
      </p:sp>
      <p:sp>
        <p:nvSpPr>
          <p:cNvPr id="1518" name="Google Shape;1518;p43"/>
          <p:cNvSpPr/>
          <p:nvPr/>
        </p:nvSpPr>
        <p:spPr>
          <a:xfrm rot="-442153">
            <a:off x="2964519" y="1804721"/>
            <a:ext cx="1365811" cy="955240"/>
          </a:xfrm>
          <a:custGeom>
            <a:avLst/>
            <a:gdLst/>
            <a:ahLst/>
            <a:cxnLst/>
            <a:rect l="l" t="t" r="r" b="b"/>
            <a:pathLst>
              <a:path w="10079" h="5957" extrusionOk="0">
                <a:moveTo>
                  <a:pt x="4446" y="0"/>
                </a:moveTo>
                <a:cubicBezTo>
                  <a:pt x="1930" y="0"/>
                  <a:pt x="1" y="5956"/>
                  <a:pt x="3740" y="5956"/>
                </a:cubicBezTo>
                <a:cubicBezTo>
                  <a:pt x="4058" y="5956"/>
                  <a:pt x="4416" y="5913"/>
                  <a:pt x="4818" y="5820"/>
                </a:cubicBezTo>
                <a:cubicBezTo>
                  <a:pt x="8984" y="4859"/>
                  <a:pt x="10079" y="1574"/>
                  <a:pt x="4898" y="65"/>
                </a:cubicBezTo>
                <a:cubicBezTo>
                  <a:pt x="4746" y="21"/>
                  <a:pt x="4595" y="0"/>
                  <a:pt x="444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0">
              <a:solidFill>
                <a:schemeClr val="tx2"/>
              </a:solidFill>
            </a:endParaRPr>
          </a:p>
        </p:txBody>
      </p:sp>
      <p:sp>
        <p:nvSpPr>
          <p:cNvPr id="1519" name="Google Shape;1519;p43"/>
          <p:cNvSpPr/>
          <p:nvPr/>
        </p:nvSpPr>
        <p:spPr>
          <a:xfrm rot="-8718501">
            <a:off x="5456766" y="2998331"/>
            <a:ext cx="1157818" cy="865713"/>
          </a:xfrm>
          <a:custGeom>
            <a:avLst/>
            <a:gdLst/>
            <a:ahLst/>
            <a:cxnLst/>
            <a:rect l="l" t="t" r="r" b="b"/>
            <a:pathLst>
              <a:path w="10079" h="5957" extrusionOk="0">
                <a:moveTo>
                  <a:pt x="4446" y="0"/>
                </a:moveTo>
                <a:cubicBezTo>
                  <a:pt x="1930" y="0"/>
                  <a:pt x="1" y="5956"/>
                  <a:pt x="3740" y="5956"/>
                </a:cubicBezTo>
                <a:cubicBezTo>
                  <a:pt x="4058" y="5956"/>
                  <a:pt x="4416" y="5913"/>
                  <a:pt x="4818" y="5820"/>
                </a:cubicBezTo>
                <a:cubicBezTo>
                  <a:pt x="8984" y="4859"/>
                  <a:pt x="10079" y="1574"/>
                  <a:pt x="4898" y="65"/>
                </a:cubicBezTo>
                <a:cubicBezTo>
                  <a:pt x="4746" y="21"/>
                  <a:pt x="4595" y="0"/>
                  <a:pt x="444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0">
              <a:solidFill>
                <a:schemeClr val="tx2"/>
              </a:solidFill>
            </a:endParaRPr>
          </a:p>
        </p:txBody>
      </p:sp>
      <p:grpSp>
        <p:nvGrpSpPr>
          <p:cNvPr id="1541" name="Google Shape;1541;p43"/>
          <p:cNvGrpSpPr/>
          <p:nvPr/>
        </p:nvGrpSpPr>
        <p:grpSpPr>
          <a:xfrm>
            <a:off x="8482674" y="3977424"/>
            <a:ext cx="661622" cy="1192094"/>
            <a:chOff x="1661801" y="3816543"/>
            <a:chExt cx="600021" cy="1039501"/>
          </a:xfrm>
        </p:grpSpPr>
        <p:sp>
          <p:nvSpPr>
            <p:cNvPr id="1542" name="Google Shape;1542;p43"/>
            <p:cNvSpPr/>
            <p:nvPr/>
          </p:nvSpPr>
          <p:spPr>
            <a:xfrm>
              <a:off x="1661801" y="3816543"/>
              <a:ext cx="600014" cy="1039235"/>
            </a:xfrm>
            <a:custGeom>
              <a:avLst/>
              <a:gdLst/>
              <a:ahLst/>
              <a:cxnLst/>
              <a:rect l="l" t="t" r="r" b="b"/>
              <a:pathLst>
                <a:path w="11944" h="20689" extrusionOk="0">
                  <a:moveTo>
                    <a:pt x="6071" y="0"/>
                  </a:moveTo>
                  <a:cubicBezTo>
                    <a:pt x="3983" y="0"/>
                    <a:pt x="1930" y="103"/>
                    <a:pt x="2075" y="314"/>
                  </a:cubicBezTo>
                  <a:cubicBezTo>
                    <a:pt x="2383" y="2147"/>
                    <a:pt x="0" y="5043"/>
                    <a:pt x="704" y="7748"/>
                  </a:cubicBezTo>
                  <a:cubicBezTo>
                    <a:pt x="1217" y="9750"/>
                    <a:pt x="2720" y="10813"/>
                    <a:pt x="4539" y="11187"/>
                  </a:cubicBezTo>
                  <a:cubicBezTo>
                    <a:pt x="5235" y="12228"/>
                    <a:pt x="5133" y="18394"/>
                    <a:pt x="5133" y="18394"/>
                  </a:cubicBezTo>
                  <a:cubicBezTo>
                    <a:pt x="3952" y="18445"/>
                    <a:pt x="2647" y="18826"/>
                    <a:pt x="1943" y="19215"/>
                  </a:cubicBezTo>
                  <a:cubicBezTo>
                    <a:pt x="1657" y="19369"/>
                    <a:pt x="1474" y="19530"/>
                    <a:pt x="1445" y="19670"/>
                  </a:cubicBezTo>
                  <a:cubicBezTo>
                    <a:pt x="1342" y="20146"/>
                    <a:pt x="3586" y="20689"/>
                    <a:pt x="5822" y="20689"/>
                  </a:cubicBezTo>
                  <a:cubicBezTo>
                    <a:pt x="8065" y="20689"/>
                    <a:pt x="9583" y="20212"/>
                    <a:pt x="9495" y="19772"/>
                  </a:cubicBezTo>
                  <a:cubicBezTo>
                    <a:pt x="9326" y="18922"/>
                    <a:pt x="6056" y="18401"/>
                    <a:pt x="6056" y="18401"/>
                  </a:cubicBezTo>
                  <a:cubicBezTo>
                    <a:pt x="6056" y="18401"/>
                    <a:pt x="6152" y="12763"/>
                    <a:pt x="6819" y="11348"/>
                  </a:cubicBezTo>
                  <a:cubicBezTo>
                    <a:pt x="6826" y="11341"/>
                    <a:pt x="6833" y="11326"/>
                    <a:pt x="6841" y="11319"/>
                  </a:cubicBezTo>
                  <a:cubicBezTo>
                    <a:pt x="7061" y="11297"/>
                    <a:pt x="7273" y="11267"/>
                    <a:pt x="7479" y="11223"/>
                  </a:cubicBezTo>
                  <a:cubicBezTo>
                    <a:pt x="9539" y="10827"/>
                    <a:pt x="11071" y="9486"/>
                    <a:pt x="11496" y="7675"/>
                  </a:cubicBezTo>
                  <a:cubicBezTo>
                    <a:pt x="11944" y="5768"/>
                    <a:pt x="10067" y="2322"/>
                    <a:pt x="10272" y="314"/>
                  </a:cubicBezTo>
                  <a:cubicBezTo>
                    <a:pt x="10357" y="106"/>
                    <a:pt x="8196" y="0"/>
                    <a:pt x="6071" y="0"/>
                  </a:cubicBezTo>
                  <a:close/>
                </a:path>
              </a:pathLst>
            </a:custGeom>
            <a:solidFill>
              <a:schemeClr val="lt2"/>
            </a:solidFill>
            <a:ln w="1143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14300" dist="38100" dir="1620000" algn="bl" rotWithShape="0">
                <a:schemeClr val="dk2">
                  <a:alpha val="2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000">
                <a:solidFill>
                  <a:schemeClr val="tx2"/>
                </a:solidFill>
              </a:endParaRPr>
            </a:p>
          </p:txBody>
        </p:sp>
        <p:grpSp>
          <p:nvGrpSpPr>
            <p:cNvPr id="1543" name="Google Shape;1543;p43"/>
            <p:cNvGrpSpPr/>
            <p:nvPr/>
          </p:nvGrpSpPr>
          <p:grpSpPr>
            <a:xfrm>
              <a:off x="1661808" y="3816553"/>
              <a:ext cx="600014" cy="1039491"/>
              <a:chOff x="4275156" y="3885475"/>
              <a:chExt cx="515742" cy="893571"/>
            </a:xfrm>
          </p:grpSpPr>
          <p:sp>
            <p:nvSpPr>
              <p:cNvPr id="1544" name="Google Shape;1544;p43"/>
              <p:cNvSpPr/>
              <p:nvPr/>
            </p:nvSpPr>
            <p:spPr>
              <a:xfrm>
                <a:off x="4358494" y="3885475"/>
                <a:ext cx="363921" cy="44562"/>
              </a:xfrm>
              <a:custGeom>
                <a:avLst/>
                <a:gdLst/>
                <a:ahLst/>
                <a:cxnLst/>
                <a:rect l="l" t="t" r="r" b="b"/>
                <a:pathLst>
                  <a:path w="8428" h="1032" extrusionOk="0">
                    <a:moveTo>
                      <a:pt x="4113" y="1"/>
                    </a:moveTo>
                    <a:cubicBezTo>
                      <a:pt x="2035" y="1"/>
                      <a:pt x="0" y="102"/>
                      <a:pt x="145" y="312"/>
                    </a:cubicBezTo>
                    <a:cubicBezTo>
                      <a:pt x="248" y="444"/>
                      <a:pt x="380" y="546"/>
                      <a:pt x="526" y="612"/>
                    </a:cubicBezTo>
                    <a:cubicBezTo>
                      <a:pt x="1155" y="913"/>
                      <a:pt x="2343" y="1032"/>
                      <a:pt x="3607" y="1032"/>
                    </a:cubicBezTo>
                    <a:cubicBezTo>
                      <a:pt x="5204" y="1032"/>
                      <a:pt x="6921" y="843"/>
                      <a:pt x="7785" y="598"/>
                    </a:cubicBezTo>
                    <a:cubicBezTo>
                      <a:pt x="8100" y="510"/>
                      <a:pt x="8305" y="414"/>
                      <a:pt x="8342" y="312"/>
                    </a:cubicBezTo>
                    <a:cubicBezTo>
                      <a:pt x="8428" y="107"/>
                      <a:pt x="6247" y="1"/>
                      <a:pt x="411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000">
                  <a:solidFill>
                    <a:schemeClr val="tx2"/>
                  </a:solidFill>
                </a:endParaRPr>
              </a:p>
            </p:txBody>
          </p:sp>
          <p:sp>
            <p:nvSpPr>
              <p:cNvPr id="1545" name="Google Shape;1545;p43"/>
              <p:cNvSpPr/>
              <p:nvPr/>
            </p:nvSpPr>
            <p:spPr>
              <a:xfrm>
                <a:off x="4381207" y="3905036"/>
                <a:ext cx="313444" cy="25001"/>
              </a:xfrm>
              <a:custGeom>
                <a:avLst/>
                <a:gdLst/>
                <a:ahLst/>
                <a:cxnLst/>
                <a:rect l="l" t="t" r="r" b="b"/>
                <a:pathLst>
                  <a:path w="7259" h="579" extrusionOk="0">
                    <a:moveTo>
                      <a:pt x="3581" y="1"/>
                    </a:moveTo>
                    <a:cubicBezTo>
                      <a:pt x="2114" y="1"/>
                      <a:pt x="670" y="52"/>
                      <a:pt x="0" y="159"/>
                    </a:cubicBezTo>
                    <a:cubicBezTo>
                      <a:pt x="629" y="460"/>
                      <a:pt x="1817" y="579"/>
                      <a:pt x="3081" y="579"/>
                    </a:cubicBezTo>
                    <a:cubicBezTo>
                      <a:pt x="4678" y="579"/>
                      <a:pt x="6395" y="390"/>
                      <a:pt x="7259" y="145"/>
                    </a:cubicBezTo>
                    <a:cubicBezTo>
                      <a:pt x="6485" y="50"/>
                      <a:pt x="5022" y="1"/>
                      <a:pt x="358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000">
                  <a:solidFill>
                    <a:schemeClr val="tx2"/>
                  </a:solidFill>
                </a:endParaRPr>
              </a:p>
            </p:txBody>
          </p:sp>
          <p:sp>
            <p:nvSpPr>
              <p:cNvPr id="1546" name="Google Shape;1546;p43"/>
              <p:cNvSpPr/>
              <p:nvPr/>
            </p:nvSpPr>
            <p:spPr>
              <a:xfrm>
                <a:off x="4333061" y="4366202"/>
                <a:ext cx="355890" cy="412844"/>
              </a:xfrm>
              <a:custGeom>
                <a:avLst/>
                <a:gdLst/>
                <a:ahLst/>
                <a:cxnLst/>
                <a:rect l="l" t="t" r="r" b="b"/>
                <a:pathLst>
                  <a:path w="8242" h="9561" extrusionOk="0">
                    <a:moveTo>
                      <a:pt x="3154" y="0"/>
                    </a:moveTo>
                    <a:cubicBezTo>
                      <a:pt x="3894" y="887"/>
                      <a:pt x="3792" y="7259"/>
                      <a:pt x="3792" y="7259"/>
                    </a:cubicBezTo>
                    <a:cubicBezTo>
                      <a:pt x="2611" y="7310"/>
                      <a:pt x="1299" y="7691"/>
                      <a:pt x="602" y="8080"/>
                    </a:cubicBezTo>
                    <a:cubicBezTo>
                      <a:pt x="316" y="8241"/>
                      <a:pt x="133" y="8395"/>
                      <a:pt x="104" y="8535"/>
                    </a:cubicBezTo>
                    <a:cubicBezTo>
                      <a:pt x="1" y="9011"/>
                      <a:pt x="2245" y="9561"/>
                      <a:pt x="4481" y="9561"/>
                    </a:cubicBezTo>
                    <a:cubicBezTo>
                      <a:pt x="6717" y="9561"/>
                      <a:pt x="8242" y="9077"/>
                      <a:pt x="8154" y="8637"/>
                    </a:cubicBezTo>
                    <a:cubicBezTo>
                      <a:pt x="7985" y="7787"/>
                      <a:pt x="4708" y="7259"/>
                      <a:pt x="4708" y="7259"/>
                    </a:cubicBezTo>
                    <a:cubicBezTo>
                      <a:pt x="4708" y="7259"/>
                      <a:pt x="4811" y="1628"/>
                      <a:pt x="5478" y="213"/>
                    </a:cubicBezTo>
                    <a:cubicBezTo>
                      <a:pt x="5500" y="169"/>
                      <a:pt x="5522" y="125"/>
                      <a:pt x="5544" y="88"/>
                    </a:cubicBezTo>
                    <a:lnTo>
                      <a:pt x="315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000">
                  <a:solidFill>
                    <a:schemeClr val="tx2"/>
                  </a:solidFill>
                </a:endParaRPr>
              </a:p>
            </p:txBody>
          </p:sp>
          <p:sp>
            <p:nvSpPr>
              <p:cNvPr id="1547" name="Google Shape;1547;p43"/>
              <p:cNvSpPr/>
              <p:nvPr/>
            </p:nvSpPr>
            <p:spPr>
              <a:xfrm>
                <a:off x="4333061" y="4374104"/>
                <a:ext cx="355890" cy="404942"/>
              </a:xfrm>
              <a:custGeom>
                <a:avLst/>
                <a:gdLst/>
                <a:ahLst/>
                <a:cxnLst/>
                <a:rect l="l" t="t" r="r" b="b"/>
                <a:pathLst>
                  <a:path w="8242" h="9378" extrusionOk="0">
                    <a:moveTo>
                      <a:pt x="5456" y="1"/>
                    </a:moveTo>
                    <a:cubicBezTo>
                      <a:pt x="4613" y="1049"/>
                      <a:pt x="4275" y="7259"/>
                      <a:pt x="4275" y="7259"/>
                    </a:cubicBezTo>
                    <a:cubicBezTo>
                      <a:pt x="4275" y="7259"/>
                      <a:pt x="7494" y="7794"/>
                      <a:pt x="7509" y="8432"/>
                    </a:cubicBezTo>
                    <a:cubicBezTo>
                      <a:pt x="7520" y="8942"/>
                      <a:pt x="5348" y="9199"/>
                      <a:pt x="3734" y="9199"/>
                    </a:cubicBezTo>
                    <a:cubicBezTo>
                      <a:pt x="3330" y="9199"/>
                      <a:pt x="2961" y="9183"/>
                      <a:pt x="2670" y="9151"/>
                    </a:cubicBezTo>
                    <a:cubicBezTo>
                      <a:pt x="1211" y="8997"/>
                      <a:pt x="177" y="8315"/>
                      <a:pt x="602" y="7897"/>
                    </a:cubicBezTo>
                    <a:lnTo>
                      <a:pt x="602" y="7897"/>
                    </a:lnTo>
                    <a:cubicBezTo>
                      <a:pt x="316" y="8058"/>
                      <a:pt x="133" y="8212"/>
                      <a:pt x="104" y="8352"/>
                    </a:cubicBezTo>
                    <a:cubicBezTo>
                      <a:pt x="1" y="8828"/>
                      <a:pt x="2245" y="9378"/>
                      <a:pt x="4481" y="9378"/>
                    </a:cubicBezTo>
                    <a:cubicBezTo>
                      <a:pt x="6717" y="9378"/>
                      <a:pt x="8242" y="8894"/>
                      <a:pt x="8154" y="8454"/>
                    </a:cubicBezTo>
                    <a:cubicBezTo>
                      <a:pt x="7985" y="7604"/>
                      <a:pt x="4708" y="7076"/>
                      <a:pt x="4708" y="7076"/>
                    </a:cubicBezTo>
                    <a:cubicBezTo>
                      <a:pt x="4708" y="7076"/>
                      <a:pt x="4811" y="1445"/>
                      <a:pt x="5478" y="30"/>
                    </a:cubicBezTo>
                    <a:lnTo>
                      <a:pt x="5456" y="1"/>
                    </a:lnTo>
                    <a:close/>
                  </a:path>
                </a:pathLst>
              </a:custGeom>
              <a:solidFill>
                <a:srgbClr val="F2F2F2">
                  <a:alpha val="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000">
                  <a:solidFill>
                    <a:schemeClr val="tx2"/>
                  </a:solidFill>
                </a:endParaRPr>
              </a:p>
            </p:txBody>
          </p:sp>
          <p:sp>
            <p:nvSpPr>
              <p:cNvPr id="1548" name="Google Shape;1548;p43"/>
              <p:cNvSpPr/>
              <p:nvPr/>
            </p:nvSpPr>
            <p:spPr>
              <a:xfrm>
                <a:off x="4275156" y="3898904"/>
                <a:ext cx="515742" cy="476491"/>
              </a:xfrm>
              <a:custGeom>
                <a:avLst/>
                <a:gdLst/>
                <a:ahLst/>
                <a:cxnLst/>
                <a:rect l="l" t="t" r="r" b="b"/>
                <a:pathLst>
                  <a:path w="11944" h="11035" extrusionOk="0">
                    <a:moveTo>
                      <a:pt x="10272" y="1"/>
                    </a:moveTo>
                    <a:cubicBezTo>
                      <a:pt x="9590" y="162"/>
                      <a:pt x="8901" y="287"/>
                      <a:pt x="8212" y="367"/>
                    </a:cubicBezTo>
                    <a:cubicBezTo>
                      <a:pt x="7488" y="464"/>
                      <a:pt x="6629" y="540"/>
                      <a:pt x="5725" y="540"/>
                    </a:cubicBezTo>
                    <a:cubicBezTo>
                      <a:pt x="4513" y="540"/>
                      <a:pt x="3222" y="404"/>
                      <a:pt x="2075" y="1"/>
                    </a:cubicBezTo>
                    <a:lnTo>
                      <a:pt x="2075" y="1"/>
                    </a:lnTo>
                    <a:cubicBezTo>
                      <a:pt x="2383" y="1841"/>
                      <a:pt x="0" y="4730"/>
                      <a:pt x="697" y="7435"/>
                    </a:cubicBezTo>
                    <a:cubicBezTo>
                      <a:pt x="1364" y="10016"/>
                      <a:pt x="3659" y="11035"/>
                      <a:pt x="6174" y="11035"/>
                    </a:cubicBezTo>
                    <a:cubicBezTo>
                      <a:pt x="6614" y="11035"/>
                      <a:pt x="7046" y="10991"/>
                      <a:pt x="7479" y="10910"/>
                    </a:cubicBezTo>
                    <a:cubicBezTo>
                      <a:pt x="9532" y="10507"/>
                      <a:pt x="11071" y="9165"/>
                      <a:pt x="11496" y="7354"/>
                    </a:cubicBezTo>
                    <a:cubicBezTo>
                      <a:pt x="11944" y="5455"/>
                      <a:pt x="10067" y="2009"/>
                      <a:pt x="1027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000">
                  <a:solidFill>
                    <a:schemeClr val="tx2"/>
                  </a:solidFill>
                </a:endParaRPr>
              </a:p>
            </p:txBody>
          </p:sp>
          <p:sp>
            <p:nvSpPr>
              <p:cNvPr id="1549" name="Google Shape;1549;p43"/>
              <p:cNvSpPr/>
              <p:nvPr/>
            </p:nvSpPr>
            <p:spPr>
              <a:xfrm>
                <a:off x="4455995" y="4021536"/>
                <a:ext cx="260850" cy="50348"/>
              </a:xfrm>
              <a:custGeom>
                <a:avLst/>
                <a:gdLst/>
                <a:ahLst/>
                <a:cxnLst/>
                <a:rect l="l" t="t" r="r" b="b"/>
                <a:pathLst>
                  <a:path w="6041" h="1166" extrusionOk="0">
                    <a:moveTo>
                      <a:pt x="2560" y="0"/>
                    </a:moveTo>
                    <a:cubicBezTo>
                      <a:pt x="1398" y="0"/>
                      <a:pt x="358" y="144"/>
                      <a:pt x="204" y="475"/>
                    </a:cubicBezTo>
                    <a:cubicBezTo>
                      <a:pt x="1" y="906"/>
                      <a:pt x="1843" y="1166"/>
                      <a:pt x="3510" y="1166"/>
                    </a:cubicBezTo>
                    <a:cubicBezTo>
                      <a:pt x="4791" y="1166"/>
                      <a:pt x="5970" y="1012"/>
                      <a:pt x="6040" y="665"/>
                    </a:cubicBezTo>
                    <a:cubicBezTo>
                      <a:pt x="5864" y="255"/>
                      <a:pt x="4104" y="0"/>
                      <a:pt x="256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000">
                  <a:solidFill>
                    <a:schemeClr val="tx2"/>
                  </a:solidFill>
                </a:endParaRPr>
              </a:p>
            </p:txBody>
          </p:sp>
          <p:sp>
            <p:nvSpPr>
              <p:cNvPr id="1550" name="Google Shape;1550;p43"/>
              <p:cNvSpPr/>
              <p:nvPr/>
            </p:nvSpPr>
            <p:spPr>
              <a:xfrm>
                <a:off x="4320107" y="3986992"/>
                <a:ext cx="430591" cy="352651"/>
              </a:xfrm>
              <a:custGeom>
                <a:avLst/>
                <a:gdLst/>
                <a:ahLst/>
                <a:cxnLst/>
                <a:rect l="l" t="t" r="r" b="b"/>
                <a:pathLst>
                  <a:path w="9972" h="8167" extrusionOk="0">
                    <a:moveTo>
                      <a:pt x="1596" y="0"/>
                    </a:moveTo>
                    <a:cubicBezTo>
                      <a:pt x="1526" y="0"/>
                      <a:pt x="1456" y="2"/>
                      <a:pt x="1386" y="6"/>
                    </a:cubicBezTo>
                    <a:cubicBezTo>
                      <a:pt x="1276" y="321"/>
                      <a:pt x="1159" y="651"/>
                      <a:pt x="1034" y="989"/>
                    </a:cubicBezTo>
                    <a:cubicBezTo>
                      <a:pt x="521" y="2345"/>
                      <a:pt x="0" y="3753"/>
                      <a:pt x="338" y="5087"/>
                    </a:cubicBezTo>
                    <a:cubicBezTo>
                      <a:pt x="1027" y="7771"/>
                      <a:pt x="3637" y="8166"/>
                      <a:pt x="5125" y="8166"/>
                    </a:cubicBezTo>
                    <a:cubicBezTo>
                      <a:pt x="7457" y="8166"/>
                      <a:pt x="9326" y="6898"/>
                      <a:pt x="9774" y="5014"/>
                    </a:cubicBezTo>
                    <a:cubicBezTo>
                      <a:pt x="9972" y="4178"/>
                      <a:pt x="9583" y="2829"/>
                      <a:pt x="9202" y="1531"/>
                    </a:cubicBezTo>
                    <a:cubicBezTo>
                      <a:pt x="9202" y="1509"/>
                      <a:pt x="9194" y="1487"/>
                      <a:pt x="9187" y="1465"/>
                    </a:cubicBezTo>
                    <a:cubicBezTo>
                      <a:pt x="8960" y="1509"/>
                      <a:pt x="8733" y="1539"/>
                      <a:pt x="8505" y="1560"/>
                    </a:cubicBezTo>
                    <a:cubicBezTo>
                      <a:pt x="8220" y="1588"/>
                      <a:pt x="7935" y="1601"/>
                      <a:pt x="7649" y="1601"/>
                    </a:cubicBezTo>
                    <a:cubicBezTo>
                      <a:pt x="7326" y="1601"/>
                      <a:pt x="7003" y="1584"/>
                      <a:pt x="6680" y="1553"/>
                    </a:cubicBezTo>
                    <a:cubicBezTo>
                      <a:pt x="5990" y="1473"/>
                      <a:pt x="5323" y="1297"/>
                      <a:pt x="4685" y="1033"/>
                    </a:cubicBezTo>
                    <a:cubicBezTo>
                      <a:pt x="4092" y="798"/>
                      <a:pt x="3534" y="483"/>
                      <a:pt x="2933" y="255"/>
                    </a:cubicBezTo>
                    <a:cubicBezTo>
                      <a:pt x="2507" y="84"/>
                      <a:pt x="2053" y="0"/>
                      <a:pt x="159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000">
                  <a:solidFill>
                    <a:schemeClr val="tx2"/>
                  </a:solidFill>
                </a:endParaRPr>
              </a:p>
            </p:txBody>
          </p:sp>
          <p:sp>
            <p:nvSpPr>
              <p:cNvPr id="1551" name="Google Shape;1551;p43"/>
              <p:cNvSpPr/>
              <p:nvPr/>
            </p:nvSpPr>
            <p:spPr>
              <a:xfrm>
                <a:off x="4601857" y="4076505"/>
                <a:ext cx="98494" cy="6369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1475" extrusionOk="0">
                    <a:moveTo>
                      <a:pt x="2156" y="1"/>
                    </a:moveTo>
                    <a:lnTo>
                      <a:pt x="1856" y="96"/>
                    </a:lnTo>
                    <a:lnTo>
                      <a:pt x="103" y="609"/>
                    </a:lnTo>
                    <a:lnTo>
                      <a:pt x="1" y="1284"/>
                    </a:lnTo>
                    <a:lnTo>
                      <a:pt x="2090" y="1474"/>
                    </a:lnTo>
                    <a:cubicBezTo>
                      <a:pt x="2259" y="998"/>
                      <a:pt x="2281" y="485"/>
                      <a:pt x="215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000">
                  <a:solidFill>
                    <a:schemeClr val="tx2"/>
                  </a:solidFill>
                </a:endParaRPr>
              </a:p>
            </p:txBody>
          </p:sp>
          <p:sp>
            <p:nvSpPr>
              <p:cNvPr id="1552" name="Google Shape;1552;p43"/>
              <p:cNvSpPr/>
              <p:nvPr/>
            </p:nvSpPr>
            <p:spPr>
              <a:xfrm>
                <a:off x="4606305" y="4071755"/>
                <a:ext cx="88692" cy="31090"/>
              </a:xfrm>
              <a:custGeom>
                <a:avLst/>
                <a:gdLst/>
                <a:ahLst/>
                <a:cxnLst/>
                <a:rect l="l" t="t" r="r" b="b"/>
                <a:pathLst>
                  <a:path w="2054" h="720" extrusionOk="0">
                    <a:moveTo>
                      <a:pt x="1562" y="1"/>
                    </a:moveTo>
                    <a:lnTo>
                      <a:pt x="1423" y="59"/>
                    </a:lnTo>
                    <a:lnTo>
                      <a:pt x="44" y="617"/>
                    </a:lnTo>
                    <a:lnTo>
                      <a:pt x="0" y="719"/>
                    </a:lnTo>
                    <a:lnTo>
                      <a:pt x="1753" y="206"/>
                    </a:lnTo>
                    <a:lnTo>
                      <a:pt x="2053" y="118"/>
                    </a:lnTo>
                    <a:lnTo>
                      <a:pt x="1562" y="1"/>
                    </a:lnTo>
                    <a:close/>
                  </a:path>
                </a:pathLst>
              </a:custGeom>
              <a:solidFill>
                <a:srgbClr val="A32E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000">
                  <a:solidFill>
                    <a:schemeClr val="tx2"/>
                  </a:solidFill>
                </a:endParaRPr>
              </a:p>
            </p:txBody>
          </p:sp>
          <p:sp>
            <p:nvSpPr>
              <p:cNvPr id="1553" name="Google Shape;1553;p43"/>
              <p:cNvSpPr/>
              <p:nvPr/>
            </p:nvSpPr>
            <p:spPr>
              <a:xfrm>
                <a:off x="4606305" y="4071755"/>
                <a:ext cx="88692" cy="31090"/>
              </a:xfrm>
              <a:custGeom>
                <a:avLst/>
                <a:gdLst/>
                <a:ahLst/>
                <a:cxnLst/>
                <a:rect l="l" t="t" r="r" b="b"/>
                <a:pathLst>
                  <a:path w="2054" h="720" extrusionOk="0">
                    <a:moveTo>
                      <a:pt x="1562" y="1"/>
                    </a:moveTo>
                    <a:lnTo>
                      <a:pt x="1423" y="59"/>
                    </a:lnTo>
                    <a:lnTo>
                      <a:pt x="44" y="617"/>
                    </a:lnTo>
                    <a:lnTo>
                      <a:pt x="0" y="719"/>
                    </a:lnTo>
                    <a:lnTo>
                      <a:pt x="1753" y="206"/>
                    </a:lnTo>
                    <a:lnTo>
                      <a:pt x="2053" y="118"/>
                    </a:lnTo>
                    <a:lnTo>
                      <a:pt x="156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000">
                  <a:solidFill>
                    <a:schemeClr val="tx2"/>
                  </a:solidFill>
                </a:endParaRPr>
              </a:p>
            </p:txBody>
          </p:sp>
          <p:sp>
            <p:nvSpPr>
              <p:cNvPr id="1554" name="Google Shape;1554;p43"/>
              <p:cNvSpPr/>
              <p:nvPr/>
            </p:nvSpPr>
            <p:spPr>
              <a:xfrm>
                <a:off x="4667707" y="4071755"/>
                <a:ext cx="32644" cy="68440"/>
              </a:xfrm>
              <a:custGeom>
                <a:avLst/>
                <a:gdLst/>
                <a:ahLst/>
                <a:cxnLst/>
                <a:rect l="l" t="t" r="r" b="b"/>
                <a:pathLst>
                  <a:path w="756" h="1585" extrusionOk="0">
                    <a:moveTo>
                      <a:pt x="140" y="1"/>
                    </a:moveTo>
                    <a:lnTo>
                      <a:pt x="1" y="59"/>
                    </a:lnTo>
                    <a:cubicBezTo>
                      <a:pt x="1" y="59"/>
                      <a:pt x="309" y="81"/>
                      <a:pt x="331" y="206"/>
                    </a:cubicBezTo>
                    <a:cubicBezTo>
                      <a:pt x="573" y="375"/>
                      <a:pt x="382" y="1423"/>
                      <a:pt x="265" y="1555"/>
                    </a:cubicBezTo>
                    <a:lnTo>
                      <a:pt x="565" y="1584"/>
                    </a:lnTo>
                    <a:cubicBezTo>
                      <a:pt x="734" y="1115"/>
                      <a:pt x="756" y="602"/>
                      <a:pt x="631" y="118"/>
                    </a:cubicBezTo>
                    <a:lnTo>
                      <a:pt x="14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000">
                  <a:solidFill>
                    <a:schemeClr val="tx2"/>
                  </a:solidFill>
                </a:endParaRPr>
              </a:p>
            </p:txBody>
          </p:sp>
          <p:sp>
            <p:nvSpPr>
              <p:cNvPr id="1555" name="Google Shape;1555;p43"/>
              <p:cNvSpPr/>
              <p:nvPr/>
            </p:nvSpPr>
            <p:spPr>
              <a:xfrm>
                <a:off x="4388159" y="4037902"/>
                <a:ext cx="93744" cy="87742"/>
              </a:xfrm>
              <a:custGeom>
                <a:avLst/>
                <a:gdLst/>
                <a:ahLst/>
                <a:cxnLst/>
                <a:rect l="l" t="t" r="r" b="b"/>
                <a:pathLst>
                  <a:path w="2171" h="2032" extrusionOk="0">
                    <a:moveTo>
                      <a:pt x="1995" y="0"/>
                    </a:moveTo>
                    <a:lnTo>
                      <a:pt x="1" y="667"/>
                    </a:lnTo>
                    <a:cubicBezTo>
                      <a:pt x="37" y="1166"/>
                      <a:pt x="228" y="1643"/>
                      <a:pt x="536" y="2031"/>
                    </a:cubicBezTo>
                    <a:lnTo>
                      <a:pt x="771" y="1833"/>
                    </a:lnTo>
                    <a:lnTo>
                      <a:pt x="2171" y="653"/>
                    </a:lnTo>
                    <a:lnTo>
                      <a:pt x="199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000">
                  <a:solidFill>
                    <a:schemeClr val="tx2"/>
                  </a:solidFill>
                </a:endParaRPr>
              </a:p>
            </p:txBody>
          </p:sp>
          <p:sp>
            <p:nvSpPr>
              <p:cNvPr id="1556" name="Google Shape;1556;p43"/>
              <p:cNvSpPr/>
              <p:nvPr/>
            </p:nvSpPr>
            <p:spPr>
              <a:xfrm>
                <a:off x="4411260" y="4066055"/>
                <a:ext cx="70988" cy="59588"/>
              </a:xfrm>
              <a:custGeom>
                <a:avLst/>
                <a:gdLst/>
                <a:ahLst/>
                <a:cxnLst/>
                <a:rect l="l" t="t" r="r" b="b"/>
                <a:pathLst>
                  <a:path w="1644" h="1380" extrusionOk="0">
                    <a:moveTo>
                      <a:pt x="1636" y="1"/>
                    </a:moveTo>
                    <a:lnTo>
                      <a:pt x="236" y="1181"/>
                    </a:lnTo>
                    <a:lnTo>
                      <a:pt x="1" y="1379"/>
                    </a:lnTo>
                    <a:lnTo>
                      <a:pt x="499" y="1291"/>
                    </a:lnTo>
                    <a:lnTo>
                      <a:pt x="602" y="1181"/>
                    </a:lnTo>
                    <a:lnTo>
                      <a:pt x="1643" y="118"/>
                    </a:lnTo>
                    <a:lnTo>
                      <a:pt x="1636" y="1"/>
                    </a:lnTo>
                    <a:close/>
                  </a:path>
                </a:pathLst>
              </a:custGeom>
              <a:solidFill>
                <a:srgbClr val="A32E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000">
                  <a:solidFill>
                    <a:schemeClr val="tx2"/>
                  </a:solidFill>
                </a:endParaRPr>
              </a:p>
            </p:txBody>
          </p:sp>
          <p:sp>
            <p:nvSpPr>
              <p:cNvPr id="1557" name="Google Shape;1557;p43"/>
              <p:cNvSpPr/>
              <p:nvPr/>
            </p:nvSpPr>
            <p:spPr>
              <a:xfrm>
                <a:off x="4411260" y="4066055"/>
                <a:ext cx="70988" cy="59588"/>
              </a:xfrm>
              <a:custGeom>
                <a:avLst/>
                <a:gdLst/>
                <a:ahLst/>
                <a:cxnLst/>
                <a:rect l="l" t="t" r="r" b="b"/>
                <a:pathLst>
                  <a:path w="1644" h="1380" extrusionOk="0">
                    <a:moveTo>
                      <a:pt x="1636" y="1"/>
                    </a:moveTo>
                    <a:lnTo>
                      <a:pt x="236" y="1181"/>
                    </a:lnTo>
                    <a:lnTo>
                      <a:pt x="1" y="1379"/>
                    </a:lnTo>
                    <a:lnTo>
                      <a:pt x="499" y="1291"/>
                    </a:lnTo>
                    <a:lnTo>
                      <a:pt x="602" y="1181"/>
                    </a:lnTo>
                    <a:lnTo>
                      <a:pt x="1643" y="118"/>
                    </a:lnTo>
                    <a:lnTo>
                      <a:pt x="163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000">
                  <a:solidFill>
                    <a:schemeClr val="tx2"/>
                  </a:solidFill>
                </a:endParaRPr>
              </a:p>
            </p:txBody>
          </p:sp>
          <p:sp>
            <p:nvSpPr>
              <p:cNvPr id="1558" name="Google Shape;1558;p43"/>
              <p:cNvSpPr/>
              <p:nvPr/>
            </p:nvSpPr>
            <p:spPr>
              <a:xfrm>
                <a:off x="4388159" y="4062601"/>
                <a:ext cx="49139" cy="63345"/>
              </a:xfrm>
              <a:custGeom>
                <a:avLst/>
                <a:gdLst/>
                <a:ahLst/>
                <a:cxnLst/>
                <a:rect l="l" t="t" r="r" b="b"/>
                <a:pathLst>
                  <a:path w="1138" h="1467" extrusionOk="0">
                    <a:moveTo>
                      <a:pt x="294" y="0"/>
                    </a:moveTo>
                    <a:lnTo>
                      <a:pt x="1" y="95"/>
                    </a:lnTo>
                    <a:cubicBezTo>
                      <a:pt x="37" y="594"/>
                      <a:pt x="228" y="1071"/>
                      <a:pt x="543" y="1466"/>
                    </a:cubicBezTo>
                    <a:lnTo>
                      <a:pt x="1034" y="1371"/>
                    </a:lnTo>
                    <a:lnTo>
                      <a:pt x="1137" y="1269"/>
                    </a:lnTo>
                    <a:lnTo>
                      <a:pt x="1137" y="1269"/>
                    </a:lnTo>
                    <a:cubicBezTo>
                      <a:pt x="1137" y="1269"/>
                      <a:pt x="1010" y="1314"/>
                      <a:pt x="901" y="1314"/>
                    </a:cubicBezTo>
                    <a:cubicBezTo>
                      <a:pt x="847" y="1314"/>
                      <a:pt x="797" y="1303"/>
                      <a:pt x="771" y="1269"/>
                    </a:cubicBezTo>
                    <a:cubicBezTo>
                      <a:pt x="485" y="1210"/>
                      <a:pt x="243" y="169"/>
                      <a:pt x="29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000">
                  <a:solidFill>
                    <a:schemeClr val="tx2"/>
                  </a:solidFill>
                </a:endParaRPr>
              </a:p>
            </p:txBody>
          </p:sp>
          <p:sp>
            <p:nvSpPr>
              <p:cNvPr id="1559" name="Google Shape;1559;p43"/>
              <p:cNvSpPr/>
              <p:nvPr/>
            </p:nvSpPr>
            <p:spPr>
              <a:xfrm>
                <a:off x="4517656" y="4228457"/>
                <a:ext cx="71592" cy="67490"/>
              </a:xfrm>
              <a:custGeom>
                <a:avLst/>
                <a:gdLst/>
                <a:ahLst/>
                <a:cxnLst/>
                <a:rect l="l" t="t" r="r" b="b"/>
                <a:pathLst>
                  <a:path w="1658" h="1563" extrusionOk="0">
                    <a:moveTo>
                      <a:pt x="1525" y="1"/>
                    </a:moveTo>
                    <a:lnTo>
                      <a:pt x="0" y="507"/>
                    </a:lnTo>
                    <a:cubicBezTo>
                      <a:pt x="22" y="895"/>
                      <a:pt x="169" y="1255"/>
                      <a:pt x="404" y="1563"/>
                    </a:cubicBezTo>
                    <a:lnTo>
                      <a:pt x="587" y="1409"/>
                    </a:lnTo>
                    <a:lnTo>
                      <a:pt x="1657" y="500"/>
                    </a:lnTo>
                    <a:lnTo>
                      <a:pt x="152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000">
                  <a:solidFill>
                    <a:schemeClr val="tx2"/>
                  </a:solidFill>
                </a:endParaRPr>
              </a:p>
            </p:txBody>
          </p:sp>
          <p:sp>
            <p:nvSpPr>
              <p:cNvPr id="1560" name="Google Shape;1560;p43"/>
              <p:cNvSpPr/>
              <p:nvPr/>
            </p:nvSpPr>
            <p:spPr>
              <a:xfrm>
                <a:off x="4535360" y="4250004"/>
                <a:ext cx="54191" cy="45944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064" extrusionOk="0">
                    <a:moveTo>
                      <a:pt x="1247" y="1"/>
                    </a:moveTo>
                    <a:lnTo>
                      <a:pt x="177" y="910"/>
                    </a:lnTo>
                    <a:lnTo>
                      <a:pt x="1" y="1064"/>
                    </a:lnTo>
                    <a:lnTo>
                      <a:pt x="1" y="1064"/>
                    </a:lnTo>
                    <a:lnTo>
                      <a:pt x="382" y="990"/>
                    </a:lnTo>
                    <a:lnTo>
                      <a:pt x="456" y="910"/>
                    </a:lnTo>
                    <a:lnTo>
                      <a:pt x="1255" y="89"/>
                    </a:lnTo>
                    <a:lnTo>
                      <a:pt x="1247" y="1"/>
                    </a:lnTo>
                    <a:close/>
                  </a:path>
                </a:pathLst>
              </a:custGeom>
              <a:solidFill>
                <a:srgbClr val="A32E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000">
                  <a:solidFill>
                    <a:schemeClr val="tx2"/>
                  </a:solidFill>
                </a:endParaRPr>
              </a:p>
            </p:txBody>
          </p:sp>
          <p:sp>
            <p:nvSpPr>
              <p:cNvPr id="1561" name="Google Shape;1561;p43"/>
              <p:cNvSpPr/>
              <p:nvPr/>
            </p:nvSpPr>
            <p:spPr>
              <a:xfrm>
                <a:off x="4535360" y="4250004"/>
                <a:ext cx="54191" cy="45944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064" extrusionOk="0">
                    <a:moveTo>
                      <a:pt x="1247" y="1"/>
                    </a:moveTo>
                    <a:lnTo>
                      <a:pt x="177" y="910"/>
                    </a:lnTo>
                    <a:lnTo>
                      <a:pt x="1" y="1064"/>
                    </a:lnTo>
                    <a:lnTo>
                      <a:pt x="1" y="1064"/>
                    </a:lnTo>
                    <a:lnTo>
                      <a:pt x="382" y="990"/>
                    </a:lnTo>
                    <a:lnTo>
                      <a:pt x="456" y="910"/>
                    </a:lnTo>
                    <a:lnTo>
                      <a:pt x="1255" y="89"/>
                    </a:lnTo>
                    <a:lnTo>
                      <a:pt x="124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000">
                  <a:solidFill>
                    <a:schemeClr val="tx2"/>
                  </a:solidFill>
                </a:endParaRPr>
              </a:p>
            </p:txBody>
          </p:sp>
          <p:sp>
            <p:nvSpPr>
              <p:cNvPr id="1562" name="Google Shape;1562;p43"/>
              <p:cNvSpPr/>
              <p:nvPr/>
            </p:nvSpPr>
            <p:spPr>
              <a:xfrm>
                <a:off x="4517656" y="4247154"/>
                <a:ext cx="37092" cy="48793"/>
              </a:xfrm>
              <a:custGeom>
                <a:avLst/>
                <a:gdLst/>
                <a:ahLst/>
                <a:cxnLst/>
                <a:rect l="l" t="t" r="r" b="b"/>
                <a:pathLst>
                  <a:path w="859" h="1130" extrusionOk="0">
                    <a:moveTo>
                      <a:pt x="220" y="1"/>
                    </a:moveTo>
                    <a:lnTo>
                      <a:pt x="0" y="74"/>
                    </a:lnTo>
                    <a:cubicBezTo>
                      <a:pt x="22" y="455"/>
                      <a:pt x="162" y="822"/>
                      <a:pt x="404" y="1130"/>
                    </a:cubicBezTo>
                    <a:lnTo>
                      <a:pt x="778" y="1056"/>
                    </a:lnTo>
                    <a:lnTo>
                      <a:pt x="858" y="976"/>
                    </a:lnTo>
                    <a:lnTo>
                      <a:pt x="858" y="976"/>
                    </a:lnTo>
                    <a:cubicBezTo>
                      <a:pt x="858" y="976"/>
                      <a:pt x="764" y="1012"/>
                      <a:pt x="683" y="1012"/>
                    </a:cubicBezTo>
                    <a:cubicBezTo>
                      <a:pt x="643" y="1012"/>
                      <a:pt x="606" y="1003"/>
                      <a:pt x="587" y="976"/>
                    </a:cubicBezTo>
                    <a:cubicBezTo>
                      <a:pt x="367" y="932"/>
                      <a:pt x="176" y="133"/>
                      <a:pt x="22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000">
                  <a:solidFill>
                    <a:schemeClr val="tx2"/>
                  </a:solidFill>
                </a:endParaRPr>
              </a:p>
            </p:txBody>
          </p:sp>
          <p:sp>
            <p:nvSpPr>
              <p:cNvPr id="1563" name="Google Shape;1563;p43"/>
              <p:cNvSpPr/>
              <p:nvPr/>
            </p:nvSpPr>
            <p:spPr>
              <a:xfrm>
                <a:off x="4471755" y="4048351"/>
                <a:ext cx="118443" cy="139903"/>
              </a:xfrm>
              <a:custGeom>
                <a:avLst/>
                <a:gdLst/>
                <a:ahLst/>
                <a:cxnLst/>
                <a:rect l="l" t="t" r="r" b="b"/>
                <a:pathLst>
                  <a:path w="2743" h="3240" extrusionOk="0">
                    <a:moveTo>
                      <a:pt x="1401" y="0"/>
                    </a:moveTo>
                    <a:lnTo>
                      <a:pt x="1335" y="147"/>
                    </a:lnTo>
                    <a:lnTo>
                      <a:pt x="829" y="1269"/>
                    </a:lnTo>
                    <a:lnTo>
                      <a:pt x="572" y="1840"/>
                    </a:lnTo>
                    <a:lnTo>
                      <a:pt x="66" y="2962"/>
                    </a:lnTo>
                    <a:lnTo>
                      <a:pt x="0" y="3116"/>
                    </a:lnTo>
                    <a:cubicBezTo>
                      <a:pt x="0" y="3116"/>
                      <a:pt x="246" y="3240"/>
                      <a:pt x="584" y="3240"/>
                    </a:cubicBezTo>
                    <a:cubicBezTo>
                      <a:pt x="1000" y="3240"/>
                      <a:pt x="1556" y="3052"/>
                      <a:pt x="1965" y="2214"/>
                    </a:cubicBezTo>
                    <a:cubicBezTo>
                      <a:pt x="2742" y="616"/>
                      <a:pt x="1401" y="0"/>
                      <a:pt x="140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000">
                  <a:solidFill>
                    <a:schemeClr val="tx2"/>
                  </a:solidFill>
                </a:endParaRPr>
              </a:p>
            </p:txBody>
          </p:sp>
          <p:sp>
            <p:nvSpPr>
              <p:cNvPr id="1564" name="Google Shape;1564;p43"/>
              <p:cNvSpPr/>
              <p:nvPr/>
            </p:nvSpPr>
            <p:spPr>
              <a:xfrm>
                <a:off x="4474605" y="4054656"/>
                <a:ext cx="105143" cy="126388"/>
              </a:xfrm>
              <a:custGeom>
                <a:avLst/>
                <a:gdLst/>
                <a:ahLst/>
                <a:cxnLst/>
                <a:rect l="l" t="t" r="r" b="b"/>
                <a:pathLst>
                  <a:path w="2435" h="2927" extrusionOk="0">
                    <a:moveTo>
                      <a:pt x="1269" y="1"/>
                    </a:moveTo>
                    <a:lnTo>
                      <a:pt x="763" y="1123"/>
                    </a:lnTo>
                    <a:lnTo>
                      <a:pt x="506" y="1694"/>
                    </a:lnTo>
                    <a:lnTo>
                      <a:pt x="0" y="2816"/>
                    </a:lnTo>
                    <a:cubicBezTo>
                      <a:pt x="43" y="2838"/>
                      <a:pt x="250" y="2926"/>
                      <a:pt x="522" y="2926"/>
                    </a:cubicBezTo>
                    <a:cubicBezTo>
                      <a:pt x="899" y="2926"/>
                      <a:pt x="1401" y="2756"/>
                      <a:pt x="1767" y="2002"/>
                    </a:cubicBezTo>
                    <a:cubicBezTo>
                      <a:pt x="2434" y="624"/>
                      <a:pt x="1371" y="59"/>
                      <a:pt x="1269" y="1"/>
                    </a:cubicBezTo>
                    <a:close/>
                  </a:path>
                </a:pathLst>
              </a:custGeom>
              <a:solidFill>
                <a:srgbClr val="FFF2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000">
                  <a:solidFill>
                    <a:schemeClr val="tx2"/>
                  </a:solidFill>
                </a:endParaRPr>
              </a:p>
            </p:txBody>
          </p:sp>
          <p:sp>
            <p:nvSpPr>
              <p:cNvPr id="1565" name="Google Shape;1565;p43"/>
              <p:cNvSpPr/>
              <p:nvPr/>
            </p:nvSpPr>
            <p:spPr>
              <a:xfrm>
                <a:off x="4475210" y="4055951"/>
                <a:ext cx="102941" cy="123624"/>
              </a:xfrm>
              <a:custGeom>
                <a:avLst/>
                <a:gdLst/>
                <a:ahLst/>
                <a:cxnLst/>
                <a:rect l="l" t="t" r="r" b="b"/>
                <a:pathLst>
                  <a:path w="2384" h="2863" extrusionOk="0">
                    <a:moveTo>
                      <a:pt x="1240" y="0"/>
                    </a:moveTo>
                    <a:lnTo>
                      <a:pt x="741" y="1100"/>
                    </a:lnTo>
                    <a:lnTo>
                      <a:pt x="492" y="1657"/>
                    </a:lnTo>
                    <a:lnTo>
                      <a:pt x="1" y="2757"/>
                    </a:lnTo>
                    <a:cubicBezTo>
                      <a:pt x="41" y="2775"/>
                      <a:pt x="243" y="2863"/>
                      <a:pt x="510" y="2863"/>
                    </a:cubicBezTo>
                    <a:cubicBezTo>
                      <a:pt x="878" y="2863"/>
                      <a:pt x="1370" y="2697"/>
                      <a:pt x="1731" y="1958"/>
                    </a:cubicBezTo>
                    <a:cubicBezTo>
                      <a:pt x="2384" y="616"/>
                      <a:pt x="1343" y="51"/>
                      <a:pt x="124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000">
                  <a:solidFill>
                    <a:schemeClr val="tx2"/>
                  </a:solidFill>
                </a:endParaRPr>
              </a:p>
            </p:txBody>
          </p:sp>
          <p:sp>
            <p:nvSpPr>
              <p:cNvPr id="1566" name="Google Shape;1566;p43"/>
              <p:cNvSpPr/>
              <p:nvPr/>
            </p:nvSpPr>
            <p:spPr>
              <a:xfrm>
                <a:off x="4496454" y="4103104"/>
                <a:ext cx="23360" cy="25433"/>
              </a:xfrm>
              <a:custGeom>
                <a:avLst/>
                <a:gdLst/>
                <a:ahLst/>
                <a:cxnLst/>
                <a:rect l="l" t="t" r="r" b="b"/>
                <a:pathLst>
                  <a:path w="541" h="589" extrusionOk="0">
                    <a:moveTo>
                      <a:pt x="257" y="1"/>
                    </a:moveTo>
                    <a:lnTo>
                      <a:pt x="0" y="572"/>
                    </a:lnTo>
                    <a:cubicBezTo>
                      <a:pt x="35" y="583"/>
                      <a:pt x="68" y="588"/>
                      <a:pt x="100" y="588"/>
                    </a:cubicBezTo>
                    <a:cubicBezTo>
                      <a:pt x="390" y="588"/>
                      <a:pt x="541" y="172"/>
                      <a:pt x="25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000">
                  <a:solidFill>
                    <a:schemeClr val="tx2"/>
                  </a:solidFill>
                </a:endParaRPr>
              </a:p>
            </p:txBody>
          </p:sp>
          <p:sp>
            <p:nvSpPr>
              <p:cNvPr id="1567" name="Google Shape;1567;p43"/>
              <p:cNvSpPr/>
              <p:nvPr/>
            </p:nvSpPr>
            <p:spPr>
              <a:xfrm>
                <a:off x="4501204" y="4122017"/>
                <a:ext cx="5268" cy="57429"/>
              </a:xfrm>
              <a:custGeom>
                <a:avLst/>
                <a:gdLst/>
                <a:ahLst/>
                <a:cxnLst/>
                <a:rect l="l" t="t" r="r" b="b"/>
                <a:pathLst>
                  <a:path w="122" h="1330" extrusionOk="0">
                    <a:moveTo>
                      <a:pt x="65" y="1"/>
                    </a:moveTo>
                    <a:cubicBezTo>
                      <a:pt x="56" y="1"/>
                      <a:pt x="47" y="5"/>
                      <a:pt x="44" y="17"/>
                    </a:cubicBezTo>
                    <a:cubicBezTo>
                      <a:pt x="0" y="347"/>
                      <a:pt x="0" y="692"/>
                      <a:pt x="37" y="1022"/>
                    </a:cubicBezTo>
                    <a:cubicBezTo>
                      <a:pt x="44" y="1117"/>
                      <a:pt x="59" y="1212"/>
                      <a:pt x="73" y="1308"/>
                    </a:cubicBezTo>
                    <a:cubicBezTo>
                      <a:pt x="73" y="1322"/>
                      <a:pt x="86" y="1330"/>
                      <a:pt x="98" y="1330"/>
                    </a:cubicBezTo>
                    <a:cubicBezTo>
                      <a:pt x="110" y="1330"/>
                      <a:pt x="121" y="1322"/>
                      <a:pt x="117" y="1308"/>
                    </a:cubicBezTo>
                    <a:cubicBezTo>
                      <a:pt x="59" y="978"/>
                      <a:pt x="44" y="640"/>
                      <a:pt x="66" y="310"/>
                    </a:cubicBezTo>
                    <a:cubicBezTo>
                      <a:pt x="73" y="215"/>
                      <a:pt x="81" y="120"/>
                      <a:pt x="88" y="24"/>
                    </a:cubicBezTo>
                    <a:cubicBezTo>
                      <a:pt x="93" y="11"/>
                      <a:pt x="78" y="1"/>
                      <a:pt x="6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000">
                  <a:solidFill>
                    <a:schemeClr val="tx2"/>
                  </a:solidFill>
                </a:endParaRPr>
              </a:p>
            </p:txBody>
          </p:sp>
          <p:sp>
            <p:nvSpPr>
              <p:cNvPr id="1568" name="Google Shape;1568;p43"/>
              <p:cNvSpPr/>
              <p:nvPr/>
            </p:nvSpPr>
            <p:spPr>
              <a:xfrm>
                <a:off x="4506731" y="4116231"/>
                <a:ext cx="43828" cy="27160"/>
              </a:xfrm>
              <a:custGeom>
                <a:avLst/>
                <a:gdLst/>
                <a:ahLst/>
                <a:cxnLst/>
                <a:rect l="l" t="t" r="r" b="b"/>
                <a:pathLst>
                  <a:path w="1015" h="629" extrusionOk="0">
                    <a:moveTo>
                      <a:pt x="42" y="1"/>
                    </a:moveTo>
                    <a:cubicBezTo>
                      <a:pt x="22" y="1"/>
                      <a:pt x="1" y="23"/>
                      <a:pt x="19" y="41"/>
                    </a:cubicBezTo>
                    <a:cubicBezTo>
                      <a:pt x="253" y="217"/>
                      <a:pt x="495" y="378"/>
                      <a:pt x="752" y="518"/>
                    </a:cubicBezTo>
                    <a:cubicBezTo>
                      <a:pt x="825" y="554"/>
                      <a:pt x="906" y="598"/>
                      <a:pt x="979" y="628"/>
                    </a:cubicBezTo>
                    <a:cubicBezTo>
                      <a:pt x="982" y="629"/>
                      <a:pt x="984" y="629"/>
                      <a:pt x="986" y="629"/>
                    </a:cubicBezTo>
                    <a:cubicBezTo>
                      <a:pt x="1004" y="629"/>
                      <a:pt x="1014" y="604"/>
                      <a:pt x="1001" y="591"/>
                    </a:cubicBezTo>
                    <a:cubicBezTo>
                      <a:pt x="737" y="466"/>
                      <a:pt x="488" y="320"/>
                      <a:pt x="253" y="151"/>
                    </a:cubicBezTo>
                    <a:cubicBezTo>
                      <a:pt x="187" y="107"/>
                      <a:pt x="121" y="56"/>
                      <a:pt x="55" y="5"/>
                    </a:cubicBezTo>
                    <a:cubicBezTo>
                      <a:pt x="51" y="2"/>
                      <a:pt x="47" y="1"/>
                      <a:pt x="4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000">
                  <a:solidFill>
                    <a:schemeClr val="tx2"/>
                  </a:solidFill>
                </a:endParaRPr>
              </a:p>
            </p:txBody>
          </p:sp>
          <p:sp>
            <p:nvSpPr>
              <p:cNvPr id="1569" name="Google Shape;1569;p43"/>
              <p:cNvSpPr/>
              <p:nvPr/>
            </p:nvSpPr>
            <p:spPr>
              <a:xfrm>
                <a:off x="4509883" y="4098484"/>
                <a:ext cx="50477" cy="16495"/>
              </a:xfrm>
              <a:custGeom>
                <a:avLst/>
                <a:gdLst/>
                <a:ahLst/>
                <a:cxnLst/>
                <a:rect l="l" t="t" r="r" b="b"/>
                <a:pathLst>
                  <a:path w="1169" h="382" extrusionOk="0">
                    <a:moveTo>
                      <a:pt x="1141" y="0"/>
                    </a:moveTo>
                    <a:cubicBezTo>
                      <a:pt x="1136" y="0"/>
                      <a:pt x="1131" y="2"/>
                      <a:pt x="1126" y="5"/>
                    </a:cubicBezTo>
                    <a:cubicBezTo>
                      <a:pt x="826" y="34"/>
                      <a:pt x="532" y="108"/>
                      <a:pt x="254" y="225"/>
                    </a:cubicBezTo>
                    <a:cubicBezTo>
                      <a:pt x="173" y="262"/>
                      <a:pt x="100" y="298"/>
                      <a:pt x="19" y="342"/>
                    </a:cubicBezTo>
                    <a:cubicBezTo>
                      <a:pt x="0" y="349"/>
                      <a:pt x="14" y="382"/>
                      <a:pt x="32" y="382"/>
                    </a:cubicBezTo>
                    <a:cubicBezTo>
                      <a:pt x="35" y="382"/>
                      <a:pt x="38" y="381"/>
                      <a:pt x="41" y="379"/>
                    </a:cubicBezTo>
                    <a:cubicBezTo>
                      <a:pt x="305" y="240"/>
                      <a:pt x="591" y="137"/>
                      <a:pt x="884" y="86"/>
                    </a:cubicBezTo>
                    <a:cubicBezTo>
                      <a:pt x="972" y="64"/>
                      <a:pt x="1053" y="56"/>
                      <a:pt x="1141" y="49"/>
                    </a:cubicBezTo>
                    <a:cubicBezTo>
                      <a:pt x="1141" y="49"/>
                      <a:pt x="1148" y="49"/>
                      <a:pt x="1148" y="42"/>
                    </a:cubicBezTo>
                    <a:cubicBezTo>
                      <a:pt x="1156" y="42"/>
                      <a:pt x="1156" y="42"/>
                      <a:pt x="1163" y="34"/>
                    </a:cubicBezTo>
                    <a:cubicBezTo>
                      <a:pt x="1169" y="17"/>
                      <a:pt x="1157" y="0"/>
                      <a:pt x="11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000">
                  <a:solidFill>
                    <a:schemeClr val="tx2"/>
                  </a:solidFill>
                </a:endParaRPr>
              </a:p>
            </p:txBody>
          </p:sp>
          <p:sp>
            <p:nvSpPr>
              <p:cNvPr id="1570" name="Google Shape;1570;p43"/>
              <p:cNvSpPr/>
              <p:nvPr/>
            </p:nvSpPr>
            <p:spPr>
              <a:xfrm>
                <a:off x="4507724" y="4063853"/>
                <a:ext cx="35408" cy="46418"/>
              </a:xfrm>
              <a:custGeom>
                <a:avLst/>
                <a:gdLst/>
                <a:ahLst/>
                <a:cxnLst/>
                <a:rect l="l" t="t" r="r" b="b"/>
                <a:pathLst>
                  <a:path w="820" h="1075" extrusionOk="0">
                    <a:moveTo>
                      <a:pt x="782" y="1"/>
                    </a:moveTo>
                    <a:cubicBezTo>
                      <a:pt x="776" y="1"/>
                      <a:pt x="770" y="3"/>
                      <a:pt x="766" y="8"/>
                    </a:cubicBezTo>
                    <a:cubicBezTo>
                      <a:pt x="531" y="250"/>
                      <a:pt x="326" y="514"/>
                      <a:pt x="150" y="800"/>
                    </a:cubicBezTo>
                    <a:cubicBezTo>
                      <a:pt x="98" y="880"/>
                      <a:pt x="54" y="961"/>
                      <a:pt x="10" y="1042"/>
                    </a:cubicBezTo>
                    <a:cubicBezTo>
                      <a:pt x="1" y="1061"/>
                      <a:pt x="14" y="1074"/>
                      <a:pt x="28" y="1074"/>
                    </a:cubicBezTo>
                    <a:cubicBezTo>
                      <a:pt x="35" y="1074"/>
                      <a:pt x="42" y="1071"/>
                      <a:pt x="47" y="1064"/>
                    </a:cubicBezTo>
                    <a:cubicBezTo>
                      <a:pt x="208" y="770"/>
                      <a:pt x="392" y="499"/>
                      <a:pt x="612" y="250"/>
                    </a:cubicBezTo>
                    <a:cubicBezTo>
                      <a:pt x="670" y="176"/>
                      <a:pt x="736" y="110"/>
                      <a:pt x="802" y="37"/>
                    </a:cubicBezTo>
                    <a:cubicBezTo>
                      <a:pt x="819" y="26"/>
                      <a:pt x="801" y="1"/>
                      <a:pt x="78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000">
                  <a:solidFill>
                    <a:schemeClr val="tx2"/>
                  </a:solidFill>
                </a:endParaRPr>
              </a:p>
            </p:txBody>
          </p:sp>
          <p:sp>
            <p:nvSpPr>
              <p:cNvPr id="1571" name="Google Shape;1571;p43"/>
              <p:cNvSpPr/>
              <p:nvPr/>
            </p:nvSpPr>
            <p:spPr>
              <a:xfrm>
                <a:off x="4381854" y="4205355"/>
                <a:ext cx="130145" cy="94262"/>
              </a:xfrm>
              <a:custGeom>
                <a:avLst/>
                <a:gdLst/>
                <a:ahLst/>
                <a:cxnLst/>
                <a:rect l="l" t="t" r="r" b="b"/>
                <a:pathLst>
                  <a:path w="3014" h="2183" extrusionOk="0">
                    <a:moveTo>
                      <a:pt x="741" y="1"/>
                    </a:moveTo>
                    <a:cubicBezTo>
                      <a:pt x="741" y="1"/>
                      <a:pt x="0" y="888"/>
                      <a:pt x="1100" y="1775"/>
                    </a:cubicBezTo>
                    <a:cubicBezTo>
                      <a:pt x="1474" y="2080"/>
                      <a:pt x="1807" y="2183"/>
                      <a:pt x="2086" y="2183"/>
                    </a:cubicBezTo>
                    <a:cubicBezTo>
                      <a:pt x="2666" y="2183"/>
                      <a:pt x="3013" y="1738"/>
                      <a:pt x="3013" y="1738"/>
                    </a:cubicBezTo>
                    <a:lnTo>
                      <a:pt x="2896" y="1650"/>
                    </a:lnTo>
                    <a:lnTo>
                      <a:pt x="2082" y="1027"/>
                    </a:lnTo>
                    <a:lnTo>
                      <a:pt x="1672" y="712"/>
                    </a:lnTo>
                    <a:lnTo>
                      <a:pt x="851" y="89"/>
                    </a:lnTo>
                    <a:lnTo>
                      <a:pt x="741" y="1"/>
                    </a:lnTo>
                    <a:close/>
                  </a:path>
                </a:pathLst>
              </a:custGeom>
              <a:solidFill>
                <a:srgbClr val="F2A5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000">
                  <a:solidFill>
                    <a:schemeClr val="tx2"/>
                  </a:solidFill>
                </a:endParaRPr>
              </a:p>
            </p:txBody>
          </p:sp>
          <p:sp>
            <p:nvSpPr>
              <p:cNvPr id="1572" name="Google Shape;1572;p43"/>
              <p:cNvSpPr/>
              <p:nvPr/>
            </p:nvSpPr>
            <p:spPr>
              <a:xfrm>
                <a:off x="4392304" y="4209155"/>
                <a:ext cx="114643" cy="84676"/>
              </a:xfrm>
              <a:custGeom>
                <a:avLst/>
                <a:gdLst/>
                <a:ahLst/>
                <a:cxnLst/>
                <a:rect l="l" t="t" r="r" b="b"/>
                <a:pathLst>
                  <a:path w="2655" h="1961" extrusionOk="0">
                    <a:moveTo>
                      <a:pt x="609" y="1"/>
                    </a:moveTo>
                    <a:lnTo>
                      <a:pt x="609" y="1"/>
                    </a:lnTo>
                    <a:cubicBezTo>
                      <a:pt x="550" y="74"/>
                      <a:pt x="0" y="829"/>
                      <a:pt x="938" y="1592"/>
                    </a:cubicBezTo>
                    <a:cubicBezTo>
                      <a:pt x="1277" y="1867"/>
                      <a:pt x="1578" y="1961"/>
                      <a:pt x="1829" y="1961"/>
                    </a:cubicBezTo>
                    <a:cubicBezTo>
                      <a:pt x="2313" y="1961"/>
                      <a:pt x="2616" y="1615"/>
                      <a:pt x="2654" y="1562"/>
                    </a:cubicBezTo>
                    <a:lnTo>
                      <a:pt x="1840" y="939"/>
                    </a:lnTo>
                    <a:lnTo>
                      <a:pt x="1422" y="624"/>
                    </a:lnTo>
                    <a:lnTo>
                      <a:pt x="609" y="1"/>
                    </a:lnTo>
                    <a:close/>
                  </a:path>
                </a:pathLst>
              </a:custGeom>
              <a:solidFill>
                <a:srgbClr val="FFF2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000">
                  <a:solidFill>
                    <a:schemeClr val="tx2"/>
                  </a:solidFill>
                </a:endParaRPr>
              </a:p>
            </p:txBody>
          </p:sp>
          <p:sp>
            <p:nvSpPr>
              <p:cNvPr id="1573" name="Google Shape;1573;p43"/>
              <p:cNvSpPr/>
              <p:nvPr/>
            </p:nvSpPr>
            <p:spPr>
              <a:xfrm>
                <a:off x="4394204" y="4209803"/>
                <a:ext cx="112095" cy="82906"/>
              </a:xfrm>
              <a:custGeom>
                <a:avLst/>
                <a:gdLst/>
                <a:ahLst/>
                <a:cxnLst/>
                <a:rect l="l" t="t" r="r" b="b"/>
                <a:pathLst>
                  <a:path w="2596" h="1920" extrusionOk="0">
                    <a:moveTo>
                      <a:pt x="587" y="0"/>
                    </a:moveTo>
                    <a:cubicBezTo>
                      <a:pt x="535" y="74"/>
                      <a:pt x="0" y="814"/>
                      <a:pt x="916" y="1562"/>
                    </a:cubicBezTo>
                    <a:cubicBezTo>
                      <a:pt x="1244" y="1829"/>
                      <a:pt x="1535" y="1920"/>
                      <a:pt x="1780" y="1920"/>
                    </a:cubicBezTo>
                    <a:cubicBezTo>
                      <a:pt x="2253" y="1920"/>
                      <a:pt x="2552" y="1581"/>
                      <a:pt x="2595" y="1533"/>
                    </a:cubicBezTo>
                    <a:lnTo>
                      <a:pt x="1796" y="924"/>
                    </a:lnTo>
                    <a:lnTo>
                      <a:pt x="1393" y="616"/>
                    </a:lnTo>
                    <a:lnTo>
                      <a:pt x="587" y="0"/>
                    </a:lnTo>
                    <a:close/>
                  </a:path>
                </a:pathLst>
              </a:custGeom>
              <a:solidFill>
                <a:srgbClr val="FFC7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000">
                  <a:solidFill>
                    <a:schemeClr val="tx2"/>
                  </a:solidFill>
                </a:endParaRPr>
              </a:p>
            </p:txBody>
          </p:sp>
          <p:sp>
            <p:nvSpPr>
              <p:cNvPr id="1574" name="Google Shape;1574;p43"/>
              <p:cNvSpPr/>
              <p:nvPr/>
            </p:nvSpPr>
            <p:spPr>
              <a:xfrm>
                <a:off x="4448870" y="4236056"/>
                <a:ext cx="22929" cy="17358"/>
              </a:xfrm>
              <a:custGeom>
                <a:avLst/>
                <a:gdLst/>
                <a:ahLst/>
                <a:cxnLst/>
                <a:rect l="l" t="t" r="r" b="b"/>
                <a:pathLst>
                  <a:path w="531" h="402" extrusionOk="0">
                    <a:moveTo>
                      <a:pt x="120" y="1"/>
                    </a:moveTo>
                    <a:cubicBezTo>
                      <a:pt x="1" y="201"/>
                      <a:pt x="165" y="401"/>
                      <a:pt x="345" y="401"/>
                    </a:cubicBezTo>
                    <a:cubicBezTo>
                      <a:pt x="409" y="401"/>
                      <a:pt x="475" y="376"/>
                      <a:pt x="530" y="316"/>
                    </a:cubicBezTo>
                    <a:lnTo>
                      <a:pt x="120" y="1"/>
                    </a:lnTo>
                    <a:close/>
                  </a:path>
                </a:pathLst>
              </a:custGeom>
              <a:solidFill>
                <a:srgbClr val="FFF2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000">
                  <a:solidFill>
                    <a:schemeClr val="tx2"/>
                  </a:solidFill>
                </a:endParaRPr>
              </a:p>
            </p:txBody>
          </p:sp>
          <p:sp>
            <p:nvSpPr>
              <p:cNvPr id="1575" name="Google Shape;1575;p43"/>
              <p:cNvSpPr/>
              <p:nvPr/>
            </p:nvSpPr>
            <p:spPr>
              <a:xfrm>
                <a:off x="4409705" y="4232904"/>
                <a:ext cx="48016" cy="11270"/>
              </a:xfrm>
              <a:custGeom>
                <a:avLst/>
                <a:gdLst/>
                <a:ahLst/>
                <a:cxnLst/>
                <a:rect l="l" t="t" r="r" b="b"/>
                <a:pathLst>
                  <a:path w="1112" h="261" extrusionOk="0">
                    <a:moveTo>
                      <a:pt x="37" y="1"/>
                    </a:moveTo>
                    <a:cubicBezTo>
                      <a:pt x="8" y="1"/>
                      <a:pt x="0" y="37"/>
                      <a:pt x="22" y="37"/>
                    </a:cubicBezTo>
                    <a:cubicBezTo>
                      <a:pt x="308" y="52"/>
                      <a:pt x="579" y="103"/>
                      <a:pt x="851" y="184"/>
                    </a:cubicBezTo>
                    <a:cubicBezTo>
                      <a:pt x="924" y="206"/>
                      <a:pt x="997" y="228"/>
                      <a:pt x="1078" y="257"/>
                    </a:cubicBezTo>
                    <a:cubicBezTo>
                      <a:pt x="1082" y="260"/>
                      <a:pt x="1085" y="261"/>
                      <a:pt x="1088" y="261"/>
                    </a:cubicBezTo>
                    <a:cubicBezTo>
                      <a:pt x="1104" y="261"/>
                      <a:pt x="1111" y="234"/>
                      <a:pt x="1093" y="228"/>
                    </a:cubicBezTo>
                    <a:cubicBezTo>
                      <a:pt x="829" y="125"/>
                      <a:pt x="550" y="59"/>
                      <a:pt x="272" y="23"/>
                    </a:cubicBezTo>
                    <a:cubicBezTo>
                      <a:pt x="191" y="8"/>
                      <a:pt x="110" y="1"/>
                      <a:pt x="37" y="1"/>
                    </a:cubicBezTo>
                    <a:close/>
                  </a:path>
                </a:pathLst>
              </a:custGeom>
              <a:solidFill>
                <a:srgbClr val="FFF2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000">
                  <a:solidFill>
                    <a:schemeClr val="tx2"/>
                  </a:solidFill>
                </a:endParaRPr>
              </a:p>
            </p:txBody>
          </p:sp>
          <p:sp>
            <p:nvSpPr>
              <p:cNvPr id="1576" name="Google Shape;1576;p43"/>
              <p:cNvSpPr/>
              <p:nvPr/>
            </p:nvSpPr>
            <p:spPr>
              <a:xfrm>
                <a:off x="4431036" y="4246981"/>
                <a:ext cx="30485" cy="30183"/>
              </a:xfrm>
              <a:custGeom>
                <a:avLst/>
                <a:gdLst/>
                <a:ahLst/>
                <a:cxnLst/>
                <a:rect l="l" t="t" r="r" b="b"/>
                <a:pathLst>
                  <a:path w="706" h="699" extrusionOk="0">
                    <a:moveTo>
                      <a:pt x="681" y="1"/>
                    </a:moveTo>
                    <a:cubicBezTo>
                      <a:pt x="678" y="1"/>
                      <a:pt x="675" y="2"/>
                      <a:pt x="672" y="5"/>
                    </a:cubicBezTo>
                    <a:cubicBezTo>
                      <a:pt x="481" y="159"/>
                      <a:pt x="305" y="327"/>
                      <a:pt x="144" y="510"/>
                    </a:cubicBezTo>
                    <a:cubicBezTo>
                      <a:pt x="100" y="562"/>
                      <a:pt x="56" y="613"/>
                      <a:pt x="12" y="664"/>
                    </a:cubicBezTo>
                    <a:cubicBezTo>
                      <a:pt x="1" y="681"/>
                      <a:pt x="11" y="698"/>
                      <a:pt x="27" y="698"/>
                    </a:cubicBezTo>
                    <a:cubicBezTo>
                      <a:pt x="32" y="698"/>
                      <a:pt x="37" y="697"/>
                      <a:pt x="41" y="694"/>
                    </a:cubicBezTo>
                    <a:cubicBezTo>
                      <a:pt x="188" y="503"/>
                      <a:pt x="357" y="327"/>
                      <a:pt x="533" y="173"/>
                    </a:cubicBezTo>
                    <a:cubicBezTo>
                      <a:pt x="584" y="122"/>
                      <a:pt x="635" y="78"/>
                      <a:pt x="694" y="34"/>
                    </a:cubicBezTo>
                    <a:cubicBezTo>
                      <a:pt x="706" y="22"/>
                      <a:pt x="694" y="1"/>
                      <a:pt x="681" y="1"/>
                    </a:cubicBezTo>
                    <a:close/>
                  </a:path>
                </a:pathLst>
              </a:custGeom>
              <a:solidFill>
                <a:srgbClr val="FFF2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000">
                  <a:solidFill>
                    <a:schemeClr val="tx2"/>
                  </a:solidFill>
                </a:endParaRPr>
              </a:p>
            </p:txBody>
          </p:sp>
          <p:sp>
            <p:nvSpPr>
              <p:cNvPr id="1577" name="Google Shape;1577;p43"/>
              <p:cNvSpPr/>
              <p:nvPr/>
            </p:nvSpPr>
            <p:spPr>
              <a:xfrm>
                <a:off x="4461392" y="4249831"/>
                <a:ext cx="5959" cy="43525"/>
              </a:xfrm>
              <a:custGeom>
                <a:avLst/>
                <a:gdLst/>
                <a:ahLst/>
                <a:cxnLst/>
                <a:rect l="l" t="t" r="r" b="b"/>
                <a:pathLst>
                  <a:path w="138" h="1008" extrusionOk="0">
                    <a:moveTo>
                      <a:pt x="27" y="1"/>
                    </a:moveTo>
                    <a:cubicBezTo>
                      <a:pt x="15" y="1"/>
                      <a:pt x="1" y="12"/>
                      <a:pt x="6" y="27"/>
                    </a:cubicBezTo>
                    <a:cubicBezTo>
                      <a:pt x="72" y="268"/>
                      <a:pt x="94" y="518"/>
                      <a:pt x="86" y="767"/>
                    </a:cubicBezTo>
                    <a:cubicBezTo>
                      <a:pt x="86" y="840"/>
                      <a:pt x="79" y="906"/>
                      <a:pt x="64" y="980"/>
                    </a:cubicBezTo>
                    <a:cubicBezTo>
                      <a:pt x="64" y="980"/>
                      <a:pt x="64" y="987"/>
                      <a:pt x="64" y="987"/>
                    </a:cubicBezTo>
                    <a:cubicBezTo>
                      <a:pt x="64" y="994"/>
                      <a:pt x="72" y="994"/>
                      <a:pt x="72" y="1002"/>
                    </a:cubicBezTo>
                    <a:cubicBezTo>
                      <a:pt x="76" y="1006"/>
                      <a:pt x="80" y="1008"/>
                      <a:pt x="85" y="1008"/>
                    </a:cubicBezTo>
                    <a:cubicBezTo>
                      <a:pt x="96" y="1008"/>
                      <a:pt x="106" y="996"/>
                      <a:pt x="101" y="980"/>
                    </a:cubicBezTo>
                    <a:cubicBezTo>
                      <a:pt x="138" y="730"/>
                      <a:pt x="130" y="474"/>
                      <a:pt x="86" y="224"/>
                    </a:cubicBezTo>
                    <a:cubicBezTo>
                      <a:pt x="79" y="159"/>
                      <a:pt x="57" y="85"/>
                      <a:pt x="42" y="12"/>
                    </a:cubicBezTo>
                    <a:cubicBezTo>
                      <a:pt x="40" y="4"/>
                      <a:pt x="34" y="1"/>
                      <a:pt x="27" y="1"/>
                    </a:cubicBezTo>
                    <a:close/>
                  </a:path>
                </a:pathLst>
              </a:custGeom>
              <a:solidFill>
                <a:srgbClr val="FFF2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000">
                  <a:solidFill>
                    <a:schemeClr val="tx2"/>
                  </a:solidFill>
                </a:endParaRPr>
              </a:p>
            </p:txBody>
          </p:sp>
          <p:sp>
            <p:nvSpPr>
              <p:cNvPr id="1578" name="Google Shape;1578;p43"/>
              <p:cNvSpPr/>
              <p:nvPr/>
            </p:nvSpPr>
            <p:spPr>
              <a:xfrm>
                <a:off x="4465537" y="4248881"/>
                <a:ext cx="32040" cy="36703"/>
              </a:xfrm>
              <a:custGeom>
                <a:avLst/>
                <a:gdLst/>
                <a:ahLst/>
                <a:cxnLst/>
                <a:rect l="l" t="t" r="r" b="b"/>
                <a:pathLst>
                  <a:path w="742" h="850" extrusionOk="0">
                    <a:moveTo>
                      <a:pt x="25" y="1"/>
                    </a:moveTo>
                    <a:cubicBezTo>
                      <a:pt x="13" y="1"/>
                      <a:pt x="0" y="22"/>
                      <a:pt x="12" y="34"/>
                    </a:cubicBezTo>
                    <a:cubicBezTo>
                      <a:pt x="218" y="217"/>
                      <a:pt x="408" y="422"/>
                      <a:pt x="570" y="642"/>
                    </a:cubicBezTo>
                    <a:cubicBezTo>
                      <a:pt x="614" y="708"/>
                      <a:pt x="665" y="774"/>
                      <a:pt x="702" y="840"/>
                    </a:cubicBezTo>
                    <a:cubicBezTo>
                      <a:pt x="706" y="847"/>
                      <a:pt x="711" y="849"/>
                      <a:pt x="717" y="849"/>
                    </a:cubicBezTo>
                    <a:cubicBezTo>
                      <a:pt x="730" y="849"/>
                      <a:pt x="741" y="834"/>
                      <a:pt x="731" y="818"/>
                    </a:cubicBezTo>
                    <a:cubicBezTo>
                      <a:pt x="584" y="584"/>
                      <a:pt x="408" y="364"/>
                      <a:pt x="210" y="166"/>
                    </a:cubicBezTo>
                    <a:cubicBezTo>
                      <a:pt x="152" y="107"/>
                      <a:pt x="93" y="56"/>
                      <a:pt x="34" y="5"/>
                    </a:cubicBezTo>
                    <a:cubicBezTo>
                      <a:pt x="32" y="2"/>
                      <a:pt x="28" y="1"/>
                      <a:pt x="25" y="1"/>
                    </a:cubicBezTo>
                    <a:close/>
                  </a:path>
                </a:pathLst>
              </a:custGeom>
              <a:solidFill>
                <a:srgbClr val="FFF2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000">
                  <a:solidFill>
                    <a:schemeClr val="tx2"/>
                  </a:solidFill>
                </a:endParaRPr>
              </a:p>
            </p:txBody>
          </p:sp>
          <p:sp>
            <p:nvSpPr>
              <p:cNvPr id="1579" name="Google Shape;1579;p43"/>
              <p:cNvSpPr/>
              <p:nvPr/>
            </p:nvSpPr>
            <p:spPr>
              <a:xfrm>
                <a:off x="4570854" y="4155741"/>
                <a:ext cx="153246" cy="106655"/>
              </a:xfrm>
              <a:custGeom>
                <a:avLst/>
                <a:gdLst/>
                <a:ahLst/>
                <a:cxnLst/>
                <a:rect l="l" t="t" r="r" b="b"/>
                <a:pathLst>
                  <a:path w="3549" h="2470" extrusionOk="0">
                    <a:moveTo>
                      <a:pt x="2464" y="0"/>
                    </a:moveTo>
                    <a:cubicBezTo>
                      <a:pt x="2181" y="0"/>
                      <a:pt x="1843" y="91"/>
                      <a:pt x="1452" y="343"/>
                    </a:cubicBezTo>
                    <a:cubicBezTo>
                      <a:pt x="0" y="1282"/>
                      <a:pt x="807" y="2469"/>
                      <a:pt x="807" y="2469"/>
                    </a:cubicBezTo>
                    <a:lnTo>
                      <a:pt x="939" y="2374"/>
                    </a:lnTo>
                    <a:lnTo>
                      <a:pt x="1928" y="1700"/>
                    </a:lnTo>
                    <a:lnTo>
                      <a:pt x="2427" y="1355"/>
                    </a:lnTo>
                    <a:lnTo>
                      <a:pt x="3409" y="673"/>
                    </a:lnTo>
                    <a:lnTo>
                      <a:pt x="3549" y="585"/>
                    </a:lnTo>
                    <a:cubicBezTo>
                      <a:pt x="3549" y="585"/>
                      <a:pt x="3182" y="0"/>
                      <a:pt x="246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000">
                  <a:solidFill>
                    <a:schemeClr val="tx2"/>
                  </a:solidFill>
                </a:endParaRPr>
              </a:p>
            </p:txBody>
          </p:sp>
          <p:sp>
            <p:nvSpPr>
              <p:cNvPr id="1580" name="Google Shape;1580;p43"/>
              <p:cNvSpPr/>
              <p:nvPr/>
            </p:nvSpPr>
            <p:spPr>
              <a:xfrm>
                <a:off x="4583203" y="4162477"/>
                <a:ext cx="134894" cy="95816"/>
              </a:xfrm>
              <a:custGeom>
                <a:avLst/>
                <a:gdLst/>
                <a:ahLst/>
                <a:cxnLst/>
                <a:rect l="l" t="t" r="r" b="b"/>
                <a:pathLst>
                  <a:path w="3124" h="2219" extrusionOk="0">
                    <a:moveTo>
                      <a:pt x="2157" y="0"/>
                    </a:moveTo>
                    <a:cubicBezTo>
                      <a:pt x="1902" y="0"/>
                      <a:pt x="1598" y="82"/>
                      <a:pt x="1246" y="312"/>
                    </a:cubicBezTo>
                    <a:cubicBezTo>
                      <a:pt x="0" y="1111"/>
                      <a:pt x="594" y="2123"/>
                      <a:pt x="653" y="2218"/>
                    </a:cubicBezTo>
                    <a:lnTo>
                      <a:pt x="1635" y="1544"/>
                    </a:lnTo>
                    <a:lnTo>
                      <a:pt x="2141" y="1199"/>
                    </a:lnTo>
                    <a:lnTo>
                      <a:pt x="3123" y="517"/>
                    </a:lnTo>
                    <a:cubicBezTo>
                      <a:pt x="3082" y="455"/>
                      <a:pt x="2756" y="0"/>
                      <a:pt x="2157" y="0"/>
                    </a:cubicBezTo>
                    <a:close/>
                  </a:path>
                </a:pathLst>
              </a:custGeom>
              <a:solidFill>
                <a:srgbClr val="FFF2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000">
                  <a:solidFill>
                    <a:schemeClr val="tx2"/>
                  </a:solidFill>
                </a:endParaRPr>
              </a:p>
            </p:txBody>
          </p:sp>
          <p:sp>
            <p:nvSpPr>
              <p:cNvPr id="1581" name="Google Shape;1581;p43"/>
              <p:cNvSpPr/>
              <p:nvPr/>
            </p:nvSpPr>
            <p:spPr>
              <a:xfrm>
                <a:off x="4584758" y="4163816"/>
                <a:ext cx="132390" cy="93830"/>
              </a:xfrm>
              <a:custGeom>
                <a:avLst/>
                <a:gdLst/>
                <a:ahLst/>
                <a:cxnLst/>
                <a:rect l="l" t="t" r="r" b="b"/>
                <a:pathLst>
                  <a:path w="3066" h="2173" extrusionOk="0">
                    <a:moveTo>
                      <a:pt x="2116" y="1"/>
                    </a:moveTo>
                    <a:cubicBezTo>
                      <a:pt x="1867" y="1"/>
                      <a:pt x="1570" y="81"/>
                      <a:pt x="1225" y="303"/>
                    </a:cubicBezTo>
                    <a:cubicBezTo>
                      <a:pt x="1" y="1087"/>
                      <a:pt x="587" y="2077"/>
                      <a:pt x="646" y="2173"/>
                    </a:cubicBezTo>
                    <a:lnTo>
                      <a:pt x="1606" y="1513"/>
                    </a:lnTo>
                    <a:lnTo>
                      <a:pt x="2098" y="1175"/>
                    </a:lnTo>
                    <a:lnTo>
                      <a:pt x="3065" y="508"/>
                    </a:lnTo>
                    <a:cubicBezTo>
                      <a:pt x="3024" y="446"/>
                      <a:pt x="2704" y="1"/>
                      <a:pt x="211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000">
                  <a:solidFill>
                    <a:schemeClr val="tx2"/>
                  </a:solidFill>
                </a:endParaRPr>
              </a:p>
            </p:txBody>
          </p:sp>
          <p:sp>
            <p:nvSpPr>
              <p:cNvPr id="1582" name="Google Shape;1582;p43"/>
              <p:cNvSpPr/>
              <p:nvPr/>
            </p:nvSpPr>
            <p:spPr>
              <a:xfrm>
                <a:off x="4648837" y="4209760"/>
                <a:ext cx="26815" cy="19388"/>
              </a:xfrm>
              <a:custGeom>
                <a:avLst/>
                <a:gdLst/>
                <a:ahLst/>
                <a:cxnLst/>
                <a:rect l="l" t="t" r="r" b="b"/>
                <a:pathLst>
                  <a:path w="621" h="449" extrusionOk="0">
                    <a:moveTo>
                      <a:pt x="396" y="0"/>
                    </a:moveTo>
                    <a:cubicBezTo>
                      <a:pt x="190" y="0"/>
                      <a:pt x="0" y="215"/>
                      <a:pt x="122" y="449"/>
                    </a:cubicBezTo>
                    <a:lnTo>
                      <a:pt x="621" y="104"/>
                    </a:lnTo>
                    <a:cubicBezTo>
                      <a:pt x="554" y="31"/>
                      <a:pt x="474" y="0"/>
                      <a:pt x="39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000">
                  <a:solidFill>
                    <a:schemeClr val="tx2"/>
                  </a:solidFill>
                </a:endParaRPr>
              </a:p>
            </p:txBody>
          </p:sp>
          <p:sp>
            <p:nvSpPr>
              <p:cNvPr id="1583" name="Google Shape;1583;p43"/>
              <p:cNvSpPr/>
              <p:nvPr/>
            </p:nvSpPr>
            <p:spPr>
              <a:xfrm>
                <a:off x="4665418" y="4166622"/>
                <a:ext cx="29665" cy="48923"/>
              </a:xfrm>
              <a:custGeom>
                <a:avLst/>
                <a:gdLst/>
                <a:ahLst/>
                <a:cxnLst/>
                <a:rect l="l" t="t" r="r" b="b"/>
                <a:pathLst>
                  <a:path w="687" h="1133" extrusionOk="0">
                    <a:moveTo>
                      <a:pt x="656" y="0"/>
                    </a:moveTo>
                    <a:cubicBezTo>
                      <a:pt x="649" y="0"/>
                      <a:pt x="643" y="3"/>
                      <a:pt x="640" y="11"/>
                    </a:cubicBezTo>
                    <a:cubicBezTo>
                      <a:pt x="523" y="311"/>
                      <a:pt x="369" y="604"/>
                      <a:pt x="178" y="876"/>
                    </a:cubicBezTo>
                    <a:cubicBezTo>
                      <a:pt x="127" y="949"/>
                      <a:pt x="76" y="1022"/>
                      <a:pt x="17" y="1096"/>
                    </a:cubicBezTo>
                    <a:cubicBezTo>
                      <a:pt x="1" y="1112"/>
                      <a:pt x="17" y="1133"/>
                      <a:pt x="32" y="1133"/>
                    </a:cubicBezTo>
                    <a:cubicBezTo>
                      <a:pt x="38" y="1133"/>
                      <a:pt x="43" y="1131"/>
                      <a:pt x="46" y="1125"/>
                    </a:cubicBezTo>
                    <a:cubicBezTo>
                      <a:pt x="252" y="868"/>
                      <a:pt x="428" y="582"/>
                      <a:pt x="567" y="289"/>
                    </a:cubicBezTo>
                    <a:cubicBezTo>
                      <a:pt x="604" y="209"/>
                      <a:pt x="640" y="121"/>
                      <a:pt x="677" y="33"/>
                    </a:cubicBezTo>
                    <a:cubicBezTo>
                      <a:pt x="687" y="13"/>
                      <a:pt x="670" y="0"/>
                      <a:pt x="65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000">
                  <a:solidFill>
                    <a:schemeClr val="tx2"/>
                  </a:solidFill>
                </a:endParaRPr>
              </a:p>
            </p:txBody>
          </p:sp>
          <p:sp>
            <p:nvSpPr>
              <p:cNvPr id="1584" name="Google Shape;1584;p43"/>
              <p:cNvSpPr/>
              <p:nvPr/>
            </p:nvSpPr>
            <p:spPr>
              <a:xfrm>
                <a:off x="4637826" y="4174568"/>
                <a:ext cx="23663" cy="43439"/>
              </a:xfrm>
              <a:custGeom>
                <a:avLst/>
                <a:gdLst/>
                <a:ahLst/>
                <a:cxnLst/>
                <a:rect l="l" t="t" r="r" b="b"/>
                <a:pathLst>
                  <a:path w="548" h="1006" extrusionOk="0">
                    <a:moveTo>
                      <a:pt x="31" y="1"/>
                    </a:moveTo>
                    <a:cubicBezTo>
                      <a:pt x="16" y="1"/>
                      <a:pt x="0" y="16"/>
                      <a:pt x="11" y="32"/>
                    </a:cubicBezTo>
                    <a:cubicBezTo>
                      <a:pt x="165" y="267"/>
                      <a:pt x="297" y="516"/>
                      <a:pt x="407" y="772"/>
                    </a:cubicBezTo>
                    <a:cubicBezTo>
                      <a:pt x="443" y="846"/>
                      <a:pt x="473" y="919"/>
                      <a:pt x="502" y="992"/>
                    </a:cubicBezTo>
                    <a:cubicBezTo>
                      <a:pt x="505" y="1002"/>
                      <a:pt x="515" y="1006"/>
                      <a:pt x="524" y="1006"/>
                    </a:cubicBezTo>
                    <a:cubicBezTo>
                      <a:pt x="536" y="1006"/>
                      <a:pt x="547" y="998"/>
                      <a:pt x="539" y="985"/>
                    </a:cubicBezTo>
                    <a:cubicBezTo>
                      <a:pt x="436" y="714"/>
                      <a:pt x="319" y="464"/>
                      <a:pt x="172" y="215"/>
                    </a:cubicBezTo>
                    <a:cubicBezTo>
                      <a:pt x="135" y="149"/>
                      <a:pt x="91" y="76"/>
                      <a:pt x="47" y="10"/>
                    </a:cubicBezTo>
                    <a:cubicBezTo>
                      <a:pt x="43" y="3"/>
                      <a:pt x="37" y="1"/>
                      <a:pt x="3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000">
                  <a:solidFill>
                    <a:schemeClr val="tx2"/>
                  </a:solidFill>
                </a:endParaRPr>
              </a:p>
            </p:txBody>
          </p:sp>
          <p:sp>
            <p:nvSpPr>
              <p:cNvPr id="1585" name="Google Shape;1585;p43"/>
              <p:cNvSpPr/>
              <p:nvPr/>
            </p:nvSpPr>
            <p:spPr>
              <a:xfrm>
                <a:off x="4607859" y="4205355"/>
                <a:ext cx="49787" cy="13990"/>
              </a:xfrm>
              <a:custGeom>
                <a:avLst/>
                <a:gdLst/>
                <a:ahLst/>
                <a:cxnLst/>
                <a:rect l="l" t="t" r="r" b="b"/>
                <a:pathLst>
                  <a:path w="1153" h="324" extrusionOk="0">
                    <a:moveTo>
                      <a:pt x="23" y="1"/>
                    </a:moveTo>
                    <a:cubicBezTo>
                      <a:pt x="1" y="8"/>
                      <a:pt x="8" y="45"/>
                      <a:pt x="30" y="45"/>
                    </a:cubicBezTo>
                    <a:cubicBezTo>
                      <a:pt x="294" y="169"/>
                      <a:pt x="580" y="257"/>
                      <a:pt x="873" y="294"/>
                    </a:cubicBezTo>
                    <a:cubicBezTo>
                      <a:pt x="954" y="309"/>
                      <a:pt x="1042" y="316"/>
                      <a:pt x="1123" y="323"/>
                    </a:cubicBezTo>
                    <a:cubicBezTo>
                      <a:pt x="1152" y="323"/>
                      <a:pt x="1152" y="279"/>
                      <a:pt x="1123" y="279"/>
                    </a:cubicBezTo>
                    <a:cubicBezTo>
                      <a:pt x="829" y="265"/>
                      <a:pt x="544" y="199"/>
                      <a:pt x="272" y="96"/>
                    </a:cubicBezTo>
                    <a:cubicBezTo>
                      <a:pt x="199" y="67"/>
                      <a:pt x="118" y="37"/>
                      <a:pt x="4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000">
                  <a:solidFill>
                    <a:schemeClr val="tx2"/>
                  </a:solidFill>
                </a:endParaRPr>
              </a:p>
            </p:txBody>
          </p:sp>
          <p:sp>
            <p:nvSpPr>
              <p:cNvPr id="1586" name="Google Shape;1586;p43"/>
              <p:cNvSpPr/>
              <p:nvPr/>
            </p:nvSpPr>
            <p:spPr>
              <a:xfrm>
                <a:off x="4605096" y="4222325"/>
                <a:ext cx="52334" cy="22367"/>
              </a:xfrm>
              <a:custGeom>
                <a:avLst/>
                <a:gdLst/>
                <a:ahLst/>
                <a:cxnLst/>
                <a:rect l="l" t="t" r="r" b="b"/>
                <a:pathLst>
                  <a:path w="1212" h="518" extrusionOk="0">
                    <a:moveTo>
                      <a:pt x="1176" y="0"/>
                    </a:moveTo>
                    <a:cubicBezTo>
                      <a:pt x="1172" y="0"/>
                      <a:pt x="1168" y="1"/>
                      <a:pt x="1165" y="4"/>
                    </a:cubicBezTo>
                    <a:cubicBezTo>
                      <a:pt x="886" y="165"/>
                      <a:pt x="593" y="297"/>
                      <a:pt x="285" y="400"/>
                    </a:cubicBezTo>
                    <a:cubicBezTo>
                      <a:pt x="197" y="429"/>
                      <a:pt x="109" y="451"/>
                      <a:pt x="21" y="473"/>
                    </a:cubicBezTo>
                    <a:cubicBezTo>
                      <a:pt x="1" y="486"/>
                      <a:pt x="5" y="518"/>
                      <a:pt x="28" y="518"/>
                    </a:cubicBezTo>
                    <a:cubicBezTo>
                      <a:pt x="31" y="518"/>
                      <a:pt x="33" y="518"/>
                      <a:pt x="36" y="517"/>
                    </a:cubicBezTo>
                    <a:cubicBezTo>
                      <a:pt x="351" y="436"/>
                      <a:pt x="659" y="319"/>
                      <a:pt x="945" y="172"/>
                    </a:cubicBezTo>
                    <a:cubicBezTo>
                      <a:pt x="1025" y="136"/>
                      <a:pt x="1113" y="92"/>
                      <a:pt x="1187" y="40"/>
                    </a:cubicBezTo>
                    <a:cubicBezTo>
                      <a:pt x="1211" y="28"/>
                      <a:pt x="1195" y="0"/>
                      <a:pt x="117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000">
                  <a:solidFill>
                    <a:schemeClr val="tx2"/>
                  </a:solidFill>
                </a:endParaRPr>
              </a:p>
            </p:txBody>
          </p:sp>
          <p:sp>
            <p:nvSpPr>
              <p:cNvPr id="1587" name="Google Shape;1587;p43"/>
              <p:cNvSpPr/>
              <p:nvPr/>
            </p:nvSpPr>
            <p:spPr>
              <a:xfrm>
                <a:off x="4406510" y="4081859"/>
                <a:ext cx="70038" cy="67879"/>
              </a:xfrm>
              <a:custGeom>
                <a:avLst/>
                <a:gdLst/>
                <a:ahLst/>
                <a:cxnLst/>
                <a:rect l="l" t="t" r="r" b="b"/>
                <a:pathLst>
                  <a:path w="1622" h="1572" extrusionOk="0">
                    <a:moveTo>
                      <a:pt x="960" y="1"/>
                    </a:moveTo>
                    <a:cubicBezTo>
                      <a:pt x="958" y="1"/>
                      <a:pt x="956" y="1"/>
                      <a:pt x="954" y="1"/>
                    </a:cubicBezTo>
                    <a:cubicBezTo>
                      <a:pt x="895" y="9"/>
                      <a:pt x="52" y="331"/>
                      <a:pt x="30" y="412"/>
                    </a:cubicBezTo>
                    <a:cubicBezTo>
                      <a:pt x="1" y="485"/>
                      <a:pt x="228" y="1299"/>
                      <a:pt x="272" y="1328"/>
                    </a:cubicBezTo>
                    <a:cubicBezTo>
                      <a:pt x="315" y="1357"/>
                      <a:pt x="757" y="1571"/>
                      <a:pt x="824" y="1571"/>
                    </a:cubicBezTo>
                    <a:cubicBezTo>
                      <a:pt x="826" y="1571"/>
                      <a:pt x="828" y="1571"/>
                      <a:pt x="829" y="1570"/>
                    </a:cubicBezTo>
                    <a:cubicBezTo>
                      <a:pt x="881" y="1563"/>
                      <a:pt x="1570" y="1255"/>
                      <a:pt x="1599" y="1189"/>
                    </a:cubicBezTo>
                    <a:cubicBezTo>
                      <a:pt x="1621" y="1130"/>
                      <a:pt x="1416" y="405"/>
                      <a:pt x="1365" y="317"/>
                    </a:cubicBezTo>
                    <a:cubicBezTo>
                      <a:pt x="1322" y="231"/>
                      <a:pt x="1037" y="1"/>
                      <a:pt x="96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000">
                  <a:solidFill>
                    <a:schemeClr val="tx2"/>
                  </a:solidFill>
                </a:endParaRPr>
              </a:p>
            </p:txBody>
          </p:sp>
          <p:sp>
            <p:nvSpPr>
              <p:cNvPr id="1588" name="Google Shape;1588;p43"/>
              <p:cNvSpPr/>
              <p:nvPr/>
            </p:nvSpPr>
            <p:spPr>
              <a:xfrm>
                <a:off x="4446884" y="4082593"/>
                <a:ext cx="8766" cy="34889"/>
              </a:xfrm>
              <a:custGeom>
                <a:avLst/>
                <a:gdLst/>
                <a:ahLst/>
                <a:cxnLst/>
                <a:rect l="l" t="t" r="r" b="b"/>
                <a:pathLst>
                  <a:path w="203" h="808" extrusionOk="0">
                    <a:moveTo>
                      <a:pt x="17" y="0"/>
                    </a:moveTo>
                    <a:cubicBezTo>
                      <a:pt x="8" y="0"/>
                      <a:pt x="0" y="8"/>
                      <a:pt x="4" y="21"/>
                    </a:cubicBezTo>
                    <a:cubicBezTo>
                      <a:pt x="85" y="270"/>
                      <a:pt x="144" y="527"/>
                      <a:pt x="173" y="791"/>
                    </a:cubicBezTo>
                    <a:cubicBezTo>
                      <a:pt x="173" y="802"/>
                      <a:pt x="180" y="807"/>
                      <a:pt x="188" y="807"/>
                    </a:cubicBezTo>
                    <a:cubicBezTo>
                      <a:pt x="195" y="807"/>
                      <a:pt x="202" y="802"/>
                      <a:pt x="202" y="791"/>
                    </a:cubicBezTo>
                    <a:cubicBezTo>
                      <a:pt x="173" y="527"/>
                      <a:pt x="114" y="263"/>
                      <a:pt x="34" y="14"/>
                    </a:cubicBezTo>
                    <a:cubicBezTo>
                      <a:pt x="31" y="4"/>
                      <a:pt x="24" y="0"/>
                      <a:pt x="17" y="0"/>
                    </a:cubicBezTo>
                    <a:close/>
                  </a:path>
                </a:pathLst>
              </a:custGeom>
              <a:solidFill>
                <a:srgbClr val="FFFA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000">
                  <a:solidFill>
                    <a:schemeClr val="tx2"/>
                  </a:solidFill>
                </a:endParaRPr>
              </a:p>
            </p:txBody>
          </p:sp>
          <p:sp>
            <p:nvSpPr>
              <p:cNvPr id="1589" name="Google Shape;1589;p43"/>
              <p:cNvSpPr/>
              <p:nvPr/>
            </p:nvSpPr>
            <p:spPr>
              <a:xfrm>
                <a:off x="4420155" y="4116490"/>
                <a:ext cx="54493" cy="19258"/>
              </a:xfrm>
              <a:custGeom>
                <a:avLst/>
                <a:gdLst/>
                <a:ahLst/>
                <a:cxnLst/>
                <a:rect l="l" t="t" r="r" b="b"/>
                <a:pathLst>
                  <a:path w="1262" h="446" extrusionOk="0">
                    <a:moveTo>
                      <a:pt x="796" y="0"/>
                    </a:moveTo>
                    <a:cubicBezTo>
                      <a:pt x="792" y="0"/>
                      <a:pt x="788" y="2"/>
                      <a:pt x="785" y="6"/>
                    </a:cubicBezTo>
                    <a:cubicBezTo>
                      <a:pt x="557" y="196"/>
                      <a:pt x="301" y="328"/>
                      <a:pt x="15" y="416"/>
                    </a:cubicBezTo>
                    <a:cubicBezTo>
                      <a:pt x="0" y="424"/>
                      <a:pt x="8" y="446"/>
                      <a:pt x="22" y="446"/>
                    </a:cubicBezTo>
                    <a:cubicBezTo>
                      <a:pt x="249" y="380"/>
                      <a:pt x="462" y="277"/>
                      <a:pt x="653" y="145"/>
                    </a:cubicBezTo>
                    <a:cubicBezTo>
                      <a:pt x="704" y="109"/>
                      <a:pt x="748" y="72"/>
                      <a:pt x="799" y="35"/>
                    </a:cubicBezTo>
                    <a:lnTo>
                      <a:pt x="1232" y="358"/>
                    </a:lnTo>
                    <a:cubicBezTo>
                      <a:pt x="1232" y="365"/>
                      <a:pt x="1237" y="369"/>
                      <a:pt x="1244" y="369"/>
                    </a:cubicBezTo>
                    <a:cubicBezTo>
                      <a:pt x="1250" y="369"/>
                      <a:pt x="1258" y="365"/>
                      <a:pt x="1261" y="358"/>
                    </a:cubicBezTo>
                    <a:cubicBezTo>
                      <a:pt x="1261" y="350"/>
                      <a:pt x="1261" y="343"/>
                      <a:pt x="1254" y="336"/>
                    </a:cubicBezTo>
                    <a:lnTo>
                      <a:pt x="807" y="6"/>
                    </a:lnTo>
                    <a:cubicBezTo>
                      <a:pt x="803" y="2"/>
                      <a:pt x="799" y="0"/>
                      <a:pt x="796" y="0"/>
                    </a:cubicBezTo>
                    <a:close/>
                  </a:path>
                </a:pathLst>
              </a:custGeom>
              <a:solidFill>
                <a:srgbClr val="FFFA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000">
                  <a:solidFill>
                    <a:schemeClr val="tx2"/>
                  </a:solidFill>
                </a:endParaRPr>
              </a:p>
            </p:txBody>
          </p:sp>
          <p:sp>
            <p:nvSpPr>
              <p:cNvPr id="1590" name="Google Shape;1590;p43"/>
              <p:cNvSpPr/>
              <p:nvPr/>
            </p:nvSpPr>
            <p:spPr>
              <a:xfrm>
                <a:off x="4444854" y="4155655"/>
                <a:ext cx="83596" cy="93139"/>
              </a:xfrm>
              <a:custGeom>
                <a:avLst/>
                <a:gdLst/>
                <a:ahLst/>
                <a:cxnLst/>
                <a:rect l="l" t="t" r="r" b="b"/>
                <a:pathLst>
                  <a:path w="1936" h="2157" extrusionOk="0">
                    <a:moveTo>
                      <a:pt x="1122" y="1"/>
                    </a:moveTo>
                    <a:cubicBezTo>
                      <a:pt x="1034" y="1"/>
                      <a:pt x="301" y="565"/>
                      <a:pt x="220" y="661"/>
                    </a:cubicBezTo>
                    <a:cubicBezTo>
                      <a:pt x="147" y="749"/>
                      <a:pt x="0" y="1210"/>
                      <a:pt x="44" y="1276"/>
                    </a:cubicBezTo>
                    <a:cubicBezTo>
                      <a:pt x="81" y="1335"/>
                      <a:pt x="822" y="2156"/>
                      <a:pt x="930" y="2156"/>
                    </a:cubicBezTo>
                    <a:cubicBezTo>
                      <a:pt x="930" y="2156"/>
                      <a:pt x="931" y="2156"/>
                      <a:pt x="931" y="2156"/>
                    </a:cubicBezTo>
                    <a:cubicBezTo>
                      <a:pt x="1034" y="2149"/>
                      <a:pt x="1862" y="1526"/>
                      <a:pt x="1877" y="1467"/>
                    </a:cubicBezTo>
                    <a:cubicBezTo>
                      <a:pt x="1892" y="1401"/>
                      <a:pt x="1936" y="763"/>
                      <a:pt x="1906" y="705"/>
                    </a:cubicBezTo>
                    <a:cubicBezTo>
                      <a:pt x="1870" y="653"/>
                      <a:pt x="1203" y="8"/>
                      <a:pt x="112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000">
                  <a:solidFill>
                    <a:schemeClr val="tx2"/>
                  </a:solidFill>
                </a:endParaRPr>
              </a:p>
            </p:txBody>
          </p:sp>
          <p:sp>
            <p:nvSpPr>
              <p:cNvPr id="1591" name="Google Shape;1591;p43"/>
              <p:cNvSpPr/>
              <p:nvPr/>
            </p:nvSpPr>
            <p:spPr>
              <a:xfrm>
                <a:off x="4447186" y="4186010"/>
                <a:ext cx="37782" cy="24958"/>
              </a:xfrm>
              <a:custGeom>
                <a:avLst/>
                <a:gdLst/>
                <a:ahLst/>
                <a:cxnLst/>
                <a:rect l="l" t="t" r="r" b="b"/>
                <a:pathLst>
                  <a:path w="875" h="578" extrusionOk="0">
                    <a:moveTo>
                      <a:pt x="847" y="0"/>
                    </a:moveTo>
                    <a:cubicBezTo>
                      <a:pt x="845" y="0"/>
                      <a:pt x="843" y="1"/>
                      <a:pt x="841" y="2"/>
                    </a:cubicBezTo>
                    <a:cubicBezTo>
                      <a:pt x="547" y="155"/>
                      <a:pt x="269" y="339"/>
                      <a:pt x="12" y="544"/>
                    </a:cubicBezTo>
                    <a:cubicBezTo>
                      <a:pt x="0" y="556"/>
                      <a:pt x="8" y="577"/>
                      <a:pt x="22" y="577"/>
                    </a:cubicBezTo>
                    <a:cubicBezTo>
                      <a:pt x="26" y="577"/>
                      <a:pt x="30" y="576"/>
                      <a:pt x="34" y="573"/>
                    </a:cubicBezTo>
                    <a:cubicBezTo>
                      <a:pt x="291" y="368"/>
                      <a:pt x="562" y="185"/>
                      <a:pt x="848" y="38"/>
                    </a:cubicBezTo>
                    <a:cubicBezTo>
                      <a:pt x="874" y="25"/>
                      <a:pt x="865" y="0"/>
                      <a:pt x="847" y="0"/>
                    </a:cubicBezTo>
                    <a:close/>
                  </a:path>
                </a:pathLst>
              </a:custGeom>
              <a:solidFill>
                <a:srgbClr val="FFFA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000">
                  <a:solidFill>
                    <a:schemeClr val="tx2"/>
                  </a:solidFill>
                </a:endParaRPr>
              </a:p>
            </p:txBody>
          </p:sp>
          <p:sp>
            <p:nvSpPr>
              <p:cNvPr id="1592" name="Google Shape;1592;p43"/>
              <p:cNvSpPr/>
              <p:nvPr/>
            </p:nvSpPr>
            <p:spPr>
              <a:xfrm>
                <a:off x="4483457" y="4157554"/>
                <a:ext cx="37523" cy="60754"/>
              </a:xfrm>
              <a:custGeom>
                <a:avLst/>
                <a:gdLst/>
                <a:ahLst/>
                <a:cxnLst/>
                <a:rect l="l" t="t" r="r" b="b"/>
                <a:pathLst>
                  <a:path w="869" h="1407" extrusionOk="0">
                    <a:moveTo>
                      <a:pt x="206" y="1"/>
                    </a:moveTo>
                    <a:cubicBezTo>
                      <a:pt x="191" y="1"/>
                      <a:pt x="184" y="8"/>
                      <a:pt x="184" y="15"/>
                    </a:cubicBezTo>
                    <a:cubicBezTo>
                      <a:pt x="125" y="235"/>
                      <a:pt x="59" y="455"/>
                      <a:pt x="1" y="683"/>
                    </a:cubicBezTo>
                    <a:cubicBezTo>
                      <a:pt x="1" y="690"/>
                      <a:pt x="8" y="697"/>
                      <a:pt x="15" y="697"/>
                    </a:cubicBezTo>
                    <a:cubicBezTo>
                      <a:pt x="331" y="873"/>
                      <a:pt x="609" y="1115"/>
                      <a:pt x="829" y="1401"/>
                    </a:cubicBezTo>
                    <a:cubicBezTo>
                      <a:pt x="833" y="1405"/>
                      <a:pt x="838" y="1407"/>
                      <a:pt x="843" y="1407"/>
                    </a:cubicBezTo>
                    <a:cubicBezTo>
                      <a:pt x="857" y="1407"/>
                      <a:pt x="869" y="1395"/>
                      <a:pt x="858" y="1379"/>
                    </a:cubicBezTo>
                    <a:cubicBezTo>
                      <a:pt x="682" y="1152"/>
                      <a:pt x="470" y="954"/>
                      <a:pt x="235" y="792"/>
                    </a:cubicBezTo>
                    <a:cubicBezTo>
                      <a:pt x="169" y="749"/>
                      <a:pt x="103" y="712"/>
                      <a:pt x="37" y="675"/>
                    </a:cubicBezTo>
                    <a:lnTo>
                      <a:pt x="213" y="30"/>
                    </a:lnTo>
                    <a:cubicBezTo>
                      <a:pt x="228" y="15"/>
                      <a:pt x="221" y="1"/>
                      <a:pt x="206" y="1"/>
                    </a:cubicBezTo>
                    <a:close/>
                  </a:path>
                </a:pathLst>
              </a:custGeom>
              <a:solidFill>
                <a:srgbClr val="FFFA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000">
                  <a:solidFill>
                    <a:schemeClr val="tx2"/>
                  </a:solidFill>
                </a:endParaRPr>
              </a:p>
            </p:txBody>
          </p:sp>
          <p:sp>
            <p:nvSpPr>
              <p:cNvPr id="1593" name="Google Shape;1593;p43"/>
              <p:cNvSpPr/>
              <p:nvPr/>
            </p:nvSpPr>
            <p:spPr>
              <a:xfrm>
                <a:off x="4580354" y="4116490"/>
                <a:ext cx="93096" cy="82042"/>
              </a:xfrm>
              <a:custGeom>
                <a:avLst/>
                <a:gdLst/>
                <a:ahLst/>
                <a:cxnLst/>
                <a:rect l="l" t="t" r="r" b="b"/>
                <a:pathLst>
                  <a:path w="2156" h="1900" extrusionOk="0">
                    <a:moveTo>
                      <a:pt x="938" y="1"/>
                    </a:moveTo>
                    <a:cubicBezTo>
                      <a:pt x="925" y="1"/>
                      <a:pt x="916" y="2"/>
                      <a:pt x="909" y="6"/>
                    </a:cubicBezTo>
                    <a:cubicBezTo>
                      <a:pt x="851" y="43"/>
                      <a:pt x="0" y="768"/>
                      <a:pt x="0" y="864"/>
                    </a:cubicBezTo>
                    <a:cubicBezTo>
                      <a:pt x="0" y="966"/>
                      <a:pt x="594" y="1817"/>
                      <a:pt x="660" y="1831"/>
                    </a:cubicBezTo>
                    <a:cubicBezTo>
                      <a:pt x="708" y="1843"/>
                      <a:pt x="1143" y="1900"/>
                      <a:pt x="1332" y="1900"/>
                    </a:cubicBezTo>
                    <a:cubicBezTo>
                      <a:pt x="1375" y="1900"/>
                      <a:pt x="1404" y="1897"/>
                      <a:pt x="1415" y="1890"/>
                    </a:cubicBezTo>
                    <a:cubicBezTo>
                      <a:pt x="1466" y="1853"/>
                      <a:pt x="2141" y="1216"/>
                      <a:pt x="2148" y="1128"/>
                    </a:cubicBezTo>
                    <a:cubicBezTo>
                      <a:pt x="2156" y="1047"/>
                      <a:pt x="1613" y="292"/>
                      <a:pt x="1518" y="211"/>
                    </a:cubicBezTo>
                    <a:cubicBezTo>
                      <a:pt x="1438" y="145"/>
                      <a:pt x="1059" y="1"/>
                      <a:pt x="93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000">
                  <a:solidFill>
                    <a:schemeClr val="tx2"/>
                  </a:solidFill>
                </a:endParaRPr>
              </a:p>
            </p:txBody>
          </p:sp>
          <p:sp>
            <p:nvSpPr>
              <p:cNvPr id="1594" name="Google Shape;1594;p43"/>
              <p:cNvSpPr/>
              <p:nvPr/>
            </p:nvSpPr>
            <p:spPr>
              <a:xfrm>
                <a:off x="4619129" y="4117742"/>
                <a:ext cx="24138" cy="37782"/>
              </a:xfrm>
              <a:custGeom>
                <a:avLst/>
                <a:gdLst/>
                <a:ahLst/>
                <a:cxnLst/>
                <a:rect l="l" t="t" r="r" b="b"/>
                <a:pathLst>
                  <a:path w="559" h="875" extrusionOk="0">
                    <a:moveTo>
                      <a:pt x="26" y="0"/>
                    </a:moveTo>
                    <a:cubicBezTo>
                      <a:pt x="13" y="0"/>
                      <a:pt x="1" y="12"/>
                      <a:pt x="11" y="28"/>
                    </a:cubicBezTo>
                    <a:cubicBezTo>
                      <a:pt x="209" y="285"/>
                      <a:pt x="378" y="563"/>
                      <a:pt x="517" y="864"/>
                    </a:cubicBezTo>
                    <a:cubicBezTo>
                      <a:pt x="522" y="872"/>
                      <a:pt x="529" y="875"/>
                      <a:pt x="536" y="875"/>
                    </a:cubicBezTo>
                    <a:cubicBezTo>
                      <a:pt x="548" y="875"/>
                      <a:pt x="559" y="864"/>
                      <a:pt x="554" y="849"/>
                    </a:cubicBezTo>
                    <a:cubicBezTo>
                      <a:pt x="407" y="549"/>
                      <a:pt x="239" y="270"/>
                      <a:pt x="41" y="6"/>
                    </a:cubicBezTo>
                    <a:cubicBezTo>
                      <a:pt x="36" y="2"/>
                      <a:pt x="31" y="0"/>
                      <a:pt x="26" y="0"/>
                    </a:cubicBezTo>
                    <a:close/>
                  </a:path>
                </a:pathLst>
              </a:custGeom>
              <a:solidFill>
                <a:srgbClr val="FFFA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000">
                  <a:solidFill>
                    <a:schemeClr val="tx2"/>
                  </a:solidFill>
                </a:endParaRPr>
              </a:p>
            </p:txBody>
          </p:sp>
          <p:sp>
            <p:nvSpPr>
              <p:cNvPr id="1595" name="Google Shape;1595;p43"/>
              <p:cNvSpPr/>
              <p:nvPr/>
            </p:nvSpPr>
            <p:spPr>
              <a:xfrm>
                <a:off x="4609241" y="4154273"/>
                <a:ext cx="62222" cy="36314"/>
              </a:xfrm>
              <a:custGeom>
                <a:avLst/>
                <a:gdLst/>
                <a:ahLst/>
                <a:cxnLst/>
                <a:rect l="l" t="t" r="r" b="b"/>
                <a:pathLst>
                  <a:path w="1441" h="841" extrusionOk="0">
                    <a:moveTo>
                      <a:pt x="758" y="0"/>
                    </a:moveTo>
                    <a:cubicBezTo>
                      <a:pt x="750" y="0"/>
                      <a:pt x="746" y="7"/>
                      <a:pt x="746" y="18"/>
                    </a:cubicBezTo>
                    <a:cubicBezTo>
                      <a:pt x="555" y="326"/>
                      <a:pt x="314" y="590"/>
                      <a:pt x="20" y="803"/>
                    </a:cubicBezTo>
                    <a:cubicBezTo>
                      <a:pt x="1" y="816"/>
                      <a:pt x="16" y="840"/>
                      <a:pt x="30" y="840"/>
                    </a:cubicBezTo>
                    <a:cubicBezTo>
                      <a:pt x="32" y="840"/>
                      <a:pt x="33" y="840"/>
                      <a:pt x="35" y="839"/>
                    </a:cubicBezTo>
                    <a:cubicBezTo>
                      <a:pt x="270" y="671"/>
                      <a:pt x="475" y="465"/>
                      <a:pt x="643" y="231"/>
                    </a:cubicBezTo>
                    <a:cubicBezTo>
                      <a:pt x="687" y="172"/>
                      <a:pt x="731" y="106"/>
                      <a:pt x="768" y="40"/>
                    </a:cubicBezTo>
                    <a:lnTo>
                      <a:pt x="1406" y="238"/>
                    </a:lnTo>
                    <a:cubicBezTo>
                      <a:pt x="1409" y="243"/>
                      <a:pt x="1414" y="246"/>
                      <a:pt x="1419" y="246"/>
                    </a:cubicBezTo>
                    <a:cubicBezTo>
                      <a:pt x="1429" y="246"/>
                      <a:pt x="1440" y="237"/>
                      <a:pt x="1435" y="223"/>
                    </a:cubicBezTo>
                    <a:cubicBezTo>
                      <a:pt x="1435" y="216"/>
                      <a:pt x="1428" y="209"/>
                      <a:pt x="1421" y="209"/>
                    </a:cubicBezTo>
                    <a:lnTo>
                      <a:pt x="768" y="3"/>
                    </a:lnTo>
                    <a:cubicBezTo>
                      <a:pt x="764" y="1"/>
                      <a:pt x="761" y="0"/>
                      <a:pt x="758" y="0"/>
                    </a:cubicBezTo>
                    <a:close/>
                  </a:path>
                </a:pathLst>
              </a:custGeom>
              <a:solidFill>
                <a:srgbClr val="FFFA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000">
                  <a:solidFill>
                    <a:schemeClr val="tx2"/>
                  </a:solidFill>
                </a:endParaRPr>
              </a:p>
            </p:txBody>
          </p:sp>
          <p:sp>
            <p:nvSpPr>
              <p:cNvPr id="1596" name="Google Shape;1596;p43"/>
              <p:cNvSpPr/>
              <p:nvPr/>
            </p:nvSpPr>
            <p:spPr>
              <a:xfrm>
                <a:off x="4324036" y="4071885"/>
                <a:ext cx="234511" cy="226004"/>
              </a:xfrm>
              <a:custGeom>
                <a:avLst/>
                <a:gdLst/>
                <a:ahLst/>
                <a:cxnLst/>
                <a:rect l="l" t="t" r="r" b="b"/>
                <a:pathLst>
                  <a:path w="5431" h="5234" extrusionOk="0">
                    <a:moveTo>
                      <a:pt x="1973" y="0"/>
                    </a:moveTo>
                    <a:cubicBezTo>
                      <a:pt x="740" y="0"/>
                      <a:pt x="0" y="2822"/>
                      <a:pt x="1420" y="4324"/>
                    </a:cubicBezTo>
                    <a:cubicBezTo>
                      <a:pt x="2044" y="4984"/>
                      <a:pt x="2798" y="5234"/>
                      <a:pt x="3477" y="5234"/>
                    </a:cubicBezTo>
                    <a:cubicBezTo>
                      <a:pt x="4447" y="5234"/>
                      <a:pt x="5261" y="4722"/>
                      <a:pt x="5313" y="4170"/>
                    </a:cubicBezTo>
                    <a:cubicBezTo>
                      <a:pt x="5430" y="2908"/>
                      <a:pt x="3348" y="3268"/>
                      <a:pt x="2981" y="2645"/>
                    </a:cubicBezTo>
                    <a:cubicBezTo>
                      <a:pt x="2761" y="2285"/>
                      <a:pt x="3429" y="445"/>
                      <a:pt x="2256" y="49"/>
                    </a:cubicBezTo>
                    <a:cubicBezTo>
                      <a:pt x="2159" y="16"/>
                      <a:pt x="2064" y="0"/>
                      <a:pt x="19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6000">
                  <a:solidFill>
                    <a:schemeClr val="tx2"/>
                  </a:solidFill>
                </a:endParaRPr>
              </a:p>
            </p:txBody>
          </p:sp>
        </p:grpSp>
      </p:grpSp>
      <p:sp>
        <p:nvSpPr>
          <p:cNvPr id="9" name="TextBox 8"/>
          <p:cNvSpPr txBox="1"/>
          <p:nvPr/>
        </p:nvSpPr>
        <p:spPr>
          <a:xfrm>
            <a:off x="395037" y="884198"/>
            <a:ext cx="8945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 dirty="0">
                <a:solidFill>
                  <a:schemeClr val="tx2"/>
                </a:solidFill>
              </a:rPr>
              <a:t>a)</a:t>
            </a:r>
            <a:endParaRPr lang="en-US" sz="6000" dirty="0">
              <a:solidFill>
                <a:schemeClr val="tx2"/>
              </a:solidFill>
              <a:latin typeface="UTM Cookies" panose="02040603050506020204" pitchFamily="18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3146266" y="1729052"/>
            <a:ext cx="9278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 dirty="0">
                <a:solidFill>
                  <a:schemeClr val="tx2"/>
                </a:solidFill>
              </a:rPr>
              <a:t>b)</a:t>
            </a:r>
            <a:endParaRPr lang="en-US" sz="6000" dirty="0">
              <a:solidFill>
                <a:schemeClr val="tx2"/>
              </a:solidFill>
              <a:latin typeface="UTM Cookies" panose="02040603050506020204" pitchFamily="18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5632448" y="2898999"/>
            <a:ext cx="11003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 dirty="0">
                <a:solidFill>
                  <a:schemeClr val="tx2"/>
                </a:solidFill>
              </a:rPr>
              <a:t>c)</a:t>
            </a:r>
            <a:endParaRPr lang="en-US" sz="6000" dirty="0">
              <a:solidFill>
                <a:schemeClr val="tx2"/>
              </a:solidFill>
              <a:latin typeface="UTM Cookies" panose="0204060305050602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/>
              <p:cNvSpPr txBox="1"/>
              <p:nvPr/>
            </p:nvSpPr>
            <p:spPr>
              <a:xfrm>
                <a:off x="1123157" y="816653"/>
                <a:ext cx="2131211" cy="14223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0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2 -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vi-VN" sz="6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2" name="TextBox 9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3157" y="816653"/>
                <a:ext cx="2131211" cy="1422377"/>
              </a:xfrm>
              <a:prstGeom prst="rect">
                <a:avLst/>
              </a:prstGeom>
              <a:blipFill>
                <a:blip r:embed="rId3"/>
                <a:stretch>
                  <a:fillRect l="-8286" b="-137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/>
              <p:cNvSpPr txBox="1"/>
              <p:nvPr/>
            </p:nvSpPr>
            <p:spPr>
              <a:xfrm>
                <a:off x="3793368" y="1633820"/>
                <a:ext cx="2575973" cy="14259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0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5 -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vi-VN" sz="6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3" name="TextBox 9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3368" y="1633820"/>
                <a:ext cx="2575973" cy="1425968"/>
              </a:xfrm>
              <a:prstGeom prst="rect">
                <a:avLst/>
              </a:prstGeom>
              <a:blipFill>
                <a:blip r:embed="rId4"/>
                <a:stretch>
                  <a:fillRect l="-6856" b="-132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/>
              <p:cNvSpPr txBox="1"/>
              <p:nvPr/>
            </p:nvSpPr>
            <p:spPr>
              <a:xfrm>
                <a:off x="6702164" y="2803898"/>
                <a:ext cx="1905000" cy="14216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𝟑𝟕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60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- 3</a:t>
                </a:r>
                <a:endParaRPr lang="vi-VN" sz="6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4" name="TextBox 9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2164" y="2803898"/>
                <a:ext cx="1905000" cy="1421608"/>
              </a:xfrm>
              <a:prstGeom prst="rect">
                <a:avLst/>
              </a:prstGeom>
              <a:blipFill>
                <a:blip r:embed="rId5"/>
                <a:stretch>
                  <a:fillRect r="-17252" b="-137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7" name="Google Shape;1764;p47" title="Points scored">
            <a:hlinkClick r:id="rId6"/>
          </p:cNvPr>
          <p:cNvPicPr preferRelativeResize="0"/>
          <p:nvPr/>
        </p:nvPicPr>
        <p:blipFill rotWithShape="1">
          <a:blip r:embed="rId7">
            <a:alphaModFix/>
          </a:blip>
          <a:srcRect l="19504" t="2963" r="19504" b="2963"/>
          <a:stretch/>
        </p:blipFill>
        <p:spPr>
          <a:xfrm>
            <a:off x="56819" y="2745789"/>
            <a:ext cx="2599396" cy="23530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8" name="Google Shape;1771;p47"/>
          <p:cNvGrpSpPr/>
          <p:nvPr/>
        </p:nvGrpSpPr>
        <p:grpSpPr>
          <a:xfrm>
            <a:off x="518006" y="3341856"/>
            <a:ext cx="1453088" cy="1145611"/>
            <a:chOff x="6994068" y="150271"/>
            <a:chExt cx="2010917" cy="1585401"/>
          </a:xfrm>
        </p:grpSpPr>
        <p:sp>
          <p:nvSpPr>
            <p:cNvPr id="99" name="Google Shape;1772;p47"/>
            <p:cNvSpPr/>
            <p:nvPr/>
          </p:nvSpPr>
          <p:spPr>
            <a:xfrm>
              <a:off x="7004049" y="150275"/>
              <a:ext cx="1990375" cy="1585397"/>
            </a:xfrm>
            <a:custGeom>
              <a:avLst/>
              <a:gdLst/>
              <a:ahLst/>
              <a:cxnLst/>
              <a:rect l="l" t="t" r="r" b="b"/>
              <a:pathLst>
                <a:path w="43215" h="34424" extrusionOk="0">
                  <a:moveTo>
                    <a:pt x="27736" y="8177"/>
                  </a:moveTo>
                  <a:cubicBezTo>
                    <a:pt x="27811" y="8177"/>
                    <a:pt x="27892" y="8193"/>
                    <a:pt x="27979" y="8227"/>
                  </a:cubicBezTo>
                  <a:cubicBezTo>
                    <a:pt x="28917" y="8594"/>
                    <a:pt x="28858" y="9980"/>
                    <a:pt x="28228" y="10573"/>
                  </a:cubicBezTo>
                  <a:cubicBezTo>
                    <a:pt x="27891" y="10896"/>
                    <a:pt x="27421" y="11043"/>
                    <a:pt x="26974" y="11182"/>
                  </a:cubicBezTo>
                  <a:lnTo>
                    <a:pt x="26072" y="11453"/>
                  </a:lnTo>
                  <a:cubicBezTo>
                    <a:pt x="25915" y="11500"/>
                    <a:pt x="25748" y="11546"/>
                    <a:pt x="25590" y="11546"/>
                  </a:cubicBezTo>
                  <a:cubicBezTo>
                    <a:pt x="25498" y="11546"/>
                    <a:pt x="25408" y="11530"/>
                    <a:pt x="25325" y="11490"/>
                  </a:cubicBezTo>
                  <a:cubicBezTo>
                    <a:pt x="24980" y="11329"/>
                    <a:pt x="24929" y="10823"/>
                    <a:pt x="25119" y="10500"/>
                  </a:cubicBezTo>
                  <a:cubicBezTo>
                    <a:pt x="25310" y="10178"/>
                    <a:pt x="25662" y="9980"/>
                    <a:pt x="25999" y="9811"/>
                  </a:cubicBezTo>
                  <a:cubicBezTo>
                    <a:pt x="26498" y="9547"/>
                    <a:pt x="26806" y="9290"/>
                    <a:pt x="27048" y="8777"/>
                  </a:cubicBezTo>
                  <a:cubicBezTo>
                    <a:pt x="27196" y="8468"/>
                    <a:pt x="27413" y="8177"/>
                    <a:pt x="27736" y="8177"/>
                  </a:cubicBezTo>
                  <a:close/>
                  <a:moveTo>
                    <a:pt x="19396" y="10878"/>
                  </a:moveTo>
                  <a:cubicBezTo>
                    <a:pt x="19631" y="10878"/>
                    <a:pt x="19870" y="10921"/>
                    <a:pt x="20060" y="11050"/>
                  </a:cubicBezTo>
                  <a:cubicBezTo>
                    <a:pt x="20464" y="11329"/>
                    <a:pt x="20522" y="11922"/>
                    <a:pt x="20324" y="12370"/>
                  </a:cubicBezTo>
                  <a:cubicBezTo>
                    <a:pt x="20126" y="12810"/>
                    <a:pt x="19730" y="13132"/>
                    <a:pt x="19342" y="13426"/>
                  </a:cubicBezTo>
                  <a:cubicBezTo>
                    <a:pt x="18953" y="13711"/>
                    <a:pt x="18543" y="13997"/>
                    <a:pt x="18286" y="14408"/>
                  </a:cubicBezTo>
                  <a:cubicBezTo>
                    <a:pt x="18227" y="14503"/>
                    <a:pt x="18176" y="14599"/>
                    <a:pt x="18132" y="14701"/>
                  </a:cubicBezTo>
                  <a:lnTo>
                    <a:pt x="18081" y="14716"/>
                  </a:lnTo>
                  <a:cubicBezTo>
                    <a:pt x="17604" y="14892"/>
                    <a:pt x="17172" y="15178"/>
                    <a:pt x="16827" y="15544"/>
                  </a:cubicBezTo>
                  <a:lnTo>
                    <a:pt x="16512" y="15566"/>
                  </a:lnTo>
                  <a:cubicBezTo>
                    <a:pt x="16292" y="15456"/>
                    <a:pt x="16123" y="15266"/>
                    <a:pt x="16043" y="15031"/>
                  </a:cubicBezTo>
                  <a:cubicBezTo>
                    <a:pt x="15771" y="14166"/>
                    <a:pt x="16174" y="13000"/>
                    <a:pt x="16680" y="12311"/>
                  </a:cubicBezTo>
                  <a:cubicBezTo>
                    <a:pt x="17282" y="11512"/>
                    <a:pt x="18183" y="10999"/>
                    <a:pt x="19181" y="10889"/>
                  </a:cubicBezTo>
                  <a:cubicBezTo>
                    <a:pt x="19251" y="10882"/>
                    <a:pt x="19323" y="10878"/>
                    <a:pt x="19396" y="10878"/>
                  </a:cubicBezTo>
                  <a:close/>
                  <a:moveTo>
                    <a:pt x="24560" y="0"/>
                  </a:moveTo>
                  <a:cubicBezTo>
                    <a:pt x="23683" y="0"/>
                    <a:pt x="22808" y="132"/>
                    <a:pt x="21974" y="404"/>
                  </a:cubicBezTo>
                  <a:cubicBezTo>
                    <a:pt x="21211" y="654"/>
                    <a:pt x="20390" y="1123"/>
                    <a:pt x="20258" y="1915"/>
                  </a:cubicBezTo>
                  <a:cubicBezTo>
                    <a:pt x="20134" y="2633"/>
                    <a:pt x="20647" y="3315"/>
                    <a:pt x="21211" y="3792"/>
                  </a:cubicBezTo>
                  <a:cubicBezTo>
                    <a:pt x="21769" y="4275"/>
                    <a:pt x="22421" y="4693"/>
                    <a:pt x="22751" y="5353"/>
                  </a:cubicBezTo>
                  <a:cubicBezTo>
                    <a:pt x="23301" y="6453"/>
                    <a:pt x="22700" y="7846"/>
                    <a:pt x="21732" y="8616"/>
                  </a:cubicBezTo>
                  <a:cubicBezTo>
                    <a:pt x="20764" y="9386"/>
                    <a:pt x="19532" y="9701"/>
                    <a:pt x="18345" y="10068"/>
                  </a:cubicBezTo>
                  <a:cubicBezTo>
                    <a:pt x="17164" y="10434"/>
                    <a:pt x="15947" y="10925"/>
                    <a:pt x="15207" y="11908"/>
                  </a:cubicBezTo>
                  <a:cubicBezTo>
                    <a:pt x="14496" y="12854"/>
                    <a:pt x="14342" y="14122"/>
                    <a:pt x="14525" y="15288"/>
                  </a:cubicBezTo>
                  <a:cubicBezTo>
                    <a:pt x="14540" y="15390"/>
                    <a:pt x="14562" y="15493"/>
                    <a:pt x="14576" y="15596"/>
                  </a:cubicBezTo>
                  <a:cubicBezTo>
                    <a:pt x="14393" y="15449"/>
                    <a:pt x="14166" y="15346"/>
                    <a:pt x="13931" y="15302"/>
                  </a:cubicBezTo>
                  <a:cubicBezTo>
                    <a:pt x="13681" y="15258"/>
                    <a:pt x="13431" y="15235"/>
                    <a:pt x="13180" y="15235"/>
                  </a:cubicBezTo>
                  <a:cubicBezTo>
                    <a:pt x="13145" y="15235"/>
                    <a:pt x="13109" y="15236"/>
                    <a:pt x="13073" y="15236"/>
                  </a:cubicBezTo>
                  <a:lnTo>
                    <a:pt x="12824" y="12700"/>
                  </a:lnTo>
                  <a:lnTo>
                    <a:pt x="15749" y="11277"/>
                  </a:lnTo>
                  <a:lnTo>
                    <a:pt x="12619" y="10581"/>
                  </a:lnTo>
                  <a:lnTo>
                    <a:pt x="12575" y="10163"/>
                  </a:lnTo>
                  <a:cubicBezTo>
                    <a:pt x="12469" y="10151"/>
                    <a:pt x="12415" y="10142"/>
                    <a:pt x="12377" y="10142"/>
                  </a:cubicBezTo>
                  <a:cubicBezTo>
                    <a:pt x="12317" y="10142"/>
                    <a:pt x="12294" y="10165"/>
                    <a:pt x="12164" y="10236"/>
                  </a:cubicBezTo>
                  <a:lnTo>
                    <a:pt x="12193" y="10485"/>
                  </a:lnTo>
                  <a:lnTo>
                    <a:pt x="12362" y="11988"/>
                  </a:lnTo>
                  <a:lnTo>
                    <a:pt x="12729" y="15258"/>
                  </a:lnTo>
                  <a:cubicBezTo>
                    <a:pt x="12164" y="15332"/>
                    <a:pt x="11643" y="15559"/>
                    <a:pt x="11101" y="15940"/>
                  </a:cubicBezTo>
                  <a:cubicBezTo>
                    <a:pt x="10962" y="16043"/>
                    <a:pt x="10837" y="16168"/>
                    <a:pt x="10734" y="16314"/>
                  </a:cubicBezTo>
                  <a:cubicBezTo>
                    <a:pt x="5998" y="17267"/>
                    <a:pt x="2875" y="18998"/>
                    <a:pt x="2691" y="21754"/>
                  </a:cubicBezTo>
                  <a:cubicBezTo>
                    <a:pt x="2017" y="22004"/>
                    <a:pt x="1342" y="22260"/>
                    <a:pt x="675" y="22517"/>
                  </a:cubicBezTo>
                  <a:cubicBezTo>
                    <a:pt x="360" y="22649"/>
                    <a:pt x="125" y="22920"/>
                    <a:pt x="45" y="23250"/>
                  </a:cubicBezTo>
                  <a:lnTo>
                    <a:pt x="37" y="23272"/>
                  </a:lnTo>
                  <a:cubicBezTo>
                    <a:pt x="15" y="23353"/>
                    <a:pt x="8" y="23433"/>
                    <a:pt x="1" y="23514"/>
                  </a:cubicBezTo>
                  <a:lnTo>
                    <a:pt x="1" y="23565"/>
                  </a:lnTo>
                  <a:lnTo>
                    <a:pt x="1" y="23624"/>
                  </a:lnTo>
                  <a:cubicBezTo>
                    <a:pt x="1" y="23646"/>
                    <a:pt x="1" y="23668"/>
                    <a:pt x="8" y="23697"/>
                  </a:cubicBezTo>
                  <a:cubicBezTo>
                    <a:pt x="15" y="23719"/>
                    <a:pt x="8" y="23741"/>
                    <a:pt x="15" y="23763"/>
                  </a:cubicBezTo>
                  <a:cubicBezTo>
                    <a:pt x="23" y="23785"/>
                    <a:pt x="23" y="23822"/>
                    <a:pt x="30" y="23851"/>
                  </a:cubicBezTo>
                  <a:cubicBezTo>
                    <a:pt x="30" y="23866"/>
                    <a:pt x="37" y="23881"/>
                    <a:pt x="45" y="23895"/>
                  </a:cubicBezTo>
                  <a:cubicBezTo>
                    <a:pt x="52" y="23910"/>
                    <a:pt x="59" y="23947"/>
                    <a:pt x="74" y="23976"/>
                  </a:cubicBezTo>
                  <a:cubicBezTo>
                    <a:pt x="74" y="23991"/>
                    <a:pt x="81" y="23998"/>
                    <a:pt x="81" y="24013"/>
                  </a:cubicBezTo>
                  <a:cubicBezTo>
                    <a:pt x="96" y="24049"/>
                    <a:pt x="118" y="24086"/>
                    <a:pt x="133" y="24123"/>
                  </a:cubicBezTo>
                  <a:lnTo>
                    <a:pt x="147" y="24145"/>
                  </a:lnTo>
                  <a:cubicBezTo>
                    <a:pt x="162" y="24174"/>
                    <a:pt x="184" y="24203"/>
                    <a:pt x="199" y="24233"/>
                  </a:cubicBezTo>
                  <a:cubicBezTo>
                    <a:pt x="206" y="24240"/>
                    <a:pt x="213" y="24247"/>
                    <a:pt x="221" y="24262"/>
                  </a:cubicBezTo>
                  <a:cubicBezTo>
                    <a:pt x="250" y="24291"/>
                    <a:pt x="279" y="24328"/>
                    <a:pt x="301" y="24357"/>
                  </a:cubicBezTo>
                  <a:cubicBezTo>
                    <a:pt x="668" y="24753"/>
                    <a:pt x="1056" y="25142"/>
                    <a:pt x="1445" y="25530"/>
                  </a:cubicBezTo>
                  <a:cubicBezTo>
                    <a:pt x="2684" y="26740"/>
                    <a:pt x="3989" y="27876"/>
                    <a:pt x="5345" y="28947"/>
                  </a:cubicBezTo>
                  <a:lnTo>
                    <a:pt x="5353" y="28954"/>
                  </a:lnTo>
                  <a:cubicBezTo>
                    <a:pt x="6680" y="29995"/>
                    <a:pt x="8080" y="31007"/>
                    <a:pt x="9561" y="31975"/>
                  </a:cubicBezTo>
                  <a:lnTo>
                    <a:pt x="9708" y="32070"/>
                  </a:lnTo>
                  <a:cubicBezTo>
                    <a:pt x="10588" y="32649"/>
                    <a:pt x="11497" y="33214"/>
                    <a:pt x="12421" y="33764"/>
                  </a:cubicBezTo>
                  <a:cubicBezTo>
                    <a:pt x="12919" y="34065"/>
                    <a:pt x="13469" y="34262"/>
                    <a:pt x="14034" y="34365"/>
                  </a:cubicBezTo>
                  <a:cubicBezTo>
                    <a:pt x="14107" y="34372"/>
                    <a:pt x="14180" y="34387"/>
                    <a:pt x="14246" y="34394"/>
                  </a:cubicBezTo>
                  <a:cubicBezTo>
                    <a:pt x="14437" y="34414"/>
                    <a:pt x="14627" y="34424"/>
                    <a:pt x="14818" y="34424"/>
                  </a:cubicBezTo>
                  <a:cubicBezTo>
                    <a:pt x="14913" y="34424"/>
                    <a:pt x="15009" y="34421"/>
                    <a:pt x="15104" y="34416"/>
                  </a:cubicBezTo>
                  <a:cubicBezTo>
                    <a:pt x="15317" y="34402"/>
                    <a:pt x="15529" y="34365"/>
                    <a:pt x="15742" y="34321"/>
                  </a:cubicBezTo>
                  <a:cubicBezTo>
                    <a:pt x="16292" y="34204"/>
                    <a:pt x="16842" y="34087"/>
                    <a:pt x="17392" y="33962"/>
                  </a:cubicBezTo>
                  <a:cubicBezTo>
                    <a:pt x="22194" y="32891"/>
                    <a:pt x="27026" y="31579"/>
                    <a:pt x="31886" y="30061"/>
                  </a:cubicBezTo>
                  <a:cubicBezTo>
                    <a:pt x="35420" y="28962"/>
                    <a:pt x="38976" y="27752"/>
                    <a:pt x="42547" y="26439"/>
                  </a:cubicBezTo>
                  <a:cubicBezTo>
                    <a:pt x="42584" y="26425"/>
                    <a:pt x="42613" y="26403"/>
                    <a:pt x="42650" y="26388"/>
                  </a:cubicBezTo>
                  <a:lnTo>
                    <a:pt x="42679" y="26373"/>
                  </a:lnTo>
                  <a:cubicBezTo>
                    <a:pt x="42708" y="26359"/>
                    <a:pt x="42737" y="26337"/>
                    <a:pt x="42767" y="26315"/>
                  </a:cubicBezTo>
                  <a:lnTo>
                    <a:pt x="42781" y="26307"/>
                  </a:lnTo>
                  <a:cubicBezTo>
                    <a:pt x="42803" y="26285"/>
                    <a:pt x="42833" y="26263"/>
                    <a:pt x="42855" y="26249"/>
                  </a:cubicBezTo>
                  <a:lnTo>
                    <a:pt x="42877" y="26227"/>
                  </a:lnTo>
                  <a:cubicBezTo>
                    <a:pt x="42906" y="26198"/>
                    <a:pt x="42928" y="26176"/>
                    <a:pt x="42950" y="26146"/>
                  </a:cubicBezTo>
                  <a:cubicBezTo>
                    <a:pt x="42957" y="26139"/>
                    <a:pt x="42965" y="26132"/>
                    <a:pt x="42972" y="26117"/>
                  </a:cubicBezTo>
                  <a:cubicBezTo>
                    <a:pt x="42987" y="26102"/>
                    <a:pt x="43001" y="26080"/>
                    <a:pt x="43016" y="26066"/>
                  </a:cubicBezTo>
                  <a:lnTo>
                    <a:pt x="43038" y="26022"/>
                  </a:lnTo>
                  <a:cubicBezTo>
                    <a:pt x="43053" y="26000"/>
                    <a:pt x="43067" y="25978"/>
                    <a:pt x="43082" y="25948"/>
                  </a:cubicBezTo>
                  <a:cubicBezTo>
                    <a:pt x="43097" y="25934"/>
                    <a:pt x="43104" y="25912"/>
                    <a:pt x="43111" y="25897"/>
                  </a:cubicBezTo>
                  <a:cubicBezTo>
                    <a:pt x="43119" y="25875"/>
                    <a:pt x="43119" y="25868"/>
                    <a:pt x="43126" y="25860"/>
                  </a:cubicBezTo>
                  <a:cubicBezTo>
                    <a:pt x="43155" y="25787"/>
                    <a:pt x="43177" y="25721"/>
                    <a:pt x="43192" y="25648"/>
                  </a:cubicBezTo>
                  <a:lnTo>
                    <a:pt x="43192" y="25633"/>
                  </a:lnTo>
                  <a:cubicBezTo>
                    <a:pt x="43207" y="25552"/>
                    <a:pt x="43214" y="25472"/>
                    <a:pt x="43214" y="25391"/>
                  </a:cubicBezTo>
                  <a:cubicBezTo>
                    <a:pt x="43214" y="25142"/>
                    <a:pt x="43126" y="24892"/>
                    <a:pt x="42972" y="24694"/>
                  </a:cubicBezTo>
                  <a:cubicBezTo>
                    <a:pt x="42474" y="24071"/>
                    <a:pt x="41960" y="23463"/>
                    <a:pt x="41425" y="22869"/>
                  </a:cubicBezTo>
                  <a:cubicBezTo>
                    <a:pt x="41388" y="22825"/>
                    <a:pt x="41352" y="22781"/>
                    <a:pt x="41308" y="22737"/>
                  </a:cubicBezTo>
                  <a:cubicBezTo>
                    <a:pt x="40421" y="21762"/>
                    <a:pt x="39475" y="20845"/>
                    <a:pt x="38478" y="19980"/>
                  </a:cubicBezTo>
                  <a:lnTo>
                    <a:pt x="38287" y="19812"/>
                  </a:lnTo>
                  <a:cubicBezTo>
                    <a:pt x="37715" y="19137"/>
                    <a:pt x="36960" y="18521"/>
                    <a:pt x="36029" y="17979"/>
                  </a:cubicBezTo>
                  <a:cubicBezTo>
                    <a:pt x="35831" y="17803"/>
                    <a:pt x="35611" y="17634"/>
                    <a:pt x="35384" y="17487"/>
                  </a:cubicBezTo>
                  <a:cubicBezTo>
                    <a:pt x="35420" y="17429"/>
                    <a:pt x="35428" y="17355"/>
                    <a:pt x="35413" y="17282"/>
                  </a:cubicBezTo>
                  <a:cubicBezTo>
                    <a:pt x="35387" y="17176"/>
                    <a:pt x="35329" y="17138"/>
                    <a:pt x="35260" y="17138"/>
                  </a:cubicBezTo>
                  <a:cubicBezTo>
                    <a:pt x="35175" y="17138"/>
                    <a:pt x="35072" y="17196"/>
                    <a:pt x="34988" y="17260"/>
                  </a:cubicBezTo>
                  <a:lnTo>
                    <a:pt x="34973" y="17253"/>
                  </a:lnTo>
                  <a:cubicBezTo>
                    <a:pt x="35076" y="17106"/>
                    <a:pt x="35156" y="16893"/>
                    <a:pt x="34856" y="16739"/>
                  </a:cubicBezTo>
                  <a:cubicBezTo>
                    <a:pt x="34786" y="16706"/>
                    <a:pt x="34729" y="16691"/>
                    <a:pt x="34683" y="16691"/>
                  </a:cubicBezTo>
                  <a:cubicBezTo>
                    <a:pt x="34527" y="16691"/>
                    <a:pt x="34486" y="16853"/>
                    <a:pt x="34475" y="17011"/>
                  </a:cubicBezTo>
                  <a:lnTo>
                    <a:pt x="34306" y="16908"/>
                  </a:lnTo>
                  <a:cubicBezTo>
                    <a:pt x="34269" y="16857"/>
                    <a:pt x="34218" y="16827"/>
                    <a:pt x="34159" y="16813"/>
                  </a:cubicBezTo>
                  <a:cubicBezTo>
                    <a:pt x="33331" y="16307"/>
                    <a:pt x="32466" y="15823"/>
                    <a:pt x="31571" y="15376"/>
                  </a:cubicBezTo>
                  <a:cubicBezTo>
                    <a:pt x="30933" y="15053"/>
                    <a:pt x="30237" y="14841"/>
                    <a:pt x="29533" y="14753"/>
                  </a:cubicBezTo>
                  <a:lnTo>
                    <a:pt x="29416" y="14694"/>
                  </a:lnTo>
                  <a:cubicBezTo>
                    <a:pt x="28990" y="14496"/>
                    <a:pt x="28536" y="14364"/>
                    <a:pt x="28067" y="14305"/>
                  </a:cubicBezTo>
                  <a:cubicBezTo>
                    <a:pt x="28411" y="14093"/>
                    <a:pt x="28822" y="13777"/>
                    <a:pt x="28682" y="13557"/>
                  </a:cubicBezTo>
                  <a:cubicBezTo>
                    <a:pt x="28644" y="13499"/>
                    <a:pt x="28591" y="13475"/>
                    <a:pt x="28529" y="13475"/>
                  </a:cubicBezTo>
                  <a:cubicBezTo>
                    <a:pt x="28204" y="13475"/>
                    <a:pt x="27622" y="14134"/>
                    <a:pt x="27524" y="14232"/>
                  </a:cubicBezTo>
                  <a:cubicBezTo>
                    <a:pt x="27531" y="14050"/>
                    <a:pt x="27727" y="12993"/>
                    <a:pt x="27284" y="12993"/>
                  </a:cubicBezTo>
                  <a:cubicBezTo>
                    <a:pt x="27281" y="12993"/>
                    <a:pt x="27278" y="12993"/>
                    <a:pt x="27275" y="12993"/>
                  </a:cubicBezTo>
                  <a:cubicBezTo>
                    <a:pt x="26820" y="13015"/>
                    <a:pt x="27048" y="14129"/>
                    <a:pt x="27048" y="14129"/>
                  </a:cubicBezTo>
                  <a:cubicBezTo>
                    <a:pt x="27048" y="14129"/>
                    <a:pt x="26674" y="13488"/>
                    <a:pt x="26350" y="13488"/>
                  </a:cubicBezTo>
                  <a:cubicBezTo>
                    <a:pt x="26283" y="13488"/>
                    <a:pt x="26219" y="13515"/>
                    <a:pt x="26160" y="13579"/>
                  </a:cubicBezTo>
                  <a:cubicBezTo>
                    <a:pt x="25911" y="13843"/>
                    <a:pt x="26388" y="14159"/>
                    <a:pt x="26688" y="14320"/>
                  </a:cubicBezTo>
                  <a:cubicBezTo>
                    <a:pt x="26600" y="14335"/>
                    <a:pt x="26520" y="14349"/>
                    <a:pt x="26432" y="14364"/>
                  </a:cubicBezTo>
                  <a:cubicBezTo>
                    <a:pt x="26381" y="14358"/>
                    <a:pt x="26330" y="14356"/>
                    <a:pt x="26278" y="14356"/>
                  </a:cubicBezTo>
                  <a:cubicBezTo>
                    <a:pt x="26193" y="14356"/>
                    <a:pt x="26107" y="14362"/>
                    <a:pt x="26021" y="14371"/>
                  </a:cubicBezTo>
                  <a:cubicBezTo>
                    <a:pt x="25977" y="14283"/>
                    <a:pt x="25948" y="14188"/>
                    <a:pt x="25933" y="14093"/>
                  </a:cubicBezTo>
                  <a:cubicBezTo>
                    <a:pt x="25786" y="13382"/>
                    <a:pt x="26358" y="12707"/>
                    <a:pt x="27011" y="12392"/>
                  </a:cubicBezTo>
                  <a:cubicBezTo>
                    <a:pt x="27656" y="12084"/>
                    <a:pt x="28397" y="12003"/>
                    <a:pt x="29071" y="11732"/>
                  </a:cubicBezTo>
                  <a:cubicBezTo>
                    <a:pt x="29738" y="11468"/>
                    <a:pt x="30383" y="10911"/>
                    <a:pt x="30398" y="10185"/>
                  </a:cubicBezTo>
                  <a:cubicBezTo>
                    <a:pt x="30405" y="9312"/>
                    <a:pt x="29489" y="8609"/>
                    <a:pt x="29584" y="7743"/>
                  </a:cubicBezTo>
                  <a:cubicBezTo>
                    <a:pt x="29672" y="6827"/>
                    <a:pt x="30787" y="6409"/>
                    <a:pt x="31285" y="5632"/>
                  </a:cubicBezTo>
                  <a:cubicBezTo>
                    <a:pt x="31667" y="5038"/>
                    <a:pt x="31659" y="4239"/>
                    <a:pt x="31388" y="3586"/>
                  </a:cubicBezTo>
                  <a:cubicBezTo>
                    <a:pt x="31109" y="2926"/>
                    <a:pt x="30611" y="2391"/>
                    <a:pt x="30061" y="1937"/>
                  </a:cubicBezTo>
                  <a:cubicBezTo>
                    <a:pt x="28531" y="676"/>
                    <a:pt x="26542" y="0"/>
                    <a:pt x="24560" y="0"/>
                  </a:cubicBezTo>
                  <a:close/>
                </a:path>
              </a:pathLst>
            </a:custGeom>
            <a:solidFill>
              <a:schemeClr val="lt2"/>
            </a:solidFill>
            <a:ln w="1143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76200" dir="2400000" algn="bl" rotWithShape="0">
                <a:schemeClr val="dk2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0" name="Google Shape;1773;p47"/>
            <p:cNvGrpSpPr/>
            <p:nvPr/>
          </p:nvGrpSpPr>
          <p:grpSpPr>
            <a:xfrm>
              <a:off x="6994068" y="150271"/>
              <a:ext cx="2010917" cy="1585397"/>
              <a:chOff x="4760550" y="238050"/>
              <a:chExt cx="1091525" cy="860600"/>
            </a:xfrm>
          </p:grpSpPr>
          <p:sp>
            <p:nvSpPr>
              <p:cNvPr id="101" name="Google Shape;1774;p47"/>
              <p:cNvSpPr/>
              <p:nvPr/>
            </p:nvSpPr>
            <p:spPr>
              <a:xfrm>
                <a:off x="4760550" y="605675"/>
                <a:ext cx="1091525" cy="492975"/>
              </a:xfrm>
              <a:custGeom>
                <a:avLst/>
                <a:gdLst/>
                <a:ahLst/>
                <a:cxnLst/>
                <a:rect l="l" t="t" r="r" b="b"/>
                <a:pathLst>
                  <a:path w="43661" h="19719" extrusionOk="0">
                    <a:moveTo>
                      <a:pt x="29032" y="0"/>
                    </a:moveTo>
                    <a:cubicBezTo>
                      <a:pt x="28663" y="0"/>
                      <a:pt x="28293" y="34"/>
                      <a:pt x="27927" y="101"/>
                    </a:cubicBezTo>
                    <a:cubicBezTo>
                      <a:pt x="18696" y="1824"/>
                      <a:pt x="9656" y="4405"/>
                      <a:pt x="909" y="7814"/>
                    </a:cubicBezTo>
                    <a:cubicBezTo>
                      <a:pt x="198" y="8093"/>
                      <a:pt x="0" y="9082"/>
                      <a:pt x="543" y="9654"/>
                    </a:cubicBezTo>
                    <a:cubicBezTo>
                      <a:pt x="3806" y="13129"/>
                      <a:pt x="7919" y="16238"/>
                      <a:pt x="12662" y="19061"/>
                    </a:cubicBezTo>
                    <a:cubicBezTo>
                      <a:pt x="13377" y="19495"/>
                      <a:pt x="14194" y="19719"/>
                      <a:pt x="15021" y="19719"/>
                    </a:cubicBezTo>
                    <a:cubicBezTo>
                      <a:pt x="15340" y="19719"/>
                      <a:pt x="15660" y="19685"/>
                      <a:pt x="15976" y="19618"/>
                    </a:cubicBezTo>
                    <a:cubicBezTo>
                      <a:pt x="24782" y="17741"/>
                      <a:pt x="33719" y="15058"/>
                      <a:pt x="42767" y="11729"/>
                    </a:cubicBezTo>
                    <a:cubicBezTo>
                      <a:pt x="43441" y="11480"/>
                      <a:pt x="43661" y="10571"/>
                      <a:pt x="43206" y="9991"/>
                    </a:cubicBezTo>
                    <a:cubicBezTo>
                      <a:pt x="40200" y="6186"/>
                      <a:pt x="36483" y="3012"/>
                      <a:pt x="31806" y="665"/>
                    </a:cubicBezTo>
                    <a:cubicBezTo>
                      <a:pt x="30942" y="226"/>
                      <a:pt x="29991" y="0"/>
                      <a:pt x="2903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1775;p47"/>
              <p:cNvSpPr/>
              <p:nvPr/>
            </p:nvSpPr>
            <p:spPr>
              <a:xfrm>
                <a:off x="4763850" y="810900"/>
                <a:ext cx="1083300" cy="287750"/>
              </a:xfrm>
              <a:custGeom>
                <a:avLst/>
                <a:gdLst/>
                <a:ahLst/>
                <a:cxnLst/>
                <a:rect l="l" t="t" r="r" b="b"/>
                <a:pathLst>
                  <a:path w="43332" h="11510" extrusionOk="0">
                    <a:moveTo>
                      <a:pt x="294" y="1"/>
                    </a:moveTo>
                    <a:lnTo>
                      <a:pt x="294" y="1"/>
                    </a:lnTo>
                    <a:cubicBezTo>
                      <a:pt x="0" y="448"/>
                      <a:pt x="44" y="1042"/>
                      <a:pt x="404" y="1445"/>
                    </a:cubicBezTo>
                    <a:cubicBezTo>
                      <a:pt x="3666" y="4928"/>
                      <a:pt x="7787" y="8029"/>
                      <a:pt x="12523" y="10852"/>
                    </a:cubicBezTo>
                    <a:cubicBezTo>
                      <a:pt x="13243" y="11286"/>
                      <a:pt x="14062" y="11510"/>
                      <a:pt x="14889" y="11510"/>
                    </a:cubicBezTo>
                    <a:cubicBezTo>
                      <a:pt x="15208" y="11510"/>
                      <a:pt x="15528" y="11476"/>
                      <a:pt x="15844" y="11409"/>
                    </a:cubicBezTo>
                    <a:cubicBezTo>
                      <a:pt x="24650" y="9532"/>
                      <a:pt x="33587" y="6849"/>
                      <a:pt x="42642" y="3520"/>
                    </a:cubicBezTo>
                    <a:cubicBezTo>
                      <a:pt x="43060" y="3351"/>
                      <a:pt x="43331" y="2934"/>
                      <a:pt x="43316" y="2479"/>
                    </a:cubicBezTo>
                    <a:lnTo>
                      <a:pt x="43316" y="2479"/>
                    </a:lnTo>
                    <a:cubicBezTo>
                      <a:pt x="43199" y="2655"/>
                      <a:pt x="43030" y="2787"/>
                      <a:pt x="42832" y="2860"/>
                    </a:cubicBezTo>
                    <a:cubicBezTo>
                      <a:pt x="33785" y="6189"/>
                      <a:pt x="24840" y="8872"/>
                      <a:pt x="16035" y="10749"/>
                    </a:cubicBezTo>
                    <a:cubicBezTo>
                      <a:pt x="15719" y="10817"/>
                      <a:pt x="15399" y="10850"/>
                      <a:pt x="15081" y="10850"/>
                    </a:cubicBezTo>
                    <a:cubicBezTo>
                      <a:pt x="14256" y="10850"/>
                      <a:pt x="13441" y="10626"/>
                      <a:pt x="12721" y="10192"/>
                    </a:cubicBezTo>
                    <a:cubicBezTo>
                      <a:pt x="7977" y="7369"/>
                      <a:pt x="3864" y="4261"/>
                      <a:pt x="602" y="785"/>
                    </a:cubicBezTo>
                    <a:cubicBezTo>
                      <a:pt x="404" y="573"/>
                      <a:pt x="294" y="287"/>
                      <a:pt x="29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1776;p47"/>
              <p:cNvSpPr/>
              <p:nvPr/>
            </p:nvSpPr>
            <p:spPr>
              <a:xfrm>
                <a:off x="4802525" y="659700"/>
                <a:ext cx="826675" cy="220325"/>
              </a:xfrm>
              <a:custGeom>
                <a:avLst/>
                <a:gdLst/>
                <a:ahLst/>
                <a:cxnLst/>
                <a:rect l="l" t="t" r="r" b="b"/>
                <a:pathLst>
                  <a:path w="33067" h="8813" extrusionOk="0">
                    <a:moveTo>
                      <a:pt x="32803" y="0"/>
                    </a:moveTo>
                    <a:cubicBezTo>
                      <a:pt x="30442" y="352"/>
                      <a:pt x="28096" y="755"/>
                      <a:pt x="25749" y="1217"/>
                    </a:cubicBezTo>
                    <a:cubicBezTo>
                      <a:pt x="22318" y="1892"/>
                      <a:pt x="18902" y="2684"/>
                      <a:pt x="15514" y="3600"/>
                    </a:cubicBezTo>
                    <a:cubicBezTo>
                      <a:pt x="12127" y="4509"/>
                      <a:pt x="8762" y="5536"/>
                      <a:pt x="5433" y="6679"/>
                    </a:cubicBezTo>
                    <a:cubicBezTo>
                      <a:pt x="3615" y="7303"/>
                      <a:pt x="1804" y="7962"/>
                      <a:pt x="0" y="8659"/>
                    </a:cubicBezTo>
                    <a:lnTo>
                      <a:pt x="162" y="8813"/>
                    </a:lnTo>
                    <a:cubicBezTo>
                      <a:pt x="1511" y="8292"/>
                      <a:pt x="2867" y="7794"/>
                      <a:pt x="4223" y="7317"/>
                    </a:cubicBezTo>
                    <a:cubicBezTo>
                      <a:pt x="7530" y="6152"/>
                      <a:pt x="10866" y="5096"/>
                      <a:pt x="14231" y="4157"/>
                    </a:cubicBezTo>
                    <a:cubicBezTo>
                      <a:pt x="17597" y="3219"/>
                      <a:pt x="20991" y="2398"/>
                      <a:pt x="24408" y="1694"/>
                    </a:cubicBezTo>
                    <a:cubicBezTo>
                      <a:pt x="27282" y="1100"/>
                      <a:pt x="30171" y="587"/>
                      <a:pt x="33067" y="161"/>
                    </a:cubicBezTo>
                    <a:cubicBezTo>
                      <a:pt x="32979" y="110"/>
                      <a:pt x="32883" y="51"/>
                      <a:pt x="3280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777;p47"/>
              <p:cNvSpPr/>
              <p:nvPr/>
            </p:nvSpPr>
            <p:spPr>
              <a:xfrm>
                <a:off x="5005425" y="805400"/>
                <a:ext cx="796625" cy="235575"/>
              </a:xfrm>
              <a:custGeom>
                <a:avLst/>
                <a:gdLst/>
                <a:ahLst/>
                <a:cxnLst/>
                <a:rect l="l" t="t" r="r" b="b"/>
                <a:pathLst>
                  <a:path w="31865" h="9423" extrusionOk="0">
                    <a:moveTo>
                      <a:pt x="31710" y="1"/>
                    </a:moveTo>
                    <a:cubicBezTo>
                      <a:pt x="31080" y="155"/>
                      <a:pt x="30457" y="316"/>
                      <a:pt x="29834" y="477"/>
                    </a:cubicBezTo>
                    <a:cubicBezTo>
                      <a:pt x="27011" y="1196"/>
                      <a:pt x="24195" y="1944"/>
                      <a:pt x="21387" y="2721"/>
                    </a:cubicBezTo>
                    <a:cubicBezTo>
                      <a:pt x="18572" y="3506"/>
                      <a:pt x="15757" y="4319"/>
                      <a:pt x="12948" y="5162"/>
                    </a:cubicBezTo>
                    <a:cubicBezTo>
                      <a:pt x="10155" y="5998"/>
                      <a:pt x="7369" y="6871"/>
                      <a:pt x="4590" y="7765"/>
                    </a:cubicBezTo>
                    <a:cubicBezTo>
                      <a:pt x="3058" y="8264"/>
                      <a:pt x="1533" y="8770"/>
                      <a:pt x="1" y="9283"/>
                    </a:cubicBezTo>
                    <a:lnTo>
                      <a:pt x="221" y="9422"/>
                    </a:lnTo>
                    <a:cubicBezTo>
                      <a:pt x="1342" y="9048"/>
                      <a:pt x="2471" y="8674"/>
                      <a:pt x="3600" y="8308"/>
                    </a:cubicBezTo>
                    <a:cubicBezTo>
                      <a:pt x="6372" y="7399"/>
                      <a:pt x="9158" y="6526"/>
                      <a:pt x="11951" y="5683"/>
                    </a:cubicBezTo>
                    <a:cubicBezTo>
                      <a:pt x="14752" y="4833"/>
                      <a:pt x="17560" y="4011"/>
                      <a:pt x="20383" y="3220"/>
                    </a:cubicBezTo>
                    <a:cubicBezTo>
                      <a:pt x="23184" y="2435"/>
                      <a:pt x="25999" y="1673"/>
                      <a:pt x="28814" y="947"/>
                    </a:cubicBezTo>
                    <a:cubicBezTo>
                      <a:pt x="29834" y="683"/>
                      <a:pt x="30845" y="426"/>
                      <a:pt x="31864" y="177"/>
                    </a:cubicBezTo>
                    <a:lnTo>
                      <a:pt x="3171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1778;p47"/>
              <p:cNvSpPr/>
              <p:nvPr/>
            </p:nvSpPr>
            <p:spPr>
              <a:xfrm>
                <a:off x="4895450" y="733200"/>
                <a:ext cx="832925" cy="228575"/>
              </a:xfrm>
              <a:custGeom>
                <a:avLst/>
                <a:gdLst/>
                <a:ahLst/>
                <a:cxnLst/>
                <a:rect l="l" t="t" r="r" b="b"/>
                <a:pathLst>
                  <a:path w="33317" h="9143" extrusionOk="0">
                    <a:moveTo>
                      <a:pt x="33118" y="0"/>
                    </a:moveTo>
                    <a:cubicBezTo>
                      <a:pt x="32429" y="147"/>
                      <a:pt x="31740" y="286"/>
                      <a:pt x="31051" y="440"/>
                    </a:cubicBezTo>
                    <a:cubicBezTo>
                      <a:pt x="27993" y="1093"/>
                      <a:pt x="24951" y="1804"/>
                      <a:pt x="21908" y="2566"/>
                    </a:cubicBezTo>
                    <a:cubicBezTo>
                      <a:pt x="18887" y="3321"/>
                      <a:pt x="15881" y="4128"/>
                      <a:pt x="12875" y="4986"/>
                    </a:cubicBezTo>
                    <a:cubicBezTo>
                      <a:pt x="9862" y="5844"/>
                      <a:pt x="6863" y="6760"/>
                      <a:pt x="3872" y="7721"/>
                    </a:cubicBezTo>
                    <a:cubicBezTo>
                      <a:pt x="2581" y="8131"/>
                      <a:pt x="1291" y="8556"/>
                      <a:pt x="1" y="8996"/>
                    </a:cubicBezTo>
                    <a:lnTo>
                      <a:pt x="191" y="9143"/>
                    </a:lnTo>
                    <a:cubicBezTo>
                      <a:pt x="1064" y="8850"/>
                      <a:pt x="1936" y="8564"/>
                      <a:pt x="2809" y="8278"/>
                    </a:cubicBezTo>
                    <a:cubicBezTo>
                      <a:pt x="5793" y="7303"/>
                      <a:pt x="8791" y="6379"/>
                      <a:pt x="11805" y="5514"/>
                    </a:cubicBezTo>
                    <a:cubicBezTo>
                      <a:pt x="14796" y="4641"/>
                      <a:pt x="17809" y="3820"/>
                      <a:pt x="20830" y="3050"/>
                    </a:cubicBezTo>
                    <a:cubicBezTo>
                      <a:pt x="23865" y="2280"/>
                      <a:pt x="26908" y="1555"/>
                      <a:pt x="29958" y="887"/>
                    </a:cubicBezTo>
                    <a:cubicBezTo>
                      <a:pt x="31080" y="638"/>
                      <a:pt x="32194" y="403"/>
                      <a:pt x="33316" y="169"/>
                    </a:cubicBezTo>
                    <a:lnTo>
                      <a:pt x="33118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1779;p47"/>
              <p:cNvSpPr/>
              <p:nvPr/>
            </p:nvSpPr>
            <p:spPr>
              <a:xfrm>
                <a:off x="4923300" y="745300"/>
                <a:ext cx="404925" cy="315650"/>
              </a:xfrm>
              <a:custGeom>
                <a:avLst/>
                <a:gdLst/>
                <a:ahLst/>
                <a:cxnLst/>
                <a:rect l="l" t="t" r="r" b="b"/>
                <a:pathLst>
                  <a:path w="16197" h="12626" extrusionOk="0">
                    <a:moveTo>
                      <a:pt x="521" y="0"/>
                    </a:moveTo>
                    <a:lnTo>
                      <a:pt x="1" y="183"/>
                    </a:lnTo>
                    <a:cubicBezTo>
                      <a:pt x="500" y="682"/>
                      <a:pt x="1005" y="1173"/>
                      <a:pt x="1519" y="1657"/>
                    </a:cubicBezTo>
                    <a:cubicBezTo>
                      <a:pt x="3029" y="3087"/>
                      <a:pt x="4583" y="4458"/>
                      <a:pt x="6174" y="5778"/>
                    </a:cubicBezTo>
                    <a:cubicBezTo>
                      <a:pt x="7773" y="7097"/>
                      <a:pt x="9400" y="8366"/>
                      <a:pt x="11065" y="9583"/>
                    </a:cubicBezTo>
                    <a:cubicBezTo>
                      <a:pt x="12531" y="10639"/>
                      <a:pt x="14012" y="11658"/>
                      <a:pt x="15530" y="12625"/>
                    </a:cubicBezTo>
                    <a:lnTo>
                      <a:pt x="16197" y="12457"/>
                    </a:lnTo>
                    <a:cubicBezTo>
                      <a:pt x="14752" y="11533"/>
                      <a:pt x="13330" y="10573"/>
                      <a:pt x="11930" y="9575"/>
                    </a:cubicBezTo>
                    <a:cubicBezTo>
                      <a:pt x="10265" y="8388"/>
                      <a:pt x="8638" y="7149"/>
                      <a:pt x="7047" y="5844"/>
                    </a:cubicBezTo>
                    <a:cubicBezTo>
                      <a:pt x="5448" y="4546"/>
                      <a:pt x="3901" y="3197"/>
                      <a:pt x="2398" y="1804"/>
                    </a:cubicBezTo>
                    <a:cubicBezTo>
                      <a:pt x="1768" y="1210"/>
                      <a:pt x="1137" y="609"/>
                      <a:pt x="52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1780;p47"/>
              <p:cNvSpPr/>
              <p:nvPr/>
            </p:nvSpPr>
            <p:spPr>
              <a:xfrm>
                <a:off x="5175900" y="668675"/>
                <a:ext cx="374675" cy="329225"/>
              </a:xfrm>
              <a:custGeom>
                <a:avLst/>
                <a:gdLst/>
                <a:ahLst/>
                <a:cxnLst/>
                <a:rect l="l" t="t" r="r" b="b"/>
                <a:pathLst>
                  <a:path w="14987" h="13169" extrusionOk="0">
                    <a:moveTo>
                      <a:pt x="572" y="0"/>
                    </a:moveTo>
                    <a:lnTo>
                      <a:pt x="0" y="154"/>
                    </a:lnTo>
                    <a:lnTo>
                      <a:pt x="139" y="279"/>
                    </a:lnTo>
                    <a:lnTo>
                      <a:pt x="4722" y="4407"/>
                    </a:lnTo>
                    <a:lnTo>
                      <a:pt x="9297" y="8527"/>
                    </a:lnTo>
                    <a:lnTo>
                      <a:pt x="13857" y="12640"/>
                    </a:lnTo>
                    <a:lnTo>
                      <a:pt x="14436" y="13168"/>
                    </a:lnTo>
                    <a:lnTo>
                      <a:pt x="14986" y="12992"/>
                    </a:lnTo>
                    <a:lnTo>
                      <a:pt x="14759" y="12787"/>
                    </a:lnTo>
                    <a:lnTo>
                      <a:pt x="10177" y="8659"/>
                    </a:lnTo>
                    <a:lnTo>
                      <a:pt x="5602" y="4539"/>
                    </a:lnTo>
                    <a:lnTo>
                      <a:pt x="1041" y="426"/>
                    </a:lnTo>
                    <a:lnTo>
                      <a:pt x="57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1781;p47"/>
              <p:cNvSpPr/>
              <p:nvPr/>
            </p:nvSpPr>
            <p:spPr>
              <a:xfrm>
                <a:off x="5391800" y="617900"/>
                <a:ext cx="360025" cy="313450"/>
              </a:xfrm>
              <a:custGeom>
                <a:avLst/>
                <a:gdLst/>
                <a:ahLst/>
                <a:cxnLst/>
                <a:rect l="l" t="t" r="r" b="b"/>
                <a:pathLst>
                  <a:path w="14401" h="12538" extrusionOk="0">
                    <a:moveTo>
                      <a:pt x="653" y="0"/>
                    </a:moveTo>
                    <a:lnTo>
                      <a:pt x="1" y="140"/>
                    </a:lnTo>
                    <a:cubicBezTo>
                      <a:pt x="214" y="301"/>
                      <a:pt x="434" y="455"/>
                      <a:pt x="646" y="616"/>
                    </a:cubicBezTo>
                    <a:cubicBezTo>
                      <a:pt x="2208" y="1797"/>
                      <a:pt x="3740" y="3021"/>
                      <a:pt x="5236" y="4290"/>
                    </a:cubicBezTo>
                    <a:cubicBezTo>
                      <a:pt x="6731" y="5558"/>
                      <a:pt x="8205" y="6885"/>
                      <a:pt x="9642" y="8256"/>
                    </a:cubicBezTo>
                    <a:cubicBezTo>
                      <a:pt x="11079" y="9620"/>
                      <a:pt x="12472" y="11027"/>
                      <a:pt x="13836" y="12479"/>
                    </a:cubicBezTo>
                    <a:lnTo>
                      <a:pt x="13895" y="12538"/>
                    </a:lnTo>
                    <a:lnTo>
                      <a:pt x="14401" y="12362"/>
                    </a:lnTo>
                    <a:cubicBezTo>
                      <a:pt x="13132" y="10998"/>
                      <a:pt x="11820" y="9664"/>
                      <a:pt x="10485" y="8373"/>
                    </a:cubicBezTo>
                    <a:cubicBezTo>
                      <a:pt x="9048" y="6988"/>
                      <a:pt x="7582" y="5653"/>
                      <a:pt x="6086" y="4363"/>
                    </a:cubicBezTo>
                    <a:cubicBezTo>
                      <a:pt x="4583" y="3072"/>
                      <a:pt x="3044" y="1826"/>
                      <a:pt x="1475" y="616"/>
                    </a:cubicBezTo>
                    <a:cubicBezTo>
                      <a:pt x="1196" y="411"/>
                      <a:pt x="925" y="206"/>
                      <a:pt x="65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1782;p47"/>
              <p:cNvSpPr/>
              <p:nvPr/>
            </p:nvSpPr>
            <p:spPr>
              <a:xfrm>
                <a:off x="5328200" y="632925"/>
                <a:ext cx="365350" cy="316950"/>
              </a:xfrm>
              <a:custGeom>
                <a:avLst/>
                <a:gdLst/>
                <a:ahLst/>
                <a:cxnLst/>
                <a:rect l="l" t="t" r="r" b="b"/>
                <a:pathLst>
                  <a:path w="14614" h="12678" extrusionOk="0">
                    <a:moveTo>
                      <a:pt x="360" y="1"/>
                    </a:moveTo>
                    <a:lnTo>
                      <a:pt x="1" y="81"/>
                    </a:lnTo>
                    <a:lnTo>
                      <a:pt x="514" y="536"/>
                    </a:lnTo>
                    <a:lnTo>
                      <a:pt x="5976" y="5316"/>
                    </a:lnTo>
                    <a:lnTo>
                      <a:pt x="11321" y="10001"/>
                    </a:lnTo>
                    <a:cubicBezTo>
                      <a:pt x="12318" y="10881"/>
                      <a:pt x="13315" y="11761"/>
                      <a:pt x="14290" y="12677"/>
                    </a:cubicBezTo>
                    <a:lnTo>
                      <a:pt x="14613" y="12567"/>
                    </a:lnTo>
                    <a:cubicBezTo>
                      <a:pt x="13792" y="11798"/>
                      <a:pt x="12956" y="11050"/>
                      <a:pt x="12113" y="10302"/>
                    </a:cubicBezTo>
                    <a:cubicBezTo>
                      <a:pt x="10361" y="8755"/>
                      <a:pt x="8594" y="7215"/>
                      <a:pt x="6834" y="5675"/>
                    </a:cubicBezTo>
                    <a:lnTo>
                      <a:pt x="36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1783;p47"/>
              <p:cNvSpPr/>
              <p:nvPr/>
            </p:nvSpPr>
            <p:spPr>
              <a:xfrm>
                <a:off x="4864100" y="767825"/>
                <a:ext cx="393025" cy="308700"/>
              </a:xfrm>
              <a:custGeom>
                <a:avLst/>
                <a:gdLst/>
                <a:ahLst/>
                <a:cxnLst/>
                <a:rect l="l" t="t" r="r" b="b"/>
                <a:pathLst>
                  <a:path w="15721" h="12348" extrusionOk="0">
                    <a:moveTo>
                      <a:pt x="316" y="1"/>
                    </a:moveTo>
                    <a:lnTo>
                      <a:pt x="1" y="111"/>
                    </a:lnTo>
                    <a:cubicBezTo>
                      <a:pt x="873" y="917"/>
                      <a:pt x="1760" y="1717"/>
                      <a:pt x="2648" y="2494"/>
                    </a:cubicBezTo>
                    <a:cubicBezTo>
                      <a:pt x="4290" y="3931"/>
                      <a:pt x="5962" y="5331"/>
                      <a:pt x="7662" y="6680"/>
                    </a:cubicBezTo>
                    <a:cubicBezTo>
                      <a:pt x="9363" y="8037"/>
                      <a:pt x="11101" y="9349"/>
                      <a:pt x="12883" y="10632"/>
                    </a:cubicBezTo>
                    <a:cubicBezTo>
                      <a:pt x="13689" y="11211"/>
                      <a:pt x="14503" y="11783"/>
                      <a:pt x="15324" y="12348"/>
                    </a:cubicBezTo>
                    <a:lnTo>
                      <a:pt x="15720" y="12252"/>
                    </a:lnTo>
                    <a:cubicBezTo>
                      <a:pt x="15038" y="11790"/>
                      <a:pt x="14364" y="11314"/>
                      <a:pt x="13689" y="10837"/>
                    </a:cubicBezTo>
                    <a:cubicBezTo>
                      <a:pt x="11930" y="9591"/>
                      <a:pt x="10199" y="8293"/>
                      <a:pt x="8491" y="6951"/>
                    </a:cubicBezTo>
                    <a:cubicBezTo>
                      <a:pt x="6790" y="5617"/>
                      <a:pt x="5111" y="4231"/>
                      <a:pt x="3454" y="2802"/>
                    </a:cubicBezTo>
                    <a:cubicBezTo>
                      <a:pt x="2391" y="1885"/>
                      <a:pt x="1350" y="954"/>
                      <a:pt x="31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784;p47"/>
              <p:cNvSpPr/>
              <p:nvPr/>
            </p:nvSpPr>
            <p:spPr>
              <a:xfrm>
                <a:off x="5116500" y="686450"/>
                <a:ext cx="364600" cy="330500"/>
              </a:xfrm>
              <a:custGeom>
                <a:avLst/>
                <a:gdLst/>
                <a:ahLst/>
                <a:cxnLst/>
                <a:rect l="l" t="t" r="r" b="b"/>
                <a:pathLst>
                  <a:path w="14584" h="13220" extrusionOk="0">
                    <a:moveTo>
                      <a:pt x="353" y="1"/>
                    </a:moveTo>
                    <a:lnTo>
                      <a:pt x="1" y="96"/>
                    </a:lnTo>
                    <a:cubicBezTo>
                      <a:pt x="191" y="250"/>
                      <a:pt x="382" y="404"/>
                      <a:pt x="580" y="565"/>
                    </a:cubicBezTo>
                    <a:cubicBezTo>
                      <a:pt x="2105" y="1812"/>
                      <a:pt x="3608" y="3095"/>
                      <a:pt x="5096" y="4414"/>
                    </a:cubicBezTo>
                    <a:cubicBezTo>
                      <a:pt x="6577" y="5727"/>
                      <a:pt x="8036" y="7068"/>
                      <a:pt x="9459" y="8425"/>
                    </a:cubicBezTo>
                    <a:cubicBezTo>
                      <a:pt x="10888" y="9796"/>
                      <a:pt x="12303" y="11196"/>
                      <a:pt x="13689" y="12626"/>
                    </a:cubicBezTo>
                    <a:cubicBezTo>
                      <a:pt x="13880" y="12824"/>
                      <a:pt x="14070" y="13022"/>
                      <a:pt x="14261" y="13220"/>
                    </a:cubicBezTo>
                    <a:lnTo>
                      <a:pt x="14584" y="13124"/>
                    </a:lnTo>
                    <a:lnTo>
                      <a:pt x="14378" y="12912"/>
                    </a:lnTo>
                    <a:cubicBezTo>
                      <a:pt x="13000" y="11475"/>
                      <a:pt x="11592" y="10067"/>
                      <a:pt x="10162" y="8689"/>
                    </a:cubicBezTo>
                    <a:cubicBezTo>
                      <a:pt x="8733" y="7310"/>
                      <a:pt x="7281" y="5961"/>
                      <a:pt x="5800" y="4642"/>
                    </a:cubicBezTo>
                    <a:cubicBezTo>
                      <a:pt x="4326" y="3322"/>
                      <a:pt x="2823" y="2031"/>
                      <a:pt x="1291" y="770"/>
                    </a:cubicBezTo>
                    <a:cubicBezTo>
                      <a:pt x="983" y="506"/>
                      <a:pt x="668" y="250"/>
                      <a:pt x="3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1785;p47"/>
              <p:cNvSpPr/>
              <p:nvPr/>
            </p:nvSpPr>
            <p:spPr>
              <a:xfrm>
                <a:off x="4833325" y="622125"/>
                <a:ext cx="923450" cy="378325"/>
              </a:xfrm>
              <a:custGeom>
                <a:avLst/>
                <a:gdLst/>
                <a:ahLst/>
                <a:cxnLst/>
                <a:rect l="l" t="t" r="r" b="b"/>
                <a:pathLst>
                  <a:path w="36938" h="15133" extrusionOk="0">
                    <a:moveTo>
                      <a:pt x="19862" y="0"/>
                    </a:moveTo>
                    <a:cubicBezTo>
                      <a:pt x="8893" y="0"/>
                      <a:pt x="0" y="1774"/>
                      <a:pt x="0" y="6650"/>
                    </a:cubicBezTo>
                    <a:cubicBezTo>
                      <a:pt x="0" y="11526"/>
                      <a:pt x="6665" y="15133"/>
                      <a:pt x="17633" y="15133"/>
                    </a:cubicBezTo>
                    <a:cubicBezTo>
                      <a:pt x="28594" y="15133"/>
                      <a:pt x="36937" y="12882"/>
                      <a:pt x="36937" y="8014"/>
                    </a:cubicBezTo>
                    <a:cubicBezTo>
                      <a:pt x="36937" y="3138"/>
                      <a:pt x="30837" y="0"/>
                      <a:pt x="1986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1786;p47"/>
              <p:cNvSpPr/>
              <p:nvPr/>
            </p:nvSpPr>
            <p:spPr>
              <a:xfrm>
                <a:off x="4918000" y="651075"/>
                <a:ext cx="757950" cy="291650"/>
              </a:xfrm>
              <a:custGeom>
                <a:avLst/>
                <a:gdLst/>
                <a:ahLst/>
                <a:cxnLst/>
                <a:rect l="l" t="t" r="r" b="b"/>
                <a:pathLst>
                  <a:path w="30318" h="11666" extrusionOk="0">
                    <a:moveTo>
                      <a:pt x="16306" y="1"/>
                    </a:moveTo>
                    <a:cubicBezTo>
                      <a:pt x="7295" y="1"/>
                      <a:pt x="0" y="1372"/>
                      <a:pt x="0" y="5133"/>
                    </a:cubicBezTo>
                    <a:cubicBezTo>
                      <a:pt x="0" y="8887"/>
                      <a:pt x="5462" y="11665"/>
                      <a:pt x="14473" y="11665"/>
                    </a:cubicBezTo>
                    <a:cubicBezTo>
                      <a:pt x="23477" y="11665"/>
                      <a:pt x="30317" y="9935"/>
                      <a:pt x="30317" y="6181"/>
                    </a:cubicBezTo>
                    <a:cubicBezTo>
                      <a:pt x="30317" y="2420"/>
                      <a:pt x="25310" y="1"/>
                      <a:pt x="163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1787;p47"/>
              <p:cNvSpPr/>
              <p:nvPr/>
            </p:nvSpPr>
            <p:spPr>
              <a:xfrm>
                <a:off x="4918550" y="651075"/>
                <a:ext cx="757400" cy="196525"/>
              </a:xfrm>
              <a:custGeom>
                <a:avLst/>
                <a:gdLst/>
                <a:ahLst/>
                <a:cxnLst/>
                <a:rect l="l" t="t" r="r" b="b"/>
                <a:pathLst>
                  <a:path w="30296" h="7861" extrusionOk="0">
                    <a:moveTo>
                      <a:pt x="16277" y="1"/>
                    </a:moveTo>
                    <a:cubicBezTo>
                      <a:pt x="7589" y="1"/>
                      <a:pt x="484" y="1284"/>
                      <a:pt x="0" y="4752"/>
                    </a:cubicBezTo>
                    <a:cubicBezTo>
                      <a:pt x="1819" y="2193"/>
                      <a:pt x="8197" y="1218"/>
                      <a:pt x="15786" y="1218"/>
                    </a:cubicBezTo>
                    <a:cubicBezTo>
                      <a:pt x="24796" y="1218"/>
                      <a:pt x="29804" y="3637"/>
                      <a:pt x="29804" y="7391"/>
                    </a:cubicBezTo>
                    <a:cubicBezTo>
                      <a:pt x="29804" y="7552"/>
                      <a:pt x="29789" y="7706"/>
                      <a:pt x="29767" y="7860"/>
                    </a:cubicBezTo>
                    <a:cubicBezTo>
                      <a:pt x="30112" y="7369"/>
                      <a:pt x="30295" y="6782"/>
                      <a:pt x="30295" y="6174"/>
                    </a:cubicBezTo>
                    <a:cubicBezTo>
                      <a:pt x="30295" y="2420"/>
                      <a:pt x="25288" y="1"/>
                      <a:pt x="1627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1788;p47"/>
              <p:cNvSpPr/>
              <p:nvPr/>
            </p:nvSpPr>
            <p:spPr>
              <a:xfrm>
                <a:off x="4938350" y="651075"/>
                <a:ext cx="681875" cy="291475"/>
              </a:xfrm>
              <a:custGeom>
                <a:avLst/>
                <a:gdLst/>
                <a:ahLst/>
                <a:cxnLst/>
                <a:rect l="l" t="t" r="r" b="b"/>
                <a:pathLst>
                  <a:path w="27275" h="11659" extrusionOk="0">
                    <a:moveTo>
                      <a:pt x="15485" y="1"/>
                    </a:moveTo>
                    <a:cubicBezTo>
                      <a:pt x="8285" y="1"/>
                      <a:pt x="2170" y="880"/>
                      <a:pt x="15" y="3153"/>
                    </a:cubicBezTo>
                    <a:cubicBezTo>
                      <a:pt x="0" y="3300"/>
                      <a:pt x="0" y="3446"/>
                      <a:pt x="15" y="3586"/>
                    </a:cubicBezTo>
                    <a:cubicBezTo>
                      <a:pt x="22" y="3732"/>
                      <a:pt x="51" y="3872"/>
                      <a:pt x="81" y="4011"/>
                    </a:cubicBezTo>
                    <a:cubicBezTo>
                      <a:pt x="88" y="4026"/>
                      <a:pt x="95" y="4048"/>
                      <a:pt x="103" y="4070"/>
                    </a:cubicBezTo>
                    <a:cubicBezTo>
                      <a:pt x="110" y="4106"/>
                      <a:pt x="117" y="4143"/>
                      <a:pt x="132" y="4180"/>
                    </a:cubicBezTo>
                    <a:cubicBezTo>
                      <a:pt x="147" y="4209"/>
                      <a:pt x="161" y="4268"/>
                      <a:pt x="183" y="4312"/>
                    </a:cubicBezTo>
                    <a:cubicBezTo>
                      <a:pt x="191" y="4341"/>
                      <a:pt x="205" y="4370"/>
                      <a:pt x="220" y="4392"/>
                    </a:cubicBezTo>
                    <a:cubicBezTo>
                      <a:pt x="235" y="4436"/>
                      <a:pt x="257" y="4488"/>
                      <a:pt x="279" y="4524"/>
                    </a:cubicBezTo>
                    <a:cubicBezTo>
                      <a:pt x="286" y="4546"/>
                      <a:pt x="301" y="4568"/>
                      <a:pt x="308" y="4583"/>
                    </a:cubicBezTo>
                    <a:cubicBezTo>
                      <a:pt x="345" y="4649"/>
                      <a:pt x="381" y="4708"/>
                      <a:pt x="418" y="4759"/>
                    </a:cubicBezTo>
                    <a:cubicBezTo>
                      <a:pt x="1393" y="6247"/>
                      <a:pt x="2860" y="7670"/>
                      <a:pt x="4788" y="8997"/>
                    </a:cubicBezTo>
                    <a:cubicBezTo>
                      <a:pt x="5213" y="9290"/>
                      <a:pt x="5697" y="9503"/>
                      <a:pt x="6203" y="9627"/>
                    </a:cubicBezTo>
                    <a:cubicBezTo>
                      <a:pt x="6283" y="9649"/>
                      <a:pt x="6371" y="9664"/>
                      <a:pt x="6452" y="9679"/>
                    </a:cubicBezTo>
                    <a:cubicBezTo>
                      <a:pt x="6687" y="9722"/>
                      <a:pt x="6921" y="9737"/>
                      <a:pt x="7163" y="9737"/>
                    </a:cubicBezTo>
                    <a:lnTo>
                      <a:pt x="7222" y="9737"/>
                    </a:lnTo>
                    <a:cubicBezTo>
                      <a:pt x="7750" y="9730"/>
                      <a:pt x="8263" y="9620"/>
                      <a:pt x="8747" y="9407"/>
                    </a:cubicBezTo>
                    <a:lnTo>
                      <a:pt x="8850" y="9356"/>
                    </a:lnTo>
                    <a:lnTo>
                      <a:pt x="8864" y="9349"/>
                    </a:lnTo>
                    <a:cubicBezTo>
                      <a:pt x="8960" y="9305"/>
                      <a:pt x="9040" y="9268"/>
                      <a:pt x="9106" y="9224"/>
                    </a:cubicBezTo>
                    <a:cubicBezTo>
                      <a:pt x="9165" y="9195"/>
                      <a:pt x="9216" y="9158"/>
                      <a:pt x="9275" y="9121"/>
                    </a:cubicBezTo>
                    <a:lnTo>
                      <a:pt x="9311" y="9158"/>
                    </a:lnTo>
                    <a:lnTo>
                      <a:pt x="9436" y="9246"/>
                    </a:lnTo>
                    <a:cubicBezTo>
                      <a:pt x="9487" y="9283"/>
                      <a:pt x="9531" y="9319"/>
                      <a:pt x="9583" y="9356"/>
                    </a:cubicBezTo>
                    <a:lnTo>
                      <a:pt x="9737" y="9466"/>
                    </a:lnTo>
                    <a:lnTo>
                      <a:pt x="9847" y="9547"/>
                    </a:lnTo>
                    <a:lnTo>
                      <a:pt x="9927" y="9605"/>
                    </a:lnTo>
                    <a:lnTo>
                      <a:pt x="9993" y="9649"/>
                    </a:lnTo>
                    <a:lnTo>
                      <a:pt x="10118" y="9737"/>
                    </a:lnTo>
                    <a:lnTo>
                      <a:pt x="10213" y="9796"/>
                    </a:lnTo>
                    <a:lnTo>
                      <a:pt x="10287" y="9847"/>
                    </a:lnTo>
                    <a:lnTo>
                      <a:pt x="10404" y="9920"/>
                    </a:lnTo>
                    <a:cubicBezTo>
                      <a:pt x="10433" y="9942"/>
                      <a:pt x="10463" y="9957"/>
                      <a:pt x="10492" y="9979"/>
                    </a:cubicBezTo>
                    <a:lnTo>
                      <a:pt x="10529" y="10001"/>
                    </a:lnTo>
                    <a:lnTo>
                      <a:pt x="10683" y="10096"/>
                    </a:lnTo>
                    <a:lnTo>
                      <a:pt x="10771" y="10148"/>
                    </a:lnTo>
                    <a:lnTo>
                      <a:pt x="10851" y="10192"/>
                    </a:lnTo>
                    <a:cubicBezTo>
                      <a:pt x="10888" y="10214"/>
                      <a:pt x="10924" y="10236"/>
                      <a:pt x="10968" y="10258"/>
                    </a:cubicBezTo>
                    <a:lnTo>
                      <a:pt x="11056" y="10309"/>
                    </a:lnTo>
                    <a:lnTo>
                      <a:pt x="11144" y="10360"/>
                    </a:lnTo>
                    <a:lnTo>
                      <a:pt x="11254" y="10419"/>
                    </a:lnTo>
                    <a:lnTo>
                      <a:pt x="11342" y="10470"/>
                    </a:lnTo>
                    <a:lnTo>
                      <a:pt x="11430" y="10522"/>
                    </a:lnTo>
                    <a:cubicBezTo>
                      <a:pt x="11467" y="10536"/>
                      <a:pt x="11504" y="10558"/>
                      <a:pt x="11548" y="10580"/>
                    </a:cubicBezTo>
                    <a:lnTo>
                      <a:pt x="11636" y="10624"/>
                    </a:lnTo>
                    <a:lnTo>
                      <a:pt x="11716" y="10668"/>
                    </a:lnTo>
                    <a:lnTo>
                      <a:pt x="11841" y="10727"/>
                    </a:lnTo>
                    <a:lnTo>
                      <a:pt x="11936" y="10771"/>
                    </a:lnTo>
                    <a:lnTo>
                      <a:pt x="12017" y="10808"/>
                    </a:lnTo>
                    <a:lnTo>
                      <a:pt x="12142" y="10866"/>
                    </a:lnTo>
                    <a:lnTo>
                      <a:pt x="12244" y="10910"/>
                    </a:lnTo>
                    <a:lnTo>
                      <a:pt x="12318" y="10947"/>
                    </a:lnTo>
                    <a:lnTo>
                      <a:pt x="12442" y="10998"/>
                    </a:lnTo>
                    <a:lnTo>
                      <a:pt x="12545" y="11042"/>
                    </a:lnTo>
                    <a:lnTo>
                      <a:pt x="12633" y="11079"/>
                    </a:lnTo>
                    <a:lnTo>
                      <a:pt x="12757" y="11130"/>
                    </a:lnTo>
                    <a:lnTo>
                      <a:pt x="12867" y="11174"/>
                    </a:lnTo>
                    <a:lnTo>
                      <a:pt x="12941" y="11196"/>
                    </a:lnTo>
                    <a:lnTo>
                      <a:pt x="13073" y="11248"/>
                    </a:lnTo>
                    <a:lnTo>
                      <a:pt x="13183" y="11284"/>
                    </a:lnTo>
                    <a:lnTo>
                      <a:pt x="13263" y="11313"/>
                    </a:lnTo>
                    <a:cubicBezTo>
                      <a:pt x="13300" y="11328"/>
                      <a:pt x="13344" y="11343"/>
                      <a:pt x="13388" y="11357"/>
                    </a:cubicBezTo>
                    <a:lnTo>
                      <a:pt x="13498" y="11394"/>
                    </a:lnTo>
                    <a:lnTo>
                      <a:pt x="13593" y="11423"/>
                    </a:lnTo>
                    <a:lnTo>
                      <a:pt x="13689" y="11453"/>
                    </a:lnTo>
                    <a:lnTo>
                      <a:pt x="13733" y="11467"/>
                    </a:lnTo>
                    <a:cubicBezTo>
                      <a:pt x="14077" y="11577"/>
                      <a:pt x="14429" y="11636"/>
                      <a:pt x="14788" y="11658"/>
                    </a:cubicBezTo>
                    <a:cubicBezTo>
                      <a:pt x="15008" y="11651"/>
                      <a:pt x="15228" y="11651"/>
                      <a:pt x="15441" y="11643"/>
                    </a:cubicBezTo>
                    <a:cubicBezTo>
                      <a:pt x="15859" y="11599"/>
                      <a:pt x="16269" y="11497"/>
                      <a:pt x="16658" y="11335"/>
                    </a:cubicBezTo>
                    <a:lnTo>
                      <a:pt x="16673" y="11328"/>
                    </a:lnTo>
                    <a:cubicBezTo>
                      <a:pt x="16731" y="11299"/>
                      <a:pt x="16797" y="11270"/>
                      <a:pt x="16856" y="11240"/>
                    </a:cubicBezTo>
                    <a:lnTo>
                      <a:pt x="16893" y="11226"/>
                    </a:lnTo>
                    <a:lnTo>
                      <a:pt x="16929" y="11211"/>
                    </a:lnTo>
                    <a:lnTo>
                      <a:pt x="17010" y="11174"/>
                    </a:lnTo>
                    <a:cubicBezTo>
                      <a:pt x="17120" y="11116"/>
                      <a:pt x="17230" y="11057"/>
                      <a:pt x="17332" y="10991"/>
                    </a:cubicBezTo>
                    <a:cubicBezTo>
                      <a:pt x="17376" y="10962"/>
                      <a:pt x="17428" y="10932"/>
                      <a:pt x="17472" y="10896"/>
                    </a:cubicBezTo>
                    <a:lnTo>
                      <a:pt x="17508" y="10866"/>
                    </a:lnTo>
                    <a:cubicBezTo>
                      <a:pt x="17538" y="10844"/>
                      <a:pt x="17574" y="10822"/>
                      <a:pt x="17604" y="10793"/>
                    </a:cubicBezTo>
                    <a:cubicBezTo>
                      <a:pt x="17618" y="10786"/>
                      <a:pt x="17626" y="10771"/>
                      <a:pt x="17633" y="10764"/>
                    </a:cubicBezTo>
                    <a:cubicBezTo>
                      <a:pt x="17714" y="10698"/>
                      <a:pt x="17787" y="10617"/>
                      <a:pt x="17860" y="10536"/>
                    </a:cubicBezTo>
                    <a:lnTo>
                      <a:pt x="17882" y="10514"/>
                    </a:lnTo>
                    <a:cubicBezTo>
                      <a:pt x="17912" y="10478"/>
                      <a:pt x="17934" y="10441"/>
                      <a:pt x="17963" y="10397"/>
                    </a:cubicBezTo>
                    <a:lnTo>
                      <a:pt x="17978" y="10390"/>
                    </a:lnTo>
                    <a:cubicBezTo>
                      <a:pt x="18234" y="10001"/>
                      <a:pt x="18359" y="9539"/>
                      <a:pt x="18330" y="9077"/>
                    </a:cubicBezTo>
                    <a:cubicBezTo>
                      <a:pt x="19143" y="9063"/>
                      <a:pt x="19935" y="8799"/>
                      <a:pt x="20602" y="8322"/>
                    </a:cubicBezTo>
                    <a:lnTo>
                      <a:pt x="20632" y="8300"/>
                    </a:lnTo>
                    <a:cubicBezTo>
                      <a:pt x="20683" y="8263"/>
                      <a:pt x="20727" y="8227"/>
                      <a:pt x="20778" y="8190"/>
                    </a:cubicBezTo>
                    <a:lnTo>
                      <a:pt x="20852" y="8124"/>
                    </a:lnTo>
                    <a:lnTo>
                      <a:pt x="20896" y="8088"/>
                    </a:lnTo>
                    <a:lnTo>
                      <a:pt x="20954" y="8036"/>
                    </a:lnTo>
                    <a:lnTo>
                      <a:pt x="20969" y="8022"/>
                    </a:lnTo>
                    <a:lnTo>
                      <a:pt x="20998" y="8000"/>
                    </a:lnTo>
                    <a:lnTo>
                      <a:pt x="21013" y="7978"/>
                    </a:lnTo>
                    <a:cubicBezTo>
                      <a:pt x="21057" y="7934"/>
                      <a:pt x="21101" y="7890"/>
                      <a:pt x="21145" y="7846"/>
                    </a:cubicBezTo>
                    <a:lnTo>
                      <a:pt x="21160" y="7831"/>
                    </a:lnTo>
                    <a:lnTo>
                      <a:pt x="21167" y="7824"/>
                    </a:lnTo>
                    <a:cubicBezTo>
                      <a:pt x="21196" y="7794"/>
                      <a:pt x="21226" y="7758"/>
                      <a:pt x="21255" y="7721"/>
                    </a:cubicBezTo>
                    <a:cubicBezTo>
                      <a:pt x="21262" y="7728"/>
                      <a:pt x="21277" y="7736"/>
                      <a:pt x="21284" y="7743"/>
                    </a:cubicBezTo>
                    <a:lnTo>
                      <a:pt x="21394" y="7794"/>
                    </a:lnTo>
                    <a:lnTo>
                      <a:pt x="21468" y="7831"/>
                    </a:lnTo>
                    <a:lnTo>
                      <a:pt x="21585" y="7890"/>
                    </a:lnTo>
                    <a:lnTo>
                      <a:pt x="21695" y="7941"/>
                    </a:lnTo>
                    <a:lnTo>
                      <a:pt x="21775" y="7978"/>
                    </a:lnTo>
                    <a:lnTo>
                      <a:pt x="21893" y="8036"/>
                    </a:lnTo>
                    <a:lnTo>
                      <a:pt x="22010" y="8088"/>
                    </a:lnTo>
                    <a:lnTo>
                      <a:pt x="22091" y="8124"/>
                    </a:lnTo>
                    <a:lnTo>
                      <a:pt x="22179" y="8161"/>
                    </a:lnTo>
                    <a:lnTo>
                      <a:pt x="22223" y="8183"/>
                    </a:lnTo>
                    <a:cubicBezTo>
                      <a:pt x="22758" y="8410"/>
                      <a:pt x="23337" y="8527"/>
                      <a:pt x="23916" y="8527"/>
                    </a:cubicBezTo>
                    <a:cubicBezTo>
                      <a:pt x="24334" y="8527"/>
                      <a:pt x="24745" y="8469"/>
                      <a:pt x="25148" y="8344"/>
                    </a:cubicBezTo>
                    <a:lnTo>
                      <a:pt x="25163" y="8337"/>
                    </a:lnTo>
                    <a:cubicBezTo>
                      <a:pt x="25229" y="8315"/>
                      <a:pt x="25287" y="8293"/>
                      <a:pt x="25353" y="8271"/>
                    </a:cubicBezTo>
                    <a:lnTo>
                      <a:pt x="25427" y="8249"/>
                    </a:lnTo>
                    <a:cubicBezTo>
                      <a:pt x="25456" y="8234"/>
                      <a:pt x="25485" y="8227"/>
                      <a:pt x="25507" y="8219"/>
                    </a:cubicBezTo>
                    <a:cubicBezTo>
                      <a:pt x="25632" y="8175"/>
                      <a:pt x="25742" y="8124"/>
                      <a:pt x="25852" y="8073"/>
                    </a:cubicBezTo>
                    <a:cubicBezTo>
                      <a:pt x="25903" y="8051"/>
                      <a:pt x="25955" y="8022"/>
                      <a:pt x="25999" y="8000"/>
                    </a:cubicBezTo>
                    <a:lnTo>
                      <a:pt x="26043" y="7970"/>
                    </a:lnTo>
                    <a:cubicBezTo>
                      <a:pt x="26072" y="7956"/>
                      <a:pt x="26109" y="7934"/>
                      <a:pt x="26153" y="7904"/>
                    </a:cubicBezTo>
                    <a:lnTo>
                      <a:pt x="26175" y="7882"/>
                    </a:lnTo>
                    <a:cubicBezTo>
                      <a:pt x="26263" y="7824"/>
                      <a:pt x="26351" y="7750"/>
                      <a:pt x="26424" y="7677"/>
                    </a:cubicBezTo>
                    <a:lnTo>
                      <a:pt x="26446" y="7655"/>
                    </a:lnTo>
                    <a:cubicBezTo>
                      <a:pt x="26475" y="7626"/>
                      <a:pt x="26512" y="7589"/>
                      <a:pt x="26541" y="7552"/>
                    </a:cubicBezTo>
                    <a:lnTo>
                      <a:pt x="26548" y="7538"/>
                    </a:lnTo>
                    <a:cubicBezTo>
                      <a:pt x="27274" y="6687"/>
                      <a:pt x="27172" y="5419"/>
                      <a:pt x="26336" y="4678"/>
                    </a:cubicBezTo>
                    <a:cubicBezTo>
                      <a:pt x="24877" y="3424"/>
                      <a:pt x="23242" y="2383"/>
                      <a:pt x="21497" y="1584"/>
                    </a:cubicBezTo>
                    <a:cubicBezTo>
                      <a:pt x="21255" y="1474"/>
                      <a:pt x="21006" y="1386"/>
                      <a:pt x="20749" y="1335"/>
                    </a:cubicBezTo>
                    <a:cubicBezTo>
                      <a:pt x="21050" y="1115"/>
                      <a:pt x="21262" y="800"/>
                      <a:pt x="21350" y="433"/>
                    </a:cubicBezTo>
                    <a:lnTo>
                      <a:pt x="21350" y="418"/>
                    </a:lnTo>
                    <a:cubicBezTo>
                      <a:pt x="19642" y="147"/>
                      <a:pt x="17684" y="1"/>
                      <a:pt x="1548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789;p47"/>
              <p:cNvSpPr/>
              <p:nvPr/>
            </p:nvSpPr>
            <p:spPr>
              <a:xfrm>
                <a:off x="5356250" y="594600"/>
                <a:ext cx="198850" cy="170825"/>
              </a:xfrm>
              <a:custGeom>
                <a:avLst/>
                <a:gdLst/>
                <a:ahLst/>
                <a:cxnLst/>
                <a:rect l="l" t="t" r="r" b="b"/>
                <a:pathLst>
                  <a:path w="7954" h="6833" extrusionOk="0">
                    <a:moveTo>
                      <a:pt x="3879" y="1"/>
                    </a:moveTo>
                    <a:cubicBezTo>
                      <a:pt x="3852" y="1"/>
                      <a:pt x="3825" y="1"/>
                      <a:pt x="3798" y="1"/>
                    </a:cubicBezTo>
                    <a:cubicBezTo>
                      <a:pt x="1665" y="45"/>
                      <a:pt x="1" y="1226"/>
                      <a:pt x="37" y="3359"/>
                    </a:cubicBezTo>
                    <a:cubicBezTo>
                      <a:pt x="74" y="5493"/>
                      <a:pt x="1797" y="6629"/>
                      <a:pt x="3923" y="6813"/>
                    </a:cubicBezTo>
                    <a:cubicBezTo>
                      <a:pt x="4090" y="6826"/>
                      <a:pt x="4252" y="6833"/>
                      <a:pt x="4410" y="6833"/>
                    </a:cubicBezTo>
                    <a:cubicBezTo>
                      <a:pt x="6627" y="6833"/>
                      <a:pt x="7953" y="5512"/>
                      <a:pt x="7919" y="3521"/>
                    </a:cubicBezTo>
                    <a:cubicBezTo>
                      <a:pt x="7875" y="1414"/>
                      <a:pt x="5981" y="1"/>
                      <a:pt x="387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790;p47"/>
              <p:cNvSpPr/>
              <p:nvPr/>
            </p:nvSpPr>
            <p:spPr>
              <a:xfrm>
                <a:off x="5374950" y="605250"/>
                <a:ext cx="180300" cy="160000"/>
              </a:xfrm>
              <a:custGeom>
                <a:avLst/>
                <a:gdLst/>
                <a:ahLst/>
                <a:cxnLst/>
                <a:rect l="l" t="t" r="r" b="b"/>
                <a:pathLst>
                  <a:path w="7212" h="6400" extrusionOk="0">
                    <a:moveTo>
                      <a:pt x="5074" y="1"/>
                    </a:moveTo>
                    <a:lnTo>
                      <a:pt x="5074" y="1"/>
                    </a:lnTo>
                    <a:cubicBezTo>
                      <a:pt x="5587" y="594"/>
                      <a:pt x="5873" y="1342"/>
                      <a:pt x="5888" y="2119"/>
                    </a:cubicBezTo>
                    <a:cubicBezTo>
                      <a:pt x="5922" y="4111"/>
                      <a:pt x="4596" y="5432"/>
                      <a:pt x="2379" y="5432"/>
                    </a:cubicBezTo>
                    <a:cubicBezTo>
                      <a:pt x="2221" y="5432"/>
                      <a:pt x="2059" y="5425"/>
                      <a:pt x="1892" y="5411"/>
                    </a:cubicBezTo>
                    <a:cubicBezTo>
                      <a:pt x="1239" y="5360"/>
                      <a:pt x="594" y="5199"/>
                      <a:pt x="0" y="4928"/>
                    </a:cubicBezTo>
                    <a:lnTo>
                      <a:pt x="0" y="4928"/>
                    </a:lnTo>
                    <a:cubicBezTo>
                      <a:pt x="697" y="5785"/>
                      <a:pt x="1863" y="6269"/>
                      <a:pt x="3182" y="6379"/>
                    </a:cubicBezTo>
                    <a:cubicBezTo>
                      <a:pt x="3349" y="6393"/>
                      <a:pt x="3511" y="6400"/>
                      <a:pt x="3669" y="6400"/>
                    </a:cubicBezTo>
                    <a:cubicBezTo>
                      <a:pt x="5880" y="6400"/>
                      <a:pt x="7212" y="5079"/>
                      <a:pt x="7171" y="3087"/>
                    </a:cubicBezTo>
                    <a:cubicBezTo>
                      <a:pt x="7149" y="1680"/>
                      <a:pt x="6276" y="572"/>
                      <a:pt x="507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791;p47"/>
              <p:cNvSpPr/>
              <p:nvPr/>
            </p:nvSpPr>
            <p:spPr>
              <a:xfrm>
                <a:off x="5408775" y="562900"/>
                <a:ext cx="80750" cy="77050"/>
              </a:xfrm>
              <a:custGeom>
                <a:avLst/>
                <a:gdLst/>
                <a:ahLst/>
                <a:cxnLst/>
                <a:rect l="l" t="t" r="r" b="b"/>
                <a:pathLst>
                  <a:path w="3230" h="3082" extrusionOk="0">
                    <a:moveTo>
                      <a:pt x="1601" y="1"/>
                    </a:moveTo>
                    <a:cubicBezTo>
                      <a:pt x="1597" y="1"/>
                      <a:pt x="1592" y="1"/>
                      <a:pt x="1587" y="1"/>
                    </a:cubicBezTo>
                    <a:cubicBezTo>
                      <a:pt x="1133" y="16"/>
                      <a:pt x="1353" y="1130"/>
                      <a:pt x="1353" y="1130"/>
                    </a:cubicBezTo>
                    <a:cubicBezTo>
                      <a:pt x="1353" y="1130"/>
                      <a:pt x="978" y="491"/>
                      <a:pt x="653" y="491"/>
                    </a:cubicBezTo>
                    <a:cubicBezTo>
                      <a:pt x="587" y="491"/>
                      <a:pt x="524" y="517"/>
                      <a:pt x="466" y="580"/>
                    </a:cubicBezTo>
                    <a:cubicBezTo>
                      <a:pt x="114" y="954"/>
                      <a:pt x="1214" y="1438"/>
                      <a:pt x="1214" y="1438"/>
                    </a:cubicBezTo>
                    <a:cubicBezTo>
                      <a:pt x="1214" y="1438"/>
                      <a:pt x="856" y="1358"/>
                      <a:pt x="535" y="1358"/>
                    </a:cubicBezTo>
                    <a:cubicBezTo>
                      <a:pt x="290" y="1358"/>
                      <a:pt x="66" y="1405"/>
                      <a:pt x="40" y="1570"/>
                    </a:cubicBezTo>
                    <a:cubicBezTo>
                      <a:pt x="0" y="1837"/>
                      <a:pt x="488" y="1879"/>
                      <a:pt x="796" y="1879"/>
                    </a:cubicBezTo>
                    <a:cubicBezTo>
                      <a:pt x="935" y="1879"/>
                      <a:pt x="1038" y="1871"/>
                      <a:pt x="1038" y="1871"/>
                    </a:cubicBezTo>
                    <a:lnTo>
                      <a:pt x="1038" y="1871"/>
                    </a:lnTo>
                    <a:cubicBezTo>
                      <a:pt x="1037" y="1871"/>
                      <a:pt x="55" y="2259"/>
                      <a:pt x="414" y="2596"/>
                    </a:cubicBezTo>
                    <a:cubicBezTo>
                      <a:pt x="468" y="2647"/>
                      <a:pt x="528" y="2669"/>
                      <a:pt x="591" y="2669"/>
                    </a:cubicBezTo>
                    <a:cubicBezTo>
                      <a:pt x="947" y="2669"/>
                      <a:pt x="1397" y="1981"/>
                      <a:pt x="1397" y="1981"/>
                    </a:cubicBezTo>
                    <a:lnTo>
                      <a:pt x="1397" y="1981"/>
                    </a:lnTo>
                    <a:cubicBezTo>
                      <a:pt x="1397" y="1981"/>
                      <a:pt x="1155" y="3081"/>
                      <a:pt x="1616" y="3081"/>
                    </a:cubicBezTo>
                    <a:cubicBezTo>
                      <a:pt x="1623" y="3081"/>
                      <a:pt x="1631" y="3081"/>
                      <a:pt x="1639" y="3080"/>
                    </a:cubicBezTo>
                    <a:cubicBezTo>
                      <a:pt x="2137" y="3044"/>
                      <a:pt x="1764" y="2003"/>
                      <a:pt x="1763" y="2003"/>
                    </a:cubicBezTo>
                    <a:lnTo>
                      <a:pt x="1763" y="2003"/>
                    </a:lnTo>
                    <a:cubicBezTo>
                      <a:pt x="1764" y="2003"/>
                      <a:pt x="2120" y="2631"/>
                      <a:pt x="2451" y="2631"/>
                    </a:cubicBezTo>
                    <a:cubicBezTo>
                      <a:pt x="2512" y="2631"/>
                      <a:pt x="2572" y="2610"/>
                      <a:pt x="2629" y="2560"/>
                    </a:cubicBezTo>
                    <a:cubicBezTo>
                      <a:pt x="2988" y="2230"/>
                      <a:pt x="1961" y="1805"/>
                      <a:pt x="1961" y="1805"/>
                    </a:cubicBezTo>
                    <a:lnTo>
                      <a:pt x="1961" y="1805"/>
                    </a:lnTo>
                    <a:cubicBezTo>
                      <a:pt x="1961" y="1805"/>
                      <a:pt x="2292" y="1850"/>
                      <a:pt x="2611" y="1850"/>
                    </a:cubicBezTo>
                    <a:cubicBezTo>
                      <a:pt x="2909" y="1850"/>
                      <a:pt x="3197" y="1810"/>
                      <a:pt x="3193" y="1658"/>
                    </a:cubicBezTo>
                    <a:cubicBezTo>
                      <a:pt x="3190" y="1514"/>
                      <a:pt x="2923" y="1476"/>
                      <a:pt x="2639" y="1476"/>
                    </a:cubicBezTo>
                    <a:cubicBezTo>
                      <a:pt x="2315" y="1476"/>
                      <a:pt x="1969" y="1526"/>
                      <a:pt x="1969" y="1526"/>
                    </a:cubicBezTo>
                    <a:cubicBezTo>
                      <a:pt x="1969" y="1526"/>
                      <a:pt x="3230" y="925"/>
                      <a:pt x="2988" y="558"/>
                    </a:cubicBezTo>
                    <a:cubicBezTo>
                      <a:pt x="2950" y="500"/>
                      <a:pt x="2897" y="476"/>
                      <a:pt x="2835" y="476"/>
                    </a:cubicBezTo>
                    <a:cubicBezTo>
                      <a:pt x="2511" y="476"/>
                      <a:pt x="1929" y="1140"/>
                      <a:pt x="1837" y="1233"/>
                    </a:cubicBezTo>
                    <a:cubicBezTo>
                      <a:pt x="1844" y="1051"/>
                      <a:pt x="2038" y="1"/>
                      <a:pt x="160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792;p47"/>
              <p:cNvSpPr/>
              <p:nvPr/>
            </p:nvSpPr>
            <p:spPr>
              <a:xfrm>
                <a:off x="5368350" y="626050"/>
                <a:ext cx="34900" cy="69800"/>
              </a:xfrm>
              <a:custGeom>
                <a:avLst/>
                <a:gdLst/>
                <a:ahLst/>
                <a:cxnLst/>
                <a:rect l="l" t="t" r="r" b="b"/>
                <a:pathLst>
                  <a:path w="1396" h="2792" extrusionOk="0">
                    <a:moveTo>
                      <a:pt x="1007" y="0"/>
                    </a:moveTo>
                    <a:cubicBezTo>
                      <a:pt x="943" y="0"/>
                      <a:pt x="878" y="27"/>
                      <a:pt x="822" y="92"/>
                    </a:cubicBezTo>
                    <a:cubicBezTo>
                      <a:pt x="213" y="774"/>
                      <a:pt x="0" y="1720"/>
                      <a:pt x="242" y="2600"/>
                    </a:cubicBezTo>
                    <a:cubicBezTo>
                      <a:pt x="280" y="2734"/>
                      <a:pt x="383" y="2792"/>
                      <a:pt x="489" y="2792"/>
                    </a:cubicBezTo>
                    <a:cubicBezTo>
                      <a:pt x="655" y="2792"/>
                      <a:pt x="828" y="2652"/>
                      <a:pt x="770" y="2446"/>
                    </a:cubicBezTo>
                    <a:cubicBezTo>
                      <a:pt x="580" y="1757"/>
                      <a:pt x="748" y="1016"/>
                      <a:pt x="1218" y="474"/>
                    </a:cubicBezTo>
                    <a:cubicBezTo>
                      <a:pt x="1396" y="273"/>
                      <a:pt x="1210" y="0"/>
                      <a:pt x="1007" y="0"/>
                    </a:cubicBezTo>
                    <a:close/>
                  </a:path>
                </a:pathLst>
              </a:custGeom>
              <a:solidFill>
                <a:srgbClr val="FFF2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793;p47"/>
              <p:cNvSpPr/>
              <p:nvPr/>
            </p:nvSpPr>
            <p:spPr>
              <a:xfrm>
                <a:off x="5459825" y="712850"/>
                <a:ext cx="20550" cy="15050"/>
              </a:xfrm>
              <a:custGeom>
                <a:avLst/>
                <a:gdLst/>
                <a:ahLst/>
                <a:cxnLst/>
                <a:rect l="l" t="t" r="r" b="b"/>
                <a:pathLst>
                  <a:path w="822" h="602" extrusionOk="0">
                    <a:moveTo>
                      <a:pt x="420" y="0"/>
                    </a:moveTo>
                    <a:cubicBezTo>
                      <a:pt x="414" y="0"/>
                      <a:pt x="409" y="0"/>
                      <a:pt x="403" y="0"/>
                    </a:cubicBezTo>
                    <a:cubicBezTo>
                      <a:pt x="176" y="0"/>
                      <a:pt x="0" y="154"/>
                      <a:pt x="0" y="338"/>
                    </a:cubicBezTo>
                    <a:cubicBezTo>
                      <a:pt x="7" y="521"/>
                      <a:pt x="191" y="602"/>
                      <a:pt x="411" y="602"/>
                    </a:cubicBezTo>
                    <a:cubicBezTo>
                      <a:pt x="638" y="602"/>
                      <a:pt x="821" y="506"/>
                      <a:pt x="821" y="323"/>
                    </a:cubicBezTo>
                    <a:cubicBezTo>
                      <a:pt x="821" y="144"/>
                      <a:pt x="640" y="0"/>
                      <a:pt x="420" y="0"/>
                    </a:cubicBezTo>
                    <a:close/>
                  </a:path>
                </a:pathLst>
              </a:custGeom>
              <a:solidFill>
                <a:srgbClr val="A32E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794;p47"/>
              <p:cNvSpPr/>
              <p:nvPr/>
            </p:nvSpPr>
            <p:spPr>
              <a:xfrm>
                <a:off x="5467875" y="702925"/>
                <a:ext cx="9925" cy="7375"/>
              </a:xfrm>
              <a:custGeom>
                <a:avLst/>
                <a:gdLst/>
                <a:ahLst/>
                <a:cxnLst/>
                <a:rect l="l" t="t" r="r" b="b"/>
                <a:pathLst>
                  <a:path w="397" h="295" extrusionOk="0">
                    <a:moveTo>
                      <a:pt x="222" y="1"/>
                    </a:moveTo>
                    <a:cubicBezTo>
                      <a:pt x="214" y="1"/>
                      <a:pt x="206" y="1"/>
                      <a:pt x="199" y="1"/>
                    </a:cubicBezTo>
                    <a:cubicBezTo>
                      <a:pt x="89" y="1"/>
                      <a:pt x="1" y="45"/>
                      <a:pt x="1" y="133"/>
                    </a:cubicBezTo>
                    <a:cubicBezTo>
                      <a:pt x="22" y="242"/>
                      <a:pt x="109" y="295"/>
                      <a:pt x="197" y="295"/>
                    </a:cubicBezTo>
                    <a:cubicBezTo>
                      <a:pt x="287" y="295"/>
                      <a:pt x="378" y="238"/>
                      <a:pt x="397" y="126"/>
                    </a:cubicBezTo>
                    <a:cubicBezTo>
                      <a:pt x="397" y="44"/>
                      <a:pt x="321" y="1"/>
                      <a:pt x="222" y="1"/>
                    </a:cubicBezTo>
                    <a:close/>
                  </a:path>
                </a:pathLst>
              </a:custGeom>
              <a:solidFill>
                <a:srgbClr val="A32E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795;p47"/>
              <p:cNvSpPr/>
              <p:nvPr/>
            </p:nvSpPr>
            <p:spPr>
              <a:xfrm>
                <a:off x="5480150" y="705675"/>
                <a:ext cx="14525" cy="10925"/>
              </a:xfrm>
              <a:custGeom>
                <a:avLst/>
                <a:gdLst/>
                <a:ahLst/>
                <a:cxnLst/>
                <a:rect l="l" t="t" r="r" b="b"/>
                <a:pathLst>
                  <a:path w="581" h="437" extrusionOk="0">
                    <a:moveTo>
                      <a:pt x="312" y="0"/>
                    </a:moveTo>
                    <a:cubicBezTo>
                      <a:pt x="250" y="0"/>
                      <a:pt x="189" y="22"/>
                      <a:pt x="140" y="67"/>
                    </a:cubicBezTo>
                    <a:cubicBezTo>
                      <a:pt x="30" y="126"/>
                      <a:pt x="1" y="280"/>
                      <a:pt x="89" y="375"/>
                    </a:cubicBezTo>
                    <a:cubicBezTo>
                      <a:pt x="123" y="418"/>
                      <a:pt x="160" y="437"/>
                      <a:pt x="201" y="437"/>
                    </a:cubicBezTo>
                    <a:cubicBezTo>
                      <a:pt x="258" y="437"/>
                      <a:pt x="321" y="401"/>
                      <a:pt x="389" y="346"/>
                    </a:cubicBezTo>
                    <a:cubicBezTo>
                      <a:pt x="507" y="251"/>
                      <a:pt x="580" y="185"/>
                      <a:pt x="499" y="82"/>
                    </a:cubicBezTo>
                    <a:cubicBezTo>
                      <a:pt x="449" y="28"/>
                      <a:pt x="380" y="0"/>
                      <a:pt x="312" y="0"/>
                    </a:cubicBezTo>
                    <a:close/>
                  </a:path>
                </a:pathLst>
              </a:custGeom>
              <a:solidFill>
                <a:srgbClr val="A32E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796;p47"/>
              <p:cNvSpPr/>
              <p:nvPr/>
            </p:nvSpPr>
            <p:spPr>
              <a:xfrm>
                <a:off x="5509300" y="654700"/>
                <a:ext cx="192675" cy="150325"/>
              </a:xfrm>
              <a:custGeom>
                <a:avLst/>
                <a:gdLst/>
                <a:ahLst/>
                <a:cxnLst/>
                <a:rect l="l" t="t" r="r" b="b"/>
                <a:pathLst>
                  <a:path w="7707" h="6013" extrusionOk="0">
                    <a:moveTo>
                      <a:pt x="3166" y="0"/>
                    </a:moveTo>
                    <a:cubicBezTo>
                      <a:pt x="2160" y="0"/>
                      <a:pt x="1328" y="499"/>
                      <a:pt x="814" y="1549"/>
                    </a:cubicBezTo>
                    <a:cubicBezTo>
                      <a:pt x="1" y="3213"/>
                      <a:pt x="814" y="4599"/>
                      <a:pt x="2662" y="5494"/>
                    </a:cubicBezTo>
                    <a:cubicBezTo>
                      <a:pt x="3362" y="5834"/>
                      <a:pt x="4026" y="6013"/>
                      <a:pt x="4624" y="6013"/>
                    </a:cubicBezTo>
                    <a:cubicBezTo>
                      <a:pt x="5599" y="6013"/>
                      <a:pt x="6400" y="5538"/>
                      <a:pt x="6900" y="4511"/>
                    </a:cubicBezTo>
                    <a:cubicBezTo>
                      <a:pt x="7706" y="2840"/>
                      <a:pt x="6929" y="1395"/>
                      <a:pt x="5082" y="501"/>
                    </a:cubicBezTo>
                    <a:cubicBezTo>
                      <a:pt x="4403" y="171"/>
                      <a:pt x="3755" y="0"/>
                      <a:pt x="316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797;p47"/>
              <p:cNvSpPr/>
              <p:nvPr/>
            </p:nvSpPr>
            <p:spPr>
              <a:xfrm>
                <a:off x="5521400" y="698550"/>
                <a:ext cx="172875" cy="106475"/>
              </a:xfrm>
              <a:custGeom>
                <a:avLst/>
                <a:gdLst/>
                <a:ahLst/>
                <a:cxnLst/>
                <a:rect l="l" t="t" r="r" b="b"/>
                <a:pathLst>
                  <a:path w="6915" h="4259" extrusionOk="0">
                    <a:moveTo>
                      <a:pt x="6218" y="0"/>
                    </a:moveTo>
                    <a:cubicBezTo>
                      <a:pt x="6218" y="440"/>
                      <a:pt x="6108" y="880"/>
                      <a:pt x="5903" y="1284"/>
                    </a:cubicBezTo>
                    <a:cubicBezTo>
                      <a:pt x="5403" y="2310"/>
                      <a:pt x="4605" y="2785"/>
                      <a:pt x="3630" y="2785"/>
                    </a:cubicBezTo>
                    <a:cubicBezTo>
                      <a:pt x="3032" y="2785"/>
                      <a:pt x="2368" y="2606"/>
                      <a:pt x="1665" y="2266"/>
                    </a:cubicBezTo>
                    <a:cubicBezTo>
                      <a:pt x="946" y="1914"/>
                      <a:pt x="389" y="1496"/>
                      <a:pt x="15" y="1012"/>
                    </a:cubicBezTo>
                    <a:lnTo>
                      <a:pt x="15" y="1012"/>
                    </a:lnTo>
                    <a:cubicBezTo>
                      <a:pt x="0" y="2134"/>
                      <a:pt x="800" y="3072"/>
                      <a:pt x="2171" y="3740"/>
                    </a:cubicBezTo>
                    <a:cubicBezTo>
                      <a:pt x="2873" y="4080"/>
                      <a:pt x="3538" y="4259"/>
                      <a:pt x="4136" y="4259"/>
                    </a:cubicBezTo>
                    <a:cubicBezTo>
                      <a:pt x="5111" y="4259"/>
                      <a:pt x="5909" y="3784"/>
                      <a:pt x="6408" y="2757"/>
                    </a:cubicBezTo>
                    <a:cubicBezTo>
                      <a:pt x="6914" y="1723"/>
                      <a:pt x="6804" y="778"/>
                      <a:pt x="621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798;p47"/>
              <p:cNvSpPr/>
              <p:nvPr/>
            </p:nvSpPr>
            <p:spPr>
              <a:xfrm>
                <a:off x="5605075" y="655400"/>
                <a:ext cx="51250" cy="48900"/>
              </a:xfrm>
              <a:custGeom>
                <a:avLst/>
                <a:gdLst/>
                <a:ahLst/>
                <a:cxnLst/>
                <a:rect l="l" t="t" r="r" b="b"/>
                <a:pathLst>
                  <a:path w="2050" h="1956" extrusionOk="0">
                    <a:moveTo>
                      <a:pt x="1142" y="0"/>
                    </a:moveTo>
                    <a:cubicBezTo>
                      <a:pt x="843" y="0"/>
                      <a:pt x="943" y="612"/>
                      <a:pt x="943" y="612"/>
                    </a:cubicBezTo>
                    <a:cubicBezTo>
                      <a:pt x="943" y="612"/>
                      <a:pt x="816" y="119"/>
                      <a:pt x="598" y="119"/>
                    </a:cubicBezTo>
                    <a:cubicBezTo>
                      <a:pt x="582" y="119"/>
                      <a:pt x="564" y="122"/>
                      <a:pt x="547" y="128"/>
                    </a:cubicBezTo>
                    <a:cubicBezTo>
                      <a:pt x="290" y="216"/>
                      <a:pt x="730" y="597"/>
                      <a:pt x="730" y="597"/>
                    </a:cubicBezTo>
                    <a:cubicBezTo>
                      <a:pt x="730" y="597"/>
                      <a:pt x="539" y="448"/>
                      <a:pt x="363" y="448"/>
                    </a:cubicBezTo>
                    <a:cubicBezTo>
                      <a:pt x="283" y="448"/>
                      <a:pt x="206" y="479"/>
                      <a:pt x="151" y="568"/>
                    </a:cubicBezTo>
                    <a:cubicBezTo>
                      <a:pt x="11" y="795"/>
                      <a:pt x="437" y="891"/>
                      <a:pt x="627" y="920"/>
                    </a:cubicBezTo>
                    <a:cubicBezTo>
                      <a:pt x="568" y="913"/>
                      <a:pt x="483" y="905"/>
                      <a:pt x="396" y="905"/>
                    </a:cubicBezTo>
                    <a:cubicBezTo>
                      <a:pt x="204" y="905"/>
                      <a:pt x="1" y="942"/>
                      <a:pt x="26" y="1103"/>
                    </a:cubicBezTo>
                    <a:cubicBezTo>
                      <a:pt x="45" y="1210"/>
                      <a:pt x="137" y="1244"/>
                      <a:pt x="247" y="1244"/>
                    </a:cubicBezTo>
                    <a:cubicBezTo>
                      <a:pt x="439" y="1244"/>
                      <a:pt x="686" y="1140"/>
                      <a:pt x="686" y="1140"/>
                    </a:cubicBezTo>
                    <a:lnTo>
                      <a:pt x="686" y="1140"/>
                    </a:lnTo>
                    <a:cubicBezTo>
                      <a:pt x="686" y="1140"/>
                      <a:pt x="48" y="1463"/>
                      <a:pt x="598" y="1770"/>
                    </a:cubicBezTo>
                    <a:cubicBezTo>
                      <a:pt x="648" y="1799"/>
                      <a:pt x="691" y="1811"/>
                      <a:pt x="729" y="1811"/>
                    </a:cubicBezTo>
                    <a:cubicBezTo>
                      <a:pt x="968" y="1811"/>
                      <a:pt x="979" y="1314"/>
                      <a:pt x="979" y="1249"/>
                    </a:cubicBezTo>
                    <a:lnTo>
                      <a:pt x="979" y="1249"/>
                    </a:lnTo>
                    <a:cubicBezTo>
                      <a:pt x="980" y="1322"/>
                      <a:pt x="992" y="1956"/>
                      <a:pt x="1308" y="1956"/>
                    </a:cubicBezTo>
                    <a:cubicBezTo>
                      <a:pt x="1318" y="1956"/>
                      <a:pt x="1328" y="1955"/>
                      <a:pt x="1338" y="1954"/>
                    </a:cubicBezTo>
                    <a:cubicBezTo>
                      <a:pt x="1698" y="1902"/>
                      <a:pt x="1104" y="1089"/>
                      <a:pt x="1104" y="1089"/>
                    </a:cubicBezTo>
                    <a:lnTo>
                      <a:pt x="1104" y="1089"/>
                    </a:lnTo>
                    <a:cubicBezTo>
                      <a:pt x="1104" y="1089"/>
                      <a:pt x="1419" y="1439"/>
                      <a:pt x="1659" y="1439"/>
                    </a:cubicBezTo>
                    <a:cubicBezTo>
                      <a:pt x="1728" y="1439"/>
                      <a:pt x="1790" y="1411"/>
                      <a:pt x="1837" y="1338"/>
                    </a:cubicBezTo>
                    <a:cubicBezTo>
                      <a:pt x="2050" y="1001"/>
                      <a:pt x="1368" y="993"/>
                      <a:pt x="1368" y="993"/>
                    </a:cubicBezTo>
                    <a:cubicBezTo>
                      <a:pt x="1368" y="993"/>
                      <a:pt x="1962" y="979"/>
                      <a:pt x="1866" y="590"/>
                    </a:cubicBezTo>
                    <a:cubicBezTo>
                      <a:pt x="1842" y="484"/>
                      <a:pt x="1786" y="445"/>
                      <a:pt x="1718" y="445"/>
                    </a:cubicBezTo>
                    <a:cubicBezTo>
                      <a:pt x="1603" y="445"/>
                      <a:pt x="1453" y="556"/>
                      <a:pt x="1360" y="634"/>
                    </a:cubicBezTo>
                    <a:cubicBezTo>
                      <a:pt x="1485" y="502"/>
                      <a:pt x="1676" y="231"/>
                      <a:pt x="1309" y="47"/>
                    </a:cubicBezTo>
                    <a:cubicBezTo>
                      <a:pt x="1243" y="14"/>
                      <a:pt x="1188" y="0"/>
                      <a:pt x="114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799;p47"/>
              <p:cNvSpPr/>
              <p:nvPr/>
            </p:nvSpPr>
            <p:spPr>
              <a:xfrm>
                <a:off x="5622025" y="743825"/>
                <a:ext cx="17800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712" h="521" extrusionOk="0">
                    <a:moveTo>
                      <a:pt x="353" y="0"/>
                    </a:moveTo>
                    <a:cubicBezTo>
                      <a:pt x="162" y="0"/>
                      <a:pt x="1" y="125"/>
                      <a:pt x="1" y="286"/>
                    </a:cubicBezTo>
                    <a:cubicBezTo>
                      <a:pt x="1" y="448"/>
                      <a:pt x="162" y="521"/>
                      <a:pt x="353" y="521"/>
                    </a:cubicBezTo>
                    <a:cubicBezTo>
                      <a:pt x="551" y="521"/>
                      <a:pt x="712" y="448"/>
                      <a:pt x="712" y="286"/>
                    </a:cubicBezTo>
                    <a:cubicBezTo>
                      <a:pt x="712" y="125"/>
                      <a:pt x="551" y="0"/>
                      <a:pt x="35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800;p47"/>
              <p:cNvSpPr/>
              <p:nvPr/>
            </p:nvSpPr>
            <p:spPr>
              <a:xfrm>
                <a:off x="5629175" y="735200"/>
                <a:ext cx="8650" cy="6400"/>
              </a:xfrm>
              <a:custGeom>
                <a:avLst/>
                <a:gdLst/>
                <a:ahLst/>
                <a:cxnLst/>
                <a:rect l="l" t="t" r="r" b="b"/>
                <a:pathLst>
                  <a:path w="346" h="256" extrusionOk="0">
                    <a:moveTo>
                      <a:pt x="177" y="1"/>
                    </a:moveTo>
                    <a:cubicBezTo>
                      <a:pt x="81" y="1"/>
                      <a:pt x="1" y="37"/>
                      <a:pt x="1" y="118"/>
                    </a:cubicBezTo>
                    <a:cubicBezTo>
                      <a:pt x="19" y="210"/>
                      <a:pt x="96" y="256"/>
                      <a:pt x="173" y="256"/>
                    </a:cubicBezTo>
                    <a:cubicBezTo>
                      <a:pt x="250" y="256"/>
                      <a:pt x="327" y="210"/>
                      <a:pt x="345" y="118"/>
                    </a:cubicBezTo>
                    <a:cubicBezTo>
                      <a:pt x="345" y="37"/>
                      <a:pt x="272" y="1"/>
                      <a:pt x="17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801;p47"/>
              <p:cNvSpPr/>
              <p:nvPr/>
            </p:nvSpPr>
            <p:spPr>
              <a:xfrm>
                <a:off x="5639800" y="737825"/>
                <a:ext cx="12500" cy="9475"/>
              </a:xfrm>
              <a:custGeom>
                <a:avLst/>
                <a:gdLst/>
                <a:ahLst/>
                <a:cxnLst/>
                <a:rect l="l" t="t" r="r" b="b"/>
                <a:pathLst>
                  <a:path w="500" h="379" extrusionOk="0">
                    <a:moveTo>
                      <a:pt x="271" y="1"/>
                    </a:moveTo>
                    <a:cubicBezTo>
                      <a:pt x="219" y="1"/>
                      <a:pt x="167" y="19"/>
                      <a:pt x="125" y="57"/>
                    </a:cubicBezTo>
                    <a:cubicBezTo>
                      <a:pt x="23" y="108"/>
                      <a:pt x="1" y="240"/>
                      <a:pt x="74" y="321"/>
                    </a:cubicBezTo>
                    <a:cubicBezTo>
                      <a:pt x="102" y="362"/>
                      <a:pt x="134" y="378"/>
                      <a:pt x="170" y="378"/>
                    </a:cubicBezTo>
                    <a:cubicBezTo>
                      <a:pt x="218" y="378"/>
                      <a:pt x="272" y="348"/>
                      <a:pt x="331" y="306"/>
                    </a:cubicBezTo>
                    <a:cubicBezTo>
                      <a:pt x="433" y="226"/>
                      <a:pt x="499" y="167"/>
                      <a:pt x="433" y="72"/>
                    </a:cubicBezTo>
                    <a:cubicBezTo>
                      <a:pt x="390" y="25"/>
                      <a:pt x="331" y="1"/>
                      <a:pt x="27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802;p47"/>
              <p:cNvSpPr/>
              <p:nvPr/>
            </p:nvSpPr>
            <p:spPr>
              <a:xfrm>
                <a:off x="5535625" y="659125"/>
                <a:ext cx="58625" cy="50675"/>
              </a:xfrm>
              <a:custGeom>
                <a:avLst/>
                <a:gdLst/>
                <a:ahLst/>
                <a:cxnLst/>
                <a:rect l="l" t="t" r="r" b="b"/>
                <a:pathLst>
                  <a:path w="2345" h="2027" extrusionOk="0">
                    <a:moveTo>
                      <a:pt x="2085" y="1"/>
                    </a:moveTo>
                    <a:cubicBezTo>
                      <a:pt x="2080" y="1"/>
                      <a:pt x="2076" y="1"/>
                      <a:pt x="2071" y="1"/>
                    </a:cubicBezTo>
                    <a:cubicBezTo>
                      <a:pt x="1066" y="74"/>
                      <a:pt x="231" y="815"/>
                      <a:pt x="25" y="1805"/>
                    </a:cubicBezTo>
                    <a:cubicBezTo>
                      <a:pt x="0" y="1944"/>
                      <a:pt x="113" y="2027"/>
                      <a:pt x="223" y="2027"/>
                    </a:cubicBezTo>
                    <a:cubicBezTo>
                      <a:pt x="304" y="2027"/>
                      <a:pt x="385" y="1981"/>
                      <a:pt x="407" y="1878"/>
                    </a:cubicBezTo>
                    <a:cubicBezTo>
                      <a:pt x="575" y="1057"/>
                      <a:pt x="1264" y="448"/>
                      <a:pt x="2100" y="390"/>
                    </a:cubicBezTo>
                    <a:cubicBezTo>
                      <a:pt x="2345" y="368"/>
                      <a:pt x="2321" y="1"/>
                      <a:pt x="2085" y="1"/>
                    </a:cubicBezTo>
                    <a:close/>
                  </a:path>
                </a:pathLst>
              </a:custGeom>
              <a:solidFill>
                <a:srgbClr val="FFF2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803;p47"/>
              <p:cNvSpPr/>
              <p:nvPr/>
            </p:nvSpPr>
            <p:spPr>
              <a:xfrm>
                <a:off x="5124750" y="238050"/>
                <a:ext cx="433525" cy="482925"/>
              </a:xfrm>
              <a:custGeom>
                <a:avLst/>
                <a:gdLst/>
                <a:ahLst/>
                <a:cxnLst/>
                <a:rect l="l" t="t" r="r" b="b"/>
                <a:pathLst>
                  <a:path w="17341" h="19317" extrusionOk="0">
                    <a:moveTo>
                      <a:pt x="13395" y="8172"/>
                    </a:moveTo>
                    <a:cubicBezTo>
                      <a:pt x="13470" y="8172"/>
                      <a:pt x="13551" y="8187"/>
                      <a:pt x="13638" y="8222"/>
                    </a:cubicBezTo>
                    <a:cubicBezTo>
                      <a:pt x="14576" y="8589"/>
                      <a:pt x="14517" y="9974"/>
                      <a:pt x="13887" y="10575"/>
                    </a:cubicBezTo>
                    <a:cubicBezTo>
                      <a:pt x="13550" y="10898"/>
                      <a:pt x="13080" y="11045"/>
                      <a:pt x="12633" y="11177"/>
                    </a:cubicBezTo>
                    <a:lnTo>
                      <a:pt x="11724" y="11455"/>
                    </a:lnTo>
                    <a:cubicBezTo>
                      <a:pt x="11571" y="11502"/>
                      <a:pt x="11406" y="11548"/>
                      <a:pt x="11248" y="11548"/>
                    </a:cubicBezTo>
                    <a:cubicBezTo>
                      <a:pt x="11157" y="11548"/>
                      <a:pt x="11067" y="11532"/>
                      <a:pt x="10984" y="11492"/>
                    </a:cubicBezTo>
                    <a:cubicBezTo>
                      <a:pt x="10639" y="11323"/>
                      <a:pt x="10588" y="10825"/>
                      <a:pt x="10778" y="10502"/>
                    </a:cubicBezTo>
                    <a:cubicBezTo>
                      <a:pt x="10969" y="10172"/>
                      <a:pt x="11321" y="9982"/>
                      <a:pt x="11658" y="9806"/>
                    </a:cubicBezTo>
                    <a:cubicBezTo>
                      <a:pt x="12157" y="9542"/>
                      <a:pt x="12465" y="9292"/>
                      <a:pt x="12707" y="8772"/>
                    </a:cubicBezTo>
                    <a:cubicBezTo>
                      <a:pt x="12855" y="8462"/>
                      <a:pt x="13072" y="8172"/>
                      <a:pt x="13395" y="8172"/>
                    </a:cubicBezTo>
                    <a:close/>
                    <a:moveTo>
                      <a:pt x="5073" y="10879"/>
                    </a:moveTo>
                    <a:cubicBezTo>
                      <a:pt x="5307" y="10879"/>
                      <a:pt x="5540" y="10920"/>
                      <a:pt x="5727" y="11052"/>
                    </a:cubicBezTo>
                    <a:cubicBezTo>
                      <a:pt x="6123" y="11331"/>
                      <a:pt x="6181" y="11924"/>
                      <a:pt x="5983" y="12364"/>
                    </a:cubicBezTo>
                    <a:cubicBezTo>
                      <a:pt x="5785" y="12812"/>
                      <a:pt x="5389" y="13134"/>
                      <a:pt x="5001" y="13420"/>
                    </a:cubicBezTo>
                    <a:cubicBezTo>
                      <a:pt x="4612" y="13713"/>
                      <a:pt x="4202" y="13999"/>
                      <a:pt x="3945" y="14410"/>
                    </a:cubicBezTo>
                    <a:cubicBezTo>
                      <a:pt x="3798" y="14637"/>
                      <a:pt x="3703" y="14901"/>
                      <a:pt x="3578" y="15143"/>
                    </a:cubicBezTo>
                    <a:cubicBezTo>
                      <a:pt x="3383" y="15500"/>
                      <a:pt x="3099" y="15738"/>
                      <a:pt x="2742" y="15738"/>
                    </a:cubicBezTo>
                    <a:cubicBezTo>
                      <a:pt x="2629" y="15738"/>
                      <a:pt x="2510" y="15715"/>
                      <a:pt x="2383" y="15664"/>
                    </a:cubicBezTo>
                    <a:cubicBezTo>
                      <a:pt x="2083" y="15546"/>
                      <a:pt x="1811" y="15348"/>
                      <a:pt x="1709" y="15033"/>
                    </a:cubicBezTo>
                    <a:cubicBezTo>
                      <a:pt x="1430" y="14168"/>
                      <a:pt x="1841" y="12995"/>
                      <a:pt x="2347" y="12313"/>
                    </a:cubicBezTo>
                    <a:cubicBezTo>
                      <a:pt x="2948" y="11507"/>
                      <a:pt x="3850" y="10993"/>
                      <a:pt x="4840" y="10891"/>
                    </a:cubicBezTo>
                    <a:cubicBezTo>
                      <a:pt x="4917" y="10883"/>
                      <a:pt x="4995" y="10879"/>
                      <a:pt x="5073" y="10879"/>
                    </a:cubicBezTo>
                    <a:close/>
                    <a:moveTo>
                      <a:pt x="10230" y="1"/>
                    </a:moveTo>
                    <a:cubicBezTo>
                      <a:pt x="9350" y="1"/>
                      <a:pt x="8471" y="133"/>
                      <a:pt x="7633" y="406"/>
                    </a:cubicBezTo>
                    <a:cubicBezTo>
                      <a:pt x="6878" y="656"/>
                      <a:pt x="6057" y="1125"/>
                      <a:pt x="5925" y="1909"/>
                    </a:cubicBezTo>
                    <a:cubicBezTo>
                      <a:pt x="5800" y="2635"/>
                      <a:pt x="6313" y="3317"/>
                      <a:pt x="6870" y="3794"/>
                    </a:cubicBezTo>
                    <a:cubicBezTo>
                      <a:pt x="7428" y="4270"/>
                      <a:pt x="8087" y="4688"/>
                      <a:pt x="8417" y="5355"/>
                    </a:cubicBezTo>
                    <a:cubicBezTo>
                      <a:pt x="8967" y="6455"/>
                      <a:pt x="8359" y="7848"/>
                      <a:pt x="7398" y="8618"/>
                    </a:cubicBezTo>
                    <a:cubicBezTo>
                      <a:pt x="6431" y="9388"/>
                      <a:pt x="5199" y="9703"/>
                      <a:pt x="4011" y="10070"/>
                    </a:cubicBezTo>
                    <a:cubicBezTo>
                      <a:pt x="2831" y="10436"/>
                      <a:pt x="1614" y="10920"/>
                      <a:pt x="873" y="11910"/>
                    </a:cubicBezTo>
                    <a:cubicBezTo>
                      <a:pt x="162" y="12856"/>
                      <a:pt x="1" y="14124"/>
                      <a:pt x="191" y="15290"/>
                    </a:cubicBezTo>
                    <a:cubicBezTo>
                      <a:pt x="352" y="16302"/>
                      <a:pt x="668" y="17284"/>
                      <a:pt x="1115" y="18208"/>
                    </a:cubicBezTo>
                    <a:cubicBezTo>
                      <a:pt x="1574" y="19125"/>
                      <a:pt x="2842" y="19316"/>
                      <a:pt x="4051" y="19316"/>
                    </a:cubicBezTo>
                    <a:cubicBezTo>
                      <a:pt x="4756" y="19316"/>
                      <a:pt x="5441" y="19251"/>
                      <a:pt x="5932" y="19227"/>
                    </a:cubicBezTo>
                    <a:cubicBezTo>
                      <a:pt x="8095" y="19132"/>
                      <a:pt x="10228" y="18677"/>
                      <a:pt x="12245" y="17893"/>
                    </a:cubicBezTo>
                    <a:cubicBezTo>
                      <a:pt x="12758" y="17687"/>
                      <a:pt x="13322" y="17394"/>
                      <a:pt x="13440" y="16859"/>
                    </a:cubicBezTo>
                    <a:cubicBezTo>
                      <a:pt x="13564" y="16294"/>
                      <a:pt x="13117" y="15766"/>
                      <a:pt x="12677" y="15400"/>
                    </a:cubicBezTo>
                    <a:cubicBezTo>
                      <a:pt x="12230" y="15026"/>
                      <a:pt x="11709" y="14652"/>
                      <a:pt x="11599" y="14087"/>
                    </a:cubicBezTo>
                    <a:cubicBezTo>
                      <a:pt x="11453" y="13384"/>
                      <a:pt x="12025" y="12709"/>
                      <a:pt x="12677" y="12394"/>
                    </a:cubicBezTo>
                    <a:cubicBezTo>
                      <a:pt x="13322" y="12078"/>
                      <a:pt x="14063" y="11998"/>
                      <a:pt x="14730" y="11734"/>
                    </a:cubicBezTo>
                    <a:cubicBezTo>
                      <a:pt x="15405" y="11463"/>
                      <a:pt x="16050" y="10905"/>
                      <a:pt x="16057" y="10180"/>
                    </a:cubicBezTo>
                    <a:cubicBezTo>
                      <a:pt x="16072" y="9314"/>
                      <a:pt x="15155" y="8603"/>
                      <a:pt x="15251" y="7738"/>
                    </a:cubicBezTo>
                    <a:cubicBezTo>
                      <a:pt x="15339" y="6822"/>
                      <a:pt x="16446" y="6411"/>
                      <a:pt x="16952" y="5634"/>
                    </a:cubicBezTo>
                    <a:cubicBezTo>
                      <a:pt x="17340" y="5040"/>
                      <a:pt x="17326" y="4241"/>
                      <a:pt x="17047" y="3588"/>
                    </a:cubicBezTo>
                    <a:cubicBezTo>
                      <a:pt x="16776" y="2928"/>
                      <a:pt x="16277" y="2393"/>
                      <a:pt x="15727" y="1939"/>
                    </a:cubicBezTo>
                    <a:cubicBezTo>
                      <a:pt x="14194" y="674"/>
                      <a:pt x="12210" y="1"/>
                      <a:pt x="10230" y="1"/>
                    </a:cubicBezTo>
                    <a:close/>
                  </a:path>
                </a:pathLst>
              </a:custGeom>
              <a:solidFill>
                <a:srgbClr val="F5CA78">
                  <a:alpha val="285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804;p47"/>
              <p:cNvSpPr/>
              <p:nvPr/>
            </p:nvSpPr>
            <p:spPr>
              <a:xfrm>
                <a:off x="5159950" y="602775"/>
                <a:ext cx="276250" cy="160525"/>
              </a:xfrm>
              <a:custGeom>
                <a:avLst/>
                <a:gdLst/>
                <a:ahLst/>
                <a:cxnLst/>
                <a:rect l="l" t="t" r="r" b="b"/>
                <a:pathLst>
                  <a:path w="11050" h="6421" extrusionOk="0">
                    <a:moveTo>
                      <a:pt x="3043" y="1"/>
                    </a:moveTo>
                    <a:cubicBezTo>
                      <a:pt x="2802" y="1"/>
                      <a:pt x="2561" y="44"/>
                      <a:pt x="2332" y="129"/>
                    </a:cubicBezTo>
                    <a:cubicBezTo>
                      <a:pt x="1445" y="459"/>
                      <a:pt x="821" y="1075"/>
                      <a:pt x="425" y="1947"/>
                    </a:cubicBezTo>
                    <a:cubicBezTo>
                      <a:pt x="0" y="2878"/>
                      <a:pt x="345" y="3978"/>
                      <a:pt x="1225" y="4506"/>
                    </a:cubicBezTo>
                    <a:cubicBezTo>
                      <a:pt x="2713" y="5408"/>
                      <a:pt x="4590" y="6024"/>
                      <a:pt x="6826" y="6376"/>
                    </a:cubicBezTo>
                    <a:cubicBezTo>
                      <a:pt x="7020" y="6405"/>
                      <a:pt x="7215" y="6420"/>
                      <a:pt x="7409" y="6420"/>
                    </a:cubicBezTo>
                    <a:cubicBezTo>
                      <a:pt x="8451" y="6420"/>
                      <a:pt x="9461" y="5993"/>
                      <a:pt x="10147" y="5195"/>
                    </a:cubicBezTo>
                    <a:cubicBezTo>
                      <a:pt x="10221" y="5100"/>
                      <a:pt x="10294" y="5005"/>
                      <a:pt x="10367" y="4909"/>
                    </a:cubicBezTo>
                    <a:cubicBezTo>
                      <a:pt x="11049" y="3912"/>
                      <a:pt x="10683" y="2534"/>
                      <a:pt x="9605" y="1977"/>
                    </a:cubicBezTo>
                    <a:cubicBezTo>
                      <a:pt x="7640" y="957"/>
                      <a:pt x="5514" y="290"/>
                      <a:pt x="3314" y="19"/>
                    </a:cubicBezTo>
                    <a:cubicBezTo>
                      <a:pt x="3224" y="7"/>
                      <a:pt x="3134" y="1"/>
                      <a:pt x="304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805;p47"/>
              <p:cNvSpPr/>
              <p:nvPr/>
            </p:nvSpPr>
            <p:spPr>
              <a:xfrm>
                <a:off x="5172950" y="649600"/>
                <a:ext cx="263425" cy="113775"/>
              </a:xfrm>
              <a:custGeom>
                <a:avLst/>
                <a:gdLst/>
                <a:ahLst/>
                <a:cxnLst/>
                <a:rect l="l" t="t" r="r" b="b"/>
                <a:pathLst>
                  <a:path w="10537" h="4551" extrusionOk="0">
                    <a:moveTo>
                      <a:pt x="8880" y="1"/>
                    </a:moveTo>
                    <a:lnTo>
                      <a:pt x="8880" y="1"/>
                    </a:lnTo>
                    <a:cubicBezTo>
                      <a:pt x="9268" y="661"/>
                      <a:pt x="9239" y="1489"/>
                      <a:pt x="8806" y="2127"/>
                    </a:cubicBezTo>
                    <a:cubicBezTo>
                      <a:pt x="8535" y="2523"/>
                      <a:pt x="8176" y="2853"/>
                      <a:pt x="7765" y="3110"/>
                    </a:cubicBezTo>
                    <a:cubicBezTo>
                      <a:pt x="7437" y="3311"/>
                      <a:pt x="7056" y="3394"/>
                      <a:pt x="6657" y="3394"/>
                    </a:cubicBezTo>
                    <a:cubicBezTo>
                      <a:pt x="5836" y="3394"/>
                      <a:pt x="4934" y="3042"/>
                      <a:pt x="4239" y="2648"/>
                    </a:cubicBezTo>
                    <a:cubicBezTo>
                      <a:pt x="3190" y="2047"/>
                      <a:pt x="2248" y="1715"/>
                      <a:pt x="1294" y="1715"/>
                    </a:cubicBezTo>
                    <a:cubicBezTo>
                      <a:pt x="874" y="1715"/>
                      <a:pt x="451" y="1780"/>
                      <a:pt x="15" y="1914"/>
                    </a:cubicBezTo>
                    <a:cubicBezTo>
                      <a:pt x="8" y="1922"/>
                      <a:pt x="1" y="1929"/>
                      <a:pt x="8" y="1929"/>
                    </a:cubicBezTo>
                    <a:cubicBezTo>
                      <a:pt x="177" y="2222"/>
                      <a:pt x="419" y="2464"/>
                      <a:pt x="705" y="2633"/>
                    </a:cubicBezTo>
                    <a:cubicBezTo>
                      <a:pt x="2200" y="3535"/>
                      <a:pt x="4077" y="4151"/>
                      <a:pt x="6328" y="4503"/>
                    </a:cubicBezTo>
                    <a:cubicBezTo>
                      <a:pt x="6523" y="4535"/>
                      <a:pt x="6718" y="4551"/>
                      <a:pt x="6912" y="4551"/>
                    </a:cubicBezTo>
                    <a:cubicBezTo>
                      <a:pt x="7953" y="4551"/>
                      <a:pt x="8957" y="4096"/>
                      <a:pt x="9649" y="3293"/>
                    </a:cubicBezTo>
                    <a:cubicBezTo>
                      <a:pt x="9715" y="3205"/>
                      <a:pt x="9781" y="3124"/>
                      <a:pt x="9840" y="3036"/>
                    </a:cubicBezTo>
                    <a:cubicBezTo>
                      <a:pt x="10537" y="2039"/>
                      <a:pt x="10163" y="661"/>
                      <a:pt x="9085" y="104"/>
                    </a:cubicBezTo>
                    <a:lnTo>
                      <a:pt x="888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806;p47"/>
              <p:cNvSpPr/>
              <p:nvPr/>
            </p:nvSpPr>
            <p:spPr>
              <a:xfrm>
                <a:off x="5196975" y="660375"/>
                <a:ext cx="28075" cy="19325"/>
              </a:xfrm>
              <a:custGeom>
                <a:avLst/>
                <a:gdLst/>
                <a:ahLst/>
                <a:cxnLst/>
                <a:rect l="l" t="t" r="r" b="b"/>
                <a:pathLst>
                  <a:path w="1123" h="773" extrusionOk="0">
                    <a:moveTo>
                      <a:pt x="876" y="1"/>
                    </a:moveTo>
                    <a:cubicBezTo>
                      <a:pt x="868" y="1"/>
                      <a:pt x="859" y="1"/>
                      <a:pt x="851" y="2"/>
                    </a:cubicBezTo>
                    <a:cubicBezTo>
                      <a:pt x="675" y="17"/>
                      <a:pt x="594" y="208"/>
                      <a:pt x="557" y="332"/>
                    </a:cubicBezTo>
                    <a:cubicBezTo>
                      <a:pt x="489" y="259"/>
                      <a:pt x="371" y="166"/>
                      <a:pt x="248" y="166"/>
                    </a:cubicBezTo>
                    <a:cubicBezTo>
                      <a:pt x="199" y="166"/>
                      <a:pt x="150" y="180"/>
                      <a:pt x="103" y="215"/>
                    </a:cubicBezTo>
                    <a:cubicBezTo>
                      <a:pt x="44" y="252"/>
                      <a:pt x="15" y="310"/>
                      <a:pt x="8" y="376"/>
                    </a:cubicBezTo>
                    <a:cubicBezTo>
                      <a:pt x="0" y="552"/>
                      <a:pt x="198" y="736"/>
                      <a:pt x="220" y="758"/>
                    </a:cubicBezTo>
                    <a:cubicBezTo>
                      <a:pt x="235" y="765"/>
                      <a:pt x="250" y="772"/>
                      <a:pt x="257" y="772"/>
                    </a:cubicBezTo>
                    <a:cubicBezTo>
                      <a:pt x="308" y="772"/>
                      <a:pt x="330" y="706"/>
                      <a:pt x="294" y="670"/>
                    </a:cubicBezTo>
                    <a:cubicBezTo>
                      <a:pt x="242" y="626"/>
                      <a:pt x="110" y="486"/>
                      <a:pt x="118" y="384"/>
                    </a:cubicBezTo>
                    <a:cubicBezTo>
                      <a:pt x="118" y="347"/>
                      <a:pt x="132" y="325"/>
                      <a:pt x="162" y="303"/>
                    </a:cubicBezTo>
                    <a:cubicBezTo>
                      <a:pt x="188" y="284"/>
                      <a:pt x="216" y="276"/>
                      <a:pt x="245" y="276"/>
                    </a:cubicBezTo>
                    <a:cubicBezTo>
                      <a:pt x="391" y="276"/>
                      <a:pt x="550" y="486"/>
                      <a:pt x="550" y="486"/>
                    </a:cubicBezTo>
                    <a:cubicBezTo>
                      <a:pt x="556" y="503"/>
                      <a:pt x="574" y="511"/>
                      <a:pt x="591" y="511"/>
                    </a:cubicBezTo>
                    <a:cubicBezTo>
                      <a:pt x="597" y="511"/>
                      <a:pt x="603" y="510"/>
                      <a:pt x="609" y="508"/>
                    </a:cubicBezTo>
                    <a:cubicBezTo>
                      <a:pt x="631" y="501"/>
                      <a:pt x="645" y="486"/>
                      <a:pt x="645" y="464"/>
                    </a:cubicBezTo>
                    <a:cubicBezTo>
                      <a:pt x="645" y="457"/>
                      <a:pt x="689" y="127"/>
                      <a:pt x="858" y="112"/>
                    </a:cubicBezTo>
                    <a:cubicBezTo>
                      <a:pt x="864" y="111"/>
                      <a:pt x="869" y="110"/>
                      <a:pt x="875" y="110"/>
                    </a:cubicBezTo>
                    <a:cubicBezTo>
                      <a:pt x="891" y="110"/>
                      <a:pt x="908" y="118"/>
                      <a:pt x="924" y="134"/>
                    </a:cubicBezTo>
                    <a:cubicBezTo>
                      <a:pt x="990" y="200"/>
                      <a:pt x="997" y="391"/>
                      <a:pt x="997" y="457"/>
                    </a:cubicBezTo>
                    <a:cubicBezTo>
                      <a:pt x="997" y="486"/>
                      <a:pt x="1019" y="516"/>
                      <a:pt x="1056" y="516"/>
                    </a:cubicBezTo>
                    <a:cubicBezTo>
                      <a:pt x="1085" y="516"/>
                      <a:pt x="1107" y="494"/>
                      <a:pt x="1107" y="464"/>
                    </a:cubicBezTo>
                    <a:cubicBezTo>
                      <a:pt x="1115" y="435"/>
                      <a:pt x="1122" y="171"/>
                      <a:pt x="997" y="54"/>
                    </a:cubicBezTo>
                    <a:cubicBezTo>
                      <a:pt x="967" y="17"/>
                      <a:pt x="921" y="1"/>
                      <a:pt x="87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807;p47"/>
              <p:cNvSpPr/>
              <p:nvPr/>
            </p:nvSpPr>
            <p:spPr>
              <a:xfrm>
                <a:off x="5347825" y="674250"/>
                <a:ext cx="26975" cy="22300"/>
              </a:xfrm>
              <a:custGeom>
                <a:avLst/>
                <a:gdLst/>
                <a:ahLst/>
                <a:cxnLst/>
                <a:rect l="l" t="t" r="r" b="b"/>
                <a:pathLst>
                  <a:path w="1079" h="892" extrusionOk="0">
                    <a:moveTo>
                      <a:pt x="267" y="0"/>
                    </a:moveTo>
                    <a:cubicBezTo>
                      <a:pt x="216" y="0"/>
                      <a:pt x="167" y="21"/>
                      <a:pt x="132" y="56"/>
                    </a:cubicBezTo>
                    <a:cubicBezTo>
                      <a:pt x="0" y="173"/>
                      <a:pt x="22" y="445"/>
                      <a:pt x="22" y="474"/>
                    </a:cubicBezTo>
                    <a:cubicBezTo>
                      <a:pt x="29" y="508"/>
                      <a:pt x="53" y="523"/>
                      <a:pt x="77" y="523"/>
                    </a:cubicBezTo>
                    <a:cubicBezTo>
                      <a:pt x="105" y="523"/>
                      <a:pt x="132" y="502"/>
                      <a:pt x="132" y="467"/>
                    </a:cubicBezTo>
                    <a:cubicBezTo>
                      <a:pt x="132" y="401"/>
                      <a:pt x="132" y="210"/>
                      <a:pt x="206" y="137"/>
                    </a:cubicBezTo>
                    <a:cubicBezTo>
                      <a:pt x="222" y="120"/>
                      <a:pt x="247" y="112"/>
                      <a:pt x="271" y="112"/>
                    </a:cubicBezTo>
                    <a:cubicBezTo>
                      <a:pt x="278" y="112"/>
                      <a:pt x="286" y="113"/>
                      <a:pt x="294" y="115"/>
                    </a:cubicBezTo>
                    <a:cubicBezTo>
                      <a:pt x="492" y="137"/>
                      <a:pt x="448" y="511"/>
                      <a:pt x="448" y="511"/>
                    </a:cubicBezTo>
                    <a:cubicBezTo>
                      <a:pt x="440" y="533"/>
                      <a:pt x="455" y="555"/>
                      <a:pt x="470" y="569"/>
                    </a:cubicBezTo>
                    <a:cubicBezTo>
                      <a:pt x="479" y="572"/>
                      <a:pt x="489" y="574"/>
                      <a:pt x="499" y="574"/>
                    </a:cubicBezTo>
                    <a:cubicBezTo>
                      <a:pt x="513" y="574"/>
                      <a:pt x="527" y="570"/>
                      <a:pt x="536" y="562"/>
                    </a:cubicBezTo>
                    <a:cubicBezTo>
                      <a:pt x="536" y="562"/>
                      <a:pt x="707" y="424"/>
                      <a:pt x="842" y="424"/>
                    </a:cubicBezTo>
                    <a:cubicBezTo>
                      <a:pt x="875" y="424"/>
                      <a:pt x="906" y="432"/>
                      <a:pt x="931" y="452"/>
                    </a:cubicBezTo>
                    <a:cubicBezTo>
                      <a:pt x="946" y="467"/>
                      <a:pt x="961" y="489"/>
                      <a:pt x="961" y="511"/>
                    </a:cubicBezTo>
                    <a:cubicBezTo>
                      <a:pt x="968" y="613"/>
                      <a:pt x="843" y="753"/>
                      <a:pt x="792" y="804"/>
                    </a:cubicBezTo>
                    <a:cubicBezTo>
                      <a:pt x="763" y="833"/>
                      <a:pt x="785" y="892"/>
                      <a:pt x="829" y="892"/>
                    </a:cubicBezTo>
                    <a:cubicBezTo>
                      <a:pt x="843" y="892"/>
                      <a:pt x="858" y="892"/>
                      <a:pt x="873" y="877"/>
                    </a:cubicBezTo>
                    <a:cubicBezTo>
                      <a:pt x="887" y="862"/>
                      <a:pt x="1078" y="672"/>
                      <a:pt x="1071" y="511"/>
                    </a:cubicBezTo>
                    <a:cubicBezTo>
                      <a:pt x="1071" y="452"/>
                      <a:pt x="1041" y="401"/>
                      <a:pt x="997" y="364"/>
                    </a:cubicBezTo>
                    <a:cubicBezTo>
                      <a:pt x="951" y="325"/>
                      <a:pt x="897" y="310"/>
                      <a:pt x="841" y="310"/>
                    </a:cubicBezTo>
                    <a:cubicBezTo>
                      <a:pt x="740" y="310"/>
                      <a:pt x="633" y="361"/>
                      <a:pt x="558" y="408"/>
                    </a:cubicBezTo>
                    <a:cubicBezTo>
                      <a:pt x="558" y="261"/>
                      <a:pt x="521" y="34"/>
                      <a:pt x="308" y="5"/>
                    </a:cubicBezTo>
                    <a:cubicBezTo>
                      <a:pt x="294" y="2"/>
                      <a:pt x="281" y="0"/>
                      <a:pt x="26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808;p47"/>
              <p:cNvSpPr/>
              <p:nvPr/>
            </p:nvSpPr>
            <p:spPr>
              <a:xfrm>
                <a:off x="5257450" y="669950"/>
                <a:ext cx="28800" cy="19650"/>
              </a:xfrm>
              <a:custGeom>
                <a:avLst/>
                <a:gdLst/>
                <a:ahLst/>
                <a:cxnLst/>
                <a:rect l="l" t="t" r="r" b="b"/>
                <a:pathLst>
                  <a:path w="1152" h="786" extrusionOk="0">
                    <a:moveTo>
                      <a:pt x="285" y="0"/>
                    </a:moveTo>
                    <a:cubicBezTo>
                      <a:pt x="279" y="0"/>
                      <a:pt x="272" y="0"/>
                      <a:pt x="265" y="1"/>
                    </a:cubicBezTo>
                    <a:cubicBezTo>
                      <a:pt x="206" y="1"/>
                      <a:pt x="140" y="30"/>
                      <a:pt x="103" y="81"/>
                    </a:cubicBezTo>
                    <a:cubicBezTo>
                      <a:pt x="1" y="228"/>
                      <a:pt x="67" y="492"/>
                      <a:pt x="81" y="521"/>
                    </a:cubicBezTo>
                    <a:cubicBezTo>
                      <a:pt x="87" y="546"/>
                      <a:pt x="109" y="560"/>
                      <a:pt x="132" y="560"/>
                    </a:cubicBezTo>
                    <a:cubicBezTo>
                      <a:pt x="137" y="560"/>
                      <a:pt x="142" y="559"/>
                      <a:pt x="147" y="558"/>
                    </a:cubicBezTo>
                    <a:cubicBezTo>
                      <a:pt x="177" y="551"/>
                      <a:pt x="191" y="521"/>
                      <a:pt x="184" y="492"/>
                    </a:cubicBezTo>
                    <a:cubicBezTo>
                      <a:pt x="169" y="426"/>
                      <a:pt x="133" y="235"/>
                      <a:pt x="191" y="147"/>
                    </a:cubicBezTo>
                    <a:cubicBezTo>
                      <a:pt x="213" y="125"/>
                      <a:pt x="243" y="111"/>
                      <a:pt x="272" y="111"/>
                    </a:cubicBezTo>
                    <a:cubicBezTo>
                      <a:pt x="274" y="111"/>
                      <a:pt x="276" y="111"/>
                      <a:pt x="278" y="111"/>
                    </a:cubicBezTo>
                    <a:cubicBezTo>
                      <a:pt x="471" y="111"/>
                      <a:pt x="499" y="477"/>
                      <a:pt x="499" y="477"/>
                    </a:cubicBezTo>
                    <a:cubicBezTo>
                      <a:pt x="499" y="499"/>
                      <a:pt x="514" y="521"/>
                      <a:pt x="536" y="529"/>
                    </a:cubicBezTo>
                    <a:cubicBezTo>
                      <a:pt x="541" y="530"/>
                      <a:pt x="547" y="531"/>
                      <a:pt x="552" y="531"/>
                    </a:cubicBezTo>
                    <a:cubicBezTo>
                      <a:pt x="569" y="531"/>
                      <a:pt x="584" y="523"/>
                      <a:pt x="595" y="507"/>
                    </a:cubicBezTo>
                    <a:cubicBezTo>
                      <a:pt x="595" y="507"/>
                      <a:pt x="760" y="308"/>
                      <a:pt x="900" y="308"/>
                    </a:cubicBezTo>
                    <a:cubicBezTo>
                      <a:pt x="921" y="308"/>
                      <a:pt x="942" y="313"/>
                      <a:pt x="961" y="323"/>
                    </a:cubicBezTo>
                    <a:cubicBezTo>
                      <a:pt x="983" y="338"/>
                      <a:pt x="998" y="360"/>
                      <a:pt x="1005" y="382"/>
                    </a:cubicBezTo>
                    <a:cubicBezTo>
                      <a:pt x="1027" y="477"/>
                      <a:pt x="932" y="639"/>
                      <a:pt x="895" y="697"/>
                    </a:cubicBezTo>
                    <a:cubicBezTo>
                      <a:pt x="873" y="719"/>
                      <a:pt x="881" y="756"/>
                      <a:pt x="910" y="771"/>
                    </a:cubicBezTo>
                    <a:cubicBezTo>
                      <a:pt x="917" y="778"/>
                      <a:pt x="925" y="778"/>
                      <a:pt x="939" y="785"/>
                    </a:cubicBezTo>
                    <a:cubicBezTo>
                      <a:pt x="961" y="785"/>
                      <a:pt x="976" y="771"/>
                      <a:pt x="983" y="756"/>
                    </a:cubicBezTo>
                    <a:cubicBezTo>
                      <a:pt x="1005" y="734"/>
                      <a:pt x="1152" y="514"/>
                      <a:pt x="1115" y="353"/>
                    </a:cubicBezTo>
                    <a:cubicBezTo>
                      <a:pt x="1101" y="301"/>
                      <a:pt x="1064" y="250"/>
                      <a:pt x="1020" y="228"/>
                    </a:cubicBezTo>
                    <a:cubicBezTo>
                      <a:pt x="980" y="206"/>
                      <a:pt x="939" y="197"/>
                      <a:pt x="900" y="197"/>
                    </a:cubicBezTo>
                    <a:cubicBezTo>
                      <a:pt x="779" y="197"/>
                      <a:pt x="666" y="281"/>
                      <a:pt x="595" y="353"/>
                    </a:cubicBezTo>
                    <a:cubicBezTo>
                      <a:pt x="566" y="211"/>
                      <a:pt x="490" y="0"/>
                      <a:pt x="285" y="0"/>
                    </a:cubicBezTo>
                    <a:close/>
                  </a:path>
                </a:pathLst>
              </a:custGeom>
              <a:solidFill>
                <a:srgbClr val="E093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809;p47"/>
              <p:cNvSpPr/>
              <p:nvPr/>
            </p:nvSpPr>
            <p:spPr>
              <a:xfrm>
                <a:off x="5311900" y="707325"/>
                <a:ext cx="29725" cy="16350"/>
              </a:xfrm>
              <a:custGeom>
                <a:avLst/>
                <a:gdLst/>
                <a:ahLst/>
                <a:cxnLst/>
                <a:rect l="l" t="t" r="r" b="b"/>
                <a:pathLst>
                  <a:path w="1189" h="654" extrusionOk="0">
                    <a:moveTo>
                      <a:pt x="286" y="1"/>
                    </a:moveTo>
                    <a:cubicBezTo>
                      <a:pt x="265" y="1"/>
                      <a:pt x="243" y="3"/>
                      <a:pt x="220" y="9"/>
                    </a:cubicBezTo>
                    <a:cubicBezTo>
                      <a:pt x="162" y="23"/>
                      <a:pt x="103" y="67"/>
                      <a:pt x="81" y="126"/>
                    </a:cubicBezTo>
                    <a:cubicBezTo>
                      <a:pt x="0" y="280"/>
                      <a:pt x="118" y="529"/>
                      <a:pt x="132" y="559"/>
                    </a:cubicBezTo>
                    <a:cubicBezTo>
                      <a:pt x="143" y="574"/>
                      <a:pt x="161" y="587"/>
                      <a:pt x="181" y="587"/>
                    </a:cubicBezTo>
                    <a:cubicBezTo>
                      <a:pt x="189" y="587"/>
                      <a:pt x="197" y="585"/>
                      <a:pt x="206" y="581"/>
                    </a:cubicBezTo>
                    <a:cubicBezTo>
                      <a:pt x="235" y="566"/>
                      <a:pt x="250" y="537"/>
                      <a:pt x="235" y="507"/>
                    </a:cubicBezTo>
                    <a:cubicBezTo>
                      <a:pt x="206" y="449"/>
                      <a:pt x="132" y="265"/>
                      <a:pt x="176" y="170"/>
                    </a:cubicBezTo>
                    <a:cubicBezTo>
                      <a:pt x="191" y="141"/>
                      <a:pt x="220" y="119"/>
                      <a:pt x="250" y="119"/>
                    </a:cubicBezTo>
                    <a:cubicBezTo>
                      <a:pt x="263" y="115"/>
                      <a:pt x="275" y="114"/>
                      <a:pt x="287" y="114"/>
                    </a:cubicBezTo>
                    <a:cubicBezTo>
                      <a:pt x="459" y="114"/>
                      <a:pt x="536" y="434"/>
                      <a:pt x="536" y="434"/>
                    </a:cubicBezTo>
                    <a:cubicBezTo>
                      <a:pt x="543" y="456"/>
                      <a:pt x="565" y="471"/>
                      <a:pt x="587" y="471"/>
                    </a:cubicBezTo>
                    <a:cubicBezTo>
                      <a:pt x="591" y="472"/>
                      <a:pt x="595" y="473"/>
                      <a:pt x="599" y="473"/>
                    </a:cubicBezTo>
                    <a:cubicBezTo>
                      <a:pt x="616" y="473"/>
                      <a:pt x="632" y="461"/>
                      <a:pt x="638" y="449"/>
                    </a:cubicBezTo>
                    <a:cubicBezTo>
                      <a:pt x="645" y="442"/>
                      <a:pt x="782" y="193"/>
                      <a:pt x="929" y="193"/>
                    </a:cubicBezTo>
                    <a:cubicBezTo>
                      <a:pt x="942" y="193"/>
                      <a:pt x="955" y="195"/>
                      <a:pt x="968" y="199"/>
                    </a:cubicBezTo>
                    <a:cubicBezTo>
                      <a:pt x="990" y="207"/>
                      <a:pt x="1012" y="221"/>
                      <a:pt x="1019" y="243"/>
                    </a:cubicBezTo>
                    <a:cubicBezTo>
                      <a:pt x="1063" y="331"/>
                      <a:pt x="997" y="515"/>
                      <a:pt x="968" y="573"/>
                    </a:cubicBezTo>
                    <a:cubicBezTo>
                      <a:pt x="953" y="603"/>
                      <a:pt x="968" y="632"/>
                      <a:pt x="997" y="647"/>
                    </a:cubicBezTo>
                    <a:cubicBezTo>
                      <a:pt x="1005" y="654"/>
                      <a:pt x="1012" y="654"/>
                      <a:pt x="1019" y="654"/>
                    </a:cubicBezTo>
                    <a:cubicBezTo>
                      <a:pt x="1041" y="654"/>
                      <a:pt x="1063" y="639"/>
                      <a:pt x="1071" y="617"/>
                    </a:cubicBezTo>
                    <a:cubicBezTo>
                      <a:pt x="1085" y="595"/>
                      <a:pt x="1188" y="353"/>
                      <a:pt x="1122" y="199"/>
                    </a:cubicBezTo>
                    <a:cubicBezTo>
                      <a:pt x="1100" y="148"/>
                      <a:pt x="1056" y="111"/>
                      <a:pt x="1005" y="97"/>
                    </a:cubicBezTo>
                    <a:cubicBezTo>
                      <a:pt x="978" y="87"/>
                      <a:pt x="952" y="83"/>
                      <a:pt x="927" y="83"/>
                    </a:cubicBezTo>
                    <a:cubicBezTo>
                      <a:pt x="792" y="83"/>
                      <a:pt x="677" y="202"/>
                      <a:pt x="609" y="295"/>
                    </a:cubicBezTo>
                    <a:cubicBezTo>
                      <a:pt x="556" y="177"/>
                      <a:pt x="457" y="1"/>
                      <a:pt x="28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810;p47"/>
              <p:cNvSpPr/>
              <p:nvPr/>
            </p:nvSpPr>
            <p:spPr>
              <a:xfrm>
                <a:off x="5293200" y="644450"/>
                <a:ext cx="27700" cy="21875"/>
              </a:xfrm>
              <a:custGeom>
                <a:avLst/>
                <a:gdLst/>
                <a:ahLst/>
                <a:cxnLst/>
                <a:rect l="l" t="t" r="r" b="b"/>
                <a:pathLst>
                  <a:path w="1108" h="875" extrusionOk="0">
                    <a:moveTo>
                      <a:pt x="276" y="0"/>
                    </a:moveTo>
                    <a:cubicBezTo>
                      <a:pt x="219" y="0"/>
                      <a:pt x="164" y="23"/>
                      <a:pt x="125" y="68"/>
                    </a:cubicBezTo>
                    <a:cubicBezTo>
                      <a:pt x="0" y="192"/>
                      <a:pt x="30" y="463"/>
                      <a:pt x="30" y="493"/>
                    </a:cubicBezTo>
                    <a:cubicBezTo>
                      <a:pt x="36" y="526"/>
                      <a:pt x="62" y="541"/>
                      <a:pt x="88" y="541"/>
                    </a:cubicBezTo>
                    <a:cubicBezTo>
                      <a:pt x="118" y="541"/>
                      <a:pt x="148" y="518"/>
                      <a:pt x="140" y="478"/>
                    </a:cubicBezTo>
                    <a:cubicBezTo>
                      <a:pt x="132" y="420"/>
                      <a:pt x="125" y="214"/>
                      <a:pt x="198" y="141"/>
                    </a:cubicBezTo>
                    <a:cubicBezTo>
                      <a:pt x="220" y="119"/>
                      <a:pt x="250" y="112"/>
                      <a:pt x="286" y="112"/>
                    </a:cubicBezTo>
                    <a:cubicBezTo>
                      <a:pt x="484" y="134"/>
                      <a:pt x="455" y="507"/>
                      <a:pt x="455" y="507"/>
                    </a:cubicBezTo>
                    <a:cubicBezTo>
                      <a:pt x="455" y="529"/>
                      <a:pt x="462" y="551"/>
                      <a:pt x="484" y="559"/>
                    </a:cubicBezTo>
                    <a:cubicBezTo>
                      <a:pt x="493" y="562"/>
                      <a:pt x="503" y="564"/>
                      <a:pt x="512" y="564"/>
                    </a:cubicBezTo>
                    <a:cubicBezTo>
                      <a:pt x="525" y="564"/>
                      <a:pt x="537" y="560"/>
                      <a:pt x="550" y="551"/>
                    </a:cubicBezTo>
                    <a:cubicBezTo>
                      <a:pt x="550" y="551"/>
                      <a:pt x="716" y="400"/>
                      <a:pt x="853" y="400"/>
                    </a:cubicBezTo>
                    <a:cubicBezTo>
                      <a:pt x="884" y="400"/>
                      <a:pt x="913" y="408"/>
                      <a:pt x="939" y="427"/>
                    </a:cubicBezTo>
                    <a:cubicBezTo>
                      <a:pt x="954" y="434"/>
                      <a:pt x="968" y="456"/>
                      <a:pt x="968" y="485"/>
                    </a:cubicBezTo>
                    <a:cubicBezTo>
                      <a:pt x="983" y="581"/>
                      <a:pt x="866" y="727"/>
                      <a:pt x="814" y="779"/>
                    </a:cubicBezTo>
                    <a:cubicBezTo>
                      <a:pt x="792" y="801"/>
                      <a:pt x="792" y="837"/>
                      <a:pt x="814" y="859"/>
                    </a:cubicBezTo>
                    <a:cubicBezTo>
                      <a:pt x="822" y="867"/>
                      <a:pt x="829" y="867"/>
                      <a:pt x="836" y="867"/>
                    </a:cubicBezTo>
                    <a:cubicBezTo>
                      <a:pt x="844" y="872"/>
                      <a:pt x="853" y="874"/>
                      <a:pt x="862" y="874"/>
                    </a:cubicBezTo>
                    <a:cubicBezTo>
                      <a:pt x="878" y="874"/>
                      <a:pt x="895" y="866"/>
                      <a:pt x="910" y="852"/>
                    </a:cubicBezTo>
                    <a:cubicBezTo>
                      <a:pt x="924" y="837"/>
                      <a:pt x="1108" y="639"/>
                      <a:pt x="1093" y="471"/>
                    </a:cubicBezTo>
                    <a:cubicBezTo>
                      <a:pt x="1086" y="420"/>
                      <a:pt x="1056" y="368"/>
                      <a:pt x="1012" y="332"/>
                    </a:cubicBezTo>
                    <a:cubicBezTo>
                      <a:pt x="968" y="299"/>
                      <a:pt x="920" y="287"/>
                      <a:pt x="870" y="287"/>
                    </a:cubicBezTo>
                    <a:cubicBezTo>
                      <a:pt x="761" y="287"/>
                      <a:pt x="648" y="347"/>
                      <a:pt x="572" y="398"/>
                    </a:cubicBezTo>
                    <a:cubicBezTo>
                      <a:pt x="558" y="251"/>
                      <a:pt x="514" y="24"/>
                      <a:pt x="301" y="2"/>
                    </a:cubicBezTo>
                    <a:cubicBezTo>
                      <a:pt x="293" y="1"/>
                      <a:pt x="285" y="0"/>
                      <a:pt x="27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811;p47"/>
              <p:cNvSpPr/>
              <p:nvPr/>
            </p:nvSpPr>
            <p:spPr>
              <a:xfrm>
                <a:off x="5227400" y="628075"/>
                <a:ext cx="29725" cy="15225"/>
              </a:xfrm>
              <a:custGeom>
                <a:avLst/>
                <a:gdLst/>
                <a:ahLst/>
                <a:cxnLst/>
                <a:rect l="l" t="t" r="r" b="b"/>
                <a:pathLst>
                  <a:path w="1189" h="609" extrusionOk="0">
                    <a:moveTo>
                      <a:pt x="281" y="0"/>
                    </a:moveTo>
                    <a:cubicBezTo>
                      <a:pt x="257" y="0"/>
                      <a:pt x="232" y="4"/>
                      <a:pt x="206" y="11"/>
                    </a:cubicBezTo>
                    <a:cubicBezTo>
                      <a:pt x="140" y="26"/>
                      <a:pt x="96" y="77"/>
                      <a:pt x="66" y="136"/>
                    </a:cubicBezTo>
                    <a:cubicBezTo>
                      <a:pt x="0" y="297"/>
                      <a:pt x="132" y="539"/>
                      <a:pt x="147" y="561"/>
                    </a:cubicBezTo>
                    <a:cubicBezTo>
                      <a:pt x="154" y="576"/>
                      <a:pt x="169" y="591"/>
                      <a:pt x="184" y="591"/>
                    </a:cubicBezTo>
                    <a:cubicBezTo>
                      <a:pt x="198" y="591"/>
                      <a:pt x="213" y="591"/>
                      <a:pt x="220" y="583"/>
                    </a:cubicBezTo>
                    <a:cubicBezTo>
                      <a:pt x="250" y="569"/>
                      <a:pt x="257" y="532"/>
                      <a:pt x="242" y="510"/>
                    </a:cubicBezTo>
                    <a:cubicBezTo>
                      <a:pt x="213" y="451"/>
                      <a:pt x="132" y="268"/>
                      <a:pt x="169" y="173"/>
                    </a:cubicBezTo>
                    <a:cubicBezTo>
                      <a:pt x="184" y="143"/>
                      <a:pt x="206" y="121"/>
                      <a:pt x="242" y="121"/>
                    </a:cubicBezTo>
                    <a:cubicBezTo>
                      <a:pt x="257" y="117"/>
                      <a:pt x="271" y="115"/>
                      <a:pt x="284" y="115"/>
                    </a:cubicBezTo>
                    <a:cubicBezTo>
                      <a:pt x="449" y="115"/>
                      <a:pt x="543" y="422"/>
                      <a:pt x="543" y="422"/>
                    </a:cubicBezTo>
                    <a:cubicBezTo>
                      <a:pt x="551" y="446"/>
                      <a:pt x="574" y="459"/>
                      <a:pt x="597" y="459"/>
                    </a:cubicBezTo>
                    <a:cubicBezTo>
                      <a:pt x="616" y="459"/>
                      <a:pt x="635" y="449"/>
                      <a:pt x="646" y="429"/>
                    </a:cubicBezTo>
                    <a:cubicBezTo>
                      <a:pt x="646" y="422"/>
                      <a:pt x="779" y="161"/>
                      <a:pt x="928" y="161"/>
                    </a:cubicBezTo>
                    <a:cubicBezTo>
                      <a:pt x="939" y="161"/>
                      <a:pt x="950" y="162"/>
                      <a:pt x="961" y="165"/>
                    </a:cubicBezTo>
                    <a:cubicBezTo>
                      <a:pt x="983" y="165"/>
                      <a:pt x="1005" y="180"/>
                      <a:pt x="1012" y="202"/>
                    </a:cubicBezTo>
                    <a:cubicBezTo>
                      <a:pt x="1056" y="290"/>
                      <a:pt x="1005" y="473"/>
                      <a:pt x="983" y="539"/>
                    </a:cubicBezTo>
                    <a:cubicBezTo>
                      <a:pt x="969" y="577"/>
                      <a:pt x="1003" y="609"/>
                      <a:pt x="1038" y="609"/>
                    </a:cubicBezTo>
                    <a:cubicBezTo>
                      <a:pt x="1056" y="609"/>
                      <a:pt x="1075" y="599"/>
                      <a:pt x="1085" y="576"/>
                    </a:cubicBezTo>
                    <a:cubicBezTo>
                      <a:pt x="1093" y="547"/>
                      <a:pt x="1188" y="305"/>
                      <a:pt x="1115" y="158"/>
                    </a:cubicBezTo>
                    <a:cubicBezTo>
                      <a:pt x="1085" y="107"/>
                      <a:pt x="1041" y="70"/>
                      <a:pt x="990" y="55"/>
                    </a:cubicBezTo>
                    <a:cubicBezTo>
                      <a:pt x="970" y="50"/>
                      <a:pt x="950" y="48"/>
                      <a:pt x="931" y="48"/>
                    </a:cubicBezTo>
                    <a:cubicBezTo>
                      <a:pt x="789" y="48"/>
                      <a:pt x="673" y="179"/>
                      <a:pt x="609" y="275"/>
                    </a:cubicBezTo>
                    <a:cubicBezTo>
                      <a:pt x="551" y="160"/>
                      <a:pt x="444" y="0"/>
                      <a:pt x="28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1812;p47"/>
              <p:cNvSpPr/>
              <p:nvPr/>
            </p:nvSpPr>
            <p:spPr>
              <a:xfrm>
                <a:off x="5209800" y="619625"/>
                <a:ext cx="10650" cy="7700"/>
              </a:xfrm>
              <a:custGeom>
                <a:avLst/>
                <a:gdLst/>
                <a:ahLst/>
                <a:cxnLst/>
                <a:rect l="l" t="t" r="r" b="b"/>
                <a:pathLst>
                  <a:path w="426" h="308" extrusionOk="0">
                    <a:moveTo>
                      <a:pt x="319" y="0"/>
                    </a:moveTo>
                    <a:cubicBezTo>
                      <a:pt x="256" y="0"/>
                      <a:pt x="180" y="51"/>
                      <a:pt x="125" y="71"/>
                    </a:cubicBezTo>
                    <a:cubicBezTo>
                      <a:pt x="74" y="85"/>
                      <a:pt x="37" y="122"/>
                      <a:pt x="15" y="173"/>
                    </a:cubicBezTo>
                    <a:cubicBezTo>
                      <a:pt x="0" y="217"/>
                      <a:pt x="22" y="269"/>
                      <a:pt x="66" y="291"/>
                    </a:cubicBezTo>
                    <a:cubicBezTo>
                      <a:pt x="85" y="302"/>
                      <a:pt x="107" y="307"/>
                      <a:pt x="130" y="307"/>
                    </a:cubicBezTo>
                    <a:cubicBezTo>
                      <a:pt x="153" y="307"/>
                      <a:pt x="176" y="302"/>
                      <a:pt x="198" y="291"/>
                    </a:cubicBezTo>
                    <a:cubicBezTo>
                      <a:pt x="242" y="261"/>
                      <a:pt x="272" y="217"/>
                      <a:pt x="316" y="195"/>
                    </a:cubicBezTo>
                    <a:cubicBezTo>
                      <a:pt x="338" y="181"/>
                      <a:pt x="367" y="173"/>
                      <a:pt x="389" y="159"/>
                    </a:cubicBezTo>
                    <a:cubicBezTo>
                      <a:pt x="418" y="129"/>
                      <a:pt x="426" y="78"/>
                      <a:pt x="396" y="41"/>
                    </a:cubicBezTo>
                    <a:cubicBezTo>
                      <a:pt x="375" y="11"/>
                      <a:pt x="348" y="0"/>
                      <a:pt x="31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813;p47"/>
              <p:cNvSpPr/>
              <p:nvPr/>
            </p:nvSpPr>
            <p:spPr>
              <a:xfrm>
                <a:off x="5372575" y="662250"/>
                <a:ext cx="7900" cy="8750"/>
              </a:xfrm>
              <a:custGeom>
                <a:avLst/>
                <a:gdLst/>
                <a:ahLst/>
                <a:cxnLst/>
                <a:rect l="l" t="t" r="r" b="b"/>
                <a:pathLst>
                  <a:path w="316" h="350" extrusionOk="0">
                    <a:moveTo>
                      <a:pt x="110" y="1"/>
                    </a:moveTo>
                    <a:cubicBezTo>
                      <a:pt x="66" y="1"/>
                      <a:pt x="0" y="45"/>
                      <a:pt x="7" y="103"/>
                    </a:cubicBezTo>
                    <a:cubicBezTo>
                      <a:pt x="15" y="155"/>
                      <a:pt x="81" y="221"/>
                      <a:pt x="117" y="265"/>
                    </a:cubicBezTo>
                    <a:cubicBezTo>
                      <a:pt x="132" y="294"/>
                      <a:pt x="154" y="316"/>
                      <a:pt x="183" y="338"/>
                    </a:cubicBezTo>
                    <a:cubicBezTo>
                      <a:pt x="198" y="345"/>
                      <a:pt x="215" y="349"/>
                      <a:pt x="231" y="349"/>
                    </a:cubicBezTo>
                    <a:cubicBezTo>
                      <a:pt x="248" y="349"/>
                      <a:pt x="264" y="345"/>
                      <a:pt x="279" y="338"/>
                    </a:cubicBezTo>
                    <a:cubicBezTo>
                      <a:pt x="301" y="309"/>
                      <a:pt x="315" y="279"/>
                      <a:pt x="308" y="243"/>
                    </a:cubicBezTo>
                    <a:cubicBezTo>
                      <a:pt x="301" y="155"/>
                      <a:pt x="213" y="1"/>
                      <a:pt x="1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1814;p47"/>
              <p:cNvSpPr/>
              <p:nvPr/>
            </p:nvSpPr>
            <p:spPr>
              <a:xfrm>
                <a:off x="5283475" y="696925"/>
                <a:ext cx="10475" cy="7150"/>
              </a:xfrm>
              <a:custGeom>
                <a:avLst/>
                <a:gdLst/>
                <a:ahLst/>
                <a:cxnLst/>
                <a:rect l="l" t="t" r="r" b="b"/>
                <a:pathLst>
                  <a:path w="419" h="286" extrusionOk="0">
                    <a:moveTo>
                      <a:pt x="319" y="0"/>
                    </a:moveTo>
                    <a:cubicBezTo>
                      <a:pt x="306" y="0"/>
                      <a:pt x="292" y="6"/>
                      <a:pt x="279" y="21"/>
                    </a:cubicBezTo>
                    <a:cubicBezTo>
                      <a:pt x="243" y="80"/>
                      <a:pt x="177" y="117"/>
                      <a:pt x="111" y="124"/>
                    </a:cubicBezTo>
                    <a:cubicBezTo>
                      <a:pt x="99" y="124"/>
                      <a:pt x="86" y="123"/>
                      <a:pt x="74" y="123"/>
                    </a:cubicBezTo>
                    <a:cubicBezTo>
                      <a:pt x="55" y="123"/>
                      <a:pt x="36" y="126"/>
                      <a:pt x="23" y="139"/>
                    </a:cubicBezTo>
                    <a:cubicBezTo>
                      <a:pt x="1" y="168"/>
                      <a:pt x="1" y="205"/>
                      <a:pt x="23" y="234"/>
                    </a:cubicBezTo>
                    <a:cubicBezTo>
                      <a:pt x="52" y="256"/>
                      <a:pt x="82" y="263"/>
                      <a:pt x="118" y="271"/>
                    </a:cubicBezTo>
                    <a:cubicBezTo>
                      <a:pt x="162" y="285"/>
                      <a:pt x="206" y="285"/>
                      <a:pt x="250" y="285"/>
                    </a:cubicBezTo>
                    <a:cubicBezTo>
                      <a:pt x="301" y="278"/>
                      <a:pt x="338" y="256"/>
                      <a:pt x="375" y="227"/>
                    </a:cubicBezTo>
                    <a:cubicBezTo>
                      <a:pt x="411" y="183"/>
                      <a:pt x="419" y="124"/>
                      <a:pt x="397" y="73"/>
                    </a:cubicBezTo>
                    <a:cubicBezTo>
                      <a:pt x="381" y="37"/>
                      <a:pt x="351" y="0"/>
                      <a:pt x="319" y="0"/>
                    </a:cubicBezTo>
                    <a:close/>
                  </a:path>
                </a:pathLst>
              </a:custGeom>
              <a:solidFill>
                <a:srgbClr val="FFC7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1815;p47"/>
              <p:cNvSpPr/>
              <p:nvPr/>
            </p:nvSpPr>
            <p:spPr>
              <a:xfrm>
                <a:off x="5262225" y="644850"/>
                <a:ext cx="6800" cy="6800"/>
              </a:xfrm>
              <a:custGeom>
                <a:avLst/>
                <a:gdLst/>
                <a:ahLst/>
                <a:cxnLst/>
                <a:rect l="l" t="t" r="r" b="b"/>
                <a:pathLst>
                  <a:path w="272" h="272" extrusionOk="0">
                    <a:moveTo>
                      <a:pt x="162" y="0"/>
                    </a:moveTo>
                    <a:cubicBezTo>
                      <a:pt x="125" y="0"/>
                      <a:pt x="125" y="52"/>
                      <a:pt x="110" y="81"/>
                    </a:cubicBezTo>
                    <a:cubicBezTo>
                      <a:pt x="103" y="103"/>
                      <a:pt x="81" y="125"/>
                      <a:pt x="59" y="140"/>
                    </a:cubicBezTo>
                    <a:cubicBezTo>
                      <a:pt x="37" y="147"/>
                      <a:pt x="22" y="154"/>
                      <a:pt x="8" y="176"/>
                    </a:cubicBezTo>
                    <a:cubicBezTo>
                      <a:pt x="0" y="191"/>
                      <a:pt x="0" y="213"/>
                      <a:pt x="15" y="228"/>
                    </a:cubicBezTo>
                    <a:cubicBezTo>
                      <a:pt x="22" y="242"/>
                      <a:pt x="37" y="257"/>
                      <a:pt x="59" y="264"/>
                    </a:cubicBezTo>
                    <a:cubicBezTo>
                      <a:pt x="75" y="269"/>
                      <a:pt x="93" y="271"/>
                      <a:pt x="111" y="271"/>
                    </a:cubicBezTo>
                    <a:cubicBezTo>
                      <a:pt x="150" y="271"/>
                      <a:pt x="190" y="260"/>
                      <a:pt x="220" y="235"/>
                    </a:cubicBezTo>
                    <a:cubicBezTo>
                      <a:pt x="257" y="191"/>
                      <a:pt x="272" y="132"/>
                      <a:pt x="250" y="74"/>
                    </a:cubicBezTo>
                    <a:cubicBezTo>
                      <a:pt x="235" y="37"/>
                      <a:pt x="198" y="8"/>
                      <a:pt x="162" y="0"/>
                    </a:cubicBezTo>
                    <a:close/>
                  </a:path>
                </a:pathLst>
              </a:custGeom>
              <a:solidFill>
                <a:srgbClr val="FFC7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816;p47"/>
              <p:cNvSpPr/>
              <p:nvPr/>
            </p:nvSpPr>
            <p:spPr>
              <a:xfrm>
                <a:off x="5049600" y="660400"/>
                <a:ext cx="242900" cy="150425"/>
              </a:xfrm>
              <a:custGeom>
                <a:avLst/>
                <a:gdLst/>
                <a:ahLst/>
                <a:cxnLst/>
                <a:rect l="l" t="t" r="r" b="b"/>
                <a:pathLst>
                  <a:path w="9716" h="6017" extrusionOk="0">
                    <a:moveTo>
                      <a:pt x="2840" y="1"/>
                    </a:moveTo>
                    <a:cubicBezTo>
                      <a:pt x="2648" y="1"/>
                      <a:pt x="2456" y="20"/>
                      <a:pt x="2266" y="60"/>
                    </a:cubicBezTo>
                    <a:cubicBezTo>
                      <a:pt x="1885" y="133"/>
                      <a:pt x="1526" y="273"/>
                      <a:pt x="1188" y="456"/>
                    </a:cubicBezTo>
                    <a:cubicBezTo>
                      <a:pt x="133" y="1050"/>
                      <a:pt x="1" y="2516"/>
                      <a:pt x="932" y="3286"/>
                    </a:cubicBezTo>
                    <a:cubicBezTo>
                      <a:pt x="2237" y="4401"/>
                      <a:pt x="3740" y="5251"/>
                      <a:pt x="5367" y="5808"/>
                    </a:cubicBezTo>
                    <a:cubicBezTo>
                      <a:pt x="5775" y="5946"/>
                      <a:pt x="6198" y="6016"/>
                      <a:pt x="6622" y="6016"/>
                    </a:cubicBezTo>
                    <a:cubicBezTo>
                      <a:pt x="7097" y="6016"/>
                      <a:pt x="7571" y="5928"/>
                      <a:pt x="8021" y="5750"/>
                    </a:cubicBezTo>
                    <a:cubicBezTo>
                      <a:pt x="8234" y="5669"/>
                      <a:pt x="8439" y="5566"/>
                      <a:pt x="8637" y="5456"/>
                    </a:cubicBezTo>
                    <a:cubicBezTo>
                      <a:pt x="9627" y="4899"/>
                      <a:pt x="9715" y="3506"/>
                      <a:pt x="8799" y="2824"/>
                    </a:cubicBezTo>
                    <a:cubicBezTo>
                      <a:pt x="7281" y="1717"/>
                      <a:pt x="5609" y="830"/>
                      <a:pt x="3842" y="185"/>
                    </a:cubicBezTo>
                    <a:cubicBezTo>
                      <a:pt x="3519" y="63"/>
                      <a:pt x="3180" y="1"/>
                      <a:pt x="2840" y="1"/>
                    </a:cubicBezTo>
                    <a:close/>
                  </a:path>
                </a:pathLst>
              </a:custGeom>
              <a:solidFill>
                <a:srgbClr val="CC74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1817;p47"/>
              <p:cNvSpPr/>
              <p:nvPr/>
            </p:nvSpPr>
            <p:spPr>
              <a:xfrm>
                <a:off x="5054000" y="696525"/>
                <a:ext cx="234825" cy="114300"/>
              </a:xfrm>
              <a:custGeom>
                <a:avLst/>
                <a:gdLst/>
                <a:ahLst/>
                <a:cxnLst/>
                <a:rect l="l" t="t" r="r" b="b"/>
                <a:pathLst>
                  <a:path w="9393" h="4572" extrusionOk="0">
                    <a:moveTo>
                      <a:pt x="213" y="1"/>
                    </a:moveTo>
                    <a:lnTo>
                      <a:pt x="213" y="1"/>
                    </a:lnTo>
                    <a:cubicBezTo>
                      <a:pt x="0" y="668"/>
                      <a:pt x="213" y="1394"/>
                      <a:pt x="748" y="1841"/>
                    </a:cubicBezTo>
                    <a:cubicBezTo>
                      <a:pt x="2068" y="2963"/>
                      <a:pt x="3586" y="3821"/>
                      <a:pt x="5228" y="4378"/>
                    </a:cubicBezTo>
                    <a:cubicBezTo>
                      <a:pt x="5622" y="4507"/>
                      <a:pt x="6030" y="4572"/>
                      <a:pt x="6438" y="4572"/>
                    </a:cubicBezTo>
                    <a:cubicBezTo>
                      <a:pt x="6911" y="4572"/>
                      <a:pt x="7382" y="4485"/>
                      <a:pt x="7831" y="4312"/>
                    </a:cubicBezTo>
                    <a:cubicBezTo>
                      <a:pt x="8043" y="4224"/>
                      <a:pt x="8256" y="4129"/>
                      <a:pt x="8454" y="4011"/>
                    </a:cubicBezTo>
                    <a:cubicBezTo>
                      <a:pt x="9085" y="3659"/>
                      <a:pt x="9392" y="2926"/>
                      <a:pt x="9202" y="2237"/>
                    </a:cubicBezTo>
                    <a:cubicBezTo>
                      <a:pt x="9195" y="2208"/>
                      <a:pt x="9187" y="2178"/>
                      <a:pt x="9180" y="2149"/>
                    </a:cubicBezTo>
                    <a:cubicBezTo>
                      <a:pt x="9101" y="1944"/>
                      <a:pt x="8912" y="1861"/>
                      <a:pt x="8661" y="1861"/>
                    </a:cubicBezTo>
                    <a:cubicBezTo>
                      <a:pt x="8070" y="1861"/>
                      <a:pt x="7140" y="2326"/>
                      <a:pt x="6548" y="2743"/>
                    </a:cubicBezTo>
                    <a:cubicBezTo>
                      <a:pt x="6452" y="2824"/>
                      <a:pt x="6364" y="2912"/>
                      <a:pt x="6276" y="3007"/>
                    </a:cubicBezTo>
                    <a:cubicBezTo>
                      <a:pt x="6029" y="3204"/>
                      <a:pt x="5834" y="3293"/>
                      <a:pt x="5667" y="3293"/>
                    </a:cubicBezTo>
                    <a:cubicBezTo>
                      <a:pt x="5494" y="3293"/>
                      <a:pt x="5352" y="3197"/>
                      <a:pt x="5213" y="3029"/>
                    </a:cubicBezTo>
                    <a:cubicBezTo>
                      <a:pt x="4158" y="1724"/>
                      <a:pt x="2369" y="1540"/>
                      <a:pt x="763" y="844"/>
                    </a:cubicBezTo>
                    <a:cubicBezTo>
                      <a:pt x="426" y="697"/>
                      <a:pt x="301" y="316"/>
                      <a:pt x="213" y="1"/>
                    </a:cubicBezTo>
                    <a:close/>
                  </a:path>
                </a:pathLst>
              </a:custGeom>
              <a:solidFill>
                <a:srgbClr val="B261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818;p47"/>
              <p:cNvSpPr/>
              <p:nvPr/>
            </p:nvSpPr>
            <p:spPr>
              <a:xfrm>
                <a:off x="4944400" y="676400"/>
                <a:ext cx="248550" cy="206450"/>
              </a:xfrm>
              <a:custGeom>
                <a:avLst/>
                <a:gdLst/>
                <a:ahLst/>
                <a:cxnLst/>
                <a:rect l="l" t="t" r="r" b="b"/>
                <a:pathLst>
                  <a:path w="9942" h="8258" extrusionOk="0">
                    <a:moveTo>
                      <a:pt x="3146" y="1"/>
                    </a:moveTo>
                    <a:cubicBezTo>
                      <a:pt x="2333" y="1"/>
                      <a:pt x="1605" y="287"/>
                      <a:pt x="953" y="835"/>
                    </a:cubicBezTo>
                    <a:cubicBezTo>
                      <a:pt x="161" y="1488"/>
                      <a:pt x="0" y="2631"/>
                      <a:pt x="565" y="3489"/>
                    </a:cubicBezTo>
                    <a:cubicBezTo>
                      <a:pt x="1518" y="4941"/>
                      <a:pt x="2940" y="6312"/>
                      <a:pt x="4810" y="7595"/>
                    </a:cubicBezTo>
                    <a:cubicBezTo>
                      <a:pt x="5435" y="8029"/>
                      <a:pt x="6175" y="8258"/>
                      <a:pt x="6915" y="8258"/>
                    </a:cubicBezTo>
                    <a:cubicBezTo>
                      <a:pt x="7389" y="8258"/>
                      <a:pt x="7863" y="8164"/>
                      <a:pt x="8307" y="7969"/>
                    </a:cubicBezTo>
                    <a:cubicBezTo>
                      <a:pt x="8417" y="7918"/>
                      <a:pt x="8527" y="7866"/>
                      <a:pt x="8630" y="7808"/>
                    </a:cubicBezTo>
                    <a:cubicBezTo>
                      <a:pt x="9685" y="7206"/>
                      <a:pt x="9942" y="5799"/>
                      <a:pt x="9216" y="4831"/>
                    </a:cubicBezTo>
                    <a:cubicBezTo>
                      <a:pt x="7882" y="3064"/>
                      <a:pt x="6247" y="1539"/>
                      <a:pt x="4392" y="344"/>
                    </a:cubicBezTo>
                    <a:cubicBezTo>
                      <a:pt x="4106" y="161"/>
                      <a:pt x="3783" y="43"/>
                      <a:pt x="3453" y="14"/>
                    </a:cubicBezTo>
                    <a:cubicBezTo>
                      <a:pt x="3350" y="5"/>
                      <a:pt x="3247" y="1"/>
                      <a:pt x="314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819;p47"/>
              <p:cNvSpPr/>
              <p:nvPr/>
            </p:nvSpPr>
            <p:spPr>
              <a:xfrm>
                <a:off x="4950250" y="739800"/>
                <a:ext cx="242700" cy="142975"/>
              </a:xfrm>
              <a:custGeom>
                <a:avLst/>
                <a:gdLst/>
                <a:ahLst/>
                <a:cxnLst/>
                <a:rect l="l" t="t" r="r" b="b"/>
                <a:pathLst>
                  <a:path w="9708" h="571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0" y="337"/>
                      <a:pt x="140" y="667"/>
                      <a:pt x="323" y="953"/>
                    </a:cubicBezTo>
                    <a:cubicBezTo>
                      <a:pt x="1284" y="2405"/>
                      <a:pt x="2706" y="3769"/>
                      <a:pt x="4568" y="5059"/>
                    </a:cubicBezTo>
                    <a:cubicBezTo>
                      <a:pt x="5198" y="5488"/>
                      <a:pt x="5937" y="5718"/>
                      <a:pt x="6677" y="5718"/>
                    </a:cubicBezTo>
                    <a:cubicBezTo>
                      <a:pt x="7151" y="5718"/>
                      <a:pt x="7626" y="5623"/>
                      <a:pt x="8073" y="5426"/>
                    </a:cubicBezTo>
                    <a:cubicBezTo>
                      <a:pt x="8183" y="5382"/>
                      <a:pt x="8293" y="5323"/>
                      <a:pt x="8396" y="5264"/>
                    </a:cubicBezTo>
                    <a:cubicBezTo>
                      <a:pt x="9451" y="4663"/>
                      <a:pt x="9708" y="3263"/>
                      <a:pt x="8982" y="2295"/>
                    </a:cubicBezTo>
                    <a:cubicBezTo>
                      <a:pt x="8938" y="2236"/>
                      <a:pt x="8894" y="2178"/>
                      <a:pt x="8843" y="2112"/>
                    </a:cubicBezTo>
                    <a:lnTo>
                      <a:pt x="8843" y="2112"/>
                    </a:lnTo>
                    <a:cubicBezTo>
                      <a:pt x="8901" y="2882"/>
                      <a:pt x="8520" y="3615"/>
                      <a:pt x="7853" y="3996"/>
                    </a:cubicBezTo>
                    <a:cubicBezTo>
                      <a:pt x="7750" y="4055"/>
                      <a:pt x="7648" y="4113"/>
                      <a:pt x="7538" y="4157"/>
                    </a:cubicBezTo>
                    <a:cubicBezTo>
                      <a:pt x="7092" y="4354"/>
                      <a:pt x="6617" y="4449"/>
                      <a:pt x="6143" y="4449"/>
                    </a:cubicBezTo>
                    <a:cubicBezTo>
                      <a:pt x="5400" y="4449"/>
                      <a:pt x="4659" y="4217"/>
                      <a:pt x="4033" y="3783"/>
                    </a:cubicBezTo>
                    <a:cubicBezTo>
                      <a:pt x="2303" y="2596"/>
                      <a:pt x="954" y="1335"/>
                      <a:pt x="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820;p47"/>
              <p:cNvSpPr/>
              <p:nvPr/>
            </p:nvSpPr>
            <p:spPr>
              <a:xfrm>
                <a:off x="4981600" y="728875"/>
                <a:ext cx="29350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1174" h="694" extrusionOk="0">
                    <a:moveTo>
                      <a:pt x="284" y="0"/>
                    </a:moveTo>
                    <a:cubicBezTo>
                      <a:pt x="268" y="0"/>
                      <a:pt x="252" y="2"/>
                      <a:pt x="235" y="5"/>
                    </a:cubicBezTo>
                    <a:cubicBezTo>
                      <a:pt x="169" y="12"/>
                      <a:pt x="110" y="49"/>
                      <a:pt x="81" y="107"/>
                    </a:cubicBezTo>
                    <a:cubicBezTo>
                      <a:pt x="0" y="261"/>
                      <a:pt x="96" y="518"/>
                      <a:pt x="110" y="547"/>
                    </a:cubicBezTo>
                    <a:cubicBezTo>
                      <a:pt x="120" y="564"/>
                      <a:pt x="136" y="572"/>
                      <a:pt x="153" y="572"/>
                    </a:cubicBezTo>
                    <a:cubicBezTo>
                      <a:pt x="187" y="572"/>
                      <a:pt x="223" y="542"/>
                      <a:pt x="213" y="503"/>
                    </a:cubicBezTo>
                    <a:cubicBezTo>
                      <a:pt x="184" y="437"/>
                      <a:pt x="132" y="254"/>
                      <a:pt x="176" y="166"/>
                    </a:cubicBezTo>
                    <a:cubicBezTo>
                      <a:pt x="191" y="137"/>
                      <a:pt x="220" y="115"/>
                      <a:pt x="250" y="115"/>
                    </a:cubicBezTo>
                    <a:cubicBezTo>
                      <a:pt x="259" y="113"/>
                      <a:pt x="268" y="112"/>
                      <a:pt x="277" y="112"/>
                    </a:cubicBezTo>
                    <a:cubicBezTo>
                      <a:pt x="454" y="112"/>
                      <a:pt x="521" y="444"/>
                      <a:pt x="521" y="444"/>
                    </a:cubicBezTo>
                    <a:cubicBezTo>
                      <a:pt x="528" y="466"/>
                      <a:pt x="543" y="488"/>
                      <a:pt x="565" y="488"/>
                    </a:cubicBezTo>
                    <a:cubicBezTo>
                      <a:pt x="569" y="490"/>
                      <a:pt x="573" y="490"/>
                      <a:pt x="577" y="490"/>
                    </a:cubicBezTo>
                    <a:cubicBezTo>
                      <a:pt x="595" y="490"/>
                      <a:pt x="612" y="478"/>
                      <a:pt x="624" y="466"/>
                    </a:cubicBezTo>
                    <a:cubicBezTo>
                      <a:pt x="624" y="460"/>
                      <a:pt x="774" y="231"/>
                      <a:pt x="916" y="231"/>
                    </a:cubicBezTo>
                    <a:cubicBezTo>
                      <a:pt x="931" y="231"/>
                      <a:pt x="946" y="234"/>
                      <a:pt x="961" y="239"/>
                    </a:cubicBezTo>
                    <a:cubicBezTo>
                      <a:pt x="990" y="246"/>
                      <a:pt x="1005" y="261"/>
                      <a:pt x="1012" y="290"/>
                    </a:cubicBezTo>
                    <a:cubicBezTo>
                      <a:pt x="1049" y="378"/>
                      <a:pt x="976" y="554"/>
                      <a:pt x="946" y="613"/>
                    </a:cubicBezTo>
                    <a:cubicBezTo>
                      <a:pt x="924" y="642"/>
                      <a:pt x="939" y="672"/>
                      <a:pt x="968" y="686"/>
                    </a:cubicBezTo>
                    <a:cubicBezTo>
                      <a:pt x="976" y="694"/>
                      <a:pt x="983" y="694"/>
                      <a:pt x="990" y="694"/>
                    </a:cubicBezTo>
                    <a:cubicBezTo>
                      <a:pt x="1012" y="694"/>
                      <a:pt x="1034" y="686"/>
                      <a:pt x="1042" y="664"/>
                    </a:cubicBezTo>
                    <a:cubicBezTo>
                      <a:pt x="1056" y="642"/>
                      <a:pt x="1174" y="408"/>
                      <a:pt x="1115" y="246"/>
                    </a:cubicBezTo>
                    <a:cubicBezTo>
                      <a:pt x="1100" y="195"/>
                      <a:pt x="1056" y="151"/>
                      <a:pt x="1005" y="137"/>
                    </a:cubicBezTo>
                    <a:cubicBezTo>
                      <a:pt x="975" y="125"/>
                      <a:pt x="945" y="119"/>
                      <a:pt x="916" y="119"/>
                    </a:cubicBezTo>
                    <a:cubicBezTo>
                      <a:pt x="783" y="119"/>
                      <a:pt x="668" y="228"/>
                      <a:pt x="602" y="312"/>
                    </a:cubicBezTo>
                    <a:cubicBezTo>
                      <a:pt x="554" y="184"/>
                      <a:pt x="464" y="0"/>
                      <a:pt x="28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821;p47"/>
              <p:cNvSpPr/>
              <p:nvPr/>
            </p:nvSpPr>
            <p:spPr>
              <a:xfrm>
                <a:off x="5109400" y="792500"/>
                <a:ext cx="24350" cy="27050"/>
              </a:xfrm>
              <a:custGeom>
                <a:avLst/>
                <a:gdLst/>
                <a:ahLst/>
                <a:cxnLst/>
                <a:rect l="l" t="t" r="r" b="b"/>
                <a:pathLst>
                  <a:path w="974" h="1082" extrusionOk="0">
                    <a:moveTo>
                      <a:pt x="362" y="1"/>
                    </a:moveTo>
                    <a:cubicBezTo>
                      <a:pt x="342" y="1"/>
                      <a:pt x="320" y="4"/>
                      <a:pt x="299" y="11"/>
                    </a:cubicBezTo>
                    <a:cubicBezTo>
                      <a:pt x="138" y="70"/>
                      <a:pt x="35" y="319"/>
                      <a:pt x="28" y="348"/>
                    </a:cubicBezTo>
                    <a:cubicBezTo>
                      <a:pt x="1" y="394"/>
                      <a:pt x="39" y="428"/>
                      <a:pt x="76" y="428"/>
                    </a:cubicBezTo>
                    <a:cubicBezTo>
                      <a:pt x="99" y="428"/>
                      <a:pt x="122" y="415"/>
                      <a:pt x="131" y="385"/>
                    </a:cubicBezTo>
                    <a:cubicBezTo>
                      <a:pt x="153" y="326"/>
                      <a:pt x="241" y="150"/>
                      <a:pt x="336" y="121"/>
                    </a:cubicBezTo>
                    <a:cubicBezTo>
                      <a:pt x="349" y="116"/>
                      <a:pt x="361" y="113"/>
                      <a:pt x="372" y="113"/>
                    </a:cubicBezTo>
                    <a:cubicBezTo>
                      <a:pt x="393" y="113"/>
                      <a:pt x="412" y="121"/>
                      <a:pt x="431" y="136"/>
                    </a:cubicBezTo>
                    <a:cubicBezTo>
                      <a:pt x="600" y="246"/>
                      <a:pt x="395" y="561"/>
                      <a:pt x="395" y="561"/>
                    </a:cubicBezTo>
                    <a:cubicBezTo>
                      <a:pt x="380" y="576"/>
                      <a:pt x="380" y="605"/>
                      <a:pt x="395" y="627"/>
                    </a:cubicBezTo>
                    <a:cubicBezTo>
                      <a:pt x="405" y="638"/>
                      <a:pt x="420" y="644"/>
                      <a:pt x="436" y="644"/>
                    </a:cubicBezTo>
                    <a:cubicBezTo>
                      <a:pt x="441" y="644"/>
                      <a:pt x="447" y="644"/>
                      <a:pt x="453" y="642"/>
                    </a:cubicBezTo>
                    <a:cubicBezTo>
                      <a:pt x="457" y="642"/>
                      <a:pt x="545" y="620"/>
                      <a:pt x="639" y="620"/>
                    </a:cubicBezTo>
                    <a:cubicBezTo>
                      <a:pt x="729" y="620"/>
                      <a:pt x="824" y="640"/>
                      <a:pt x="857" y="715"/>
                    </a:cubicBezTo>
                    <a:cubicBezTo>
                      <a:pt x="871" y="737"/>
                      <a:pt x="871" y="766"/>
                      <a:pt x="857" y="788"/>
                    </a:cubicBezTo>
                    <a:cubicBezTo>
                      <a:pt x="820" y="876"/>
                      <a:pt x="644" y="949"/>
                      <a:pt x="585" y="971"/>
                    </a:cubicBezTo>
                    <a:cubicBezTo>
                      <a:pt x="522" y="986"/>
                      <a:pt x="533" y="1075"/>
                      <a:pt x="593" y="1075"/>
                    </a:cubicBezTo>
                    <a:cubicBezTo>
                      <a:pt x="595" y="1075"/>
                      <a:pt x="597" y="1074"/>
                      <a:pt x="600" y="1074"/>
                    </a:cubicBezTo>
                    <a:lnTo>
                      <a:pt x="607" y="1081"/>
                    </a:lnTo>
                    <a:cubicBezTo>
                      <a:pt x="637" y="1067"/>
                      <a:pt x="886" y="979"/>
                      <a:pt x="952" y="832"/>
                    </a:cubicBezTo>
                    <a:cubicBezTo>
                      <a:pt x="974" y="781"/>
                      <a:pt x="974" y="722"/>
                      <a:pt x="952" y="671"/>
                    </a:cubicBezTo>
                    <a:cubicBezTo>
                      <a:pt x="894" y="543"/>
                      <a:pt x="748" y="512"/>
                      <a:pt x="624" y="512"/>
                    </a:cubicBezTo>
                    <a:cubicBezTo>
                      <a:pt x="592" y="512"/>
                      <a:pt x="561" y="514"/>
                      <a:pt x="534" y="517"/>
                    </a:cubicBezTo>
                    <a:cubicBezTo>
                      <a:pt x="600" y="385"/>
                      <a:pt x="666" y="158"/>
                      <a:pt x="483" y="40"/>
                    </a:cubicBezTo>
                    <a:cubicBezTo>
                      <a:pt x="448" y="15"/>
                      <a:pt x="406" y="1"/>
                      <a:pt x="36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822;p47"/>
              <p:cNvSpPr/>
              <p:nvPr/>
            </p:nvSpPr>
            <p:spPr>
              <a:xfrm>
                <a:off x="5020600" y="778075"/>
                <a:ext cx="25550" cy="25525"/>
              </a:xfrm>
              <a:custGeom>
                <a:avLst/>
                <a:gdLst/>
                <a:ahLst/>
                <a:cxnLst/>
                <a:rect l="l" t="t" r="r" b="b"/>
                <a:pathLst>
                  <a:path w="1022" h="1021" extrusionOk="0">
                    <a:moveTo>
                      <a:pt x="313" y="0"/>
                    </a:moveTo>
                    <a:cubicBezTo>
                      <a:pt x="280" y="0"/>
                      <a:pt x="246" y="8"/>
                      <a:pt x="215" y="23"/>
                    </a:cubicBezTo>
                    <a:cubicBezTo>
                      <a:pt x="68" y="104"/>
                      <a:pt x="9" y="375"/>
                      <a:pt x="9" y="405"/>
                    </a:cubicBezTo>
                    <a:cubicBezTo>
                      <a:pt x="1" y="443"/>
                      <a:pt x="32" y="467"/>
                      <a:pt x="64" y="467"/>
                    </a:cubicBezTo>
                    <a:cubicBezTo>
                      <a:pt x="87" y="467"/>
                      <a:pt x="110" y="454"/>
                      <a:pt x="119" y="427"/>
                    </a:cubicBezTo>
                    <a:cubicBezTo>
                      <a:pt x="127" y="361"/>
                      <a:pt x="178" y="170"/>
                      <a:pt x="273" y="119"/>
                    </a:cubicBezTo>
                    <a:cubicBezTo>
                      <a:pt x="288" y="111"/>
                      <a:pt x="303" y="108"/>
                      <a:pt x="317" y="108"/>
                    </a:cubicBezTo>
                    <a:cubicBezTo>
                      <a:pt x="332" y="108"/>
                      <a:pt x="347" y="111"/>
                      <a:pt x="361" y="119"/>
                    </a:cubicBezTo>
                    <a:cubicBezTo>
                      <a:pt x="545" y="199"/>
                      <a:pt x="405" y="544"/>
                      <a:pt x="405" y="544"/>
                    </a:cubicBezTo>
                    <a:cubicBezTo>
                      <a:pt x="398" y="566"/>
                      <a:pt x="405" y="588"/>
                      <a:pt x="420" y="610"/>
                    </a:cubicBezTo>
                    <a:cubicBezTo>
                      <a:pt x="429" y="619"/>
                      <a:pt x="442" y="622"/>
                      <a:pt x="456" y="622"/>
                    </a:cubicBezTo>
                    <a:cubicBezTo>
                      <a:pt x="467" y="622"/>
                      <a:pt x="477" y="620"/>
                      <a:pt x="486" y="617"/>
                    </a:cubicBezTo>
                    <a:cubicBezTo>
                      <a:pt x="486" y="612"/>
                      <a:pt x="624" y="552"/>
                      <a:pt x="746" y="552"/>
                    </a:cubicBezTo>
                    <a:cubicBezTo>
                      <a:pt x="806" y="552"/>
                      <a:pt x="863" y="566"/>
                      <a:pt x="897" y="610"/>
                    </a:cubicBezTo>
                    <a:cubicBezTo>
                      <a:pt x="911" y="632"/>
                      <a:pt x="911" y="654"/>
                      <a:pt x="911" y="683"/>
                    </a:cubicBezTo>
                    <a:cubicBezTo>
                      <a:pt x="889" y="779"/>
                      <a:pt x="728" y="881"/>
                      <a:pt x="669" y="918"/>
                    </a:cubicBezTo>
                    <a:cubicBezTo>
                      <a:pt x="647" y="933"/>
                      <a:pt x="633" y="962"/>
                      <a:pt x="647" y="991"/>
                    </a:cubicBezTo>
                    <a:cubicBezTo>
                      <a:pt x="662" y="1006"/>
                      <a:pt x="677" y="1021"/>
                      <a:pt x="699" y="1021"/>
                    </a:cubicBezTo>
                    <a:cubicBezTo>
                      <a:pt x="706" y="1021"/>
                      <a:pt x="713" y="1013"/>
                      <a:pt x="721" y="1013"/>
                    </a:cubicBezTo>
                    <a:cubicBezTo>
                      <a:pt x="750" y="999"/>
                      <a:pt x="977" y="867"/>
                      <a:pt x="1014" y="705"/>
                    </a:cubicBezTo>
                    <a:cubicBezTo>
                      <a:pt x="1021" y="647"/>
                      <a:pt x="1014" y="595"/>
                      <a:pt x="977" y="551"/>
                    </a:cubicBezTo>
                    <a:cubicBezTo>
                      <a:pt x="920" y="469"/>
                      <a:pt x="830" y="442"/>
                      <a:pt x="740" y="442"/>
                    </a:cubicBezTo>
                    <a:cubicBezTo>
                      <a:pt x="670" y="442"/>
                      <a:pt x="599" y="459"/>
                      <a:pt x="545" y="478"/>
                    </a:cubicBezTo>
                    <a:cubicBezTo>
                      <a:pt x="574" y="331"/>
                      <a:pt x="603" y="97"/>
                      <a:pt x="398" y="16"/>
                    </a:cubicBezTo>
                    <a:cubicBezTo>
                      <a:pt x="371" y="6"/>
                      <a:pt x="342" y="0"/>
                      <a:pt x="3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823;p47"/>
              <p:cNvSpPr/>
              <p:nvPr/>
            </p:nvSpPr>
            <p:spPr>
              <a:xfrm>
                <a:off x="5063900" y="832325"/>
                <a:ext cx="29175" cy="18575"/>
              </a:xfrm>
              <a:custGeom>
                <a:avLst/>
                <a:gdLst/>
                <a:ahLst/>
                <a:cxnLst/>
                <a:rect l="l" t="t" r="r" b="b"/>
                <a:pathLst>
                  <a:path w="1167" h="743" extrusionOk="0">
                    <a:moveTo>
                      <a:pt x="280" y="0"/>
                    </a:moveTo>
                    <a:cubicBezTo>
                      <a:pt x="270" y="0"/>
                      <a:pt x="260" y="1"/>
                      <a:pt x="250" y="2"/>
                    </a:cubicBezTo>
                    <a:cubicBezTo>
                      <a:pt x="184" y="2"/>
                      <a:pt x="125" y="38"/>
                      <a:pt x="96" y="90"/>
                    </a:cubicBezTo>
                    <a:cubicBezTo>
                      <a:pt x="0" y="236"/>
                      <a:pt x="81" y="500"/>
                      <a:pt x="96" y="530"/>
                    </a:cubicBezTo>
                    <a:cubicBezTo>
                      <a:pt x="102" y="554"/>
                      <a:pt x="123" y="568"/>
                      <a:pt x="147" y="568"/>
                    </a:cubicBezTo>
                    <a:cubicBezTo>
                      <a:pt x="152" y="568"/>
                      <a:pt x="157" y="567"/>
                      <a:pt x="162" y="566"/>
                    </a:cubicBezTo>
                    <a:cubicBezTo>
                      <a:pt x="191" y="552"/>
                      <a:pt x="206" y="522"/>
                      <a:pt x="198" y="493"/>
                    </a:cubicBezTo>
                    <a:cubicBezTo>
                      <a:pt x="176" y="427"/>
                      <a:pt x="132" y="236"/>
                      <a:pt x="191" y="156"/>
                    </a:cubicBezTo>
                    <a:cubicBezTo>
                      <a:pt x="206" y="126"/>
                      <a:pt x="235" y="112"/>
                      <a:pt x="264" y="112"/>
                    </a:cubicBezTo>
                    <a:cubicBezTo>
                      <a:pt x="268" y="111"/>
                      <a:pt x="272" y="111"/>
                      <a:pt x="276" y="111"/>
                    </a:cubicBezTo>
                    <a:cubicBezTo>
                      <a:pt x="464" y="111"/>
                      <a:pt x="514" y="464"/>
                      <a:pt x="514" y="464"/>
                    </a:cubicBezTo>
                    <a:cubicBezTo>
                      <a:pt x="514" y="491"/>
                      <a:pt x="539" y="510"/>
                      <a:pt x="565" y="510"/>
                    </a:cubicBezTo>
                    <a:cubicBezTo>
                      <a:pt x="581" y="510"/>
                      <a:pt x="598" y="502"/>
                      <a:pt x="609" y="486"/>
                    </a:cubicBezTo>
                    <a:cubicBezTo>
                      <a:pt x="609" y="486"/>
                      <a:pt x="768" y="275"/>
                      <a:pt x="911" y="275"/>
                    </a:cubicBezTo>
                    <a:cubicBezTo>
                      <a:pt x="931" y="275"/>
                      <a:pt x="950" y="279"/>
                      <a:pt x="968" y="288"/>
                    </a:cubicBezTo>
                    <a:cubicBezTo>
                      <a:pt x="990" y="295"/>
                      <a:pt x="1005" y="317"/>
                      <a:pt x="1012" y="339"/>
                    </a:cubicBezTo>
                    <a:cubicBezTo>
                      <a:pt x="1042" y="434"/>
                      <a:pt x="954" y="603"/>
                      <a:pt x="924" y="654"/>
                    </a:cubicBezTo>
                    <a:cubicBezTo>
                      <a:pt x="902" y="684"/>
                      <a:pt x="910" y="720"/>
                      <a:pt x="939" y="735"/>
                    </a:cubicBezTo>
                    <a:cubicBezTo>
                      <a:pt x="946" y="742"/>
                      <a:pt x="961" y="742"/>
                      <a:pt x="968" y="742"/>
                    </a:cubicBezTo>
                    <a:cubicBezTo>
                      <a:pt x="983" y="742"/>
                      <a:pt x="998" y="735"/>
                      <a:pt x="1012" y="720"/>
                    </a:cubicBezTo>
                    <a:cubicBezTo>
                      <a:pt x="1027" y="691"/>
                      <a:pt x="1166" y="471"/>
                      <a:pt x="1115" y="310"/>
                    </a:cubicBezTo>
                    <a:cubicBezTo>
                      <a:pt x="1100" y="251"/>
                      <a:pt x="1064" y="207"/>
                      <a:pt x="1012" y="185"/>
                    </a:cubicBezTo>
                    <a:cubicBezTo>
                      <a:pt x="979" y="170"/>
                      <a:pt x="946" y="164"/>
                      <a:pt x="914" y="164"/>
                    </a:cubicBezTo>
                    <a:cubicBezTo>
                      <a:pt x="788" y="164"/>
                      <a:pt x="670" y="262"/>
                      <a:pt x="594" y="332"/>
                    </a:cubicBezTo>
                    <a:cubicBezTo>
                      <a:pt x="559" y="199"/>
                      <a:pt x="471" y="0"/>
                      <a:pt x="28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1824;p47"/>
              <p:cNvSpPr/>
              <p:nvPr/>
            </p:nvSpPr>
            <p:spPr>
              <a:xfrm>
                <a:off x="5075250" y="738725"/>
                <a:ext cx="26250" cy="24000"/>
              </a:xfrm>
              <a:custGeom>
                <a:avLst/>
                <a:gdLst/>
                <a:ahLst/>
                <a:cxnLst/>
                <a:rect l="l" t="t" r="r" b="b"/>
                <a:pathLst>
                  <a:path w="1050" h="960" extrusionOk="0">
                    <a:moveTo>
                      <a:pt x="287" y="1"/>
                    </a:moveTo>
                    <a:cubicBezTo>
                      <a:pt x="239" y="1"/>
                      <a:pt x="193" y="16"/>
                      <a:pt x="155" y="43"/>
                    </a:cubicBezTo>
                    <a:cubicBezTo>
                      <a:pt x="16" y="153"/>
                      <a:pt x="8" y="424"/>
                      <a:pt x="8" y="454"/>
                    </a:cubicBezTo>
                    <a:cubicBezTo>
                      <a:pt x="1" y="483"/>
                      <a:pt x="30" y="512"/>
                      <a:pt x="60" y="512"/>
                    </a:cubicBezTo>
                    <a:cubicBezTo>
                      <a:pt x="89" y="512"/>
                      <a:pt x="111" y="483"/>
                      <a:pt x="118" y="454"/>
                    </a:cubicBezTo>
                    <a:cubicBezTo>
                      <a:pt x="118" y="388"/>
                      <a:pt x="140" y="197"/>
                      <a:pt x="221" y="131"/>
                    </a:cubicBezTo>
                    <a:cubicBezTo>
                      <a:pt x="235" y="117"/>
                      <a:pt x="255" y="112"/>
                      <a:pt x="275" y="112"/>
                    </a:cubicBezTo>
                    <a:cubicBezTo>
                      <a:pt x="286" y="112"/>
                      <a:pt x="298" y="114"/>
                      <a:pt x="309" y="116"/>
                    </a:cubicBezTo>
                    <a:cubicBezTo>
                      <a:pt x="507" y="160"/>
                      <a:pt x="426" y="527"/>
                      <a:pt x="426" y="527"/>
                    </a:cubicBezTo>
                    <a:cubicBezTo>
                      <a:pt x="419" y="549"/>
                      <a:pt x="426" y="578"/>
                      <a:pt x="448" y="586"/>
                    </a:cubicBezTo>
                    <a:cubicBezTo>
                      <a:pt x="456" y="593"/>
                      <a:pt x="467" y="597"/>
                      <a:pt x="478" y="597"/>
                    </a:cubicBezTo>
                    <a:cubicBezTo>
                      <a:pt x="489" y="597"/>
                      <a:pt x="500" y="593"/>
                      <a:pt x="507" y="586"/>
                    </a:cubicBezTo>
                    <a:cubicBezTo>
                      <a:pt x="512" y="586"/>
                      <a:pt x="674" y="480"/>
                      <a:pt x="806" y="480"/>
                    </a:cubicBezTo>
                    <a:cubicBezTo>
                      <a:pt x="848" y="480"/>
                      <a:pt x="887" y="491"/>
                      <a:pt x="917" y="520"/>
                    </a:cubicBezTo>
                    <a:cubicBezTo>
                      <a:pt x="932" y="534"/>
                      <a:pt x="939" y="556"/>
                      <a:pt x="939" y="586"/>
                    </a:cubicBezTo>
                    <a:cubicBezTo>
                      <a:pt x="932" y="688"/>
                      <a:pt x="793" y="813"/>
                      <a:pt x="741" y="857"/>
                    </a:cubicBezTo>
                    <a:cubicBezTo>
                      <a:pt x="719" y="879"/>
                      <a:pt x="712" y="908"/>
                      <a:pt x="734" y="938"/>
                    </a:cubicBezTo>
                    <a:cubicBezTo>
                      <a:pt x="741" y="945"/>
                      <a:pt x="763" y="952"/>
                      <a:pt x="778" y="960"/>
                    </a:cubicBezTo>
                    <a:cubicBezTo>
                      <a:pt x="793" y="952"/>
                      <a:pt x="800" y="945"/>
                      <a:pt x="815" y="938"/>
                    </a:cubicBezTo>
                    <a:cubicBezTo>
                      <a:pt x="837" y="923"/>
                      <a:pt x="1042" y="754"/>
                      <a:pt x="1049" y="586"/>
                    </a:cubicBezTo>
                    <a:cubicBezTo>
                      <a:pt x="1049" y="534"/>
                      <a:pt x="1035" y="476"/>
                      <a:pt x="991" y="439"/>
                    </a:cubicBezTo>
                    <a:cubicBezTo>
                      <a:pt x="939" y="387"/>
                      <a:pt x="874" y="368"/>
                      <a:pt x="808" y="368"/>
                    </a:cubicBezTo>
                    <a:cubicBezTo>
                      <a:pt x="715" y="368"/>
                      <a:pt x="619" y="405"/>
                      <a:pt x="551" y="439"/>
                    </a:cubicBezTo>
                    <a:cubicBezTo>
                      <a:pt x="558" y="292"/>
                      <a:pt x="544" y="58"/>
                      <a:pt x="338" y="6"/>
                    </a:cubicBezTo>
                    <a:cubicBezTo>
                      <a:pt x="321" y="3"/>
                      <a:pt x="304" y="1"/>
                      <a:pt x="287" y="1"/>
                    </a:cubicBezTo>
                    <a:close/>
                  </a:path>
                </a:pathLst>
              </a:custGeom>
              <a:solidFill>
                <a:srgbClr val="E093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1825;p47"/>
              <p:cNvSpPr/>
              <p:nvPr/>
            </p:nvSpPr>
            <p:spPr>
              <a:xfrm>
                <a:off x="5018450" y="693600"/>
                <a:ext cx="28425" cy="20000"/>
              </a:xfrm>
              <a:custGeom>
                <a:avLst/>
                <a:gdLst/>
                <a:ahLst/>
                <a:cxnLst/>
                <a:rect l="l" t="t" r="r" b="b"/>
                <a:pathLst>
                  <a:path w="1137" h="800" extrusionOk="0">
                    <a:moveTo>
                      <a:pt x="271" y="1"/>
                    </a:moveTo>
                    <a:cubicBezTo>
                      <a:pt x="205" y="1"/>
                      <a:pt x="147" y="30"/>
                      <a:pt x="103" y="81"/>
                    </a:cubicBezTo>
                    <a:cubicBezTo>
                      <a:pt x="0" y="220"/>
                      <a:pt x="59" y="484"/>
                      <a:pt x="66" y="514"/>
                    </a:cubicBezTo>
                    <a:cubicBezTo>
                      <a:pt x="72" y="539"/>
                      <a:pt x="95" y="559"/>
                      <a:pt x="121" y="559"/>
                    </a:cubicBezTo>
                    <a:cubicBezTo>
                      <a:pt x="124" y="559"/>
                      <a:pt x="128" y="559"/>
                      <a:pt x="132" y="558"/>
                    </a:cubicBezTo>
                    <a:cubicBezTo>
                      <a:pt x="161" y="550"/>
                      <a:pt x="176" y="521"/>
                      <a:pt x="176" y="492"/>
                    </a:cubicBezTo>
                    <a:cubicBezTo>
                      <a:pt x="154" y="426"/>
                      <a:pt x="132" y="235"/>
                      <a:pt x="191" y="154"/>
                    </a:cubicBezTo>
                    <a:cubicBezTo>
                      <a:pt x="209" y="130"/>
                      <a:pt x="232" y="116"/>
                      <a:pt x="256" y="116"/>
                    </a:cubicBezTo>
                    <a:cubicBezTo>
                      <a:pt x="261" y="116"/>
                      <a:pt x="266" y="117"/>
                      <a:pt x="271" y="118"/>
                    </a:cubicBezTo>
                    <a:cubicBezTo>
                      <a:pt x="469" y="118"/>
                      <a:pt x="484" y="484"/>
                      <a:pt x="484" y="484"/>
                    </a:cubicBezTo>
                    <a:cubicBezTo>
                      <a:pt x="484" y="506"/>
                      <a:pt x="499" y="521"/>
                      <a:pt x="521" y="528"/>
                    </a:cubicBezTo>
                    <a:cubicBezTo>
                      <a:pt x="529" y="531"/>
                      <a:pt x="537" y="533"/>
                      <a:pt x="544" y="533"/>
                    </a:cubicBezTo>
                    <a:cubicBezTo>
                      <a:pt x="558" y="533"/>
                      <a:pt x="570" y="528"/>
                      <a:pt x="579" y="514"/>
                    </a:cubicBezTo>
                    <a:cubicBezTo>
                      <a:pt x="586" y="514"/>
                      <a:pt x="747" y="327"/>
                      <a:pt x="885" y="327"/>
                    </a:cubicBezTo>
                    <a:cubicBezTo>
                      <a:pt x="909" y="327"/>
                      <a:pt x="932" y="332"/>
                      <a:pt x="953" y="345"/>
                    </a:cubicBezTo>
                    <a:cubicBezTo>
                      <a:pt x="975" y="360"/>
                      <a:pt x="990" y="374"/>
                      <a:pt x="997" y="404"/>
                    </a:cubicBezTo>
                    <a:cubicBezTo>
                      <a:pt x="1012" y="499"/>
                      <a:pt x="917" y="660"/>
                      <a:pt x="873" y="712"/>
                    </a:cubicBezTo>
                    <a:cubicBezTo>
                      <a:pt x="858" y="734"/>
                      <a:pt x="858" y="770"/>
                      <a:pt x="887" y="792"/>
                    </a:cubicBezTo>
                    <a:cubicBezTo>
                      <a:pt x="895" y="792"/>
                      <a:pt x="902" y="800"/>
                      <a:pt x="917" y="800"/>
                    </a:cubicBezTo>
                    <a:cubicBezTo>
                      <a:pt x="931" y="800"/>
                      <a:pt x="953" y="792"/>
                      <a:pt x="961" y="785"/>
                    </a:cubicBezTo>
                    <a:cubicBezTo>
                      <a:pt x="983" y="756"/>
                      <a:pt x="1137" y="543"/>
                      <a:pt x="1100" y="382"/>
                    </a:cubicBezTo>
                    <a:cubicBezTo>
                      <a:pt x="1093" y="330"/>
                      <a:pt x="1063" y="279"/>
                      <a:pt x="1012" y="250"/>
                    </a:cubicBezTo>
                    <a:cubicBezTo>
                      <a:pt x="973" y="228"/>
                      <a:pt x="934" y="219"/>
                      <a:pt x="894" y="219"/>
                    </a:cubicBezTo>
                    <a:cubicBezTo>
                      <a:pt x="775" y="219"/>
                      <a:pt x="658" y="301"/>
                      <a:pt x="587" y="367"/>
                    </a:cubicBezTo>
                    <a:cubicBezTo>
                      <a:pt x="557" y="220"/>
                      <a:pt x="484" y="1"/>
                      <a:pt x="27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1826;p47"/>
              <p:cNvSpPr/>
              <p:nvPr/>
            </p:nvSpPr>
            <p:spPr>
              <a:xfrm>
                <a:off x="5106975" y="828650"/>
                <a:ext cx="13775" cy="8300"/>
              </a:xfrm>
              <a:custGeom>
                <a:avLst/>
                <a:gdLst/>
                <a:ahLst/>
                <a:cxnLst/>
                <a:rect l="l" t="t" r="r" b="b"/>
                <a:pathLst>
                  <a:path w="551" h="332" extrusionOk="0">
                    <a:moveTo>
                      <a:pt x="437" y="0"/>
                    </a:moveTo>
                    <a:cubicBezTo>
                      <a:pt x="431" y="0"/>
                      <a:pt x="425" y="1"/>
                      <a:pt x="418" y="2"/>
                    </a:cubicBezTo>
                    <a:cubicBezTo>
                      <a:pt x="330" y="24"/>
                      <a:pt x="272" y="75"/>
                      <a:pt x="176" y="75"/>
                    </a:cubicBezTo>
                    <a:cubicBezTo>
                      <a:pt x="162" y="72"/>
                      <a:pt x="147" y="70"/>
                      <a:pt x="132" y="70"/>
                    </a:cubicBezTo>
                    <a:cubicBezTo>
                      <a:pt x="118" y="70"/>
                      <a:pt x="103" y="72"/>
                      <a:pt x="88" y="75"/>
                    </a:cubicBezTo>
                    <a:cubicBezTo>
                      <a:pt x="52" y="75"/>
                      <a:pt x="30" y="97"/>
                      <a:pt x="15" y="127"/>
                    </a:cubicBezTo>
                    <a:cubicBezTo>
                      <a:pt x="0" y="171"/>
                      <a:pt x="37" y="215"/>
                      <a:pt x="81" y="244"/>
                    </a:cubicBezTo>
                    <a:cubicBezTo>
                      <a:pt x="132" y="281"/>
                      <a:pt x="191" y="310"/>
                      <a:pt x="264" y="325"/>
                    </a:cubicBezTo>
                    <a:cubicBezTo>
                      <a:pt x="284" y="330"/>
                      <a:pt x="305" y="332"/>
                      <a:pt x="327" y="332"/>
                    </a:cubicBezTo>
                    <a:cubicBezTo>
                      <a:pt x="370" y="332"/>
                      <a:pt x="416" y="322"/>
                      <a:pt x="455" y="303"/>
                    </a:cubicBezTo>
                    <a:cubicBezTo>
                      <a:pt x="514" y="266"/>
                      <a:pt x="550" y="207"/>
                      <a:pt x="550" y="134"/>
                    </a:cubicBezTo>
                    <a:cubicBezTo>
                      <a:pt x="550" y="73"/>
                      <a:pt x="507" y="0"/>
                      <a:pt x="4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1827;p47"/>
              <p:cNvSpPr/>
              <p:nvPr/>
            </p:nvSpPr>
            <p:spPr>
              <a:xfrm>
                <a:off x="4996075" y="701275"/>
                <a:ext cx="8100" cy="5925"/>
              </a:xfrm>
              <a:custGeom>
                <a:avLst/>
                <a:gdLst/>
                <a:ahLst/>
                <a:cxnLst/>
                <a:rect l="l" t="t" r="r" b="b"/>
                <a:pathLst>
                  <a:path w="324" h="237" extrusionOk="0">
                    <a:moveTo>
                      <a:pt x="144" y="1"/>
                    </a:moveTo>
                    <a:cubicBezTo>
                      <a:pt x="120" y="1"/>
                      <a:pt x="96" y="3"/>
                      <a:pt x="74" y="9"/>
                    </a:cubicBezTo>
                    <a:cubicBezTo>
                      <a:pt x="52" y="9"/>
                      <a:pt x="37" y="16"/>
                      <a:pt x="23" y="31"/>
                    </a:cubicBezTo>
                    <a:cubicBezTo>
                      <a:pt x="8" y="38"/>
                      <a:pt x="1" y="60"/>
                      <a:pt x="8" y="75"/>
                    </a:cubicBezTo>
                    <a:cubicBezTo>
                      <a:pt x="8" y="89"/>
                      <a:pt x="23" y="97"/>
                      <a:pt x="30" y="111"/>
                    </a:cubicBezTo>
                    <a:lnTo>
                      <a:pt x="111" y="185"/>
                    </a:lnTo>
                    <a:cubicBezTo>
                      <a:pt x="140" y="214"/>
                      <a:pt x="184" y="236"/>
                      <a:pt x="221" y="236"/>
                    </a:cubicBezTo>
                    <a:cubicBezTo>
                      <a:pt x="272" y="236"/>
                      <a:pt x="309" y="192"/>
                      <a:pt x="316" y="148"/>
                    </a:cubicBezTo>
                    <a:cubicBezTo>
                      <a:pt x="323" y="104"/>
                      <a:pt x="301" y="38"/>
                      <a:pt x="257" y="16"/>
                    </a:cubicBezTo>
                    <a:cubicBezTo>
                      <a:pt x="221" y="7"/>
                      <a:pt x="182" y="1"/>
                      <a:pt x="144" y="1"/>
                    </a:cubicBezTo>
                    <a:close/>
                  </a:path>
                </a:pathLst>
              </a:custGeom>
              <a:solidFill>
                <a:srgbClr val="FFC7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1828;p47"/>
              <p:cNvSpPr/>
              <p:nvPr/>
            </p:nvSpPr>
            <p:spPr>
              <a:xfrm>
                <a:off x="5034200" y="756425"/>
                <a:ext cx="10475" cy="1232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493" extrusionOk="0">
                    <a:moveTo>
                      <a:pt x="70" y="0"/>
                    </a:moveTo>
                    <a:cubicBezTo>
                      <a:pt x="56" y="0"/>
                      <a:pt x="42" y="5"/>
                      <a:pt x="30" y="17"/>
                    </a:cubicBezTo>
                    <a:cubicBezTo>
                      <a:pt x="1" y="39"/>
                      <a:pt x="15" y="90"/>
                      <a:pt x="15" y="127"/>
                    </a:cubicBezTo>
                    <a:cubicBezTo>
                      <a:pt x="8" y="186"/>
                      <a:pt x="8" y="244"/>
                      <a:pt x="15" y="310"/>
                    </a:cubicBezTo>
                    <a:cubicBezTo>
                      <a:pt x="30" y="362"/>
                      <a:pt x="67" y="406"/>
                      <a:pt x="111" y="428"/>
                    </a:cubicBezTo>
                    <a:cubicBezTo>
                      <a:pt x="169" y="457"/>
                      <a:pt x="228" y="479"/>
                      <a:pt x="287" y="486"/>
                    </a:cubicBezTo>
                    <a:cubicBezTo>
                      <a:pt x="303" y="489"/>
                      <a:pt x="321" y="493"/>
                      <a:pt x="338" y="493"/>
                    </a:cubicBezTo>
                    <a:cubicBezTo>
                      <a:pt x="360" y="493"/>
                      <a:pt x="380" y="488"/>
                      <a:pt x="397" y="472"/>
                    </a:cubicBezTo>
                    <a:cubicBezTo>
                      <a:pt x="419" y="442"/>
                      <a:pt x="404" y="398"/>
                      <a:pt x="382" y="362"/>
                    </a:cubicBezTo>
                    <a:cubicBezTo>
                      <a:pt x="323" y="252"/>
                      <a:pt x="250" y="156"/>
                      <a:pt x="169" y="61"/>
                    </a:cubicBezTo>
                    <a:cubicBezTo>
                      <a:pt x="148" y="34"/>
                      <a:pt x="107" y="0"/>
                      <a:pt x="7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829;p47"/>
              <p:cNvSpPr/>
              <p:nvPr/>
            </p:nvSpPr>
            <p:spPr>
              <a:xfrm>
                <a:off x="5022300" y="618825"/>
                <a:ext cx="186050" cy="178375"/>
              </a:xfrm>
              <a:custGeom>
                <a:avLst/>
                <a:gdLst/>
                <a:ahLst/>
                <a:cxnLst/>
                <a:rect l="l" t="t" r="r" b="b"/>
                <a:pathLst>
                  <a:path w="7442" h="7135" extrusionOk="0">
                    <a:moveTo>
                      <a:pt x="2933" y="1"/>
                    </a:moveTo>
                    <a:cubicBezTo>
                      <a:pt x="2184" y="1"/>
                      <a:pt x="1542" y="235"/>
                      <a:pt x="865" y="711"/>
                    </a:cubicBezTo>
                    <a:cubicBezTo>
                      <a:pt x="242" y="1151"/>
                      <a:pt x="0" y="2046"/>
                      <a:pt x="271" y="2816"/>
                    </a:cubicBezTo>
                    <a:cubicBezTo>
                      <a:pt x="792" y="4267"/>
                      <a:pt x="1422" y="5492"/>
                      <a:pt x="2471" y="6430"/>
                    </a:cubicBezTo>
                    <a:cubicBezTo>
                      <a:pt x="2956" y="6882"/>
                      <a:pt x="3597" y="7135"/>
                      <a:pt x="4259" y="7135"/>
                    </a:cubicBezTo>
                    <a:cubicBezTo>
                      <a:pt x="4327" y="7135"/>
                      <a:pt x="4396" y="7132"/>
                      <a:pt x="4465" y="7127"/>
                    </a:cubicBezTo>
                    <a:cubicBezTo>
                      <a:pt x="5074" y="7075"/>
                      <a:pt x="5668" y="6921"/>
                      <a:pt x="6225" y="6665"/>
                    </a:cubicBezTo>
                    <a:cubicBezTo>
                      <a:pt x="7090" y="6276"/>
                      <a:pt x="7442" y="5110"/>
                      <a:pt x="6973" y="4201"/>
                    </a:cubicBezTo>
                    <a:cubicBezTo>
                      <a:pt x="6305" y="2911"/>
                      <a:pt x="5499" y="1701"/>
                      <a:pt x="4575" y="587"/>
                    </a:cubicBezTo>
                    <a:cubicBezTo>
                      <a:pt x="4348" y="315"/>
                      <a:pt x="4040" y="132"/>
                      <a:pt x="3695" y="73"/>
                    </a:cubicBezTo>
                    <a:cubicBezTo>
                      <a:pt x="3427" y="25"/>
                      <a:pt x="3175" y="1"/>
                      <a:pt x="293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1830;p47"/>
              <p:cNvSpPr/>
              <p:nvPr/>
            </p:nvSpPr>
            <p:spPr>
              <a:xfrm>
                <a:off x="5024300" y="649050"/>
                <a:ext cx="178000" cy="148150"/>
              </a:xfrm>
              <a:custGeom>
                <a:avLst/>
                <a:gdLst/>
                <a:ahLst/>
                <a:cxnLst/>
                <a:rect l="l" t="t" r="r" b="b"/>
                <a:pathLst>
                  <a:path w="7120" h="5926" extrusionOk="0">
                    <a:moveTo>
                      <a:pt x="331" y="1"/>
                    </a:moveTo>
                    <a:cubicBezTo>
                      <a:pt x="52" y="492"/>
                      <a:pt x="1" y="1079"/>
                      <a:pt x="191" y="1607"/>
                    </a:cubicBezTo>
                    <a:cubicBezTo>
                      <a:pt x="712" y="3058"/>
                      <a:pt x="1342" y="4283"/>
                      <a:pt x="2391" y="5221"/>
                    </a:cubicBezTo>
                    <a:cubicBezTo>
                      <a:pt x="2876" y="5673"/>
                      <a:pt x="3511" y="5926"/>
                      <a:pt x="4171" y="5926"/>
                    </a:cubicBezTo>
                    <a:cubicBezTo>
                      <a:pt x="4240" y="5926"/>
                      <a:pt x="4309" y="5923"/>
                      <a:pt x="4378" y="5918"/>
                    </a:cubicBezTo>
                    <a:cubicBezTo>
                      <a:pt x="4986" y="5866"/>
                      <a:pt x="5588" y="5712"/>
                      <a:pt x="6145" y="5456"/>
                    </a:cubicBezTo>
                    <a:cubicBezTo>
                      <a:pt x="6768" y="5177"/>
                      <a:pt x="7120" y="4495"/>
                      <a:pt x="7098" y="3791"/>
                    </a:cubicBezTo>
                    <a:cubicBezTo>
                      <a:pt x="7098" y="3791"/>
                      <a:pt x="6668" y="3609"/>
                      <a:pt x="5968" y="3609"/>
                    </a:cubicBezTo>
                    <a:cubicBezTo>
                      <a:pt x="5727" y="3609"/>
                      <a:pt x="5454" y="3631"/>
                      <a:pt x="5155" y="3689"/>
                    </a:cubicBezTo>
                    <a:cubicBezTo>
                      <a:pt x="4752" y="3777"/>
                      <a:pt x="4385" y="3960"/>
                      <a:pt x="4070" y="4224"/>
                    </a:cubicBezTo>
                    <a:cubicBezTo>
                      <a:pt x="3864" y="4394"/>
                      <a:pt x="3614" y="4478"/>
                      <a:pt x="3365" y="4478"/>
                    </a:cubicBezTo>
                    <a:cubicBezTo>
                      <a:pt x="3108" y="4478"/>
                      <a:pt x="2852" y="4388"/>
                      <a:pt x="2648" y="4209"/>
                    </a:cubicBezTo>
                    <a:lnTo>
                      <a:pt x="2640" y="4202"/>
                    </a:lnTo>
                    <a:cubicBezTo>
                      <a:pt x="1599" y="3264"/>
                      <a:pt x="961" y="2039"/>
                      <a:pt x="441" y="587"/>
                    </a:cubicBezTo>
                    <a:cubicBezTo>
                      <a:pt x="375" y="397"/>
                      <a:pt x="338" y="199"/>
                      <a:pt x="3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831;p47"/>
              <p:cNvSpPr/>
              <p:nvPr/>
            </p:nvSpPr>
            <p:spPr>
              <a:xfrm>
                <a:off x="5047775" y="695100"/>
                <a:ext cx="24025" cy="13000"/>
              </a:xfrm>
              <a:custGeom>
                <a:avLst/>
                <a:gdLst/>
                <a:ahLst/>
                <a:cxnLst/>
                <a:rect l="l" t="t" r="r" b="b"/>
                <a:pathLst>
                  <a:path w="961" h="520" extrusionOk="0">
                    <a:moveTo>
                      <a:pt x="728" y="1"/>
                    </a:moveTo>
                    <a:cubicBezTo>
                      <a:pt x="679" y="1"/>
                      <a:pt x="631" y="17"/>
                      <a:pt x="587" y="50"/>
                    </a:cubicBezTo>
                    <a:cubicBezTo>
                      <a:pt x="543" y="87"/>
                      <a:pt x="506" y="131"/>
                      <a:pt x="484" y="182"/>
                    </a:cubicBezTo>
                    <a:cubicBezTo>
                      <a:pt x="455" y="138"/>
                      <a:pt x="418" y="102"/>
                      <a:pt x="374" y="72"/>
                    </a:cubicBezTo>
                    <a:cubicBezTo>
                      <a:pt x="337" y="50"/>
                      <a:pt x="292" y="38"/>
                      <a:pt x="247" y="38"/>
                    </a:cubicBezTo>
                    <a:cubicBezTo>
                      <a:pt x="220" y="38"/>
                      <a:pt x="194" y="42"/>
                      <a:pt x="169" y="50"/>
                    </a:cubicBezTo>
                    <a:cubicBezTo>
                      <a:pt x="110" y="72"/>
                      <a:pt x="59" y="109"/>
                      <a:pt x="30" y="168"/>
                    </a:cubicBezTo>
                    <a:cubicBezTo>
                      <a:pt x="0" y="278"/>
                      <a:pt x="15" y="388"/>
                      <a:pt x="74" y="483"/>
                    </a:cubicBezTo>
                    <a:cubicBezTo>
                      <a:pt x="81" y="505"/>
                      <a:pt x="103" y="520"/>
                      <a:pt x="118" y="520"/>
                    </a:cubicBezTo>
                    <a:cubicBezTo>
                      <a:pt x="132" y="520"/>
                      <a:pt x="140" y="520"/>
                      <a:pt x="147" y="512"/>
                    </a:cubicBezTo>
                    <a:cubicBezTo>
                      <a:pt x="176" y="498"/>
                      <a:pt x="184" y="468"/>
                      <a:pt x="176" y="439"/>
                    </a:cubicBezTo>
                    <a:cubicBezTo>
                      <a:pt x="132" y="373"/>
                      <a:pt x="125" y="292"/>
                      <a:pt x="140" y="219"/>
                    </a:cubicBezTo>
                    <a:cubicBezTo>
                      <a:pt x="147" y="190"/>
                      <a:pt x="176" y="168"/>
                      <a:pt x="206" y="160"/>
                    </a:cubicBezTo>
                    <a:cubicBezTo>
                      <a:pt x="218" y="155"/>
                      <a:pt x="232" y="153"/>
                      <a:pt x="247" y="153"/>
                    </a:cubicBezTo>
                    <a:cubicBezTo>
                      <a:pt x="272" y="153"/>
                      <a:pt x="299" y="161"/>
                      <a:pt x="323" y="175"/>
                    </a:cubicBezTo>
                    <a:cubicBezTo>
                      <a:pt x="381" y="219"/>
                      <a:pt x="425" y="285"/>
                      <a:pt x="440" y="366"/>
                    </a:cubicBezTo>
                    <a:cubicBezTo>
                      <a:pt x="440" y="388"/>
                      <a:pt x="469" y="402"/>
                      <a:pt x="491" y="410"/>
                    </a:cubicBezTo>
                    <a:cubicBezTo>
                      <a:pt x="521" y="402"/>
                      <a:pt x="543" y="388"/>
                      <a:pt x="550" y="358"/>
                    </a:cubicBezTo>
                    <a:cubicBezTo>
                      <a:pt x="557" y="278"/>
                      <a:pt x="594" y="197"/>
                      <a:pt x="653" y="138"/>
                    </a:cubicBezTo>
                    <a:cubicBezTo>
                      <a:pt x="676" y="124"/>
                      <a:pt x="700" y="116"/>
                      <a:pt x="724" y="116"/>
                    </a:cubicBezTo>
                    <a:cubicBezTo>
                      <a:pt x="737" y="116"/>
                      <a:pt x="750" y="119"/>
                      <a:pt x="763" y="124"/>
                    </a:cubicBezTo>
                    <a:cubicBezTo>
                      <a:pt x="785" y="124"/>
                      <a:pt x="807" y="138"/>
                      <a:pt x="821" y="160"/>
                    </a:cubicBezTo>
                    <a:cubicBezTo>
                      <a:pt x="843" y="226"/>
                      <a:pt x="843" y="300"/>
                      <a:pt x="821" y="373"/>
                    </a:cubicBezTo>
                    <a:cubicBezTo>
                      <a:pt x="808" y="413"/>
                      <a:pt x="841" y="443"/>
                      <a:pt x="874" y="443"/>
                    </a:cubicBezTo>
                    <a:cubicBezTo>
                      <a:pt x="895" y="443"/>
                      <a:pt x="915" y="431"/>
                      <a:pt x="924" y="402"/>
                    </a:cubicBezTo>
                    <a:cubicBezTo>
                      <a:pt x="961" y="300"/>
                      <a:pt x="953" y="197"/>
                      <a:pt x="909" y="102"/>
                    </a:cubicBezTo>
                    <a:cubicBezTo>
                      <a:pt x="880" y="50"/>
                      <a:pt x="836" y="21"/>
                      <a:pt x="777" y="6"/>
                    </a:cubicBezTo>
                    <a:cubicBezTo>
                      <a:pt x="761" y="3"/>
                      <a:pt x="744" y="1"/>
                      <a:pt x="72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1832;p47"/>
              <p:cNvSpPr/>
              <p:nvPr/>
            </p:nvSpPr>
            <p:spPr>
              <a:xfrm>
                <a:off x="5160850" y="727850"/>
                <a:ext cx="28450" cy="15275"/>
              </a:xfrm>
              <a:custGeom>
                <a:avLst/>
                <a:gdLst/>
                <a:ahLst/>
                <a:cxnLst/>
                <a:rect l="l" t="t" r="r" b="b"/>
                <a:pathLst>
                  <a:path w="1138" h="611" extrusionOk="0">
                    <a:moveTo>
                      <a:pt x="299" y="0"/>
                    </a:moveTo>
                    <a:cubicBezTo>
                      <a:pt x="290" y="0"/>
                      <a:pt x="281" y="1"/>
                      <a:pt x="272" y="2"/>
                    </a:cubicBezTo>
                    <a:cubicBezTo>
                      <a:pt x="206" y="9"/>
                      <a:pt x="140" y="38"/>
                      <a:pt x="96" y="97"/>
                    </a:cubicBezTo>
                    <a:cubicBezTo>
                      <a:pt x="1" y="222"/>
                      <a:pt x="52" y="434"/>
                      <a:pt x="60" y="456"/>
                    </a:cubicBezTo>
                    <a:cubicBezTo>
                      <a:pt x="66" y="480"/>
                      <a:pt x="87" y="495"/>
                      <a:pt x="111" y="495"/>
                    </a:cubicBezTo>
                    <a:cubicBezTo>
                      <a:pt x="115" y="495"/>
                      <a:pt x="121" y="494"/>
                      <a:pt x="126" y="493"/>
                    </a:cubicBezTo>
                    <a:cubicBezTo>
                      <a:pt x="155" y="485"/>
                      <a:pt x="170" y="456"/>
                      <a:pt x="162" y="427"/>
                    </a:cubicBezTo>
                    <a:cubicBezTo>
                      <a:pt x="140" y="339"/>
                      <a:pt x="148" y="244"/>
                      <a:pt x="184" y="163"/>
                    </a:cubicBezTo>
                    <a:cubicBezTo>
                      <a:pt x="206" y="134"/>
                      <a:pt x="243" y="119"/>
                      <a:pt x="280" y="119"/>
                    </a:cubicBezTo>
                    <a:cubicBezTo>
                      <a:pt x="288" y="118"/>
                      <a:pt x="297" y="117"/>
                      <a:pt x="305" y="117"/>
                    </a:cubicBezTo>
                    <a:cubicBezTo>
                      <a:pt x="348" y="117"/>
                      <a:pt x="388" y="132"/>
                      <a:pt x="419" y="163"/>
                    </a:cubicBezTo>
                    <a:cubicBezTo>
                      <a:pt x="470" y="236"/>
                      <a:pt x="499" y="324"/>
                      <a:pt x="499" y="412"/>
                    </a:cubicBezTo>
                    <a:cubicBezTo>
                      <a:pt x="499" y="441"/>
                      <a:pt x="514" y="463"/>
                      <a:pt x="543" y="471"/>
                    </a:cubicBezTo>
                    <a:cubicBezTo>
                      <a:pt x="565" y="471"/>
                      <a:pt x="595" y="456"/>
                      <a:pt x="602" y="434"/>
                    </a:cubicBezTo>
                    <a:cubicBezTo>
                      <a:pt x="639" y="346"/>
                      <a:pt x="705" y="265"/>
                      <a:pt x="785" y="214"/>
                    </a:cubicBezTo>
                    <a:cubicBezTo>
                      <a:pt x="805" y="208"/>
                      <a:pt x="826" y="204"/>
                      <a:pt x="848" y="204"/>
                    </a:cubicBezTo>
                    <a:cubicBezTo>
                      <a:pt x="874" y="204"/>
                      <a:pt x="900" y="209"/>
                      <a:pt x="925" y="222"/>
                    </a:cubicBezTo>
                    <a:cubicBezTo>
                      <a:pt x="947" y="229"/>
                      <a:pt x="969" y="258"/>
                      <a:pt x="983" y="280"/>
                    </a:cubicBezTo>
                    <a:cubicBezTo>
                      <a:pt x="991" y="368"/>
                      <a:pt x="969" y="456"/>
                      <a:pt x="925" y="529"/>
                    </a:cubicBezTo>
                    <a:cubicBezTo>
                      <a:pt x="910" y="551"/>
                      <a:pt x="917" y="588"/>
                      <a:pt x="947" y="603"/>
                    </a:cubicBezTo>
                    <a:cubicBezTo>
                      <a:pt x="954" y="610"/>
                      <a:pt x="961" y="610"/>
                      <a:pt x="976" y="610"/>
                    </a:cubicBezTo>
                    <a:cubicBezTo>
                      <a:pt x="998" y="610"/>
                      <a:pt x="1013" y="603"/>
                      <a:pt x="1027" y="581"/>
                    </a:cubicBezTo>
                    <a:cubicBezTo>
                      <a:pt x="1035" y="566"/>
                      <a:pt x="1137" y="390"/>
                      <a:pt x="1086" y="251"/>
                    </a:cubicBezTo>
                    <a:cubicBezTo>
                      <a:pt x="1071" y="192"/>
                      <a:pt x="1027" y="141"/>
                      <a:pt x="969" y="119"/>
                    </a:cubicBezTo>
                    <a:cubicBezTo>
                      <a:pt x="934" y="100"/>
                      <a:pt x="895" y="90"/>
                      <a:pt x="855" y="90"/>
                    </a:cubicBezTo>
                    <a:cubicBezTo>
                      <a:pt x="820" y="90"/>
                      <a:pt x="783" y="98"/>
                      <a:pt x="749" y="112"/>
                    </a:cubicBezTo>
                    <a:cubicBezTo>
                      <a:pt x="683" y="141"/>
                      <a:pt x="631" y="185"/>
                      <a:pt x="587" y="244"/>
                    </a:cubicBezTo>
                    <a:cubicBezTo>
                      <a:pt x="573" y="185"/>
                      <a:pt x="543" y="126"/>
                      <a:pt x="499" y="82"/>
                    </a:cubicBezTo>
                    <a:cubicBezTo>
                      <a:pt x="447" y="29"/>
                      <a:pt x="376" y="0"/>
                      <a:pt x="29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1833;p47"/>
              <p:cNvSpPr/>
              <p:nvPr/>
            </p:nvSpPr>
            <p:spPr>
              <a:xfrm>
                <a:off x="5097075" y="708500"/>
                <a:ext cx="28425" cy="14625"/>
              </a:xfrm>
              <a:custGeom>
                <a:avLst/>
                <a:gdLst/>
                <a:ahLst/>
                <a:cxnLst/>
                <a:rect l="l" t="t" r="r" b="b"/>
                <a:pathLst>
                  <a:path w="1137" h="585" extrusionOk="0">
                    <a:moveTo>
                      <a:pt x="861" y="0"/>
                    </a:moveTo>
                    <a:cubicBezTo>
                      <a:pt x="804" y="0"/>
                      <a:pt x="746" y="17"/>
                      <a:pt x="697" y="50"/>
                    </a:cubicBezTo>
                    <a:cubicBezTo>
                      <a:pt x="646" y="94"/>
                      <a:pt x="602" y="152"/>
                      <a:pt x="572" y="218"/>
                    </a:cubicBezTo>
                    <a:cubicBezTo>
                      <a:pt x="543" y="167"/>
                      <a:pt x="499" y="116"/>
                      <a:pt x="448" y="86"/>
                    </a:cubicBezTo>
                    <a:cubicBezTo>
                      <a:pt x="404" y="60"/>
                      <a:pt x="357" y="47"/>
                      <a:pt x="309" y="47"/>
                    </a:cubicBezTo>
                    <a:cubicBezTo>
                      <a:pt x="278" y="47"/>
                      <a:pt x="245" y="53"/>
                      <a:pt x="213" y="64"/>
                    </a:cubicBezTo>
                    <a:cubicBezTo>
                      <a:pt x="147" y="79"/>
                      <a:pt x="88" y="130"/>
                      <a:pt x="66" y="196"/>
                    </a:cubicBezTo>
                    <a:cubicBezTo>
                      <a:pt x="0" y="343"/>
                      <a:pt x="103" y="534"/>
                      <a:pt x="110" y="556"/>
                    </a:cubicBezTo>
                    <a:cubicBezTo>
                      <a:pt x="118" y="570"/>
                      <a:pt x="140" y="585"/>
                      <a:pt x="162" y="585"/>
                    </a:cubicBezTo>
                    <a:cubicBezTo>
                      <a:pt x="169" y="578"/>
                      <a:pt x="176" y="578"/>
                      <a:pt x="184" y="570"/>
                    </a:cubicBezTo>
                    <a:cubicBezTo>
                      <a:pt x="213" y="556"/>
                      <a:pt x="220" y="526"/>
                      <a:pt x="206" y="497"/>
                    </a:cubicBezTo>
                    <a:cubicBezTo>
                      <a:pt x="162" y="416"/>
                      <a:pt x="147" y="321"/>
                      <a:pt x="169" y="233"/>
                    </a:cubicBezTo>
                    <a:cubicBezTo>
                      <a:pt x="184" y="196"/>
                      <a:pt x="213" y="174"/>
                      <a:pt x="250" y="167"/>
                    </a:cubicBezTo>
                    <a:cubicBezTo>
                      <a:pt x="268" y="158"/>
                      <a:pt x="288" y="154"/>
                      <a:pt x="308" y="154"/>
                    </a:cubicBezTo>
                    <a:cubicBezTo>
                      <a:pt x="335" y="154"/>
                      <a:pt x="363" y="162"/>
                      <a:pt x="389" y="174"/>
                    </a:cubicBezTo>
                    <a:cubicBezTo>
                      <a:pt x="462" y="233"/>
                      <a:pt x="514" y="314"/>
                      <a:pt x="528" y="402"/>
                    </a:cubicBezTo>
                    <a:cubicBezTo>
                      <a:pt x="536" y="424"/>
                      <a:pt x="558" y="446"/>
                      <a:pt x="587" y="446"/>
                    </a:cubicBezTo>
                    <a:cubicBezTo>
                      <a:pt x="616" y="438"/>
                      <a:pt x="638" y="424"/>
                      <a:pt x="638" y="394"/>
                    </a:cubicBezTo>
                    <a:cubicBezTo>
                      <a:pt x="653" y="299"/>
                      <a:pt x="697" y="204"/>
                      <a:pt x="763" y="138"/>
                    </a:cubicBezTo>
                    <a:cubicBezTo>
                      <a:pt x="791" y="115"/>
                      <a:pt x="828" y="106"/>
                      <a:pt x="863" y="106"/>
                    </a:cubicBezTo>
                    <a:cubicBezTo>
                      <a:pt x="874" y="106"/>
                      <a:pt x="885" y="107"/>
                      <a:pt x="895" y="108"/>
                    </a:cubicBezTo>
                    <a:cubicBezTo>
                      <a:pt x="924" y="116"/>
                      <a:pt x="954" y="130"/>
                      <a:pt x="968" y="160"/>
                    </a:cubicBezTo>
                    <a:cubicBezTo>
                      <a:pt x="998" y="233"/>
                      <a:pt x="998" y="328"/>
                      <a:pt x="976" y="409"/>
                    </a:cubicBezTo>
                    <a:cubicBezTo>
                      <a:pt x="967" y="449"/>
                      <a:pt x="998" y="475"/>
                      <a:pt x="1029" y="475"/>
                    </a:cubicBezTo>
                    <a:cubicBezTo>
                      <a:pt x="1050" y="475"/>
                      <a:pt x="1070" y="464"/>
                      <a:pt x="1078" y="438"/>
                    </a:cubicBezTo>
                    <a:cubicBezTo>
                      <a:pt x="1086" y="416"/>
                      <a:pt x="1137" y="226"/>
                      <a:pt x="1064" y="101"/>
                    </a:cubicBezTo>
                    <a:cubicBezTo>
                      <a:pt x="1027" y="50"/>
                      <a:pt x="976" y="13"/>
                      <a:pt x="917" y="6"/>
                    </a:cubicBezTo>
                    <a:cubicBezTo>
                      <a:pt x="899" y="2"/>
                      <a:pt x="880" y="0"/>
                      <a:pt x="86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834;p47"/>
              <p:cNvSpPr/>
              <p:nvPr/>
            </p:nvSpPr>
            <p:spPr>
              <a:xfrm>
                <a:off x="5058025" y="643900"/>
                <a:ext cx="2660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1064" h="772" extrusionOk="0">
                    <a:moveTo>
                      <a:pt x="808" y="0"/>
                    </a:moveTo>
                    <a:cubicBezTo>
                      <a:pt x="800" y="0"/>
                      <a:pt x="793" y="1"/>
                      <a:pt x="785" y="2"/>
                    </a:cubicBezTo>
                    <a:cubicBezTo>
                      <a:pt x="705" y="9"/>
                      <a:pt x="639" y="46"/>
                      <a:pt x="587" y="112"/>
                    </a:cubicBezTo>
                    <a:cubicBezTo>
                      <a:pt x="551" y="163"/>
                      <a:pt x="521" y="236"/>
                      <a:pt x="514" y="302"/>
                    </a:cubicBezTo>
                    <a:cubicBezTo>
                      <a:pt x="470" y="258"/>
                      <a:pt x="419" y="229"/>
                      <a:pt x="353" y="214"/>
                    </a:cubicBezTo>
                    <a:cubicBezTo>
                      <a:pt x="329" y="208"/>
                      <a:pt x="304" y="204"/>
                      <a:pt x="281" y="204"/>
                    </a:cubicBezTo>
                    <a:cubicBezTo>
                      <a:pt x="225" y="204"/>
                      <a:pt x="172" y="222"/>
                      <a:pt x="125" y="258"/>
                    </a:cubicBezTo>
                    <a:cubicBezTo>
                      <a:pt x="67" y="295"/>
                      <a:pt x="23" y="354"/>
                      <a:pt x="15" y="427"/>
                    </a:cubicBezTo>
                    <a:cubicBezTo>
                      <a:pt x="1" y="581"/>
                      <a:pt x="147" y="735"/>
                      <a:pt x="162" y="757"/>
                    </a:cubicBezTo>
                    <a:cubicBezTo>
                      <a:pt x="169" y="764"/>
                      <a:pt x="184" y="771"/>
                      <a:pt x="199" y="771"/>
                    </a:cubicBezTo>
                    <a:cubicBezTo>
                      <a:pt x="213" y="771"/>
                      <a:pt x="228" y="764"/>
                      <a:pt x="243" y="749"/>
                    </a:cubicBezTo>
                    <a:cubicBezTo>
                      <a:pt x="265" y="735"/>
                      <a:pt x="265" y="698"/>
                      <a:pt x="243" y="676"/>
                    </a:cubicBezTo>
                    <a:cubicBezTo>
                      <a:pt x="177" y="610"/>
                      <a:pt x="133" y="522"/>
                      <a:pt x="125" y="434"/>
                    </a:cubicBezTo>
                    <a:cubicBezTo>
                      <a:pt x="133" y="398"/>
                      <a:pt x="155" y="361"/>
                      <a:pt x="184" y="346"/>
                    </a:cubicBezTo>
                    <a:cubicBezTo>
                      <a:pt x="216" y="325"/>
                      <a:pt x="252" y="311"/>
                      <a:pt x="290" y="311"/>
                    </a:cubicBezTo>
                    <a:cubicBezTo>
                      <a:pt x="303" y="311"/>
                      <a:pt x="317" y="313"/>
                      <a:pt x="331" y="317"/>
                    </a:cubicBezTo>
                    <a:cubicBezTo>
                      <a:pt x="411" y="354"/>
                      <a:pt x="477" y="412"/>
                      <a:pt x="521" y="493"/>
                    </a:cubicBezTo>
                    <a:cubicBezTo>
                      <a:pt x="532" y="515"/>
                      <a:pt x="552" y="524"/>
                      <a:pt x="570" y="524"/>
                    </a:cubicBezTo>
                    <a:cubicBezTo>
                      <a:pt x="602" y="524"/>
                      <a:pt x="633" y="497"/>
                      <a:pt x="624" y="456"/>
                    </a:cubicBezTo>
                    <a:cubicBezTo>
                      <a:pt x="609" y="361"/>
                      <a:pt x="631" y="258"/>
                      <a:pt x="675" y="178"/>
                    </a:cubicBezTo>
                    <a:cubicBezTo>
                      <a:pt x="705" y="141"/>
                      <a:pt x="749" y="119"/>
                      <a:pt x="793" y="112"/>
                    </a:cubicBezTo>
                    <a:cubicBezTo>
                      <a:pt x="822" y="112"/>
                      <a:pt x="851" y="119"/>
                      <a:pt x="873" y="141"/>
                    </a:cubicBezTo>
                    <a:cubicBezTo>
                      <a:pt x="925" y="207"/>
                      <a:pt x="954" y="295"/>
                      <a:pt x="954" y="376"/>
                    </a:cubicBezTo>
                    <a:cubicBezTo>
                      <a:pt x="954" y="405"/>
                      <a:pt x="976" y="434"/>
                      <a:pt x="1005" y="434"/>
                    </a:cubicBezTo>
                    <a:cubicBezTo>
                      <a:pt x="1042" y="434"/>
                      <a:pt x="1064" y="405"/>
                      <a:pt x="1064" y="376"/>
                    </a:cubicBezTo>
                    <a:cubicBezTo>
                      <a:pt x="1064" y="258"/>
                      <a:pt x="1027" y="148"/>
                      <a:pt x="954" y="53"/>
                    </a:cubicBezTo>
                    <a:cubicBezTo>
                      <a:pt x="909" y="21"/>
                      <a:pt x="859" y="0"/>
                      <a:pt x="80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1835;p47"/>
              <p:cNvSpPr/>
              <p:nvPr/>
            </p:nvSpPr>
            <p:spPr>
              <a:xfrm>
                <a:off x="5116325" y="658925"/>
                <a:ext cx="20375" cy="13450"/>
              </a:xfrm>
              <a:custGeom>
                <a:avLst/>
                <a:gdLst/>
                <a:ahLst/>
                <a:cxnLst/>
                <a:rect l="l" t="t" r="r" b="b"/>
                <a:pathLst>
                  <a:path w="815" h="538" extrusionOk="0">
                    <a:moveTo>
                      <a:pt x="213" y="0"/>
                    </a:moveTo>
                    <a:cubicBezTo>
                      <a:pt x="163" y="0"/>
                      <a:pt x="120" y="21"/>
                      <a:pt x="88" y="53"/>
                    </a:cubicBezTo>
                    <a:cubicBezTo>
                      <a:pt x="30" y="126"/>
                      <a:pt x="0" y="222"/>
                      <a:pt x="15" y="317"/>
                    </a:cubicBezTo>
                    <a:cubicBezTo>
                      <a:pt x="22" y="351"/>
                      <a:pt x="46" y="366"/>
                      <a:pt x="69" y="366"/>
                    </a:cubicBezTo>
                    <a:cubicBezTo>
                      <a:pt x="97" y="366"/>
                      <a:pt x="125" y="345"/>
                      <a:pt x="125" y="310"/>
                    </a:cubicBezTo>
                    <a:cubicBezTo>
                      <a:pt x="118" y="244"/>
                      <a:pt x="132" y="185"/>
                      <a:pt x="162" y="134"/>
                    </a:cubicBezTo>
                    <a:cubicBezTo>
                      <a:pt x="184" y="119"/>
                      <a:pt x="206" y="112"/>
                      <a:pt x="228" y="112"/>
                    </a:cubicBezTo>
                    <a:cubicBezTo>
                      <a:pt x="257" y="112"/>
                      <a:pt x="286" y="126"/>
                      <a:pt x="308" y="156"/>
                    </a:cubicBezTo>
                    <a:cubicBezTo>
                      <a:pt x="338" y="207"/>
                      <a:pt x="352" y="266"/>
                      <a:pt x="338" y="332"/>
                    </a:cubicBezTo>
                    <a:cubicBezTo>
                      <a:pt x="330" y="354"/>
                      <a:pt x="352" y="383"/>
                      <a:pt x="374" y="390"/>
                    </a:cubicBezTo>
                    <a:cubicBezTo>
                      <a:pt x="380" y="392"/>
                      <a:pt x="386" y="393"/>
                      <a:pt x="392" y="393"/>
                    </a:cubicBezTo>
                    <a:cubicBezTo>
                      <a:pt x="410" y="393"/>
                      <a:pt x="429" y="385"/>
                      <a:pt x="440" y="368"/>
                    </a:cubicBezTo>
                    <a:cubicBezTo>
                      <a:pt x="477" y="310"/>
                      <a:pt x="528" y="258"/>
                      <a:pt x="587" y="236"/>
                    </a:cubicBezTo>
                    <a:cubicBezTo>
                      <a:pt x="595" y="234"/>
                      <a:pt x="603" y="234"/>
                      <a:pt x="610" y="234"/>
                    </a:cubicBezTo>
                    <a:cubicBezTo>
                      <a:pt x="632" y="234"/>
                      <a:pt x="653" y="240"/>
                      <a:pt x="675" y="251"/>
                    </a:cubicBezTo>
                    <a:cubicBezTo>
                      <a:pt x="689" y="258"/>
                      <a:pt x="697" y="273"/>
                      <a:pt x="697" y="288"/>
                    </a:cubicBezTo>
                    <a:cubicBezTo>
                      <a:pt x="697" y="346"/>
                      <a:pt x="675" y="405"/>
                      <a:pt x="638" y="449"/>
                    </a:cubicBezTo>
                    <a:cubicBezTo>
                      <a:pt x="616" y="471"/>
                      <a:pt x="623" y="508"/>
                      <a:pt x="645" y="530"/>
                    </a:cubicBezTo>
                    <a:cubicBezTo>
                      <a:pt x="660" y="537"/>
                      <a:pt x="667" y="537"/>
                      <a:pt x="682" y="537"/>
                    </a:cubicBezTo>
                    <a:cubicBezTo>
                      <a:pt x="697" y="537"/>
                      <a:pt x="719" y="530"/>
                      <a:pt x="726" y="522"/>
                    </a:cubicBezTo>
                    <a:cubicBezTo>
                      <a:pt x="785" y="449"/>
                      <a:pt x="814" y="361"/>
                      <a:pt x="807" y="273"/>
                    </a:cubicBezTo>
                    <a:cubicBezTo>
                      <a:pt x="799" y="222"/>
                      <a:pt x="770" y="178"/>
                      <a:pt x="733" y="156"/>
                    </a:cubicBezTo>
                    <a:cubicBezTo>
                      <a:pt x="696" y="134"/>
                      <a:pt x="650" y="121"/>
                      <a:pt x="606" y="121"/>
                    </a:cubicBezTo>
                    <a:cubicBezTo>
                      <a:pt x="589" y="121"/>
                      <a:pt x="573" y="123"/>
                      <a:pt x="558" y="126"/>
                    </a:cubicBezTo>
                    <a:cubicBezTo>
                      <a:pt x="514" y="141"/>
                      <a:pt x="477" y="163"/>
                      <a:pt x="448" y="192"/>
                    </a:cubicBezTo>
                    <a:cubicBezTo>
                      <a:pt x="433" y="156"/>
                      <a:pt x="418" y="119"/>
                      <a:pt x="396" y="82"/>
                    </a:cubicBezTo>
                    <a:cubicBezTo>
                      <a:pt x="360" y="38"/>
                      <a:pt x="301" y="2"/>
                      <a:pt x="235" y="2"/>
                    </a:cubicBezTo>
                    <a:cubicBezTo>
                      <a:pt x="227" y="1"/>
                      <a:pt x="220" y="0"/>
                      <a:pt x="2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1836;p47"/>
              <p:cNvSpPr/>
              <p:nvPr/>
            </p:nvSpPr>
            <p:spPr>
              <a:xfrm>
                <a:off x="5122725" y="640075"/>
                <a:ext cx="9075" cy="9575"/>
              </a:xfrm>
              <a:custGeom>
                <a:avLst/>
                <a:gdLst/>
                <a:ahLst/>
                <a:cxnLst/>
                <a:rect l="l" t="t" r="r" b="b"/>
                <a:pathLst>
                  <a:path w="363" h="383" extrusionOk="0">
                    <a:moveTo>
                      <a:pt x="107" y="1"/>
                    </a:moveTo>
                    <a:cubicBezTo>
                      <a:pt x="54" y="1"/>
                      <a:pt x="1" y="41"/>
                      <a:pt x="1" y="103"/>
                    </a:cubicBezTo>
                    <a:cubicBezTo>
                      <a:pt x="8" y="133"/>
                      <a:pt x="16" y="162"/>
                      <a:pt x="38" y="191"/>
                    </a:cubicBezTo>
                    <a:cubicBezTo>
                      <a:pt x="82" y="243"/>
                      <a:pt x="126" y="294"/>
                      <a:pt x="184" y="338"/>
                    </a:cubicBezTo>
                    <a:cubicBezTo>
                      <a:pt x="199" y="360"/>
                      <a:pt x="221" y="367"/>
                      <a:pt x="250" y="375"/>
                    </a:cubicBezTo>
                    <a:cubicBezTo>
                      <a:pt x="260" y="380"/>
                      <a:pt x="270" y="382"/>
                      <a:pt x="279" y="382"/>
                    </a:cubicBezTo>
                    <a:cubicBezTo>
                      <a:pt x="323" y="382"/>
                      <a:pt x="362" y="334"/>
                      <a:pt x="338" y="287"/>
                    </a:cubicBezTo>
                    <a:cubicBezTo>
                      <a:pt x="324" y="228"/>
                      <a:pt x="272" y="184"/>
                      <a:pt x="236" y="133"/>
                    </a:cubicBezTo>
                    <a:cubicBezTo>
                      <a:pt x="221" y="103"/>
                      <a:pt x="206" y="67"/>
                      <a:pt x="184" y="37"/>
                    </a:cubicBezTo>
                    <a:cubicBezTo>
                      <a:pt x="164" y="12"/>
                      <a:pt x="136" y="1"/>
                      <a:pt x="10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1837;p47"/>
              <p:cNvSpPr/>
              <p:nvPr/>
            </p:nvSpPr>
            <p:spPr>
              <a:xfrm>
                <a:off x="5087575" y="692200"/>
                <a:ext cx="7250" cy="9150"/>
              </a:xfrm>
              <a:custGeom>
                <a:avLst/>
                <a:gdLst/>
                <a:ahLst/>
                <a:cxnLst/>
                <a:rect l="l" t="t" r="r" b="b"/>
                <a:pathLst>
                  <a:path w="290" h="366" extrusionOk="0">
                    <a:moveTo>
                      <a:pt x="145" y="1"/>
                    </a:moveTo>
                    <a:cubicBezTo>
                      <a:pt x="69" y="1"/>
                      <a:pt x="0" y="128"/>
                      <a:pt x="21" y="232"/>
                    </a:cubicBezTo>
                    <a:cubicBezTo>
                      <a:pt x="21" y="323"/>
                      <a:pt x="86" y="366"/>
                      <a:pt x="150" y="366"/>
                    </a:cubicBezTo>
                    <a:cubicBezTo>
                      <a:pt x="220" y="366"/>
                      <a:pt x="290" y="314"/>
                      <a:pt x="270" y="218"/>
                    </a:cubicBezTo>
                    <a:cubicBezTo>
                      <a:pt x="270" y="159"/>
                      <a:pt x="263" y="115"/>
                      <a:pt x="234" y="71"/>
                    </a:cubicBezTo>
                    <a:cubicBezTo>
                      <a:pt x="207" y="21"/>
                      <a:pt x="175" y="1"/>
                      <a:pt x="1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838;p47"/>
              <p:cNvSpPr/>
              <p:nvPr/>
            </p:nvSpPr>
            <p:spPr>
              <a:xfrm>
                <a:off x="5153350" y="716775"/>
                <a:ext cx="10275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11" h="335" extrusionOk="0">
                    <a:moveTo>
                      <a:pt x="301" y="1"/>
                    </a:moveTo>
                    <a:cubicBezTo>
                      <a:pt x="286" y="1"/>
                      <a:pt x="272" y="5"/>
                      <a:pt x="257" y="12"/>
                    </a:cubicBezTo>
                    <a:cubicBezTo>
                      <a:pt x="228" y="27"/>
                      <a:pt x="198" y="49"/>
                      <a:pt x="176" y="71"/>
                    </a:cubicBezTo>
                    <a:cubicBezTo>
                      <a:pt x="162" y="93"/>
                      <a:pt x="132" y="122"/>
                      <a:pt x="110" y="144"/>
                    </a:cubicBezTo>
                    <a:cubicBezTo>
                      <a:pt x="88" y="159"/>
                      <a:pt x="59" y="173"/>
                      <a:pt x="37" y="188"/>
                    </a:cubicBezTo>
                    <a:cubicBezTo>
                      <a:pt x="15" y="210"/>
                      <a:pt x="0" y="232"/>
                      <a:pt x="0" y="261"/>
                    </a:cubicBezTo>
                    <a:cubicBezTo>
                      <a:pt x="0" y="298"/>
                      <a:pt x="30" y="327"/>
                      <a:pt x="66" y="335"/>
                    </a:cubicBezTo>
                    <a:cubicBezTo>
                      <a:pt x="96" y="335"/>
                      <a:pt x="125" y="327"/>
                      <a:pt x="154" y="320"/>
                    </a:cubicBezTo>
                    <a:cubicBezTo>
                      <a:pt x="220" y="291"/>
                      <a:pt x="279" y="239"/>
                      <a:pt x="316" y="173"/>
                    </a:cubicBezTo>
                    <a:cubicBezTo>
                      <a:pt x="345" y="129"/>
                      <a:pt x="411" y="56"/>
                      <a:pt x="345" y="12"/>
                    </a:cubicBezTo>
                    <a:cubicBezTo>
                      <a:pt x="330" y="5"/>
                      <a:pt x="316" y="1"/>
                      <a:pt x="30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839;p47"/>
              <p:cNvSpPr/>
              <p:nvPr/>
            </p:nvSpPr>
            <p:spPr>
              <a:xfrm>
                <a:off x="5060775" y="641050"/>
                <a:ext cx="4975" cy="2425"/>
              </a:xfrm>
              <a:custGeom>
                <a:avLst/>
                <a:gdLst/>
                <a:ahLst/>
                <a:cxnLst/>
                <a:rect l="l" t="t" r="r" b="b"/>
                <a:pathLst>
                  <a:path w="199" h="97" extrusionOk="0">
                    <a:moveTo>
                      <a:pt x="90" y="1"/>
                    </a:moveTo>
                    <a:cubicBezTo>
                      <a:pt x="75" y="1"/>
                      <a:pt x="60" y="3"/>
                      <a:pt x="45" y="6"/>
                    </a:cubicBezTo>
                    <a:cubicBezTo>
                      <a:pt x="23" y="13"/>
                      <a:pt x="15" y="28"/>
                      <a:pt x="8" y="50"/>
                    </a:cubicBezTo>
                    <a:cubicBezTo>
                      <a:pt x="1" y="64"/>
                      <a:pt x="15" y="86"/>
                      <a:pt x="30" y="94"/>
                    </a:cubicBezTo>
                    <a:lnTo>
                      <a:pt x="133" y="94"/>
                    </a:lnTo>
                    <a:cubicBezTo>
                      <a:pt x="138" y="95"/>
                      <a:pt x="144" y="96"/>
                      <a:pt x="149" y="96"/>
                    </a:cubicBezTo>
                    <a:cubicBezTo>
                      <a:pt x="165" y="96"/>
                      <a:pt x="179" y="88"/>
                      <a:pt x="184" y="72"/>
                    </a:cubicBezTo>
                    <a:cubicBezTo>
                      <a:pt x="199" y="50"/>
                      <a:pt x="184" y="13"/>
                      <a:pt x="155" y="13"/>
                    </a:cubicBezTo>
                    <a:cubicBezTo>
                      <a:pt x="133" y="4"/>
                      <a:pt x="112" y="1"/>
                      <a:pt x="90" y="1"/>
                    </a:cubicBezTo>
                    <a:close/>
                  </a:path>
                </a:pathLst>
              </a:custGeom>
              <a:solidFill>
                <a:srgbClr val="FFC7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840;p47"/>
              <p:cNvSpPr/>
              <p:nvPr/>
            </p:nvSpPr>
            <p:spPr>
              <a:xfrm>
                <a:off x="5370550" y="694525"/>
                <a:ext cx="239950" cy="158050"/>
              </a:xfrm>
              <a:custGeom>
                <a:avLst/>
                <a:gdLst/>
                <a:ahLst/>
                <a:cxnLst/>
                <a:rect l="l" t="t" r="r" b="b"/>
                <a:pathLst>
                  <a:path w="9598" h="6322" extrusionOk="0">
                    <a:moveTo>
                      <a:pt x="2797" y="1"/>
                    </a:moveTo>
                    <a:cubicBezTo>
                      <a:pt x="2681" y="1"/>
                      <a:pt x="2565" y="8"/>
                      <a:pt x="2449" y="22"/>
                    </a:cubicBezTo>
                    <a:cubicBezTo>
                      <a:pt x="2068" y="66"/>
                      <a:pt x="1701" y="176"/>
                      <a:pt x="1349" y="337"/>
                    </a:cubicBezTo>
                    <a:cubicBezTo>
                      <a:pt x="250" y="836"/>
                      <a:pt x="0" y="2288"/>
                      <a:pt x="858" y="3138"/>
                    </a:cubicBezTo>
                    <a:cubicBezTo>
                      <a:pt x="2075" y="4348"/>
                      <a:pt x="3505" y="5316"/>
                      <a:pt x="5074" y="5998"/>
                    </a:cubicBezTo>
                    <a:cubicBezTo>
                      <a:pt x="5569" y="6213"/>
                      <a:pt x="6097" y="6322"/>
                      <a:pt x="6626" y="6322"/>
                    </a:cubicBezTo>
                    <a:cubicBezTo>
                      <a:pt x="6999" y="6322"/>
                      <a:pt x="7372" y="6268"/>
                      <a:pt x="7735" y="6159"/>
                    </a:cubicBezTo>
                    <a:cubicBezTo>
                      <a:pt x="7948" y="6086"/>
                      <a:pt x="8161" y="6005"/>
                      <a:pt x="8366" y="5910"/>
                    </a:cubicBezTo>
                    <a:cubicBezTo>
                      <a:pt x="9400" y="5433"/>
                      <a:pt x="9598" y="4055"/>
                      <a:pt x="8740" y="3307"/>
                    </a:cubicBezTo>
                    <a:cubicBezTo>
                      <a:pt x="7310" y="2075"/>
                      <a:pt x="5719" y="1056"/>
                      <a:pt x="4011" y="271"/>
                    </a:cubicBezTo>
                    <a:cubicBezTo>
                      <a:pt x="3632" y="93"/>
                      <a:pt x="3217" y="1"/>
                      <a:pt x="27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841;p47"/>
              <p:cNvSpPr/>
              <p:nvPr/>
            </p:nvSpPr>
            <p:spPr>
              <a:xfrm>
                <a:off x="5375875" y="725850"/>
                <a:ext cx="229125" cy="126675"/>
              </a:xfrm>
              <a:custGeom>
                <a:avLst/>
                <a:gdLst/>
                <a:ahLst/>
                <a:cxnLst/>
                <a:rect l="l" t="t" r="r" b="b"/>
                <a:pathLst>
                  <a:path w="9165" h="5067" extrusionOk="0">
                    <a:moveTo>
                      <a:pt x="257" y="1"/>
                    </a:moveTo>
                    <a:cubicBezTo>
                      <a:pt x="0" y="653"/>
                      <a:pt x="154" y="1394"/>
                      <a:pt x="653" y="1878"/>
                    </a:cubicBezTo>
                    <a:cubicBezTo>
                      <a:pt x="1877" y="3102"/>
                      <a:pt x="3321" y="4085"/>
                      <a:pt x="4912" y="4759"/>
                    </a:cubicBezTo>
                    <a:cubicBezTo>
                      <a:pt x="5390" y="4964"/>
                      <a:pt x="5899" y="5067"/>
                      <a:pt x="6411" y="5067"/>
                    </a:cubicBezTo>
                    <a:cubicBezTo>
                      <a:pt x="6779" y="5067"/>
                      <a:pt x="7149" y="5013"/>
                      <a:pt x="7508" y="4906"/>
                    </a:cubicBezTo>
                    <a:cubicBezTo>
                      <a:pt x="7728" y="4840"/>
                      <a:pt x="7948" y="4759"/>
                      <a:pt x="8153" y="4657"/>
                    </a:cubicBezTo>
                    <a:cubicBezTo>
                      <a:pt x="8806" y="4356"/>
                      <a:pt x="9165" y="3652"/>
                      <a:pt x="9033" y="2948"/>
                    </a:cubicBezTo>
                    <a:cubicBezTo>
                      <a:pt x="9033" y="2919"/>
                      <a:pt x="9025" y="2890"/>
                      <a:pt x="9018" y="2860"/>
                    </a:cubicBezTo>
                    <a:cubicBezTo>
                      <a:pt x="8933" y="2578"/>
                      <a:pt x="8646" y="2466"/>
                      <a:pt x="8276" y="2466"/>
                    </a:cubicBezTo>
                    <a:cubicBezTo>
                      <a:pt x="7723" y="2466"/>
                      <a:pt x="6984" y="2717"/>
                      <a:pt x="6452" y="3029"/>
                    </a:cubicBezTo>
                    <a:cubicBezTo>
                      <a:pt x="6342" y="3095"/>
                      <a:pt x="6239" y="3183"/>
                      <a:pt x="6159" y="3278"/>
                    </a:cubicBezTo>
                    <a:cubicBezTo>
                      <a:pt x="6137" y="3300"/>
                      <a:pt x="6122" y="3322"/>
                      <a:pt x="6100" y="3344"/>
                    </a:cubicBezTo>
                    <a:cubicBezTo>
                      <a:pt x="5932" y="3509"/>
                      <a:pt x="5713" y="3590"/>
                      <a:pt x="5493" y="3590"/>
                    </a:cubicBezTo>
                    <a:cubicBezTo>
                      <a:pt x="5243" y="3590"/>
                      <a:pt x="4993" y="3485"/>
                      <a:pt x="4817" y="3278"/>
                    </a:cubicBezTo>
                    <a:cubicBezTo>
                      <a:pt x="4267" y="2655"/>
                      <a:pt x="3065" y="1665"/>
                      <a:pt x="1158" y="1035"/>
                    </a:cubicBezTo>
                    <a:cubicBezTo>
                      <a:pt x="704" y="873"/>
                      <a:pt x="359" y="485"/>
                      <a:pt x="257" y="16"/>
                    </a:cubicBezTo>
                    <a:lnTo>
                      <a:pt x="25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1842;p47"/>
              <p:cNvSpPr/>
              <p:nvPr/>
            </p:nvSpPr>
            <p:spPr>
              <a:xfrm>
                <a:off x="5529650" y="785725"/>
                <a:ext cx="26225" cy="20625"/>
              </a:xfrm>
              <a:custGeom>
                <a:avLst/>
                <a:gdLst/>
                <a:ahLst/>
                <a:cxnLst/>
                <a:rect l="l" t="t" r="r" b="b"/>
                <a:pathLst>
                  <a:path w="1049" h="825" extrusionOk="0">
                    <a:moveTo>
                      <a:pt x="770" y="1"/>
                    </a:moveTo>
                    <a:cubicBezTo>
                      <a:pt x="756" y="1"/>
                      <a:pt x="741" y="2"/>
                      <a:pt x="726" y="3"/>
                    </a:cubicBezTo>
                    <a:cubicBezTo>
                      <a:pt x="653" y="18"/>
                      <a:pt x="587" y="62"/>
                      <a:pt x="543" y="128"/>
                    </a:cubicBezTo>
                    <a:cubicBezTo>
                      <a:pt x="506" y="194"/>
                      <a:pt x="492" y="260"/>
                      <a:pt x="492" y="333"/>
                    </a:cubicBezTo>
                    <a:cubicBezTo>
                      <a:pt x="440" y="289"/>
                      <a:pt x="382" y="267"/>
                      <a:pt x="323" y="253"/>
                    </a:cubicBezTo>
                    <a:cubicBezTo>
                      <a:pt x="309" y="250"/>
                      <a:pt x="295" y="249"/>
                      <a:pt x="281" y="249"/>
                    </a:cubicBezTo>
                    <a:cubicBezTo>
                      <a:pt x="215" y="249"/>
                      <a:pt x="150" y="276"/>
                      <a:pt x="96" y="319"/>
                    </a:cubicBezTo>
                    <a:cubicBezTo>
                      <a:pt x="44" y="363"/>
                      <a:pt x="8" y="429"/>
                      <a:pt x="8" y="495"/>
                    </a:cubicBezTo>
                    <a:cubicBezTo>
                      <a:pt x="0" y="656"/>
                      <a:pt x="162" y="795"/>
                      <a:pt x="184" y="810"/>
                    </a:cubicBezTo>
                    <a:cubicBezTo>
                      <a:pt x="191" y="817"/>
                      <a:pt x="206" y="825"/>
                      <a:pt x="220" y="825"/>
                    </a:cubicBezTo>
                    <a:cubicBezTo>
                      <a:pt x="235" y="825"/>
                      <a:pt x="250" y="817"/>
                      <a:pt x="257" y="803"/>
                    </a:cubicBezTo>
                    <a:cubicBezTo>
                      <a:pt x="279" y="781"/>
                      <a:pt x="279" y="744"/>
                      <a:pt x="250" y="729"/>
                    </a:cubicBezTo>
                    <a:cubicBezTo>
                      <a:pt x="184" y="671"/>
                      <a:pt x="132" y="590"/>
                      <a:pt x="118" y="495"/>
                    </a:cubicBezTo>
                    <a:cubicBezTo>
                      <a:pt x="118" y="458"/>
                      <a:pt x="140" y="429"/>
                      <a:pt x="169" y="407"/>
                    </a:cubicBezTo>
                    <a:cubicBezTo>
                      <a:pt x="200" y="376"/>
                      <a:pt x="240" y="361"/>
                      <a:pt x="279" y="361"/>
                    </a:cubicBezTo>
                    <a:cubicBezTo>
                      <a:pt x="286" y="361"/>
                      <a:pt x="294" y="361"/>
                      <a:pt x="301" y="363"/>
                    </a:cubicBezTo>
                    <a:cubicBezTo>
                      <a:pt x="389" y="392"/>
                      <a:pt x="462" y="443"/>
                      <a:pt x="514" y="517"/>
                    </a:cubicBezTo>
                    <a:cubicBezTo>
                      <a:pt x="526" y="534"/>
                      <a:pt x="543" y="541"/>
                      <a:pt x="560" y="541"/>
                    </a:cubicBezTo>
                    <a:cubicBezTo>
                      <a:pt x="593" y="541"/>
                      <a:pt x="626" y="512"/>
                      <a:pt x="616" y="473"/>
                    </a:cubicBezTo>
                    <a:cubicBezTo>
                      <a:pt x="594" y="377"/>
                      <a:pt x="602" y="275"/>
                      <a:pt x="638" y="187"/>
                    </a:cubicBezTo>
                    <a:cubicBezTo>
                      <a:pt x="668" y="150"/>
                      <a:pt x="704" y="121"/>
                      <a:pt x="748" y="113"/>
                    </a:cubicBezTo>
                    <a:cubicBezTo>
                      <a:pt x="756" y="112"/>
                      <a:pt x="763" y="111"/>
                      <a:pt x="770" y="111"/>
                    </a:cubicBezTo>
                    <a:cubicBezTo>
                      <a:pt x="792" y="111"/>
                      <a:pt x="814" y="119"/>
                      <a:pt x="836" y="135"/>
                    </a:cubicBezTo>
                    <a:cubicBezTo>
                      <a:pt x="895" y="194"/>
                      <a:pt x="924" y="275"/>
                      <a:pt x="932" y="363"/>
                    </a:cubicBezTo>
                    <a:cubicBezTo>
                      <a:pt x="932" y="392"/>
                      <a:pt x="961" y="414"/>
                      <a:pt x="990" y="414"/>
                    </a:cubicBezTo>
                    <a:cubicBezTo>
                      <a:pt x="1027" y="407"/>
                      <a:pt x="1049" y="385"/>
                      <a:pt x="1042" y="355"/>
                    </a:cubicBezTo>
                    <a:cubicBezTo>
                      <a:pt x="1042" y="333"/>
                      <a:pt x="1020" y="135"/>
                      <a:pt x="902" y="40"/>
                    </a:cubicBezTo>
                    <a:cubicBezTo>
                      <a:pt x="862" y="12"/>
                      <a:pt x="818" y="1"/>
                      <a:pt x="77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843;p47"/>
              <p:cNvSpPr/>
              <p:nvPr/>
            </p:nvSpPr>
            <p:spPr>
              <a:xfrm>
                <a:off x="5481450" y="771600"/>
                <a:ext cx="26050" cy="20275"/>
              </a:xfrm>
              <a:custGeom>
                <a:avLst/>
                <a:gdLst/>
                <a:ahLst/>
                <a:cxnLst/>
                <a:rect l="l" t="t" r="r" b="b"/>
                <a:pathLst>
                  <a:path w="1042" h="811" extrusionOk="0">
                    <a:moveTo>
                      <a:pt x="287" y="1"/>
                    </a:moveTo>
                    <a:cubicBezTo>
                      <a:pt x="241" y="1"/>
                      <a:pt x="194" y="16"/>
                      <a:pt x="154" y="41"/>
                    </a:cubicBezTo>
                    <a:cubicBezTo>
                      <a:pt x="22" y="128"/>
                      <a:pt x="0" y="341"/>
                      <a:pt x="0" y="370"/>
                    </a:cubicBezTo>
                    <a:cubicBezTo>
                      <a:pt x="0" y="400"/>
                      <a:pt x="22" y="422"/>
                      <a:pt x="51" y="429"/>
                    </a:cubicBezTo>
                    <a:cubicBezTo>
                      <a:pt x="81" y="429"/>
                      <a:pt x="110" y="407"/>
                      <a:pt x="110" y="378"/>
                    </a:cubicBezTo>
                    <a:cubicBezTo>
                      <a:pt x="117" y="282"/>
                      <a:pt x="154" y="202"/>
                      <a:pt x="220" y="128"/>
                    </a:cubicBezTo>
                    <a:cubicBezTo>
                      <a:pt x="238" y="119"/>
                      <a:pt x="259" y="113"/>
                      <a:pt x="281" y="113"/>
                    </a:cubicBezTo>
                    <a:cubicBezTo>
                      <a:pt x="295" y="113"/>
                      <a:pt x="309" y="116"/>
                      <a:pt x="323" y="121"/>
                    </a:cubicBezTo>
                    <a:cubicBezTo>
                      <a:pt x="367" y="128"/>
                      <a:pt x="411" y="158"/>
                      <a:pt x="433" y="202"/>
                    </a:cubicBezTo>
                    <a:cubicBezTo>
                      <a:pt x="469" y="290"/>
                      <a:pt x="469" y="385"/>
                      <a:pt x="433" y="466"/>
                    </a:cubicBezTo>
                    <a:cubicBezTo>
                      <a:pt x="425" y="495"/>
                      <a:pt x="433" y="524"/>
                      <a:pt x="462" y="539"/>
                    </a:cubicBezTo>
                    <a:cubicBezTo>
                      <a:pt x="470" y="542"/>
                      <a:pt x="479" y="543"/>
                      <a:pt x="488" y="543"/>
                    </a:cubicBezTo>
                    <a:cubicBezTo>
                      <a:pt x="504" y="543"/>
                      <a:pt x="519" y="538"/>
                      <a:pt x="528" y="524"/>
                    </a:cubicBezTo>
                    <a:cubicBezTo>
                      <a:pt x="594" y="451"/>
                      <a:pt x="682" y="400"/>
                      <a:pt x="777" y="378"/>
                    </a:cubicBezTo>
                    <a:cubicBezTo>
                      <a:pt x="783" y="377"/>
                      <a:pt x="789" y="376"/>
                      <a:pt x="795" y="376"/>
                    </a:cubicBezTo>
                    <a:cubicBezTo>
                      <a:pt x="833" y="376"/>
                      <a:pt x="870" y="396"/>
                      <a:pt x="902" y="422"/>
                    </a:cubicBezTo>
                    <a:cubicBezTo>
                      <a:pt x="924" y="444"/>
                      <a:pt x="939" y="473"/>
                      <a:pt x="939" y="502"/>
                    </a:cubicBezTo>
                    <a:cubicBezTo>
                      <a:pt x="917" y="583"/>
                      <a:pt x="873" y="664"/>
                      <a:pt x="807" y="715"/>
                    </a:cubicBezTo>
                    <a:cubicBezTo>
                      <a:pt x="785" y="737"/>
                      <a:pt x="785" y="774"/>
                      <a:pt x="807" y="796"/>
                    </a:cubicBezTo>
                    <a:cubicBezTo>
                      <a:pt x="814" y="803"/>
                      <a:pt x="829" y="810"/>
                      <a:pt x="851" y="810"/>
                    </a:cubicBezTo>
                    <a:cubicBezTo>
                      <a:pt x="858" y="810"/>
                      <a:pt x="865" y="803"/>
                      <a:pt x="873" y="796"/>
                    </a:cubicBezTo>
                    <a:cubicBezTo>
                      <a:pt x="961" y="722"/>
                      <a:pt x="1027" y="620"/>
                      <a:pt x="1041" y="502"/>
                    </a:cubicBezTo>
                    <a:cubicBezTo>
                      <a:pt x="1041" y="444"/>
                      <a:pt x="1012" y="385"/>
                      <a:pt x="968" y="341"/>
                    </a:cubicBezTo>
                    <a:cubicBezTo>
                      <a:pt x="922" y="295"/>
                      <a:pt x="852" y="267"/>
                      <a:pt x="785" y="267"/>
                    </a:cubicBezTo>
                    <a:cubicBezTo>
                      <a:pt x="778" y="267"/>
                      <a:pt x="770" y="267"/>
                      <a:pt x="763" y="268"/>
                    </a:cubicBezTo>
                    <a:cubicBezTo>
                      <a:pt x="689" y="275"/>
                      <a:pt x="623" y="297"/>
                      <a:pt x="565" y="341"/>
                    </a:cubicBezTo>
                    <a:cubicBezTo>
                      <a:pt x="572" y="275"/>
                      <a:pt x="557" y="216"/>
                      <a:pt x="535" y="158"/>
                    </a:cubicBezTo>
                    <a:cubicBezTo>
                      <a:pt x="499" y="85"/>
                      <a:pt x="425" y="33"/>
                      <a:pt x="352" y="11"/>
                    </a:cubicBezTo>
                    <a:cubicBezTo>
                      <a:pt x="331" y="4"/>
                      <a:pt x="309" y="1"/>
                      <a:pt x="28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844;p47"/>
              <p:cNvSpPr/>
              <p:nvPr/>
            </p:nvSpPr>
            <p:spPr>
              <a:xfrm>
                <a:off x="5523775" y="754050"/>
                <a:ext cx="28250" cy="15275"/>
              </a:xfrm>
              <a:custGeom>
                <a:avLst/>
                <a:gdLst/>
                <a:ahLst/>
                <a:cxnLst/>
                <a:rect l="l" t="t" r="r" b="b"/>
                <a:pathLst>
                  <a:path w="1130" h="611" extrusionOk="0">
                    <a:moveTo>
                      <a:pt x="297" y="1"/>
                    </a:moveTo>
                    <a:cubicBezTo>
                      <a:pt x="288" y="1"/>
                      <a:pt x="280" y="1"/>
                      <a:pt x="272" y="2"/>
                    </a:cubicBezTo>
                    <a:cubicBezTo>
                      <a:pt x="206" y="2"/>
                      <a:pt x="140" y="39"/>
                      <a:pt x="96" y="97"/>
                    </a:cubicBezTo>
                    <a:cubicBezTo>
                      <a:pt x="1" y="222"/>
                      <a:pt x="45" y="427"/>
                      <a:pt x="52" y="449"/>
                    </a:cubicBezTo>
                    <a:cubicBezTo>
                      <a:pt x="58" y="480"/>
                      <a:pt x="80" y="495"/>
                      <a:pt x="104" y="495"/>
                    </a:cubicBezTo>
                    <a:cubicBezTo>
                      <a:pt x="108" y="495"/>
                      <a:pt x="113" y="494"/>
                      <a:pt x="118" y="493"/>
                    </a:cubicBezTo>
                    <a:cubicBezTo>
                      <a:pt x="147" y="486"/>
                      <a:pt x="169" y="457"/>
                      <a:pt x="162" y="427"/>
                    </a:cubicBezTo>
                    <a:cubicBezTo>
                      <a:pt x="140" y="339"/>
                      <a:pt x="147" y="244"/>
                      <a:pt x="184" y="163"/>
                    </a:cubicBezTo>
                    <a:cubicBezTo>
                      <a:pt x="203" y="138"/>
                      <a:pt x="233" y="118"/>
                      <a:pt x="260" y="118"/>
                    </a:cubicBezTo>
                    <a:cubicBezTo>
                      <a:pt x="264" y="118"/>
                      <a:pt x="268" y="118"/>
                      <a:pt x="272" y="119"/>
                    </a:cubicBezTo>
                    <a:cubicBezTo>
                      <a:pt x="281" y="118"/>
                      <a:pt x="289" y="117"/>
                      <a:pt x="298" y="117"/>
                    </a:cubicBezTo>
                    <a:cubicBezTo>
                      <a:pt x="340" y="117"/>
                      <a:pt x="381" y="133"/>
                      <a:pt x="411" y="163"/>
                    </a:cubicBezTo>
                    <a:cubicBezTo>
                      <a:pt x="470" y="229"/>
                      <a:pt x="499" y="317"/>
                      <a:pt x="492" y="413"/>
                    </a:cubicBezTo>
                    <a:cubicBezTo>
                      <a:pt x="492" y="435"/>
                      <a:pt x="514" y="464"/>
                      <a:pt x="536" y="464"/>
                    </a:cubicBezTo>
                    <a:cubicBezTo>
                      <a:pt x="541" y="465"/>
                      <a:pt x="546" y="466"/>
                      <a:pt x="551" y="466"/>
                    </a:cubicBezTo>
                    <a:cubicBezTo>
                      <a:pt x="575" y="466"/>
                      <a:pt x="596" y="453"/>
                      <a:pt x="602" y="435"/>
                    </a:cubicBezTo>
                    <a:cubicBezTo>
                      <a:pt x="639" y="339"/>
                      <a:pt x="697" y="266"/>
                      <a:pt x="785" y="215"/>
                    </a:cubicBezTo>
                    <a:cubicBezTo>
                      <a:pt x="805" y="208"/>
                      <a:pt x="825" y="204"/>
                      <a:pt x="845" y="204"/>
                    </a:cubicBezTo>
                    <a:cubicBezTo>
                      <a:pt x="869" y="204"/>
                      <a:pt x="893" y="210"/>
                      <a:pt x="917" y="222"/>
                    </a:cubicBezTo>
                    <a:cubicBezTo>
                      <a:pt x="947" y="229"/>
                      <a:pt x="969" y="251"/>
                      <a:pt x="976" y="281"/>
                    </a:cubicBezTo>
                    <a:cubicBezTo>
                      <a:pt x="983" y="369"/>
                      <a:pt x="969" y="457"/>
                      <a:pt x="925" y="530"/>
                    </a:cubicBezTo>
                    <a:cubicBezTo>
                      <a:pt x="903" y="552"/>
                      <a:pt x="917" y="589"/>
                      <a:pt x="939" y="603"/>
                    </a:cubicBezTo>
                    <a:cubicBezTo>
                      <a:pt x="947" y="611"/>
                      <a:pt x="961" y="611"/>
                      <a:pt x="969" y="611"/>
                    </a:cubicBezTo>
                    <a:cubicBezTo>
                      <a:pt x="991" y="611"/>
                      <a:pt x="1013" y="603"/>
                      <a:pt x="1020" y="581"/>
                    </a:cubicBezTo>
                    <a:cubicBezTo>
                      <a:pt x="1035" y="559"/>
                      <a:pt x="1130" y="391"/>
                      <a:pt x="1086" y="244"/>
                    </a:cubicBezTo>
                    <a:cubicBezTo>
                      <a:pt x="1071" y="185"/>
                      <a:pt x="1027" y="141"/>
                      <a:pt x="969" y="119"/>
                    </a:cubicBezTo>
                    <a:cubicBezTo>
                      <a:pt x="934" y="100"/>
                      <a:pt x="895" y="91"/>
                      <a:pt x="855" y="91"/>
                    </a:cubicBezTo>
                    <a:cubicBezTo>
                      <a:pt x="820" y="91"/>
                      <a:pt x="783" y="98"/>
                      <a:pt x="749" y="112"/>
                    </a:cubicBezTo>
                    <a:cubicBezTo>
                      <a:pt x="683" y="141"/>
                      <a:pt x="624" y="185"/>
                      <a:pt x="587" y="244"/>
                    </a:cubicBezTo>
                    <a:cubicBezTo>
                      <a:pt x="573" y="178"/>
                      <a:pt x="536" y="127"/>
                      <a:pt x="492" y="83"/>
                    </a:cubicBezTo>
                    <a:cubicBezTo>
                      <a:pt x="439" y="30"/>
                      <a:pt x="369" y="1"/>
                      <a:pt x="2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845;p47"/>
              <p:cNvSpPr/>
              <p:nvPr/>
            </p:nvSpPr>
            <p:spPr>
              <a:xfrm>
                <a:off x="5486750" y="737550"/>
                <a:ext cx="22950" cy="15275"/>
              </a:xfrm>
              <a:custGeom>
                <a:avLst/>
                <a:gdLst/>
                <a:ahLst/>
                <a:cxnLst/>
                <a:rect l="l" t="t" r="r" b="b"/>
                <a:pathLst>
                  <a:path w="918" h="611" extrusionOk="0">
                    <a:moveTo>
                      <a:pt x="240" y="1"/>
                    </a:moveTo>
                    <a:cubicBezTo>
                      <a:pt x="184" y="1"/>
                      <a:pt x="135" y="22"/>
                      <a:pt x="96" y="61"/>
                    </a:cubicBezTo>
                    <a:cubicBezTo>
                      <a:pt x="30" y="141"/>
                      <a:pt x="1" y="251"/>
                      <a:pt x="15" y="354"/>
                    </a:cubicBezTo>
                    <a:cubicBezTo>
                      <a:pt x="15" y="383"/>
                      <a:pt x="45" y="405"/>
                      <a:pt x="74" y="405"/>
                    </a:cubicBezTo>
                    <a:cubicBezTo>
                      <a:pt x="103" y="405"/>
                      <a:pt x="125" y="376"/>
                      <a:pt x="125" y="347"/>
                    </a:cubicBezTo>
                    <a:cubicBezTo>
                      <a:pt x="118" y="273"/>
                      <a:pt x="133" y="200"/>
                      <a:pt x="177" y="134"/>
                    </a:cubicBezTo>
                    <a:cubicBezTo>
                      <a:pt x="191" y="119"/>
                      <a:pt x="221" y="112"/>
                      <a:pt x="250" y="112"/>
                    </a:cubicBezTo>
                    <a:cubicBezTo>
                      <a:pt x="287" y="119"/>
                      <a:pt x="323" y="134"/>
                      <a:pt x="353" y="163"/>
                    </a:cubicBezTo>
                    <a:cubicBezTo>
                      <a:pt x="389" y="229"/>
                      <a:pt x="397" y="303"/>
                      <a:pt x="382" y="376"/>
                    </a:cubicBezTo>
                    <a:cubicBezTo>
                      <a:pt x="382" y="398"/>
                      <a:pt x="397" y="427"/>
                      <a:pt x="419" y="435"/>
                    </a:cubicBezTo>
                    <a:cubicBezTo>
                      <a:pt x="427" y="439"/>
                      <a:pt x="435" y="441"/>
                      <a:pt x="442" y="441"/>
                    </a:cubicBezTo>
                    <a:cubicBezTo>
                      <a:pt x="460" y="441"/>
                      <a:pt x="474" y="429"/>
                      <a:pt x="485" y="413"/>
                    </a:cubicBezTo>
                    <a:cubicBezTo>
                      <a:pt x="529" y="347"/>
                      <a:pt x="587" y="288"/>
                      <a:pt x="661" y="259"/>
                    </a:cubicBezTo>
                    <a:cubicBezTo>
                      <a:pt x="670" y="257"/>
                      <a:pt x="679" y="256"/>
                      <a:pt x="688" y="256"/>
                    </a:cubicBezTo>
                    <a:cubicBezTo>
                      <a:pt x="715" y="256"/>
                      <a:pt x="741" y="264"/>
                      <a:pt x="763" y="281"/>
                    </a:cubicBezTo>
                    <a:cubicBezTo>
                      <a:pt x="785" y="295"/>
                      <a:pt x="793" y="310"/>
                      <a:pt x="800" y="332"/>
                    </a:cubicBezTo>
                    <a:cubicBezTo>
                      <a:pt x="793" y="398"/>
                      <a:pt x="771" y="464"/>
                      <a:pt x="727" y="523"/>
                    </a:cubicBezTo>
                    <a:cubicBezTo>
                      <a:pt x="705" y="545"/>
                      <a:pt x="712" y="581"/>
                      <a:pt x="734" y="596"/>
                    </a:cubicBezTo>
                    <a:cubicBezTo>
                      <a:pt x="741" y="603"/>
                      <a:pt x="756" y="611"/>
                      <a:pt x="771" y="611"/>
                    </a:cubicBezTo>
                    <a:cubicBezTo>
                      <a:pt x="785" y="611"/>
                      <a:pt x="807" y="603"/>
                      <a:pt x="815" y="589"/>
                    </a:cubicBezTo>
                    <a:cubicBezTo>
                      <a:pt x="881" y="508"/>
                      <a:pt x="917" y="413"/>
                      <a:pt x="910" y="310"/>
                    </a:cubicBezTo>
                    <a:cubicBezTo>
                      <a:pt x="903" y="259"/>
                      <a:pt x="873" y="215"/>
                      <a:pt x="829" y="185"/>
                    </a:cubicBezTo>
                    <a:cubicBezTo>
                      <a:pt x="786" y="158"/>
                      <a:pt x="738" y="143"/>
                      <a:pt x="690" y="143"/>
                    </a:cubicBezTo>
                    <a:cubicBezTo>
                      <a:pt x="673" y="143"/>
                      <a:pt x="656" y="145"/>
                      <a:pt x="639" y="149"/>
                    </a:cubicBezTo>
                    <a:cubicBezTo>
                      <a:pt x="587" y="163"/>
                      <a:pt x="536" y="193"/>
                      <a:pt x="499" y="229"/>
                    </a:cubicBezTo>
                    <a:cubicBezTo>
                      <a:pt x="492" y="178"/>
                      <a:pt x="470" y="134"/>
                      <a:pt x="448" y="97"/>
                    </a:cubicBezTo>
                    <a:cubicBezTo>
                      <a:pt x="397" y="39"/>
                      <a:pt x="331" y="9"/>
                      <a:pt x="265" y="2"/>
                    </a:cubicBezTo>
                    <a:cubicBezTo>
                      <a:pt x="256" y="1"/>
                      <a:pt x="248" y="1"/>
                      <a:pt x="24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846;p47"/>
              <p:cNvSpPr/>
              <p:nvPr/>
            </p:nvSpPr>
            <p:spPr>
              <a:xfrm>
                <a:off x="5409950" y="705125"/>
                <a:ext cx="27150" cy="18200"/>
              </a:xfrm>
              <a:custGeom>
                <a:avLst/>
                <a:gdLst/>
                <a:ahLst/>
                <a:cxnLst/>
                <a:rect l="l" t="t" r="r" b="b"/>
                <a:pathLst>
                  <a:path w="1086" h="728" extrusionOk="0">
                    <a:moveTo>
                      <a:pt x="837" y="0"/>
                    </a:moveTo>
                    <a:cubicBezTo>
                      <a:pt x="830" y="0"/>
                      <a:pt x="822" y="0"/>
                      <a:pt x="815" y="1"/>
                    </a:cubicBezTo>
                    <a:cubicBezTo>
                      <a:pt x="734" y="1"/>
                      <a:pt x="661" y="31"/>
                      <a:pt x="617" y="89"/>
                    </a:cubicBezTo>
                    <a:cubicBezTo>
                      <a:pt x="565" y="148"/>
                      <a:pt x="543" y="214"/>
                      <a:pt x="529" y="280"/>
                    </a:cubicBezTo>
                    <a:cubicBezTo>
                      <a:pt x="492" y="236"/>
                      <a:pt x="433" y="199"/>
                      <a:pt x="375" y="177"/>
                    </a:cubicBezTo>
                    <a:cubicBezTo>
                      <a:pt x="350" y="171"/>
                      <a:pt x="325" y="167"/>
                      <a:pt x="300" y="167"/>
                    </a:cubicBezTo>
                    <a:cubicBezTo>
                      <a:pt x="245" y="167"/>
                      <a:pt x="191" y="184"/>
                      <a:pt x="140" y="214"/>
                    </a:cubicBezTo>
                    <a:cubicBezTo>
                      <a:pt x="81" y="243"/>
                      <a:pt x="37" y="302"/>
                      <a:pt x="23" y="375"/>
                    </a:cubicBezTo>
                    <a:cubicBezTo>
                      <a:pt x="1" y="529"/>
                      <a:pt x="140" y="691"/>
                      <a:pt x="155" y="713"/>
                    </a:cubicBezTo>
                    <a:cubicBezTo>
                      <a:pt x="162" y="720"/>
                      <a:pt x="177" y="727"/>
                      <a:pt x="191" y="727"/>
                    </a:cubicBezTo>
                    <a:cubicBezTo>
                      <a:pt x="206" y="727"/>
                      <a:pt x="221" y="727"/>
                      <a:pt x="228" y="720"/>
                    </a:cubicBezTo>
                    <a:cubicBezTo>
                      <a:pt x="250" y="698"/>
                      <a:pt x="257" y="661"/>
                      <a:pt x="235" y="639"/>
                    </a:cubicBezTo>
                    <a:cubicBezTo>
                      <a:pt x="169" y="573"/>
                      <a:pt x="133" y="485"/>
                      <a:pt x="133" y="390"/>
                    </a:cubicBezTo>
                    <a:cubicBezTo>
                      <a:pt x="140" y="353"/>
                      <a:pt x="162" y="324"/>
                      <a:pt x="199" y="309"/>
                    </a:cubicBezTo>
                    <a:cubicBezTo>
                      <a:pt x="223" y="290"/>
                      <a:pt x="257" y="280"/>
                      <a:pt x="291" y="280"/>
                    </a:cubicBezTo>
                    <a:cubicBezTo>
                      <a:pt x="307" y="280"/>
                      <a:pt x="323" y="282"/>
                      <a:pt x="338" y="287"/>
                    </a:cubicBezTo>
                    <a:cubicBezTo>
                      <a:pt x="419" y="324"/>
                      <a:pt x="485" y="390"/>
                      <a:pt x="521" y="471"/>
                    </a:cubicBezTo>
                    <a:cubicBezTo>
                      <a:pt x="533" y="494"/>
                      <a:pt x="554" y="505"/>
                      <a:pt x="575" y="505"/>
                    </a:cubicBezTo>
                    <a:cubicBezTo>
                      <a:pt x="606" y="505"/>
                      <a:pt x="636" y="481"/>
                      <a:pt x="631" y="441"/>
                    </a:cubicBezTo>
                    <a:cubicBezTo>
                      <a:pt x="617" y="346"/>
                      <a:pt x="646" y="251"/>
                      <a:pt x="697" y="170"/>
                    </a:cubicBezTo>
                    <a:cubicBezTo>
                      <a:pt x="727" y="133"/>
                      <a:pt x="771" y="111"/>
                      <a:pt x="815" y="111"/>
                    </a:cubicBezTo>
                    <a:cubicBezTo>
                      <a:pt x="820" y="110"/>
                      <a:pt x="825" y="109"/>
                      <a:pt x="830" y="109"/>
                    </a:cubicBezTo>
                    <a:cubicBezTo>
                      <a:pt x="854" y="109"/>
                      <a:pt x="877" y="123"/>
                      <a:pt x="895" y="141"/>
                    </a:cubicBezTo>
                    <a:cubicBezTo>
                      <a:pt x="947" y="214"/>
                      <a:pt x="969" y="295"/>
                      <a:pt x="961" y="383"/>
                    </a:cubicBezTo>
                    <a:cubicBezTo>
                      <a:pt x="954" y="412"/>
                      <a:pt x="983" y="441"/>
                      <a:pt x="1013" y="441"/>
                    </a:cubicBezTo>
                    <a:cubicBezTo>
                      <a:pt x="1042" y="441"/>
                      <a:pt x="1064" y="419"/>
                      <a:pt x="1071" y="390"/>
                    </a:cubicBezTo>
                    <a:cubicBezTo>
                      <a:pt x="1071" y="368"/>
                      <a:pt x="1086" y="163"/>
                      <a:pt x="976" y="60"/>
                    </a:cubicBezTo>
                    <a:cubicBezTo>
                      <a:pt x="938" y="22"/>
                      <a:pt x="888" y="0"/>
                      <a:pt x="8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847;p47"/>
              <p:cNvSpPr/>
              <p:nvPr/>
            </p:nvSpPr>
            <p:spPr>
              <a:xfrm>
                <a:off x="5451575" y="721425"/>
                <a:ext cx="28600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1144" h="523" extrusionOk="0">
                    <a:moveTo>
                      <a:pt x="307" y="1"/>
                    </a:moveTo>
                    <a:cubicBezTo>
                      <a:pt x="285" y="1"/>
                      <a:pt x="264" y="3"/>
                      <a:pt x="242" y="9"/>
                    </a:cubicBezTo>
                    <a:cubicBezTo>
                      <a:pt x="169" y="24"/>
                      <a:pt x="110" y="61"/>
                      <a:pt x="81" y="127"/>
                    </a:cubicBezTo>
                    <a:cubicBezTo>
                      <a:pt x="0" y="266"/>
                      <a:pt x="81" y="464"/>
                      <a:pt x="88" y="486"/>
                    </a:cubicBezTo>
                    <a:cubicBezTo>
                      <a:pt x="95" y="508"/>
                      <a:pt x="117" y="522"/>
                      <a:pt x="139" y="522"/>
                    </a:cubicBezTo>
                    <a:cubicBezTo>
                      <a:pt x="147" y="522"/>
                      <a:pt x="147" y="515"/>
                      <a:pt x="154" y="515"/>
                    </a:cubicBezTo>
                    <a:cubicBezTo>
                      <a:pt x="183" y="501"/>
                      <a:pt x="198" y="471"/>
                      <a:pt x="183" y="442"/>
                    </a:cubicBezTo>
                    <a:cubicBezTo>
                      <a:pt x="147" y="361"/>
                      <a:pt x="147" y="266"/>
                      <a:pt x="169" y="178"/>
                    </a:cubicBezTo>
                    <a:cubicBezTo>
                      <a:pt x="191" y="141"/>
                      <a:pt x="227" y="119"/>
                      <a:pt x="264" y="119"/>
                    </a:cubicBezTo>
                    <a:cubicBezTo>
                      <a:pt x="279" y="114"/>
                      <a:pt x="294" y="112"/>
                      <a:pt x="310" y="112"/>
                    </a:cubicBezTo>
                    <a:cubicBezTo>
                      <a:pt x="341" y="112"/>
                      <a:pt x="374" y="122"/>
                      <a:pt x="403" y="141"/>
                    </a:cubicBezTo>
                    <a:cubicBezTo>
                      <a:pt x="469" y="207"/>
                      <a:pt x="513" y="288"/>
                      <a:pt x="521" y="383"/>
                    </a:cubicBezTo>
                    <a:cubicBezTo>
                      <a:pt x="521" y="405"/>
                      <a:pt x="543" y="427"/>
                      <a:pt x="572" y="427"/>
                    </a:cubicBezTo>
                    <a:cubicBezTo>
                      <a:pt x="576" y="428"/>
                      <a:pt x="580" y="429"/>
                      <a:pt x="583" y="429"/>
                    </a:cubicBezTo>
                    <a:cubicBezTo>
                      <a:pt x="607" y="429"/>
                      <a:pt x="624" y="409"/>
                      <a:pt x="631" y="383"/>
                    </a:cubicBezTo>
                    <a:cubicBezTo>
                      <a:pt x="653" y="288"/>
                      <a:pt x="704" y="207"/>
                      <a:pt x="785" y="141"/>
                    </a:cubicBezTo>
                    <a:cubicBezTo>
                      <a:pt x="806" y="128"/>
                      <a:pt x="832" y="121"/>
                      <a:pt x="859" y="121"/>
                    </a:cubicBezTo>
                    <a:cubicBezTo>
                      <a:pt x="878" y="121"/>
                      <a:pt x="898" y="125"/>
                      <a:pt x="917" y="134"/>
                    </a:cubicBezTo>
                    <a:cubicBezTo>
                      <a:pt x="946" y="134"/>
                      <a:pt x="968" y="156"/>
                      <a:pt x="983" y="185"/>
                    </a:cubicBezTo>
                    <a:cubicBezTo>
                      <a:pt x="1005" y="266"/>
                      <a:pt x="997" y="354"/>
                      <a:pt x="961" y="435"/>
                    </a:cubicBezTo>
                    <a:cubicBezTo>
                      <a:pt x="946" y="464"/>
                      <a:pt x="961" y="493"/>
                      <a:pt x="990" y="508"/>
                    </a:cubicBezTo>
                    <a:cubicBezTo>
                      <a:pt x="995" y="509"/>
                      <a:pt x="1001" y="510"/>
                      <a:pt x="1006" y="510"/>
                    </a:cubicBezTo>
                    <a:cubicBezTo>
                      <a:pt x="1031" y="510"/>
                      <a:pt x="1057" y="497"/>
                      <a:pt x="1063" y="479"/>
                    </a:cubicBezTo>
                    <a:cubicBezTo>
                      <a:pt x="1071" y="457"/>
                      <a:pt x="1144" y="266"/>
                      <a:pt x="1078" y="134"/>
                    </a:cubicBezTo>
                    <a:cubicBezTo>
                      <a:pt x="1056" y="83"/>
                      <a:pt x="1005" y="39"/>
                      <a:pt x="946" y="24"/>
                    </a:cubicBezTo>
                    <a:cubicBezTo>
                      <a:pt x="918" y="16"/>
                      <a:pt x="890" y="12"/>
                      <a:pt x="861" y="12"/>
                    </a:cubicBezTo>
                    <a:cubicBezTo>
                      <a:pt x="814" y="12"/>
                      <a:pt x="767" y="23"/>
                      <a:pt x="726" y="46"/>
                    </a:cubicBezTo>
                    <a:cubicBezTo>
                      <a:pt x="667" y="90"/>
                      <a:pt x="616" y="141"/>
                      <a:pt x="587" y="200"/>
                    </a:cubicBezTo>
                    <a:cubicBezTo>
                      <a:pt x="557" y="141"/>
                      <a:pt x="521" y="90"/>
                      <a:pt x="469" y="53"/>
                    </a:cubicBezTo>
                    <a:cubicBezTo>
                      <a:pt x="421" y="21"/>
                      <a:pt x="365" y="1"/>
                      <a:pt x="30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848;p47"/>
              <p:cNvSpPr/>
              <p:nvPr/>
            </p:nvSpPr>
            <p:spPr>
              <a:xfrm>
                <a:off x="5423700" y="736000"/>
                <a:ext cx="26050" cy="20300"/>
              </a:xfrm>
              <a:custGeom>
                <a:avLst/>
                <a:gdLst/>
                <a:ahLst/>
                <a:cxnLst/>
                <a:rect l="l" t="t" r="r" b="b"/>
                <a:pathLst>
                  <a:path w="1042" h="812" extrusionOk="0">
                    <a:moveTo>
                      <a:pt x="276" y="0"/>
                    </a:moveTo>
                    <a:cubicBezTo>
                      <a:pt x="234" y="0"/>
                      <a:pt x="191" y="12"/>
                      <a:pt x="155" y="35"/>
                    </a:cubicBezTo>
                    <a:cubicBezTo>
                      <a:pt x="23" y="130"/>
                      <a:pt x="1" y="343"/>
                      <a:pt x="1" y="365"/>
                    </a:cubicBezTo>
                    <a:cubicBezTo>
                      <a:pt x="1" y="400"/>
                      <a:pt x="27" y="418"/>
                      <a:pt x="54" y="418"/>
                    </a:cubicBezTo>
                    <a:cubicBezTo>
                      <a:pt x="79" y="418"/>
                      <a:pt x="104" y="403"/>
                      <a:pt x="111" y="372"/>
                    </a:cubicBezTo>
                    <a:cubicBezTo>
                      <a:pt x="118" y="284"/>
                      <a:pt x="155" y="196"/>
                      <a:pt x="221" y="130"/>
                    </a:cubicBezTo>
                    <a:cubicBezTo>
                      <a:pt x="240" y="116"/>
                      <a:pt x="262" y="108"/>
                      <a:pt x="285" y="108"/>
                    </a:cubicBezTo>
                    <a:cubicBezTo>
                      <a:pt x="297" y="108"/>
                      <a:pt x="310" y="110"/>
                      <a:pt x="323" y="115"/>
                    </a:cubicBezTo>
                    <a:cubicBezTo>
                      <a:pt x="375" y="130"/>
                      <a:pt x="411" y="159"/>
                      <a:pt x="441" y="203"/>
                    </a:cubicBezTo>
                    <a:cubicBezTo>
                      <a:pt x="470" y="291"/>
                      <a:pt x="470" y="379"/>
                      <a:pt x="441" y="467"/>
                    </a:cubicBezTo>
                    <a:cubicBezTo>
                      <a:pt x="426" y="489"/>
                      <a:pt x="441" y="519"/>
                      <a:pt x="463" y="533"/>
                    </a:cubicBezTo>
                    <a:cubicBezTo>
                      <a:pt x="471" y="539"/>
                      <a:pt x="480" y="541"/>
                      <a:pt x="490" y="541"/>
                    </a:cubicBezTo>
                    <a:cubicBezTo>
                      <a:pt x="506" y="541"/>
                      <a:pt x="522" y="535"/>
                      <a:pt x="536" y="526"/>
                    </a:cubicBezTo>
                    <a:cubicBezTo>
                      <a:pt x="595" y="445"/>
                      <a:pt x="683" y="394"/>
                      <a:pt x="778" y="372"/>
                    </a:cubicBezTo>
                    <a:cubicBezTo>
                      <a:pt x="822" y="372"/>
                      <a:pt x="873" y="387"/>
                      <a:pt x="902" y="423"/>
                    </a:cubicBezTo>
                    <a:cubicBezTo>
                      <a:pt x="924" y="445"/>
                      <a:pt x="939" y="467"/>
                      <a:pt x="939" y="497"/>
                    </a:cubicBezTo>
                    <a:cubicBezTo>
                      <a:pt x="917" y="585"/>
                      <a:pt x="873" y="658"/>
                      <a:pt x="807" y="717"/>
                    </a:cubicBezTo>
                    <a:cubicBezTo>
                      <a:pt x="785" y="731"/>
                      <a:pt x="778" y="768"/>
                      <a:pt x="800" y="790"/>
                    </a:cubicBezTo>
                    <a:cubicBezTo>
                      <a:pt x="814" y="805"/>
                      <a:pt x="829" y="812"/>
                      <a:pt x="844" y="812"/>
                    </a:cubicBezTo>
                    <a:cubicBezTo>
                      <a:pt x="851" y="812"/>
                      <a:pt x="866" y="805"/>
                      <a:pt x="873" y="797"/>
                    </a:cubicBezTo>
                    <a:cubicBezTo>
                      <a:pt x="895" y="783"/>
                      <a:pt x="1042" y="651"/>
                      <a:pt x="1042" y="504"/>
                    </a:cubicBezTo>
                    <a:cubicBezTo>
                      <a:pt x="1042" y="438"/>
                      <a:pt x="1020" y="379"/>
                      <a:pt x="976" y="343"/>
                    </a:cubicBezTo>
                    <a:cubicBezTo>
                      <a:pt x="917" y="291"/>
                      <a:pt x="844" y="262"/>
                      <a:pt x="763" y="262"/>
                    </a:cubicBezTo>
                    <a:cubicBezTo>
                      <a:pt x="697" y="269"/>
                      <a:pt x="631" y="299"/>
                      <a:pt x="573" y="335"/>
                    </a:cubicBezTo>
                    <a:cubicBezTo>
                      <a:pt x="573" y="277"/>
                      <a:pt x="565" y="211"/>
                      <a:pt x="536" y="152"/>
                    </a:cubicBezTo>
                    <a:cubicBezTo>
                      <a:pt x="499" y="79"/>
                      <a:pt x="433" y="27"/>
                      <a:pt x="353" y="13"/>
                    </a:cubicBezTo>
                    <a:cubicBezTo>
                      <a:pt x="328" y="5"/>
                      <a:pt x="302" y="0"/>
                      <a:pt x="27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849;p47"/>
              <p:cNvSpPr/>
              <p:nvPr/>
            </p:nvSpPr>
            <p:spPr>
              <a:xfrm>
                <a:off x="5568150" y="772050"/>
                <a:ext cx="8075" cy="5800"/>
              </a:xfrm>
              <a:custGeom>
                <a:avLst/>
                <a:gdLst/>
                <a:ahLst/>
                <a:cxnLst/>
                <a:rect l="l" t="t" r="r" b="b"/>
                <a:pathLst>
                  <a:path w="323" h="232" extrusionOk="0">
                    <a:moveTo>
                      <a:pt x="221" y="1"/>
                    </a:moveTo>
                    <a:cubicBezTo>
                      <a:pt x="204" y="1"/>
                      <a:pt x="187" y="8"/>
                      <a:pt x="176" y="23"/>
                    </a:cubicBezTo>
                    <a:cubicBezTo>
                      <a:pt x="154" y="37"/>
                      <a:pt x="147" y="59"/>
                      <a:pt x="125" y="74"/>
                    </a:cubicBezTo>
                    <a:cubicBezTo>
                      <a:pt x="103" y="81"/>
                      <a:pt x="81" y="88"/>
                      <a:pt x="59" y="96"/>
                    </a:cubicBezTo>
                    <a:cubicBezTo>
                      <a:pt x="37" y="96"/>
                      <a:pt x="22" y="110"/>
                      <a:pt x="7" y="125"/>
                    </a:cubicBezTo>
                    <a:cubicBezTo>
                      <a:pt x="0" y="154"/>
                      <a:pt x="15" y="176"/>
                      <a:pt x="29" y="191"/>
                    </a:cubicBezTo>
                    <a:cubicBezTo>
                      <a:pt x="51" y="206"/>
                      <a:pt x="73" y="213"/>
                      <a:pt x="95" y="220"/>
                    </a:cubicBezTo>
                    <a:cubicBezTo>
                      <a:pt x="121" y="228"/>
                      <a:pt x="147" y="231"/>
                      <a:pt x="171" y="231"/>
                    </a:cubicBezTo>
                    <a:cubicBezTo>
                      <a:pt x="196" y="231"/>
                      <a:pt x="220" y="228"/>
                      <a:pt x="242" y="220"/>
                    </a:cubicBezTo>
                    <a:cubicBezTo>
                      <a:pt x="315" y="176"/>
                      <a:pt x="323" y="81"/>
                      <a:pt x="271" y="23"/>
                    </a:cubicBezTo>
                    <a:cubicBezTo>
                      <a:pt x="257" y="8"/>
                      <a:pt x="238" y="1"/>
                      <a:pt x="22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850;p47"/>
              <p:cNvSpPr/>
              <p:nvPr/>
            </p:nvSpPr>
            <p:spPr>
              <a:xfrm>
                <a:off x="5461825" y="756875"/>
                <a:ext cx="11025" cy="732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293" extrusionOk="0">
                    <a:moveTo>
                      <a:pt x="126" y="0"/>
                    </a:moveTo>
                    <a:cubicBezTo>
                      <a:pt x="119" y="0"/>
                      <a:pt x="112" y="2"/>
                      <a:pt x="103" y="6"/>
                    </a:cubicBezTo>
                    <a:cubicBezTo>
                      <a:pt x="30" y="50"/>
                      <a:pt x="1" y="146"/>
                      <a:pt x="45" y="226"/>
                    </a:cubicBezTo>
                    <a:cubicBezTo>
                      <a:pt x="68" y="267"/>
                      <a:pt x="110" y="289"/>
                      <a:pt x="156" y="289"/>
                    </a:cubicBezTo>
                    <a:cubicBezTo>
                      <a:pt x="167" y="289"/>
                      <a:pt x="179" y="288"/>
                      <a:pt x="191" y="285"/>
                    </a:cubicBezTo>
                    <a:cubicBezTo>
                      <a:pt x="221" y="278"/>
                      <a:pt x="265" y="278"/>
                      <a:pt x="301" y="278"/>
                    </a:cubicBezTo>
                    <a:cubicBezTo>
                      <a:pt x="316" y="278"/>
                      <a:pt x="338" y="285"/>
                      <a:pt x="360" y="292"/>
                    </a:cubicBezTo>
                    <a:cubicBezTo>
                      <a:pt x="375" y="292"/>
                      <a:pt x="397" y="292"/>
                      <a:pt x="411" y="278"/>
                    </a:cubicBezTo>
                    <a:cubicBezTo>
                      <a:pt x="441" y="248"/>
                      <a:pt x="441" y="212"/>
                      <a:pt x="411" y="182"/>
                    </a:cubicBezTo>
                    <a:cubicBezTo>
                      <a:pt x="389" y="160"/>
                      <a:pt x="360" y="146"/>
                      <a:pt x="331" y="138"/>
                    </a:cubicBezTo>
                    <a:cubicBezTo>
                      <a:pt x="279" y="124"/>
                      <a:pt x="228" y="94"/>
                      <a:pt x="199" y="58"/>
                    </a:cubicBezTo>
                    <a:cubicBezTo>
                      <a:pt x="175" y="34"/>
                      <a:pt x="156" y="0"/>
                      <a:pt x="1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851;p47"/>
              <p:cNvSpPr/>
              <p:nvPr/>
            </p:nvSpPr>
            <p:spPr>
              <a:xfrm>
                <a:off x="5448275" y="708300"/>
                <a:ext cx="10100" cy="5850"/>
              </a:xfrm>
              <a:custGeom>
                <a:avLst/>
                <a:gdLst/>
                <a:ahLst/>
                <a:cxnLst/>
                <a:rect l="l" t="t" r="r" b="b"/>
                <a:pathLst>
                  <a:path w="404" h="234" extrusionOk="0">
                    <a:moveTo>
                      <a:pt x="174" y="1"/>
                    </a:moveTo>
                    <a:cubicBezTo>
                      <a:pt x="156" y="1"/>
                      <a:pt x="139" y="5"/>
                      <a:pt x="125" y="14"/>
                    </a:cubicBezTo>
                    <a:cubicBezTo>
                      <a:pt x="103" y="28"/>
                      <a:pt x="88" y="58"/>
                      <a:pt x="73" y="80"/>
                    </a:cubicBezTo>
                    <a:cubicBezTo>
                      <a:pt x="51" y="102"/>
                      <a:pt x="0" y="138"/>
                      <a:pt x="7" y="182"/>
                    </a:cubicBezTo>
                    <a:cubicBezTo>
                      <a:pt x="15" y="204"/>
                      <a:pt x="37" y="219"/>
                      <a:pt x="59" y="226"/>
                    </a:cubicBezTo>
                    <a:cubicBezTo>
                      <a:pt x="81" y="234"/>
                      <a:pt x="103" y="234"/>
                      <a:pt x="132" y="234"/>
                    </a:cubicBezTo>
                    <a:lnTo>
                      <a:pt x="301" y="226"/>
                    </a:lnTo>
                    <a:cubicBezTo>
                      <a:pt x="330" y="226"/>
                      <a:pt x="367" y="219"/>
                      <a:pt x="389" y="197"/>
                    </a:cubicBezTo>
                    <a:cubicBezTo>
                      <a:pt x="403" y="168"/>
                      <a:pt x="403" y="138"/>
                      <a:pt x="389" y="116"/>
                    </a:cubicBezTo>
                    <a:cubicBezTo>
                      <a:pt x="374" y="87"/>
                      <a:pt x="352" y="72"/>
                      <a:pt x="330" y="58"/>
                    </a:cubicBezTo>
                    <a:cubicBezTo>
                      <a:pt x="291" y="36"/>
                      <a:pt x="228" y="1"/>
                      <a:pt x="17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1852;p47"/>
              <p:cNvSpPr/>
              <p:nvPr/>
            </p:nvSpPr>
            <p:spPr>
              <a:xfrm>
                <a:off x="5234725" y="737175"/>
                <a:ext cx="240500" cy="129150"/>
              </a:xfrm>
              <a:custGeom>
                <a:avLst/>
                <a:gdLst/>
                <a:ahLst/>
                <a:cxnLst/>
                <a:rect l="l" t="t" r="r" b="b"/>
                <a:pathLst>
                  <a:path w="9620" h="5166" extrusionOk="0">
                    <a:moveTo>
                      <a:pt x="2657" y="1"/>
                    </a:moveTo>
                    <a:cubicBezTo>
                      <a:pt x="2433" y="1"/>
                      <a:pt x="2213" y="50"/>
                      <a:pt x="2010" y="149"/>
                    </a:cubicBezTo>
                    <a:cubicBezTo>
                      <a:pt x="1533" y="369"/>
                      <a:pt x="1100" y="662"/>
                      <a:pt x="726" y="1014"/>
                    </a:cubicBezTo>
                    <a:cubicBezTo>
                      <a:pt x="1" y="1725"/>
                      <a:pt x="169" y="2928"/>
                      <a:pt x="1064" y="3412"/>
                    </a:cubicBezTo>
                    <a:cubicBezTo>
                      <a:pt x="2567" y="4218"/>
                      <a:pt x="4084" y="4797"/>
                      <a:pt x="5624" y="5091"/>
                    </a:cubicBezTo>
                    <a:cubicBezTo>
                      <a:pt x="5875" y="5141"/>
                      <a:pt x="6128" y="5165"/>
                      <a:pt x="6380" y="5165"/>
                    </a:cubicBezTo>
                    <a:cubicBezTo>
                      <a:pt x="7278" y="5165"/>
                      <a:pt x="8156" y="4850"/>
                      <a:pt x="8821" y="4226"/>
                    </a:cubicBezTo>
                    <a:cubicBezTo>
                      <a:pt x="8865" y="4174"/>
                      <a:pt x="8909" y="4130"/>
                      <a:pt x="8953" y="4086"/>
                    </a:cubicBezTo>
                    <a:cubicBezTo>
                      <a:pt x="9620" y="3360"/>
                      <a:pt x="9422" y="2202"/>
                      <a:pt x="8557" y="1747"/>
                    </a:cubicBezTo>
                    <a:cubicBezTo>
                      <a:pt x="6922" y="882"/>
                      <a:pt x="5016" y="325"/>
                      <a:pt x="2882" y="17"/>
                    </a:cubicBezTo>
                    <a:cubicBezTo>
                      <a:pt x="2807" y="6"/>
                      <a:pt x="2732" y="1"/>
                      <a:pt x="265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853;p47"/>
              <p:cNvSpPr/>
              <p:nvPr/>
            </p:nvSpPr>
            <p:spPr>
              <a:xfrm>
                <a:off x="5238575" y="780300"/>
                <a:ext cx="234450" cy="86225"/>
              </a:xfrm>
              <a:custGeom>
                <a:avLst/>
                <a:gdLst/>
                <a:ahLst/>
                <a:cxnLst/>
                <a:rect l="l" t="t" r="r" b="b"/>
                <a:pathLst>
                  <a:path w="9378" h="3449" extrusionOk="0">
                    <a:moveTo>
                      <a:pt x="162" y="0"/>
                    </a:moveTo>
                    <a:lnTo>
                      <a:pt x="162" y="0"/>
                    </a:lnTo>
                    <a:cubicBezTo>
                      <a:pt x="1" y="668"/>
                      <a:pt x="309" y="1357"/>
                      <a:pt x="910" y="1679"/>
                    </a:cubicBezTo>
                    <a:cubicBezTo>
                      <a:pt x="2435" y="2501"/>
                      <a:pt x="3974" y="3087"/>
                      <a:pt x="5536" y="3380"/>
                    </a:cubicBezTo>
                    <a:cubicBezTo>
                      <a:pt x="5766" y="3426"/>
                      <a:pt x="5998" y="3448"/>
                      <a:pt x="6229" y="3448"/>
                    </a:cubicBezTo>
                    <a:cubicBezTo>
                      <a:pt x="7080" y="3448"/>
                      <a:pt x="7914" y="3145"/>
                      <a:pt x="8571" y="2574"/>
                    </a:cubicBezTo>
                    <a:cubicBezTo>
                      <a:pt x="8652" y="2508"/>
                      <a:pt x="8725" y="2435"/>
                      <a:pt x="8799" y="2354"/>
                    </a:cubicBezTo>
                    <a:cubicBezTo>
                      <a:pt x="9378" y="1731"/>
                      <a:pt x="9319" y="756"/>
                      <a:pt x="8674" y="206"/>
                    </a:cubicBezTo>
                    <a:cubicBezTo>
                      <a:pt x="8674" y="206"/>
                      <a:pt x="8617" y="190"/>
                      <a:pt x="8503" y="190"/>
                    </a:cubicBezTo>
                    <a:cubicBezTo>
                      <a:pt x="8256" y="190"/>
                      <a:pt x="7741" y="262"/>
                      <a:pt x="6958" y="719"/>
                    </a:cubicBezTo>
                    <a:cubicBezTo>
                      <a:pt x="6658" y="880"/>
                      <a:pt x="6423" y="1144"/>
                      <a:pt x="6299" y="1467"/>
                    </a:cubicBezTo>
                    <a:cubicBezTo>
                      <a:pt x="6190" y="1757"/>
                      <a:pt x="5944" y="2105"/>
                      <a:pt x="5641" y="2105"/>
                    </a:cubicBezTo>
                    <a:cubicBezTo>
                      <a:pt x="5638" y="2105"/>
                      <a:pt x="5635" y="2105"/>
                      <a:pt x="5631" y="2105"/>
                    </a:cubicBezTo>
                    <a:cubicBezTo>
                      <a:pt x="5426" y="2097"/>
                      <a:pt x="5169" y="1980"/>
                      <a:pt x="4986" y="1877"/>
                    </a:cubicBezTo>
                    <a:cubicBezTo>
                      <a:pt x="3696" y="1122"/>
                      <a:pt x="2303" y="609"/>
                      <a:pt x="602" y="176"/>
                    </a:cubicBezTo>
                    <a:cubicBezTo>
                      <a:pt x="448" y="140"/>
                      <a:pt x="301" y="81"/>
                      <a:pt x="16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854;p47"/>
              <p:cNvSpPr/>
              <p:nvPr/>
            </p:nvSpPr>
            <p:spPr>
              <a:xfrm>
                <a:off x="5282750" y="760175"/>
                <a:ext cx="24400" cy="12825"/>
              </a:xfrm>
              <a:custGeom>
                <a:avLst/>
                <a:gdLst/>
                <a:ahLst/>
                <a:cxnLst/>
                <a:rect l="l" t="t" r="r" b="b"/>
                <a:pathLst>
                  <a:path w="976" h="513" extrusionOk="0">
                    <a:moveTo>
                      <a:pt x="749" y="1"/>
                    </a:moveTo>
                    <a:cubicBezTo>
                      <a:pt x="700" y="1"/>
                      <a:pt x="653" y="16"/>
                      <a:pt x="609" y="43"/>
                    </a:cubicBezTo>
                    <a:cubicBezTo>
                      <a:pt x="565" y="80"/>
                      <a:pt x="528" y="124"/>
                      <a:pt x="506" y="182"/>
                    </a:cubicBezTo>
                    <a:cubicBezTo>
                      <a:pt x="477" y="138"/>
                      <a:pt x="440" y="102"/>
                      <a:pt x="396" y="72"/>
                    </a:cubicBezTo>
                    <a:cubicBezTo>
                      <a:pt x="360" y="49"/>
                      <a:pt x="315" y="38"/>
                      <a:pt x="270" y="38"/>
                    </a:cubicBezTo>
                    <a:cubicBezTo>
                      <a:pt x="243" y="38"/>
                      <a:pt x="216" y="42"/>
                      <a:pt x="191" y="50"/>
                    </a:cubicBezTo>
                    <a:cubicBezTo>
                      <a:pt x="133" y="65"/>
                      <a:pt x="81" y="109"/>
                      <a:pt x="52" y="168"/>
                    </a:cubicBezTo>
                    <a:cubicBezTo>
                      <a:pt x="1" y="292"/>
                      <a:pt x="81" y="468"/>
                      <a:pt x="96" y="483"/>
                    </a:cubicBezTo>
                    <a:cubicBezTo>
                      <a:pt x="103" y="505"/>
                      <a:pt x="118" y="512"/>
                      <a:pt x="140" y="512"/>
                    </a:cubicBezTo>
                    <a:lnTo>
                      <a:pt x="169" y="512"/>
                    </a:lnTo>
                    <a:cubicBezTo>
                      <a:pt x="198" y="498"/>
                      <a:pt x="206" y="461"/>
                      <a:pt x="191" y="439"/>
                    </a:cubicBezTo>
                    <a:cubicBezTo>
                      <a:pt x="155" y="366"/>
                      <a:pt x="147" y="292"/>
                      <a:pt x="162" y="212"/>
                    </a:cubicBezTo>
                    <a:cubicBezTo>
                      <a:pt x="169" y="190"/>
                      <a:pt x="198" y="168"/>
                      <a:pt x="228" y="160"/>
                    </a:cubicBezTo>
                    <a:cubicBezTo>
                      <a:pt x="242" y="155"/>
                      <a:pt x="257" y="152"/>
                      <a:pt x="272" y="152"/>
                    </a:cubicBezTo>
                    <a:cubicBezTo>
                      <a:pt x="297" y="152"/>
                      <a:pt x="322" y="159"/>
                      <a:pt x="345" y="168"/>
                    </a:cubicBezTo>
                    <a:cubicBezTo>
                      <a:pt x="404" y="219"/>
                      <a:pt x="440" y="285"/>
                      <a:pt x="462" y="358"/>
                    </a:cubicBezTo>
                    <a:cubicBezTo>
                      <a:pt x="462" y="388"/>
                      <a:pt x="492" y="402"/>
                      <a:pt x="514" y="402"/>
                    </a:cubicBezTo>
                    <a:cubicBezTo>
                      <a:pt x="543" y="402"/>
                      <a:pt x="565" y="380"/>
                      <a:pt x="572" y="358"/>
                    </a:cubicBezTo>
                    <a:cubicBezTo>
                      <a:pt x="580" y="270"/>
                      <a:pt x="616" y="197"/>
                      <a:pt x="675" y="138"/>
                    </a:cubicBezTo>
                    <a:cubicBezTo>
                      <a:pt x="703" y="122"/>
                      <a:pt x="730" y="114"/>
                      <a:pt x="758" y="114"/>
                    </a:cubicBezTo>
                    <a:cubicBezTo>
                      <a:pt x="767" y="114"/>
                      <a:pt x="776" y="114"/>
                      <a:pt x="785" y="116"/>
                    </a:cubicBezTo>
                    <a:cubicBezTo>
                      <a:pt x="807" y="124"/>
                      <a:pt x="829" y="138"/>
                      <a:pt x="844" y="153"/>
                    </a:cubicBezTo>
                    <a:cubicBezTo>
                      <a:pt x="866" y="226"/>
                      <a:pt x="866" y="300"/>
                      <a:pt x="844" y="366"/>
                    </a:cubicBezTo>
                    <a:cubicBezTo>
                      <a:pt x="829" y="395"/>
                      <a:pt x="851" y="424"/>
                      <a:pt x="880" y="439"/>
                    </a:cubicBezTo>
                    <a:cubicBezTo>
                      <a:pt x="884" y="440"/>
                      <a:pt x="888" y="440"/>
                      <a:pt x="892" y="440"/>
                    </a:cubicBezTo>
                    <a:cubicBezTo>
                      <a:pt x="917" y="440"/>
                      <a:pt x="940" y="421"/>
                      <a:pt x="946" y="402"/>
                    </a:cubicBezTo>
                    <a:cubicBezTo>
                      <a:pt x="976" y="300"/>
                      <a:pt x="976" y="190"/>
                      <a:pt x="932" y="102"/>
                    </a:cubicBezTo>
                    <a:cubicBezTo>
                      <a:pt x="902" y="50"/>
                      <a:pt x="858" y="14"/>
                      <a:pt x="800" y="6"/>
                    </a:cubicBezTo>
                    <a:cubicBezTo>
                      <a:pt x="783" y="2"/>
                      <a:pt x="766" y="1"/>
                      <a:pt x="749" y="1"/>
                    </a:cubicBezTo>
                    <a:close/>
                  </a:path>
                </a:pathLst>
              </a:custGeom>
              <a:solidFill>
                <a:srgbClr val="E093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55;p47"/>
              <p:cNvSpPr/>
              <p:nvPr/>
            </p:nvSpPr>
            <p:spPr>
              <a:xfrm>
                <a:off x="5330600" y="803650"/>
                <a:ext cx="28600" cy="13150"/>
              </a:xfrm>
              <a:custGeom>
                <a:avLst/>
                <a:gdLst/>
                <a:ahLst/>
                <a:cxnLst/>
                <a:rect l="l" t="t" r="r" b="b"/>
                <a:pathLst>
                  <a:path w="1144" h="526" extrusionOk="0">
                    <a:moveTo>
                      <a:pt x="855" y="0"/>
                    </a:moveTo>
                    <a:cubicBezTo>
                      <a:pt x="806" y="0"/>
                      <a:pt x="761" y="13"/>
                      <a:pt x="719" y="42"/>
                    </a:cubicBezTo>
                    <a:cubicBezTo>
                      <a:pt x="660" y="78"/>
                      <a:pt x="609" y="137"/>
                      <a:pt x="579" y="203"/>
                    </a:cubicBezTo>
                    <a:cubicBezTo>
                      <a:pt x="550" y="144"/>
                      <a:pt x="513" y="93"/>
                      <a:pt x="462" y="49"/>
                    </a:cubicBezTo>
                    <a:cubicBezTo>
                      <a:pt x="416" y="19"/>
                      <a:pt x="360" y="2"/>
                      <a:pt x="306" y="2"/>
                    </a:cubicBezTo>
                    <a:cubicBezTo>
                      <a:pt x="282" y="2"/>
                      <a:pt x="257" y="5"/>
                      <a:pt x="235" y="12"/>
                    </a:cubicBezTo>
                    <a:cubicBezTo>
                      <a:pt x="161" y="27"/>
                      <a:pt x="103" y="71"/>
                      <a:pt x="73" y="137"/>
                    </a:cubicBezTo>
                    <a:cubicBezTo>
                      <a:pt x="0" y="276"/>
                      <a:pt x="81" y="474"/>
                      <a:pt x="95" y="496"/>
                    </a:cubicBezTo>
                    <a:cubicBezTo>
                      <a:pt x="103" y="511"/>
                      <a:pt x="117" y="525"/>
                      <a:pt x="147" y="525"/>
                    </a:cubicBezTo>
                    <a:lnTo>
                      <a:pt x="161" y="525"/>
                    </a:lnTo>
                    <a:cubicBezTo>
                      <a:pt x="191" y="511"/>
                      <a:pt x="205" y="481"/>
                      <a:pt x="191" y="452"/>
                    </a:cubicBezTo>
                    <a:cubicBezTo>
                      <a:pt x="154" y="372"/>
                      <a:pt x="147" y="276"/>
                      <a:pt x="169" y="188"/>
                    </a:cubicBezTo>
                    <a:cubicBezTo>
                      <a:pt x="191" y="152"/>
                      <a:pt x="220" y="130"/>
                      <a:pt x="257" y="122"/>
                    </a:cubicBezTo>
                    <a:cubicBezTo>
                      <a:pt x="271" y="117"/>
                      <a:pt x="288" y="115"/>
                      <a:pt x="304" y="115"/>
                    </a:cubicBezTo>
                    <a:cubicBezTo>
                      <a:pt x="337" y="115"/>
                      <a:pt x="372" y="125"/>
                      <a:pt x="396" y="144"/>
                    </a:cubicBezTo>
                    <a:cubicBezTo>
                      <a:pt x="462" y="210"/>
                      <a:pt x="506" y="291"/>
                      <a:pt x="521" y="379"/>
                    </a:cubicBezTo>
                    <a:cubicBezTo>
                      <a:pt x="528" y="408"/>
                      <a:pt x="550" y="423"/>
                      <a:pt x="572" y="430"/>
                    </a:cubicBezTo>
                    <a:cubicBezTo>
                      <a:pt x="601" y="423"/>
                      <a:pt x="623" y="408"/>
                      <a:pt x="631" y="379"/>
                    </a:cubicBezTo>
                    <a:cubicBezTo>
                      <a:pt x="645" y="284"/>
                      <a:pt x="697" y="196"/>
                      <a:pt x="777" y="137"/>
                    </a:cubicBezTo>
                    <a:cubicBezTo>
                      <a:pt x="805" y="120"/>
                      <a:pt x="841" y="112"/>
                      <a:pt x="875" y="112"/>
                    </a:cubicBezTo>
                    <a:cubicBezTo>
                      <a:pt x="887" y="112"/>
                      <a:pt x="898" y="113"/>
                      <a:pt x="909" y="115"/>
                    </a:cubicBezTo>
                    <a:cubicBezTo>
                      <a:pt x="939" y="122"/>
                      <a:pt x="961" y="144"/>
                      <a:pt x="975" y="166"/>
                    </a:cubicBezTo>
                    <a:cubicBezTo>
                      <a:pt x="997" y="254"/>
                      <a:pt x="997" y="342"/>
                      <a:pt x="961" y="423"/>
                    </a:cubicBezTo>
                    <a:cubicBezTo>
                      <a:pt x="947" y="464"/>
                      <a:pt x="982" y="494"/>
                      <a:pt x="1018" y="494"/>
                    </a:cubicBezTo>
                    <a:cubicBezTo>
                      <a:pt x="1039" y="494"/>
                      <a:pt x="1060" y="484"/>
                      <a:pt x="1071" y="459"/>
                    </a:cubicBezTo>
                    <a:cubicBezTo>
                      <a:pt x="1071" y="437"/>
                      <a:pt x="1144" y="247"/>
                      <a:pt x="1071" y="115"/>
                    </a:cubicBezTo>
                    <a:cubicBezTo>
                      <a:pt x="1049" y="64"/>
                      <a:pt x="997" y="27"/>
                      <a:pt x="939" y="12"/>
                    </a:cubicBezTo>
                    <a:cubicBezTo>
                      <a:pt x="910" y="4"/>
                      <a:pt x="882" y="0"/>
                      <a:pt x="85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56;p47"/>
              <p:cNvSpPr/>
              <p:nvPr/>
            </p:nvSpPr>
            <p:spPr>
              <a:xfrm>
                <a:off x="5348000" y="765125"/>
                <a:ext cx="19650" cy="16300"/>
              </a:xfrm>
              <a:custGeom>
                <a:avLst/>
                <a:gdLst/>
                <a:ahLst/>
                <a:cxnLst/>
                <a:rect l="l" t="t" r="r" b="b"/>
                <a:pathLst>
                  <a:path w="786" h="652" extrusionOk="0">
                    <a:moveTo>
                      <a:pt x="233" y="1"/>
                    </a:moveTo>
                    <a:cubicBezTo>
                      <a:pt x="202" y="1"/>
                      <a:pt x="171" y="10"/>
                      <a:pt x="140" y="28"/>
                    </a:cubicBezTo>
                    <a:cubicBezTo>
                      <a:pt x="67" y="87"/>
                      <a:pt x="15" y="168"/>
                      <a:pt x="1" y="263"/>
                    </a:cubicBezTo>
                    <a:cubicBezTo>
                      <a:pt x="1" y="292"/>
                      <a:pt x="23" y="322"/>
                      <a:pt x="52" y="329"/>
                    </a:cubicBezTo>
                    <a:cubicBezTo>
                      <a:pt x="56" y="330"/>
                      <a:pt x="60" y="330"/>
                      <a:pt x="63" y="330"/>
                    </a:cubicBezTo>
                    <a:cubicBezTo>
                      <a:pt x="88" y="330"/>
                      <a:pt x="111" y="310"/>
                      <a:pt x="111" y="285"/>
                    </a:cubicBezTo>
                    <a:cubicBezTo>
                      <a:pt x="125" y="219"/>
                      <a:pt x="155" y="160"/>
                      <a:pt x="199" y="124"/>
                    </a:cubicBezTo>
                    <a:cubicBezTo>
                      <a:pt x="206" y="116"/>
                      <a:pt x="217" y="113"/>
                      <a:pt x="228" y="113"/>
                    </a:cubicBezTo>
                    <a:cubicBezTo>
                      <a:pt x="239" y="113"/>
                      <a:pt x="250" y="116"/>
                      <a:pt x="257" y="124"/>
                    </a:cubicBezTo>
                    <a:cubicBezTo>
                      <a:pt x="294" y="131"/>
                      <a:pt x="323" y="153"/>
                      <a:pt x="338" y="190"/>
                    </a:cubicBezTo>
                    <a:cubicBezTo>
                      <a:pt x="353" y="241"/>
                      <a:pt x="353" y="300"/>
                      <a:pt x="338" y="358"/>
                    </a:cubicBezTo>
                    <a:cubicBezTo>
                      <a:pt x="331" y="380"/>
                      <a:pt x="338" y="409"/>
                      <a:pt x="360" y="424"/>
                    </a:cubicBezTo>
                    <a:cubicBezTo>
                      <a:pt x="368" y="430"/>
                      <a:pt x="378" y="432"/>
                      <a:pt x="387" y="432"/>
                    </a:cubicBezTo>
                    <a:cubicBezTo>
                      <a:pt x="403" y="432"/>
                      <a:pt x="420" y="426"/>
                      <a:pt x="433" y="417"/>
                    </a:cubicBezTo>
                    <a:cubicBezTo>
                      <a:pt x="470" y="373"/>
                      <a:pt x="521" y="344"/>
                      <a:pt x="580" y="329"/>
                    </a:cubicBezTo>
                    <a:cubicBezTo>
                      <a:pt x="609" y="336"/>
                      <a:pt x="639" y="344"/>
                      <a:pt x="661" y="373"/>
                    </a:cubicBezTo>
                    <a:cubicBezTo>
                      <a:pt x="668" y="380"/>
                      <a:pt x="675" y="395"/>
                      <a:pt x="675" y="417"/>
                    </a:cubicBezTo>
                    <a:cubicBezTo>
                      <a:pt x="661" y="468"/>
                      <a:pt x="624" y="519"/>
                      <a:pt x="573" y="556"/>
                    </a:cubicBezTo>
                    <a:cubicBezTo>
                      <a:pt x="551" y="571"/>
                      <a:pt x="543" y="607"/>
                      <a:pt x="565" y="629"/>
                    </a:cubicBezTo>
                    <a:cubicBezTo>
                      <a:pt x="573" y="644"/>
                      <a:pt x="587" y="651"/>
                      <a:pt x="609" y="651"/>
                    </a:cubicBezTo>
                    <a:cubicBezTo>
                      <a:pt x="617" y="651"/>
                      <a:pt x="631" y="644"/>
                      <a:pt x="639" y="644"/>
                    </a:cubicBezTo>
                    <a:cubicBezTo>
                      <a:pt x="712" y="585"/>
                      <a:pt x="763" y="512"/>
                      <a:pt x="778" y="424"/>
                    </a:cubicBezTo>
                    <a:cubicBezTo>
                      <a:pt x="785" y="373"/>
                      <a:pt x="770" y="329"/>
                      <a:pt x="734" y="292"/>
                    </a:cubicBezTo>
                    <a:cubicBezTo>
                      <a:pt x="697" y="248"/>
                      <a:pt x="639" y="219"/>
                      <a:pt x="573" y="219"/>
                    </a:cubicBezTo>
                    <a:cubicBezTo>
                      <a:pt x="536" y="219"/>
                      <a:pt x="499" y="234"/>
                      <a:pt x="463" y="248"/>
                    </a:cubicBezTo>
                    <a:cubicBezTo>
                      <a:pt x="463" y="212"/>
                      <a:pt x="455" y="175"/>
                      <a:pt x="441" y="138"/>
                    </a:cubicBezTo>
                    <a:cubicBezTo>
                      <a:pt x="411" y="80"/>
                      <a:pt x="360" y="36"/>
                      <a:pt x="294" y="14"/>
                    </a:cubicBezTo>
                    <a:cubicBezTo>
                      <a:pt x="274" y="5"/>
                      <a:pt x="253" y="1"/>
                      <a:pt x="23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57;p47"/>
              <p:cNvSpPr/>
              <p:nvPr/>
            </p:nvSpPr>
            <p:spPr>
              <a:xfrm>
                <a:off x="5404275" y="782475"/>
                <a:ext cx="23300" cy="12550"/>
              </a:xfrm>
              <a:custGeom>
                <a:avLst/>
                <a:gdLst/>
                <a:ahLst/>
                <a:cxnLst/>
                <a:rect l="l" t="t" r="r" b="b"/>
                <a:pathLst>
                  <a:path w="932" h="502" extrusionOk="0">
                    <a:moveTo>
                      <a:pt x="239" y="0"/>
                    </a:moveTo>
                    <a:cubicBezTo>
                      <a:pt x="230" y="0"/>
                      <a:pt x="221" y="0"/>
                      <a:pt x="213" y="1"/>
                    </a:cubicBezTo>
                    <a:cubicBezTo>
                      <a:pt x="147" y="9"/>
                      <a:pt x="96" y="38"/>
                      <a:pt x="59" y="89"/>
                    </a:cubicBezTo>
                    <a:cubicBezTo>
                      <a:pt x="8" y="185"/>
                      <a:pt x="0" y="295"/>
                      <a:pt x="30" y="397"/>
                    </a:cubicBezTo>
                    <a:cubicBezTo>
                      <a:pt x="38" y="423"/>
                      <a:pt x="61" y="435"/>
                      <a:pt x="83" y="435"/>
                    </a:cubicBezTo>
                    <a:cubicBezTo>
                      <a:pt x="118" y="435"/>
                      <a:pt x="153" y="408"/>
                      <a:pt x="140" y="368"/>
                    </a:cubicBezTo>
                    <a:cubicBezTo>
                      <a:pt x="118" y="295"/>
                      <a:pt x="118" y="221"/>
                      <a:pt x="147" y="148"/>
                    </a:cubicBezTo>
                    <a:cubicBezTo>
                      <a:pt x="169" y="126"/>
                      <a:pt x="191" y="111"/>
                      <a:pt x="220" y="111"/>
                    </a:cubicBezTo>
                    <a:cubicBezTo>
                      <a:pt x="228" y="110"/>
                      <a:pt x="236" y="110"/>
                      <a:pt x="243" y="110"/>
                    </a:cubicBezTo>
                    <a:cubicBezTo>
                      <a:pt x="279" y="110"/>
                      <a:pt x="313" y="124"/>
                      <a:pt x="338" y="148"/>
                    </a:cubicBezTo>
                    <a:cubicBezTo>
                      <a:pt x="389" y="199"/>
                      <a:pt x="418" y="258"/>
                      <a:pt x="426" y="331"/>
                    </a:cubicBezTo>
                    <a:cubicBezTo>
                      <a:pt x="426" y="363"/>
                      <a:pt x="452" y="382"/>
                      <a:pt x="478" y="382"/>
                    </a:cubicBezTo>
                    <a:cubicBezTo>
                      <a:pt x="500" y="382"/>
                      <a:pt x="522" y="369"/>
                      <a:pt x="528" y="339"/>
                    </a:cubicBezTo>
                    <a:cubicBezTo>
                      <a:pt x="550" y="273"/>
                      <a:pt x="594" y="214"/>
                      <a:pt x="653" y="177"/>
                    </a:cubicBezTo>
                    <a:cubicBezTo>
                      <a:pt x="668" y="170"/>
                      <a:pt x="686" y="166"/>
                      <a:pt x="704" y="166"/>
                    </a:cubicBezTo>
                    <a:cubicBezTo>
                      <a:pt x="723" y="166"/>
                      <a:pt x="741" y="170"/>
                      <a:pt x="756" y="177"/>
                    </a:cubicBezTo>
                    <a:cubicBezTo>
                      <a:pt x="778" y="185"/>
                      <a:pt x="792" y="199"/>
                      <a:pt x="807" y="221"/>
                    </a:cubicBezTo>
                    <a:cubicBezTo>
                      <a:pt x="814" y="287"/>
                      <a:pt x="800" y="361"/>
                      <a:pt x="763" y="419"/>
                    </a:cubicBezTo>
                    <a:cubicBezTo>
                      <a:pt x="748" y="449"/>
                      <a:pt x="763" y="478"/>
                      <a:pt x="785" y="493"/>
                    </a:cubicBezTo>
                    <a:cubicBezTo>
                      <a:pt x="792" y="500"/>
                      <a:pt x="807" y="500"/>
                      <a:pt x="814" y="500"/>
                    </a:cubicBezTo>
                    <a:cubicBezTo>
                      <a:pt x="818" y="501"/>
                      <a:pt x="822" y="502"/>
                      <a:pt x="826" y="502"/>
                    </a:cubicBezTo>
                    <a:cubicBezTo>
                      <a:pt x="842" y="502"/>
                      <a:pt x="854" y="490"/>
                      <a:pt x="866" y="478"/>
                    </a:cubicBezTo>
                    <a:cubicBezTo>
                      <a:pt x="910" y="390"/>
                      <a:pt x="932" y="287"/>
                      <a:pt x="910" y="192"/>
                    </a:cubicBezTo>
                    <a:cubicBezTo>
                      <a:pt x="888" y="141"/>
                      <a:pt x="851" y="97"/>
                      <a:pt x="800" y="82"/>
                    </a:cubicBezTo>
                    <a:cubicBezTo>
                      <a:pt x="770" y="67"/>
                      <a:pt x="737" y="60"/>
                      <a:pt x="703" y="60"/>
                    </a:cubicBezTo>
                    <a:cubicBezTo>
                      <a:pt x="670" y="60"/>
                      <a:pt x="635" y="67"/>
                      <a:pt x="602" y="82"/>
                    </a:cubicBezTo>
                    <a:cubicBezTo>
                      <a:pt x="605" y="146"/>
                      <a:pt x="559" y="176"/>
                      <a:pt x="510" y="176"/>
                    </a:cubicBezTo>
                    <a:cubicBezTo>
                      <a:pt x="454" y="176"/>
                      <a:pt x="395" y="135"/>
                      <a:pt x="411" y="60"/>
                    </a:cubicBezTo>
                    <a:cubicBezTo>
                      <a:pt x="360" y="22"/>
                      <a:pt x="297" y="0"/>
                      <a:pt x="2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8;p47"/>
              <p:cNvSpPr/>
              <p:nvPr/>
            </p:nvSpPr>
            <p:spPr>
              <a:xfrm>
                <a:off x="5384650" y="779425"/>
                <a:ext cx="13225" cy="8050"/>
              </a:xfrm>
              <a:custGeom>
                <a:avLst/>
                <a:gdLst/>
                <a:ahLst/>
                <a:cxnLst/>
                <a:rect l="l" t="t" r="r" b="b"/>
                <a:pathLst>
                  <a:path w="529" h="322" extrusionOk="0">
                    <a:moveTo>
                      <a:pt x="389" y="0"/>
                    </a:moveTo>
                    <a:cubicBezTo>
                      <a:pt x="374" y="0"/>
                      <a:pt x="360" y="4"/>
                      <a:pt x="346" y="13"/>
                    </a:cubicBezTo>
                    <a:cubicBezTo>
                      <a:pt x="316" y="28"/>
                      <a:pt x="294" y="65"/>
                      <a:pt x="265" y="87"/>
                    </a:cubicBezTo>
                    <a:cubicBezTo>
                      <a:pt x="236" y="116"/>
                      <a:pt x="192" y="131"/>
                      <a:pt x="155" y="145"/>
                    </a:cubicBezTo>
                    <a:cubicBezTo>
                      <a:pt x="118" y="145"/>
                      <a:pt x="89" y="153"/>
                      <a:pt x="60" y="160"/>
                    </a:cubicBezTo>
                    <a:cubicBezTo>
                      <a:pt x="30" y="167"/>
                      <a:pt x="8" y="197"/>
                      <a:pt x="1" y="226"/>
                    </a:cubicBezTo>
                    <a:cubicBezTo>
                      <a:pt x="1" y="255"/>
                      <a:pt x="16" y="285"/>
                      <a:pt x="45" y="299"/>
                    </a:cubicBezTo>
                    <a:cubicBezTo>
                      <a:pt x="67" y="314"/>
                      <a:pt x="96" y="314"/>
                      <a:pt x="126" y="321"/>
                    </a:cubicBezTo>
                    <a:lnTo>
                      <a:pt x="302" y="321"/>
                    </a:lnTo>
                    <a:cubicBezTo>
                      <a:pt x="353" y="321"/>
                      <a:pt x="397" y="307"/>
                      <a:pt x="441" y="285"/>
                    </a:cubicBezTo>
                    <a:cubicBezTo>
                      <a:pt x="500" y="248"/>
                      <a:pt x="529" y="175"/>
                      <a:pt x="514" y="101"/>
                    </a:cubicBezTo>
                    <a:cubicBezTo>
                      <a:pt x="497" y="55"/>
                      <a:pt x="443" y="0"/>
                      <a:pt x="38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59;p47"/>
              <p:cNvSpPr/>
              <p:nvPr/>
            </p:nvSpPr>
            <p:spPr>
              <a:xfrm>
                <a:off x="5313900" y="752175"/>
                <a:ext cx="9025" cy="12000"/>
              </a:xfrm>
              <a:custGeom>
                <a:avLst/>
                <a:gdLst/>
                <a:ahLst/>
                <a:cxnLst/>
                <a:rect l="l" t="t" r="r" b="b"/>
                <a:pathLst>
                  <a:path w="361" h="480" extrusionOk="0">
                    <a:moveTo>
                      <a:pt x="103" y="1"/>
                    </a:moveTo>
                    <a:cubicBezTo>
                      <a:pt x="2" y="1"/>
                      <a:pt x="8" y="107"/>
                      <a:pt x="8" y="194"/>
                    </a:cubicBezTo>
                    <a:cubicBezTo>
                      <a:pt x="1" y="268"/>
                      <a:pt x="8" y="341"/>
                      <a:pt x="38" y="414"/>
                    </a:cubicBezTo>
                    <a:cubicBezTo>
                      <a:pt x="67" y="459"/>
                      <a:pt x="117" y="480"/>
                      <a:pt x="169" y="480"/>
                    </a:cubicBezTo>
                    <a:cubicBezTo>
                      <a:pt x="194" y="480"/>
                      <a:pt x="219" y="475"/>
                      <a:pt x="243" y="466"/>
                    </a:cubicBezTo>
                    <a:cubicBezTo>
                      <a:pt x="309" y="422"/>
                      <a:pt x="353" y="356"/>
                      <a:pt x="353" y="282"/>
                    </a:cubicBezTo>
                    <a:cubicBezTo>
                      <a:pt x="360" y="143"/>
                      <a:pt x="265" y="26"/>
                      <a:pt x="133" y="4"/>
                    </a:cubicBezTo>
                    <a:cubicBezTo>
                      <a:pt x="122" y="2"/>
                      <a:pt x="112" y="1"/>
                      <a:pt x="103" y="1"/>
                    </a:cubicBezTo>
                    <a:close/>
                  </a:path>
                </a:pathLst>
              </a:custGeom>
              <a:solidFill>
                <a:srgbClr val="FFC7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60;p47"/>
              <p:cNvSpPr/>
              <p:nvPr/>
            </p:nvSpPr>
            <p:spPr>
              <a:xfrm>
                <a:off x="5317200" y="790375"/>
                <a:ext cx="12325" cy="6075"/>
              </a:xfrm>
              <a:custGeom>
                <a:avLst/>
                <a:gdLst/>
                <a:ahLst/>
                <a:cxnLst/>
                <a:rect l="l" t="t" r="r" b="b"/>
                <a:pathLst>
                  <a:path w="493" h="243" extrusionOk="0">
                    <a:moveTo>
                      <a:pt x="324" y="1"/>
                    </a:moveTo>
                    <a:cubicBezTo>
                      <a:pt x="302" y="8"/>
                      <a:pt x="280" y="15"/>
                      <a:pt x="258" y="37"/>
                    </a:cubicBezTo>
                    <a:cubicBezTo>
                      <a:pt x="221" y="52"/>
                      <a:pt x="192" y="52"/>
                      <a:pt x="155" y="52"/>
                    </a:cubicBezTo>
                    <a:cubicBezTo>
                      <a:pt x="140" y="52"/>
                      <a:pt x="125" y="51"/>
                      <a:pt x="110" y="51"/>
                    </a:cubicBezTo>
                    <a:cubicBezTo>
                      <a:pt x="80" y="51"/>
                      <a:pt x="52" y="54"/>
                      <a:pt x="38" y="74"/>
                    </a:cubicBezTo>
                    <a:cubicBezTo>
                      <a:pt x="1" y="111"/>
                      <a:pt x="8" y="162"/>
                      <a:pt x="45" y="191"/>
                    </a:cubicBezTo>
                    <a:cubicBezTo>
                      <a:pt x="74" y="213"/>
                      <a:pt x="118" y="235"/>
                      <a:pt x="162" y="235"/>
                    </a:cubicBezTo>
                    <a:cubicBezTo>
                      <a:pt x="221" y="243"/>
                      <a:pt x="280" y="243"/>
                      <a:pt x="331" y="243"/>
                    </a:cubicBezTo>
                    <a:cubicBezTo>
                      <a:pt x="367" y="243"/>
                      <a:pt x="397" y="243"/>
                      <a:pt x="426" y="228"/>
                    </a:cubicBezTo>
                    <a:cubicBezTo>
                      <a:pt x="470" y="199"/>
                      <a:pt x="492" y="133"/>
                      <a:pt x="463" y="81"/>
                    </a:cubicBezTo>
                    <a:cubicBezTo>
                      <a:pt x="433" y="30"/>
                      <a:pt x="382" y="1"/>
                      <a:pt x="324" y="1"/>
                    </a:cubicBezTo>
                    <a:close/>
                  </a:path>
                </a:pathLst>
              </a:custGeom>
              <a:solidFill>
                <a:srgbClr val="FFC7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61;p47"/>
              <p:cNvSpPr/>
              <p:nvPr/>
            </p:nvSpPr>
            <p:spPr>
              <a:xfrm>
                <a:off x="5148400" y="782400"/>
                <a:ext cx="243250" cy="148450"/>
              </a:xfrm>
              <a:custGeom>
                <a:avLst/>
                <a:gdLst/>
                <a:ahLst/>
                <a:cxnLst/>
                <a:rect l="l" t="t" r="r" b="b"/>
                <a:pathLst>
                  <a:path w="9730" h="5938" extrusionOk="0">
                    <a:moveTo>
                      <a:pt x="2842" y="0"/>
                    </a:moveTo>
                    <a:cubicBezTo>
                      <a:pt x="2632" y="0"/>
                      <a:pt x="2421" y="24"/>
                      <a:pt x="2215" y="70"/>
                    </a:cubicBezTo>
                    <a:cubicBezTo>
                      <a:pt x="1841" y="158"/>
                      <a:pt x="1481" y="305"/>
                      <a:pt x="1151" y="496"/>
                    </a:cubicBezTo>
                    <a:cubicBezTo>
                      <a:pt x="110" y="1112"/>
                      <a:pt x="0" y="2578"/>
                      <a:pt x="946" y="3333"/>
                    </a:cubicBezTo>
                    <a:cubicBezTo>
                      <a:pt x="2273" y="4418"/>
                      <a:pt x="3798" y="5239"/>
                      <a:pt x="5433" y="5753"/>
                    </a:cubicBezTo>
                    <a:cubicBezTo>
                      <a:pt x="5819" y="5876"/>
                      <a:pt x="6217" y="5937"/>
                      <a:pt x="6615" y="5937"/>
                    </a:cubicBezTo>
                    <a:cubicBezTo>
                      <a:pt x="7118" y="5937"/>
                      <a:pt x="7620" y="5839"/>
                      <a:pt x="8095" y="5643"/>
                    </a:cubicBezTo>
                    <a:cubicBezTo>
                      <a:pt x="8300" y="5555"/>
                      <a:pt x="8505" y="5452"/>
                      <a:pt x="8696" y="5335"/>
                    </a:cubicBezTo>
                    <a:cubicBezTo>
                      <a:pt x="9678" y="4755"/>
                      <a:pt x="9730" y="3362"/>
                      <a:pt x="8806" y="2703"/>
                    </a:cubicBezTo>
                    <a:cubicBezTo>
                      <a:pt x="7259" y="1625"/>
                      <a:pt x="5572" y="774"/>
                      <a:pt x="3791" y="166"/>
                    </a:cubicBezTo>
                    <a:cubicBezTo>
                      <a:pt x="3485" y="55"/>
                      <a:pt x="3164" y="0"/>
                      <a:pt x="284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62;p47"/>
              <p:cNvSpPr/>
              <p:nvPr/>
            </p:nvSpPr>
            <p:spPr>
              <a:xfrm>
                <a:off x="5152425" y="819900"/>
                <a:ext cx="235925" cy="111100"/>
              </a:xfrm>
              <a:custGeom>
                <a:avLst/>
                <a:gdLst/>
                <a:ahLst/>
                <a:cxnLst/>
                <a:rect l="l" t="t" r="r" b="b"/>
                <a:pathLst>
                  <a:path w="9437" h="4444" extrusionOk="0">
                    <a:moveTo>
                      <a:pt x="199" y="0"/>
                    </a:moveTo>
                    <a:lnTo>
                      <a:pt x="199" y="0"/>
                    </a:lnTo>
                    <a:cubicBezTo>
                      <a:pt x="1" y="675"/>
                      <a:pt x="228" y="1400"/>
                      <a:pt x="778" y="1833"/>
                    </a:cubicBezTo>
                    <a:cubicBezTo>
                      <a:pt x="2120" y="2926"/>
                      <a:pt x="3652" y="3754"/>
                      <a:pt x="5309" y="4267"/>
                    </a:cubicBezTo>
                    <a:cubicBezTo>
                      <a:pt x="5678" y="4385"/>
                      <a:pt x="6061" y="4443"/>
                      <a:pt x="6443" y="4443"/>
                    </a:cubicBezTo>
                    <a:cubicBezTo>
                      <a:pt x="6939" y="4443"/>
                      <a:pt x="7436" y="4345"/>
                      <a:pt x="7904" y="4150"/>
                    </a:cubicBezTo>
                    <a:cubicBezTo>
                      <a:pt x="8117" y="4062"/>
                      <a:pt x="8330" y="3959"/>
                      <a:pt x="8527" y="3842"/>
                    </a:cubicBezTo>
                    <a:cubicBezTo>
                      <a:pt x="9143" y="3475"/>
                      <a:pt x="9437" y="2735"/>
                      <a:pt x="9239" y="2046"/>
                    </a:cubicBezTo>
                    <a:cubicBezTo>
                      <a:pt x="9231" y="2016"/>
                      <a:pt x="9217" y="1987"/>
                      <a:pt x="9209" y="1958"/>
                    </a:cubicBezTo>
                    <a:cubicBezTo>
                      <a:pt x="9131" y="1761"/>
                      <a:pt x="8949" y="1681"/>
                      <a:pt x="8710" y="1681"/>
                    </a:cubicBezTo>
                    <a:cubicBezTo>
                      <a:pt x="8120" y="1681"/>
                      <a:pt x="7182" y="2170"/>
                      <a:pt x="6592" y="2603"/>
                    </a:cubicBezTo>
                    <a:cubicBezTo>
                      <a:pt x="6489" y="2676"/>
                      <a:pt x="6401" y="2764"/>
                      <a:pt x="6328" y="2867"/>
                    </a:cubicBezTo>
                    <a:cubicBezTo>
                      <a:pt x="6148" y="3137"/>
                      <a:pt x="5850" y="3291"/>
                      <a:pt x="5543" y="3291"/>
                    </a:cubicBezTo>
                    <a:cubicBezTo>
                      <a:pt x="5450" y="3291"/>
                      <a:pt x="5356" y="3277"/>
                      <a:pt x="5265" y="3248"/>
                    </a:cubicBezTo>
                    <a:lnTo>
                      <a:pt x="5258" y="3248"/>
                    </a:lnTo>
                    <a:cubicBezTo>
                      <a:pt x="3615" y="2735"/>
                      <a:pt x="2098" y="1914"/>
                      <a:pt x="763" y="829"/>
                    </a:cubicBezTo>
                    <a:cubicBezTo>
                      <a:pt x="499" y="616"/>
                      <a:pt x="301" y="330"/>
                      <a:pt x="19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863;p47"/>
              <p:cNvSpPr/>
              <p:nvPr/>
            </p:nvSpPr>
            <p:spPr>
              <a:xfrm>
                <a:off x="5180850" y="840825"/>
                <a:ext cx="23850" cy="13000"/>
              </a:xfrm>
              <a:custGeom>
                <a:avLst/>
                <a:gdLst/>
                <a:ahLst/>
                <a:cxnLst/>
                <a:rect l="l" t="t" r="r" b="b"/>
                <a:pathLst>
                  <a:path w="954" h="520" extrusionOk="0">
                    <a:moveTo>
                      <a:pt x="727" y="1"/>
                    </a:moveTo>
                    <a:cubicBezTo>
                      <a:pt x="676" y="1"/>
                      <a:pt x="625" y="17"/>
                      <a:pt x="587" y="50"/>
                    </a:cubicBezTo>
                    <a:cubicBezTo>
                      <a:pt x="535" y="87"/>
                      <a:pt x="499" y="131"/>
                      <a:pt x="477" y="182"/>
                    </a:cubicBezTo>
                    <a:cubicBezTo>
                      <a:pt x="455" y="138"/>
                      <a:pt x="418" y="102"/>
                      <a:pt x="374" y="72"/>
                    </a:cubicBezTo>
                    <a:cubicBezTo>
                      <a:pt x="336" y="51"/>
                      <a:pt x="295" y="39"/>
                      <a:pt x="254" y="39"/>
                    </a:cubicBezTo>
                    <a:cubicBezTo>
                      <a:pt x="225" y="39"/>
                      <a:pt x="196" y="45"/>
                      <a:pt x="169" y="58"/>
                    </a:cubicBezTo>
                    <a:cubicBezTo>
                      <a:pt x="103" y="72"/>
                      <a:pt x="51" y="109"/>
                      <a:pt x="29" y="168"/>
                    </a:cubicBezTo>
                    <a:cubicBezTo>
                      <a:pt x="0" y="278"/>
                      <a:pt x="15" y="388"/>
                      <a:pt x="66" y="483"/>
                    </a:cubicBezTo>
                    <a:cubicBezTo>
                      <a:pt x="81" y="505"/>
                      <a:pt x="95" y="519"/>
                      <a:pt x="117" y="519"/>
                    </a:cubicBezTo>
                    <a:cubicBezTo>
                      <a:pt x="125" y="519"/>
                      <a:pt x="139" y="519"/>
                      <a:pt x="147" y="512"/>
                    </a:cubicBezTo>
                    <a:cubicBezTo>
                      <a:pt x="176" y="498"/>
                      <a:pt x="183" y="468"/>
                      <a:pt x="169" y="439"/>
                    </a:cubicBezTo>
                    <a:cubicBezTo>
                      <a:pt x="132" y="373"/>
                      <a:pt x="117" y="292"/>
                      <a:pt x="132" y="219"/>
                    </a:cubicBezTo>
                    <a:cubicBezTo>
                      <a:pt x="147" y="190"/>
                      <a:pt x="169" y="168"/>
                      <a:pt x="198" y="168"/>
                    </a:cubicBezTo>
                    <a:cubicBezTo>
                      <a:pt x="218" y="161"/>
                      <a:pt x="238" y="157"/>
                      <a:pt x="257" y="157"/>
                    </a:cubicBezTo>
                    <a:cubicBezTo>
                      <a:pt x="280" y="157"/>
                      <a:pt x="302" y="163"/>
                      <a:pt x="323" y="175"/>
                    </a:cubicBezTo>
                    <a:cubicBezTo>
                      <a:pt x="381" y="219"/>
                      <a:pt x="418" y="285"/>
                      <a:pt x="433" y="366"/>
                    </a:cubicBezTo>
                    <a:cubicBezTo>
                      <a:pt x="440" y="388"/>
                      <a:pt x="462" y="410"/>
                      <a:pt x="491" y="410"/>
                    </a:cubicBezTo>
                    <a:cubicBezTo>
                      <a:pt x="521" y="402"/>
                      <a:pt x="543" y="388"/>
                      <a:pt x="543" y="358"/>
                    </a:cubicBezTo>
                    <a:cubicBezTo>
                      <a:pt x="550" y="278"/>
                      <a:pt x="594" y="197"/>
                      <a:pt x="653" y="146"/>
                    </a:cubicBezTo>
                    <a:cubicBezTo>
                      <a:pt x="675" y="129"/>
                      <a:pt x="705" y="121"/>
                      <a:pt x="734" y="121"/>
                    </a:cubicBezTo>
                    <a:cubicBezTo>
                      <a:pt x="744" y="121"/>
                      <a:pt x="753" y="122"/>
                      <a:pt x="763" y="124"/>
                    </a:cubicBezTo>
                    <a:cubicBezTo>
                      <a:pt x="785" y="124"/>
                      <a:pt x="807" y="138"/>
                      <a:pt x="814" y="160"/>
                    </a:cubicBezTo>
                    <a:cubicBezTo>
                      <a:pt x="843" y="226"/>
                      <a:pt x="843" y="300"/>
                      <a:pt x="814" y="373"/>
                    </a:cubicBezTo>
                    <a:cubicBezTo>
                      <a:pt x="807" y="402"/>
                      <a:pt x="821" y="432"/>
                      <a:pt x="851" y="439"/>
                    </a:cubicBezTo>
                    <a:cubicBezTo>
                      <a:pt x="856" y="440"/>
                      <a:pt x="861" y="441"/>
                      <a:pt x="866" y="441"/>
                    </a:cubicBezTo>
                    <a:cubicBezTo>
                      <a:pt x="892" y="441"/>
                      <a:pt x="918" y="426"/>
                      <a:pt x="924" y="402"/>
                    </a:cubicBezTo>
                    <a:cubicBezTo>
                      <a:pt x="953" y="300"/>
                      <a:pt x="953" y="197"/>
                      <a:pt x="909" y="102"/>
                    </a:cubicBezTo>
                    <a:cubicBezTo>
                      <a:pt x="880" y="50"/>
                      <a:pt x="836" y="21"/>
                      <a:pt x="777" y="6"/>
                    </a:cubicBezTo>
                    <a:cubicBezTo>
                      <a:pt x="761" y="3"/>
                      <a:pt x="744" y="1"/>
                      <a:pt x="72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864;p47"/>
              <p:cNvSpPr/>
              <p:nvPr/>
            </p:nvSpPr>
            <p:spPr>
              <a:xfrm>
                <a:off x="5324350" y="851400"/>
                <a:ext cx="28250" cy="15300"/>
              </a:xfrm>
              <a:custGeom>
                <a:avLst/>
                <a:gdLst/>
                <a:ahLst/>
                <a:cxnLst/>
                <a:rect l="l" t="t" r="r" b="b"/>
                <a:pathLst>
                  <a:path w="1130" h="612" extrusionOk="0">
                    <a:moveTo>
                      <a:pt x="297" y="0"/>
                    </a:moveTo>
                    <a:cubicBezTo>
                      <a:pt x="288" y="0"/>
                      <a:pt x="280" y="0"/>
                      <a:pt x="272" y="1"/>
                    </a:cubicBezTo>
                    <a:cubicBezTo>
                      <a:pt x="199" y="9"/>
                      <a:pt x="133" y="38"/>
                      <a:pt x="89" y="96"/>
                    </a:cubicBezTo>
                    <a:cubicBezTo>
                      <a:pt x="1" y="221"/>
                      <a:pt x="45" y="434"/>
                      <a:pt x="52" y="456"/>
                    </a:cubicBezTo>
                    <a:cubicBezTo>
                      <a:pt x="58" y="480"/>
                      <a:pt x="79" y="494"/>
                      <a:pt x="103" y="494"/>
                    </a:cubicBezTo>
                    <a:cubicBezTo>
                      <a:pt x="108" y="494"/>
                      <a:pt x="113" y="494"/>
                      <a:pt x="118" y="492"/>
                    </a:cubicBezTo>
                    <a:cubicBezTo>
                      <a:pt x="147" y="485"/>
                      <a:pt x="169" y="456"/>
                      <a:pt x="162" y="426"/>
                    </a:cubicBezTo>
                    <a:cubicBezTo>
                      <a:pt x="133" y="338"/>
                      <a:pt x="140" y="243"/>
                      <a:pt x="184" y="162"/>
                    </a:cubicBezTo>
                    <a:cubicBezTo>
                      <a:pt x="206" y="133"/>
                      <a:pt x="235" y="118"/>
                      <a:pt x="272" y="118"/>
                    </a:cubicBezTo>
                    <a:cubicBezTo>
                      <a:pt x="281" y="117"/>
                      <a:pt x="289" y="117"/>
                      <a:pt x="298" y="117"/>
                    </a:cubicBezTo>
                    <a:cubicBezTo>
                      <a:pt x="340" y="117"/>
                      <a:pt x="381" y="132"/>
                      <a:pt x="411" y="162"/>
                    </a:cubicBezTo>
                    <a:cubicBezTo>
                      <a:pt x="463" y="236"/>
                      <a:pt x="492" y="324"/>
                      <a:pt x="492" y="412"/>
                    </a:cubicBezTo>
                    <a:cubicBezTo>
                      <a:pt x="492" y="446"/>
                      <a:pt x="520" y="468"/>
                      <a:pt x="549" y="468"/>
                    </a:cubicBezTo>
                    <a:cubicBezTo>
                      <a:pt x="569" y="468"/>
                      <a:pt x="590" y="458"/>
                      <a:pt x="602" y="434"/>
                    </a:cubicBezTo>
                    <a:cubicBezTo>
                      <a:pt x="631" y="346"/>
                      <a:pt x="697" y="265"/>
                      <a:pt x="785" y="214"/>
                    </a:cubicBezTo>
                    <a:cubicBezTo>
                      <a:pt x="805" y="207"/>
                      <a:pt x="825" y="204"/>
                      <a:pt x="845" y="204"/>
                    </a:cubicBezTo>
                    <a:cubicBezTo>
                      <a:pt x="869" y="204"/>
                      <a:pt x="893" y="209"/>
                      <a:pt x="917" y="221"/>
                    </a:cubicBezTo>
                    <a:cubicBezTo>
                      <a:pt x="947" y="236"/>
                      <a:pt x="969" y="258"/>
                      <a:pt x="976" y="287"/>
                    </a:cubicBezTo>
                    <a:cubicBezTo>
                      <a:pt x="983" y="368"/>
                      <a:pt x="961" y="456"/>
                      <a:pt x="917" y="529"/>
                    </a:cubicBezTo>
                    <a:cubicBezTo>
                      <a:pt x="903" y="558"/>
                      <a:pt x="910" y="588"/>
                      <a:pt x="939" y="602"/>
                    </a:cubicBezTo>
                    <a:cubicBezTo>
                      <a:pt x="947" y="610"/>
                      <a:pt x="954" y="610"/>
                      <a:pt x="969" y="610"/>
                    </a:cubicBezTo>
                    <a:cubicBezTo>
                      <a:pt x="973" y="611"/>
                      <a:pt x="976" y="612"/>
                      <a:pt x="980" y="612"/>
                    </a:cubicBezTo>
                    <a:cubicBezTo>
                      <a:pt x="998" y="612"/>
                      <a:pt x="1014" y="598"/>
                      <a:pt x="1020" y="580"/>
                    </a:cubicBezTo>
                    <a:cubicBezTo>
                      <a:pt x="1035" y="566"/>
                      <a:pt x="1130" y="390"/>
                      <a:pt x="1086" y="250"/>
                    </a:cubicBezTo>
                    <a:cubicBezTo>
                      <a:pt x="1064" y="192"/>
                      <a:pt x="1020" y="140"/>
                      <a:pt x="969" y="118"/>
                    </a:cubicBezTo>
                    <a:cubicBezTo>
                      <a:pt x="930" y="99"/>
                      <a:pt x="889" y="90"/>
                      <a:pt x="849" y="90"/>
                    </a:cubicBezTo>
                    <a:cubicBezTo>
                      <a:pt x="812" y="90"/>
                      <a:pt x="776" y="97"/>
                      <a:pt x="741" y="111"/>
                    </a:cubicBezTo>
                    <a:cubicBezTo>
                      <a:pt x="683" y="140"/>
                      <a:pt x="624" y="184"/>
                      <a:pt x="580" y="243"/>
                    </a:cubicBezTo>
                    <a:cubicBezTo>
                      <a:pt x="565" y="184"/>
                      <a:pt x="536" y="126"/>
                      <a:pt x="492" y="82"/>
                    </a:cubicBezTo>
                    <a:cubicBezTo>
                      <a:pt x="439" y="29"/>
                      <a:pt x="369" y="0"/>
                      <a:pt x="29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865;p47"/>
              <p:cNvSpPr/>
              <p:nvPr/>
            </p:nvSpPr>
            <p:spPr>
              <a:xfrm>
                <a:off x="5245350" y="877950"/>
                <a:ext cx="28250" cy="14725"/>
              </a:xfrm>
              <a:custGeom>
                <a:avLst/>
                <a:gdLst/>
                <a:ahLst/>
                <a:cxnLst/>
                <a:rect l="l" t="t" r="r" b="b"/>
                <a:pathLst>
                  <a:path w="1130" h="589" extrusionOk="0">
                    <a:moveTo>
                      <a:pt x="297" y="1"/>
                    </a:moveTo>
                    <a:cubicBezTo>
                      <a:pt x="286" y="1"/>
                      <a:pt x="276" y="1"/>
                      <a:pt x="265" y="2"/>
                    </a:cubicBezTo>
                    <a:cubicBezTo>
                      <a:pt x="199" y="2"/>
                      <a:pt x="133" y="39"/>
                      <a:pt x="89" y="98"/>
                    </a:cubicBezTo>
                    <a:cubicBezTo>
                      <a:pt x="1" y="222"/>
                      <a:pt x="52" y="428"/>
                      <a:pt x="60" y="457"/>
                    </a:cubicBezTo>
                    <a:cubicBezTo>
                      <a:pt x="62" y="479"/>
                      <a:pt x="82" y="489"/>
                      <a:pt x="104" y="489"/>
                    </a:cubicBezTo>
                    <a:cubicBezTo>
                      <a:pt x="140" y="489"/>
                      <a:pt x="180" y="464"/>
                      <a:pt x="162" y="428"/>
                    </a:cubicBezTo>
                    <a:cubicBezTo>
                      <a:pt x="140" y="340"/>
                      <a:pt x="147" y="244"/>
                      <a:pt x="184" y="156"/>
                    </a:cubicBezTo>
                    <a:cubicBezTo>
                      <a:pt x="206" y="127"/>
                      <a:pt x="235" y="112"/>
                      <a:pt x="272" y="112"/>
                    </a:cubicBezTo>
                    <a:cubicBezTo>
                      <a:pt x="281" y="111"/>
                      <a:pt x="289" y="110"/>
                      <a:pt x="298" y="110"/>
                    </a:cubicBezTo>
                    <a:cubicBezTo>
                      <a:pt x="340" y="110"/>
                      <a:pt x="381" y="126"/>
                      <a:pt x="411" y="156"/>
                    </a:cubicBezTo>
                    <a:cubicBezTo>
                      <a:pt x="470" y="222"/>
                      <a:pt x="499" y="310"/>
                      <a:pt x="499" y="406"/>
                    </a:cubicBezTo>
                    <a:cubicBezTo>
                      <a:pt x="499" y="428"/>
                      <a:pt x="514" y="457"/>
                      <a:pt x="543" y="457"/>
                    </a:cubicBezTo>
                    <a:cubicBezTo>
                      <a:pt x="548" y="458"/>
                      <a:pt x="553" y="459"/>
                      <a:pt x="558" y="459"/>
                    </a:cubicBezTo>
                    <a:cubicBezTo>
                      <a:pt x="580" y="459"/>
                      <a:pt x="597" y="445"/>
                      <a:pt x="609" y="420"/>
                    </a:cubicBezTo>
                    <a:cubicBezTo>
                      <a:pt x="639" y="332"/>
                      <a:pt x="705" y="252"/>
                      <a:pt x="793" y="200"/>
                    </a:cubicBezTo>
                    <a:cubicBezTo>
                      <a:pt x="811" y="193"/>
                      <a:pt x="833" y="189"/>
                      <a:pt x="856" y="189"/>
                    </a:cubicBezTo>
                    <a:cubicBezTo>
                      <a:pt x="879" y="189"/>
                      <a:pt x="903" y="193"/>
                      <a:pt x="925" y="200"/>
                    </a:cubicBezTo>
                    <a:cubicBezTo>
                      <a:pt x="954" y="208"/>
                      <a:pt x="976" y="230"/>
                      <a:pt x="983" y="259"/>
                    </a:cubicBezTo>
                    <a:cubicBezTo>
                      <a:pt x="998" y="347"/>
                      <a:pt x="976" y="435"/>
                      <a:pt x="932" y="508"/>
                    </a:cubicBezTo>
                    <a:cubicBezTo>
                      <a:pt x="917" y="538"/>
                      <a:pt x="925" y="567"/>
                      <a:pt x="954" y="582"/>
                    </a:cubicBezTo>
                    <a:cubicBezTo>
                      <a:pt x="961" y="589"/>
                      <a:pt x="969" y="589"/>
                      <a:pt x="983" y="589"/>
                    </a:cubicBezTo>
                    <a:cubicBezTo>
                      <a:pt x="998" y="589"/>
                      <a:pt x="1020" y="582"/>
                      <a:pt x="1027" y="567"/>
                    </a:cubicBezTo>
                    <a:cubicBezTo>
                      <a:pt x="1035" y="545"/>
                      <a:pt x="1130" y="369"/>
                      <a:pt x="1086" y="230"/>
                    </a:cubicBezTo>
                    <a:cubicBezTo>
                      <a:pt x="1064" y="171"/>
                      <a:pt x="1020" y="127"/>
                      <a:pt x="961" y="105"/>
                    </a:cubicBezTo>
                    <a:cubicBezTo>
                      <a:pt x="928" y="87"/>
                      <a:pt x="892" y="77"/>
                      <a:pt x="854" y="77"/>
                    </a:cubicBezTo>
                    <a:cubicBezTo>
                      <a:pt x="817" y="77"/>
                      <a:pt x="778" y="87"/>
                      <a:pt x="741" y="105"/>
                    </a:cubicBezTo>
                    <a:cubicBezTo>
                      <a:pt x="675" y="134"/>
                      <a:pt x="624" y="178"/>
                      <a:pt x="580" y="237"/>
                    </a:cubicBezTo>
                    <a:cubicBezTo>
                      <a:pt x="565" y="178"/>
                      <a:pt x="536" y="120"/>
                      <a:pt x="492" y="76"/>
                    </a:cubicBezTo>
                    <a:cubicBezTo>
                      <a:pt x="441" y="24"/>
                      <a:pt x="372" y="1"/>
                      <a:pt x="2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866;p47"/>
              <p:cNvSpPr/>
              <p:nvPr/>
            </p:nvSpPr>
            <p:spPr>
              <a:xfrm>
                <a:off x="5201725" y="797950"/>
                <a:ext cx="28450" cy="13900"/>
              </a:xfrm>
              <a:custGeom>
                <a:avLst/>
                <a:gdLst/>
                <a:ahLst/>
                <a:cxnLst/>
                <a:rect l="l" t="t" r="r" b="b"/>
                <a:pathLst>
                  <a:path w="1138" h="556" extrusionOk="0">
                    <a:moveTo>
                      <a:pt x="869" y="0"/>
                    </a:moveTo>
                    <a:cubicBezTo>
                      <a:pt x="812" y="0"/>
                      <a:pt x="754" y="17"/>
                      <a:pt x="705" y="50"/>
                    </a:cubicBezTo>
                    <a:cubicBezTo>
                      <a:pt x="646" y="86"/>
                      <a:pt x="602" y="145"/>
                      <a:pt x="573" y="211"/>
                    </a:cubicBezTo>
                    <a:cubicBezTo>
                      <a:pt x="551" y="152"/>
                      <a:pt x="507" y="108"/>
                      <a:pt x="455" y="72"/>
                    </a:cubicBezTo>
                    <a:cubicBezTo>
                      <a:pt x="408" y="43"/>
                      <a:pt x="358" y="27"/>
                      <a:pt x="306" y="27"/>
                    </a:cubicBezTo>
                    <a:cubicBezTo>
                      <a:pt x="278" y="27"/>
                      <a:pt x="249" y="32"/>
                      <a:pt x="221" y="42"/>
                    </a:cubicBezTo>
                    <a:cubicBezTo>
                      <a:pt x="155" y="57"/>
                      <a:pt x="96" y="101"/>
                      <a:pt x="67" y="167"/>
                    </a:cubicBezTo>
                    <a:cubicBezTo>
                      <a:pt x="1" y="306"/>
                      <a:pt x="89" y="504"/>
                      <a:pt x="104" y="526"/>
                    </a:cubicBezTo>
                    <a:cubicBezTo>
                      <a:pt x="111" y="541"/>
                      <a:pt x="126" y="556"/>
                      <a:pt x="148" y="556"/>
                    </a:cubicBezTo>
                    <a:cubicBezTo>
                      <a:pt x="155" y="556"/>
                      <a:pt x="162" y="556"/>
                      <a:pt x="170" y="548"/>
                    </a:cubicBezTo>
                    <a:cubicBezTo>
                      <a:pt x="199" y="541"/>
                      <a:pt x="214" y="504"/>
                      <a:pt x="199" y="475"/>
                    </a:cubicBezTo>
                    <a:cubicBezTo>
                      <a:pt x="155" y="394"/>
                      <a:pt x="140" y="299"/>
                      <a:pt x="162" y="211"/>
                    </a:cubicBezTo>
                    <a:cubicBezTo>
                      <a:pt x="177" y="182"/>
                      <a:pt x="214" y="152"/>
                      <a:pt x="250" y="145"/>
                    </a:cubicBezTo>
                    <a:cubicBezTo>
                      <a:pt x="265" y="140"/>
                      <a:pt x="280" y="138"/>
                      <a:pt x="296" y="138"/>
                    </a:cubicBezTo>
                    <a:cubicBezTo>
                      <a:pt x="328" y="138"/>
                      <a:pt x="360" y="147"/>
                      <a:pt x="389" y="167"/>
                    </a:cubicBezTo>
                    <a:cubicBezTo>
                      <a:pt x="463" y="218"/>
                      <a:pt x="507" y="299"/>
                      <a:pt x="521" y="394"/>
                    </a:cubicBezTo>
                    <a:cubicBezTo>
                      <a:pt x="529" y="416"/>
                      <a:pt x="551" y="438"/>
                      <a:pt x="573" y="438"/>
                    </a:cubicBezTo>
                    <a:cubicBezTo>
                      <a:pt x="602" y="438"/>
                      <a:pt x="624" y="416"/>
                      <a:pt x="631" y="387"/>
                    </a:cubicBezTo>
                    <a:cubicBezTo>
                      <a:pt x="646" y="292"/>
                      <a:pt x="690" y="204"/>
                      <a:pt x="763" y="138"/>
                    </a:cubicBezTo>
                    <a:cubicBezTo>
                      <a:pt x="793" y="118"/>
                      <a:pt x="822" y="108"/>
                      <a:pt x="851" y="108"/>
                    </a:cubicBezTo>
                    <a:cubicBezTo>
                      <a:pt x="866" y="108"/>
                      <a:pt x="881" y="111"/>
                      <a:pt x="895" y="116"/>
                    </a:cubicBezTo>
                    <a:cubicBezTo>
                      <a:pt x="925" y="123"/>
                      <a:pt x="954" y="138"/>
                      <a:pt x="969" y="160"/>
                    </a:cubicBezTo>
                    <a:cubicBezTo>
                      <a:pt x="998" y="240"/>
                      <a:pt x="998" y="336"/>
                      <a:pt x="969" y="416"/>
                    </a:cubicBezTo>
                    <a:cubicBezTo>
                      <a:pt x="960" y="456"/>
                      <a:pt x="991" y="483"/>
                      <a:pt x="1022" y="483"/>
                    </a:cubicBezTo>
                    <a:cubicBezTo>
                      <a:pt x="1043" y="483"/>
                      <a:pt x="1063" y="472"/>
                      <a:pt x="1071" y="446"/>
                    </a:cubicBezTo>
                    <a:cubicBezTo>
                      <a:pt x="1079" y="431"/>
                      <a:pt x="1137" y="233"/>
                      <a:pt x="1064" y="108"/>
                    </a:cubicBezTo>
                    <a:cubicBezTo>
                      <a:pt x="1035" y="57"/>
                      <a:pt x="983" y="20"/>
                      <a:pt x="925" y="6"/>
                    </a:cubicBezTo>
                    <a:cubicBezTo>
                      <a:pt x="906" y="2"/>
                      <a:pt x="888" y="0"/>
                      <a:pt x="86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1867;p47"/>
              <p:cNvSpPr/>
              <p:nvPr/>
            </p:nvSpPr>
            <p:spPr>
              <a:xfrm>
                <a:off x="5262600" y="823500"/>
                <a:ext cx="20350" cy="13450"/>
              </a:xfrm>
              <a:custGeom>
                <a:avLst/>
                <a:gdLst/>
                <a:ahLst/>
                <a:cxnLst/>
                <a:rect l="l" t="t" r="r" b="b"/>
                <a:pathLst>
                  <a:path w="814" h="538" extrusionOk="0">
                    <a:moveTo>
                      <a:pt x="207" y="1"/>
                    </a:moveTo>
                    <a:cubicBezTo>
                      <a:pt x="160" y="1"/>
                      <a:pt x="118" y="17"/>
                      <a:pt x="81" y="54"/>
                    </a:cubicBezTo>
                    <a:cubicBezTo>
                      <a:pt x="29" y="127"/>
                      <a:pt x="0" y="223"/>
                      <a:pt x="15" y="318"/>
                    </a:cubicBezTo>
                    <a:cubicBezTo>
                      <a:pt x="15" y="347"/>
                      <a:pt x="44" y="369"/>
                      <a:pt x="73" y="369"/>
                    </a:cubicBezTo>
                    <a:cubicBezTo>
                      <a:pt x="103" y="362"/>
                      <a:pt x="125" y="340"/>
                      <a:pt x="125" y="303"/>
                    </a:cubicBezTo>
                    <a:cubicBezTo>
                      <a:pt x="117" y="245"/>
                      <a:pt x="132" y="186"/>
                      <a:pt x="161" y="127"/>
                    </a:cubicBezTo>
                    <a:cubicBezTo>
                      <a:pt x="172" y="117"/>
                      <a:pt x="187" y="110"/>
                      <a:pt x="202" y="110"/>
                    </a:cubicBezTo>
                    <a:cubicBezTo>
                      <a:pt x="208" y="110"/>
                      <a:pt x="214" y="111"/>
                      <a:pt x="220" y="113"/>
                    </a:cubicBezTo>
                    <a:cubicBezTo>
                      <a:pt x="257" y="113"/>
                      <a:pt x="293" y="127"/>
                      <a:pt x="315" y="157"/>
                    </a:cubicBezTo>
                    <a:cubicBezTo>
                      <a:pt x="345" y="208"/>
                      <a:pt x="359" y="267"/>
                      <a:pt x="359" y="325"/>
                    </a:cubicBezTo>
                    <a:cubicBezTo>
                      <a:pt x="352" y="347"/>
                      <a:pt x="367" y="369"/>
                      <a:pt x="396" y="384"/>
                    </a:cubicBezTo>
                    <a:cubicBezTo>
                      <a:pt x="418" y="384"/>
                      <a:pt x="447" y="377"/>
                      <a:pt x="462" y="355"/>
                    </a:cubicBezTo>
                    <a:cubicBezTo>
                      <a:pt x="484" y="296"/>
                      <a:pt x="528" y="259"/>
                      <a:pt x="587" y="230"/>
                    </a:cubicBezTo>
                    <a:cubicBezTo>
                      <a:pt x="594" y="228"/>
                      <a:pt x="601" y="227"/>
                      <a:pt x="608" y="227"/>
                    </a:cubicBezTo>
                    <a:cubicBezTo>
                      <a:pt x="630" y="227"/>
                      <a:pt x="651" y="236"/>
                      <a:pt x="667" y="252"/>
                    </a:cubicBezTo>
                    <a:cubicBezTo>
                      <a:pt x="682" y="259"/>
                      <a:pt x="697" y="274"/>
                      <a:pt x="697" y="289"/>
                    </a:cubicBezTo>
                    <a:cubicBezTo>
                      <a:pt x="697" y="347"/>
                      <a:pt x="675" y="406"/>
                      <a:pt x="638" y="450"/>
                    </a:cubicBezTo>
                    <a:cubicBezTo>
                      <a:pt x="616" y="472"/>
                      <a:pt x="623" y="509"/>
                      <a:pt x="645" y="523"/>
                    </a:cubicBezTo>
                    <a:cubicBezTo>
                      <a:pt x="653" y="531"/>
                      <a:pt x="667" y="538"/>
                      <a:pt x="682" y="538"/>
                    </a:cubicBezTo>
                    <a:cubicBezTo>
                      <a:pt x="697" y="538"/>
                      <a:pt x="711" y="531"/>
                      <a:pt x="726" y="516"/>
                    </a:cubicBezTo>
                    <a:cubicBezTo>
                      <a:pt x="785" y="450"/>
                      <a:pt x="814" y="362"/>
                      <a:pt x="807" y="267"/>
                    </a:cubicBezTo>
                    <a:cubicBezTo>
                      <a:pt x="799" y="223"/>
                      <a:pt x="770" y="179"/>
                      <a:pt x="726" y="157"/>
                    </a:cubicBezTo>
                    <a:cubicBezTo>
                      <a:pt x="691" y="132"/>
                      <a:pt x="652" y="120"/>
                      <a:pt x="613" y="120"/>
                    </a:cubicBezTo>
                    <a:cubicBezTo>
                      <a:pt x="594" y="120"/>
                      <a:pt x="576" y="123"/>
                      <a:pt x="557" y="127"/>
                    </a:cubicBezTo>
                    <a:cubicBezTo>
                      <a:pt x="513" y="135"/>
                      <a:pt x="484" y="157"/>
                      <a:pt x="455" y="186"/>
                    </a:cubicBezTo>
                    <a:cubicBezTo>
                      <a:pt x="440" y="149"/>
                      <a:pt x="425" y="113"/>
                      <a:pt x="403" y="83"/>
                    </a:cubicBezTo>
                    <a:cubicBezTo>
                      <a:pt x="359" y="32"/>
                      <a:pt x="301" y="3"/>
                      <a:pt x="235" y="3"/>
                    </a:cubicBezTo>
                    <a:cubicBezTo>
                      <a:pt x="225" y="2"/>
                      <a:pt x="216" y="1"/>
                      <a:pt x="20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868;p47"/>
              <p:cNvSpPr/>
              <p:nvPr/>
            </p:nvSpPr>
            <p:spPr>
              <a:xfrm>
                <a:off x="5302725" y="852975"/>
                <a:ext cx="11950" cy="11000"/>
              </a:xfrm>
              <a:custGeom>
                <a:avLst/>
                <a:gdLst/>
                <a:ahLst/>
                <a:cxnLst/>
                <a:rect l="l" t="t" r="r" b="b"/>
                <a:pathLst>
                  <a:path w="478" h="440" extrusionOk="0">
                    <a:moveTo>
                      <a:pt x="328" y="0"/>
                    </a:moveTo>
                    <a:cubicBezTo>
                      <a:pt x="222" y="0"/>
                      <a:pt x="139" y="79"/>
                      <a:pt x="67" y="158"/>
                    </a:cubicBezTo>
                    <a:cubicBezTo>
                      <a:pt x="30" y="195"/>
                      <a:pt x="8" y="239"/>
                      <a:pt x="1" y="290"/>
                    </a:cubicBezTo>
                    <a:cubicBezTo>
                      <a:pt x="1" y="341"/>
                      <a:pt x="23" y="385"/>
                      <a:pt x="67" y="415"/>
                    </a:cubicBezTo>
                    <a:cubicBezTo>
                      <a:pt x="92" y="432"/>
                      <a:pt x="121" y="439"/>
                      <a:pt x="149" y="439"/>
                    </a:cubicBezTo>
                    <a:cubicBezTo>
                      <a:pt x="168" y="439"/>
                      <a:pt x="188" y="435"/>
                      <a:pt x="206" y="429"/>
                    </a:cubicBezTo>
                    <a:cubicBezTo>
                      <a:pt x="243" y="407"/>
                      <a:pt x="272" y="385"/>
                      <a:pt x="294" y="349"/>
                    </a:cubicBezTo>
                    <a:lnTo>
                      <a:pt x="419" y="217"/>
                    </a:lnTo>
                    <a:cubicBezTo>
                      <a:pt x="448" y="187"/>
                      <a:pt x="470" y="151"/>
                      <a:pt x="477" y="107"/>
                    </a:cubicBezTo>
                    <a:cubicBezTo>
                      <a:pt x="470" y="63"/>
                      <a:pt x="441" y="26"/>
                      <a:pt x="397" y="12"/>
                    </a:cubicBezTo>
                    <a:cubicBezTo>
                      <a:pt x="373" y="4"/>
                      <a:pt x="350" y="0"/>
                      <a:pt x="32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869;p47"/>
              <p:cNvSpPr/>
              <p:nvPr/>
            </p:nvSpPr>
            <p:spPr>
              <a:xfrm>
                <a:off x="5215575" y="825450"/>
                <a:ext cx="982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393" h="411" extrusionOk="0">
                    <a:moveTo>
                      <a:pt x="120" y="1"/>
                    </a:moveTo>
                    <a:cubicBezTo>
                      <a:pt x="60" y="1"/>
                      <a:pt x="1" y="20"/>
                      <a:pt x="19" y="79"/>
                    </a:cubicBezTo>
                    <a:cubicBezTo>
                      <a:pt x="33" y="123"/>
                      <a:pt x="70" y="159"/>
                      <a:pt x="92" y="203"/>
                    </a:cubicBezTo>
                    <a:cubicBezTo>
                      <a:pt x="107" y="255"/>
                      <a:pt x="129" y="306"/>
                      <a:pt x="165" y="350"/>
                    </a:cubicBezTo>
                    <a:cubicBezTo>
                      <a:pt x="191" y="388"/>
                      <a:pt x="239" y="410"/>
                      <a:pt x="285" y="410"/>
                    </a:cubicBezTo>
                    <a:cubicBezTo>
                      <a:pt x="292" y="410"/>
                      <a:pt x="298" y="410"/>
                      <a:pt x="305" y="409"/>
                    </a:cubicBezTo>
                    <a:cubicBezTo>
                      <a:pt x="356" y="379"/>
                      <a:pt x="393" y="321"/>
                      <a:pt x="378" y="262"/>
                    </a:cubicBezTo>
                    <a:cubicBezTo>
                      <a:pt x="371" y="203"/>
                      <a:pt x="341" y="152"/>
                      <a:pt x="305" y="108"/>
                    </a:cubicBezTo>
                    <a:cubicBezTo>
                      <a:pt x="283" y="71"/>
                      <a:pt x="253" y="42"/>
                      <a:pt x="217" y="20"/>
                    </a:cubicBezTo>
                    <a:cubicBezTo>
                      <a:pt x="197" y="9"/>
                      <a:pt x="158" y="1"/>
                      <a:pt x="12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870;p47"/>
              <p:cNvSpPr/>
              <p:nvPr/>
            </p:nvSpPr>
            <p:spPr>
              <a:xfrm>
                <a:off x="5251600" y="855575"/>
                <a:ext cx="7950" cy="6500"/>
              </a:xfrm>
              <a:custGeom>
                <a:avLst/>
                <a:gdLst/>
                <a:ahLst/>
                <a:cxnLst/>
                <a:rect l="l" t="t" r="r" b="b"/>
                <a:pathLst>
                  <a:path w="318" h="260" extrusionOk="0">
                    <a:moveTo>
                      <a:pt x="155" y="1"/>
                    </a:moveTo>
                    <a:cubicBezTo>
                      <a:pt x="133" y="1"/>
                      <a:pt x="112" y="6"/>
                      <a:pt x="95" y="17"/>
                    </a:cubicBezTo>
                    <a:cubicBezTo>
                      <a:pt x="24" y="75"/>
                      <a:pt x="1" y="260"/>
                      <a:pt x="118" y="260"/>
                    </a:cubicBezTo>
                    <a:cubicBezTo>
                      <a:pt x="120" y="260"/>
                      <a:pt x="122" y="260"/>
                      <a:pt x="125" y="259"/>
                    </a:cubicBezTo>
                    <a:cubicBezTo>
                      <a:pt x="147" y="259"/>
                      <a:pt x="176" y="252"/>
                      <a:pt x="198" y="237"/>
                    </a:cubicBezTo>
                    <a:cubicBezTo>
                      <a:pt x="242" y="215"/>
                      <a:pt x="293" y="186"/>
                      <a:pt x="301" y="135"/>
                    </a:cubicBezTo>
                    <a:cubicBezTo>
                      <a:pt x="318" y="61"/>
                      <a:pt x="230" y="1"/>
                      <a:pt x="15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1871;p47"/>
              <p:cNvSpPr/>
              <p:nvPr/>
            </p:nvSpPr>
            <p:spPr>
              <a:xfrm>
                <a:off x="5242425" y="797625"/>
                <a:ext cx="7175" cy="4800"/>
              </a:xfrm>
              <a:custGeom>
                <a:avLst/>
                <a:gdLst/>
                <a:ahLst/>
                <a:cxnLst/>
                <a:rect l="l" t="t" r="r" b="b"/>
                <a:pathLst>
                  <a:path w="287" h="192" extrusionOk="0">
                    <a:moveTo>
                      <a:pt x="102" y="0"/>
                    </a:moveTo>
                    <a:cubicBezTo>
                      <a:pt x="67" y="0"/>
                      <a:pt x="30" y="8"/>
                      <a:pt x="15" y="33"/>
                    </a:cubicBezTo>
                    <a:cubicBezTo>
                      <a:pt x="1" y="55"/>
                      <a:pt x="8" y="85"/>
                      <a:pt x="23" y="99"/>
                    </a:cubicBezTo>
                    <a:cubicBezTo>
                      <a:pt x="30" y="114"/>
                      <a:pt x="45" y="121"/>
                      <a:pt x="67" y="129"/>
                    </a:cubicBezTo>
                    <a:lnTo>
                      <a:pt x="177" y="180"/>
                    </a:lnTo>
                    <a:cubicBezTo>
                      <a:pt x="194" y="184"/>
                      <a:pt x="215" y="192"/>
                      <a:pt x="233" y="192"/>
                    </a:cubicBezTo>
                    <a:cubicBezTo>
                      <a:pt x="245" y="192"/>
                      <a:pt x="256" y="189"/>
                      <a:pt x="264" y="180"/>
                    </a:cubicBezTo>
                    <a:cubicBezTo>
                      <a:pt x="286" y="158"/>
                      <a:pt x="286" y="121"/>
                      <a:pt x="272" y="99"/>
                    </a:cubicBezTo>
                    <a:cubicBezTo>
                      <a:pt x="242" y="48"/>
                      <a:pt x="199" y="11"/>
                      <a:pt x="147" y="4"/>
                    </a:cubicBezTo>
                    <a:cubicBezTo>
                      <a:pt x="134" y="2"/>
                      <a:pt x="118" y="0"/>
                      <a:pt x="102" y="0"/>
                    </a:cubicBezTo>
                    <a:close/>
                  </a:path>
                </a:pathLst>
              </a:custGeom>
              <a:solidFill>
                <a:srgbClr val="FFC7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1872;p47"/>
              <p:cNvSpPr/>
              <p:nvPr/>
            </p:nvSpPr>
            <p:spPr>
              <a:xfrm>
                <a:off x="5228500" y="718600"/>
                <a:ext cx="140975" cy="106900"/>
              </a:xfrm>
              <a:custGeom>
                <a:avLst/>
                <a:gdLst/>
                <a:ahLst/>
                <a:cxnLst/>
                <a:rect l="l" t="t" r="r" b="b"/>
                <a:pathLst>
                  <a:path w="5639" h="4276" extrusionOk="0">
                    <a:moveTo>
                      <a:pt x="2241" y="0"/>
                    </a:moveTo>
                    <a:cubicBezTo>
                      <a:pt x="1421" y="0"/>
                      <a:pt x="845" y="176"/>
                      <a:pt x="0" y="240"/>
                    </a:cubicBezTo>
                    <a:cubicBezTo>
                      <a:pt x="975" y="995"/>
                      <a:pt x="3366" y="3114"/>
                      <a:pt x="2200" y="4250"/>
                    </a:cubicBezTo>
                    <a:cubicBezTo>
                      <a:pt x="2268" y="4268"/>
                      <a:pt x="2362" y="4276"/>
                      <a:pt x="2471" y="4276"/>
                    </a:cubicBezTo>
                    <a:cubicBezTo>
                      <a:pt x="2901" y="4276"/>
                      <a:pt x="3583" y="4154"/>
                      <a:pt x="4003" y="4037"/>
                    </a:cubicBezTo>
                    <a:cubicBezTo>
                      <a:pt x="5169" y="3708"/>
                      <a:pt x="5638" y="2322"/>
                      <a:pt x="4920" y="1347"/>
                    </a:cubicBezTo>
                    <a:cubicBezTo>
                      <a:pt x="4693" y="1039"/>
                      <a:pt x="4414" y="767"/>
                      <a:pt x="4106" y="540"/>
                    </a:cubicBezTo>
                    <a:cubicBezTo>
                      <a:pt x="3666" y="232"/>
                      <a:pt x="3153" y="49"/>
                      <a:pt x="2618" y="12"/>
                    </a:cubicBezTo>
                    <a:cubicBezTo>
                      <a:pt x="2486" y="4"/>
                      <a:pt x="2361" y="0"/>
                      <a:pt x="2241" y="0"/>
                    </a:cubicBezTo>
                    <a:close/>
                  </a:path>
                </a:pathLst>
              </a:custGeom>
              <a:solidFill>
                <a:srgbClr val="F2A5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1873;p47"/>
              <p:cNvSpPr/>
              <p:nvPr/>
            </p:nvSpPr>
            <p:spPr>
              <a:xfrm>
                <a:off x="5205400" y="724175"/>
                <a:ext cx="161875" cy="101425"/>
              </a:xfrm>
              <a:custGeom>
                <a:avLst/>
                <a:gdLst/>
                <a:ahLst/>
                <a:cxnLst/>
                <a:rect l="l" t="t" r="r" b="b"/>
                <a:pathLst>
                  <a:path w="6475" h="4057" extrusionOk="0">
                    <a:moveTo>
                      <a:pt x="1067" y="1"/>
                    </a:moveTo>
                    <a:cubicBezTo>
                      <a:pt x="656" y="1"/>
                      <a:pt x="271" y="266"/>
                      <a:pt x="147" y="684"/>
                    </a:cubicBezTo>
                    <a:cubicBezTo>
                      <a:pt x="67" y="933"/>
                      <a:pt x="23" y="1190"/>
                      <a:pt x="8" y="1454"/>
                    </a:cubicBezTo>
                    <a:cubicBezTo>
                      <a:pt x="1" y="1710"/>
                      <a:pt x="96" y="1960"/>
                      <a:pt x="272" y="2150"/>
                    </a:cubicBezTo>
                    <a:cubicBezTo>
                      <a:pt x="983" y="2905"/>
                      <a:pt x="1833" y="3507"/>
                      <a:pt x="2779" y="3939"/>
                    </a:cubicBezTo>
                    <a:cubicBezTo>
                      <a:pt x="2882" y="3990"/>
                      <a:pt x="2999" y="4020"/>
                      <a:pt x="3124" y="4027"/>
                    </a:cubicBezTo>
                    <a:cubicBezTo>
                      <a:pt x="3196" y="4047"/>
                      <a:pt x="3296" y="4056"/>
                      <a:pt x="3413" y="4056"/>
                    </a:cubicBezTo>
                    <a:cubicBezTo>
                      <a:pt x="3844" y="4056"/>
                      <a:pt x="4513" y="3935"/>
                      <a:pt x="4927" y="3814"/>
                    </a:cubicBezTo>
                    <a:cubicBezTo>
                      <a:pt x="5947" y="3529"/>
                      <a:pt x="6474" y="2392"/>
                      <a:pt x="6027" y="1424"/>
                    </a:cubicBezTo>
                    <a:lnTo>
                      <a:pt x="6027" y="1424"/>
                    </a:lnTo>
                    <a:cubicBezTo>
                      <a:pt x="5844" y="1967"/>
                      <a:pt x="5404" y="2385"/>
                      <a:pt x="4854" y="2539"/>
                    </a:cubicBezTo>
                    <a:lnTo>
                      <a:pt x="4752" y="2561"/>
                    </a:lnTo>
                    <a:cubicBezTo>
                      <a:pt x="4706" y="2572"/>
                      <a:pt x="4661" y="2577"/>
                      <a:pt x="4616" y="2577"/>
                    </a:cubicBezTo>
                    <a:cubicBezTo>
                      <a:pt x="4421" y="2577"/>
                      <a:pt x="4237" y="2477"/>
                      <a:pt x="4136" y="2304"/>
                    </a:cubicBezTo>
                    <a:cubicBezTo>
                      <a:pt x="4121" y="2282"/>
                      <a:pt x="4106" y="2260"/>
                      <a:pt x="4084" y="2238"/>
                    </a:cubicBezTo>
                    <a:cubicBezTo>
                      <a:pt x="3314" y="1234"/>
                      <a:pt x="2442" y="493"/>
                      <a:pt x="1438" y="75"/>
                    </a:cubicBezTo>
                    <a:cubicBezTo>
                      <a:pt x="1316" y="25"/>
                      <a:pt x="1190" y="1"/>
                      <a:pt x="1067" y="1"/>
                    </a:cubicBezTo>
                    <a:close/>
                  </a:path>
                </a:pathLst>
              </a:custGeom>
              <a:solidFill>
                <a:srgbClr val="E093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1874;p47"/>
              <p:cNvSpPr/>
              <p:nvPr/>
            </p:nvSpPr>
            <p:spPr>
              <a:xfrm>
                <a:off x="5216775" y="735275"/>
                <a:ext cx="84325" cy="84775"/>
              </a:xfrm>
              <a:custGeom>
                <a:avLst/>
                <a:gdLst/>
                <a:ahLst/>
                <a:cxnLst/>
                <a:rect l="l" t="t" r="r" b="b"/>
                <a:pathLst>
                  <a:path w="3373" h="3391" extrusionOk="0">
                    <a:moveTo>
                      <a:pt x="851" y="1"/>
                    </a:moveTo>
                    <a:cubicBezTo>
                      <a:pt x="527" y="1"/>
                      <a:pt x="227" y="211"/>
                      <a:pt x="125" y="540"/>
                    </a:cubicBezTo>
                    <a:cubicBezTo>
                      <a:pt x="37" y="900"/>
                      <a:pt x="0" y="1266"/>
                      <a:pt x="29" y="1633"/>
                    </a:cubicBezTo>
                    <a:cubicBezTo>
                      <a:pt x="37" y="1809"/>
                      <a:pt x="44" y="1992"/>
                      <a:pt x="59" y="2168"/>
                    </a:cubicBezTo>
                    <a:cubicBezTo>
                      <a:pt x="73" y="2417"/>
                      <a:pt x="103" y="2762"/>
                      <a:pt x="323" y="2916"/>
                    </a:cubicBezTo>
                    <a:cubicBezTo>
                      <a:pt x="388" y="2965"/>
                      <a:pt x="468" y="2993"/>
                      <a:pt x="550" y="2993"/>
                    </a:cubicBezTo>
                    <a:cubicBezTo>
                      <a:pt x="580" y="2993"/>
                      <a:pt x="609" y="2990"/>
                      <a:pt x="638" y="2982"/>
                    </a:cubicBezTo>
                    <a:cubicBezTo>
                      <a:pt x="726" y="2953"/>
                      <a:pt x="814" y="2909"/>
                      <a:pt x="902" y="2865"/>
                    </a:cubicBezTo>
                    <a:cubicBezTo>
                      <a:pt x="952" y="2841"/>
                      <a:pt x="995" y="2831"/>
                      <a:pt x="1034" y="2831"/>
                    </a:cubicBezTo>
                    <a:cubicBezTo>
                      <a:pt x="1167" y="2831"/>
                      <a:pt x="1249" y="2949"/>
                      <a:pt x="1356" y="3063"/>
                    </a:cubicBezTo>
                    <a:cubicBezTo>
                      <a:pt x="1496" y="3209"/>
                      <a:pt x="1694" y="3238"/>
                      <a:pt x="1870" y="3290"/>
                    </a:cubicBezTo>
                    <a:cubicBezTo>
                      <a:pt x="2039" y="3331"/>
                      <a:pt x="2214" y="3390"/>
                      <a:pt x="2389" y="3390"/>
                    </a:cubicBezTo>
                    <a:cubicBezTo>
                      <a:pt x="2434" y="3390"/>
                      <a:pt x="2478" y="3387"/>
                      <a:pt x="2522" y="3378"/>
                    </a:cubicBezTo>
                    <a:cubicBezTo>
                      <a:pt x="2808" y="3319"/>
                      <a:pt x="3043" y="3121"/>
                      <a:pt x="3145" y="2857"/>
                    </a:cubicBezTo>
                    <a:cubicBezTo>
                      <a:pt x="3189" y="2755"/>
                      <a:pt x="3226" y="2659"/>
                      <a:pt x="3270" y="2557"/>
                    </a:cubicBezTo>
                    <a:cubicBezTo>
                      <a:pt x="3314" y="2461"/>
                      <a:pt x="3351" y="2366"/>
                      <a:pt x="3365" y="2263"/>
                    </a:cubicBezTo>
                    <a:cubicBezTo>
                      <a:pt x="3373" y="2073"/>
                      <a:pt x="3321" y="1889"/>
                      <a:pt x="3211" y="1743"/>
                    </a:cubicBezTo>
                    <a:cubicBezTo>
                      <a:pt x="2603" y="966"/>
                      <a:pt x="1928" y="379"/>
                      <a:pt x="1137" y="56"/>
                    </a:cubicBezTo>
                    <a:cubicBezTo>
                      <a:pt x="1042" y="18"/>
                      <a:pt x="946" y="1"/>
                      <a:pt x="85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1875;p47"/>
              <p:cNvSpPr/>
              <p:nvPr/>
            </p:nvSpPr>
            <p:spPr>
              <a:xfrm>
                <a:off x="5303525" y="755950"/>
                <a:ext cx="22500" cy="21750"/>
              </a:xfrm>
              <a:custGeom>
                <a:avLst/>
                <a:gdLst/>
                <a:ahLst/>
                <a:cxnLst/>
                <a:rect l="l" t="t" r="r" b="b"/>
                <a:pathLst>
                  <a:path w="900" h="870" extrusionOk="0">
                    <a:moveTo>
                      <a:pt x="271" y="1"/>
                    </a:moveTo>
                    <a:cubicBezTo>
                      <a:pt x="248" y="1"/>
                      <a:pt x="225" y="5"/>
                      <a:pt x="203" y="14"/>
                    </a:cubicBezTo>
                    <a:cubicBezTo>
                      <a:pt x="108" y="65"/>
                      <a:pt x="42" y="153"/>
                      <a:pt x="5" y="256"/>
                    </a:cubicBezTo>
                    <a:cubicBezTo>
                      <a:pt x="1" y="290"/>
                      <a:pt x="27" y="311"/>
                      <a:pt x="55" y="311"/>
                    </a:cubicBezTo>
                    <a:cubicBezTo>
                      <a:pt x="69" y="311"/>
                      <a:pt x="83" y="305"/>
                      <a:pt x="93" y="293"/>
                    </a:cubicBezTo>
                    <a:cubicBezTo>
                      <a:pt x="115" y="249"/>
                      <a:pt x="167" y="139"/>
                      <a:pt x="240" y="109"/>
                    </a:cubicBezTo>
                    <a:cubicBezTo>
                      <a:pt x="248" y="104"/>
                      <a:pt x="258" y="101"/>
                      <a:pt x="268" y="101"/>
                    </a:cubicBezTo>
                    <a:cubicBezTo>
                      <a:pt x="283" y="101"/>
                      <a:pt x="300" y="108"/>
                      <a:pt x="313" y="117"/>
                    </a:cubicBezTo>
                    <a:cubicBezTo>
                      <a:pt x="357" y="131"/>
                      <a:pt x="387" y="161"/>
                      <a:pt x="394" y="205"/>
                    </a:cubicBezTo>
                    <a:cubicBezTo>
                      <a:pt x="409" y="293"/>
                      <a:pt x="394" y="381"/>
                      <a:pt x="350" y="461"/>
                    </a:cubicBezTo>
                    <a:cubicBezTo>
                      <a:pt x="335" y="483"/>
                      <a:pt x="343" y="513"/>
                      <a:pt x="357" y="527"/>
                    </a:cubicBezTo>
                    <a:cubicBezTo>
                      <a:pt x="368" y="535"/>
                      <a:pt x="381" y="538"/>
                      <a:pt x="393" y="538"/>
                    </a:cubicBezTo>
                    <a:cubicBezTo>
                      <a:pt x="405" y="538"/>
                      <a:pt x="416" y="535"/>
                      <a:pt x="423" y="527"/>
                    </a:cubicBezTo>
                    <a:cubicBezTo>
                      <a:pt x="489" y="469"/>
                      <a:pt x="570" y="439"/>
                      <a:pt x="651" y="439"/>
                    </a:cubicBezTo>
                    <a:cubicBezTo>
                      <a:pt x="695" y="447"/>
                      <a:pt x="739" y="469"/>
                      <a:pt x="761" y="513"/>
                    </a:cubicBezTo>
                    <a:cubicBezTo>
                      <a:pt x="783" y="535"/>
                      <a:pt x="790" y="571"/>
                      <a:pt x="783" y="601"/>
                    </a:cubicBezTo>
                    <a:cubicBezTo>
                      <a:pt x="761" y="681"/>
                      <a:pt x="651" y="747"/>
                      <a:pt x="607" y="769"/>
                    </a:cubicBezTo>
                    <a:cubicBezTo>
                      <a:pt x="585" y="784"/>
                      <a:pt x="570" y="813"/>
                      <a:pt x="585" y="835"/>
                    </a:cubicBezTo>
                    <a:cubicBezTo>
                      <a:pt x="592" y="850"/>
                      <a:pt x="607" y="864"/>
                      <a:pt x="621" y="864"/>
                    </a:cubicBezTo>
                    <a:cubicBezTo>
                      <a:pt x="629" y="868"/>
                      <a:pt x="634" y="870"/>
                      <a:pt x="640" y="870"/>
                    </a:cubicBezTo>
                    <a:cubicBezTo>
                      <a:pt x="645" y="870"/>
                      <a:pt x="651" y="868"/>
                      <a:pt x="658" y="864"/>
                    </a:cubicBezTo>
                    <a:cubicBezTo>
                      <a:pt x="680" y="857"/>
                      <a:pt x="856" y="769"/>
                      <a:pt x="885" y="630"/>
                    </a:cubicBezTo>
                    <a:cubicBezTo>
                      <a:pt x="900" y="571"/>
                      <a:pt x="885" y="505"/>
                      <a:pt x="849" y="454"/>
                    </a:cubicBezTo>
                    <a:cubicBezTo>
                      <a:pt x="805" y="388"/>
                      <a:pt x="739" y="351"/>
                      <a:pt x="665" y="337"/>
                    </a:cubicBezTo>
                    <a:cubicBezTo>
                      <a:pt x="607" y="337"/>
                      <a:pt x="548" y="344"/>
                      <a:pt x="497" y="366"/>
                    </a:cubicBezTo>
                    <a:cubicBezTo>
                      <a:pt x="511" y="307"/>
                      <a:pt x="511" y="241"/>
                      <a:pt x="497" y="175"/>
                    </a:cubicBezTo>
                    <a:cubicBezTo>
                      <a:pt x="475" y="109"/>
                      <a:pt x="431" y="51"/>
                      <a:pt x="365" y="21"/>
                    </a:cubicBezTo>
                    <a:cubicBezTo>
                      <a:pt x="335" y="9"/>
                      <a:pt x="302" y="1"/>
                      <a:pt x="27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1876;p47"/>
              <p:cNvSpPr/>
              <p:nvPr/>
            </p:nvSpPr>
            <p:spPr>
              <a:xfrm>
                <a:off x="5264975" y="723350"/>
                <a:ext cx="23125" cy="11475"/>
              </a:xfrm>
              <a:custGeom>
                <a:avLst/>
                <a:gdLst/>
                <a:ahLst/>
                <a:cxnLst/>
                <a:rect l="l" t="t" r="r" b="b"/>
                <a:pathLst>
                  <a:path w="925" h="459" extrusionOk="0">
                    <a:moveTo>
                      <a:pt x="698" y="1"/>
                    </a:moveTo>
                    <a:cubicBezTo>
                      <a:pt x="644" y="1"/>
                      <a:pt x="589" y="21"/>
                      <a:pt x="543" y="50"/>
                    </a:cubicBezTo>
                    <a:cubicBezTo>
                      <a:pt x="506" y="79"/>
                      <a:pt x="470" y="123"/>
                      <a:pt x="455" y="167"/>
                    </a:cubicBezTo>
                    <a:cubicBezTo>
                      <a:pt x="426" y="123"/>
                      <a:pt x="382" y="79"/>
                      <a:pt x="338" y="50"/>
                    </a:cubicBezTo>
                    <a:cubicBezTo>
                      <a:pt x="302" y="32"/>
                      <a:pt x="261" y="22"/>
                      <a:pt x="221" y="22"/>
                    </a:cubicBezTo>
                    <a:cubicBezTo>
                      <a:pt x="196" y="22"/>
                      <a:pt x="170" y="26"/>
                      <a:pt x="147" y="35"/>
                    </a:cubicBezTo>
                    <a:cubicBezTo>
                      <a:pt x="96" y="50"/>
                      <a:pt x="52" y="86"/>
                      <a:pt x="30" y="138"/>
                    </a:cubicBezTo>
                    <a:cubicBezTo>
                      <a:pt x="0" y="233"/>
                      <a:pt x="8" y="336"/>
                      <a:pt x="52" y="431"/>
                    </a:cubicBezTo>
                    <a:cubicBezTo>
                      <a:pt x="59" y="438"/>
                      <a:pt x="74" y="453"/>
                      <a:pt x="88" y="453"/>
                    </a:cubicBezTo>
                    <a:cubicBezTo>
                      <a:pt x="96" y="456"/>
                      <a:pt x="101" y="458"/>
                      <a:pt x="107" y="458"/>
                    </a:cubicBezTo>
                    <a:cubicBezTo>
                      <a:pt x="112" y="458"/>
                      <a:pt x="118" y="456"/>
                      <a:pt x="125" y="453"/>
                    </a:cubicBezTo>
                    <a:cubicBezTo>
                      <a:pt x="154" y="438"/>
                      <a:pt x="169" y="409"/>
                      <a:pt x="154" y="380"/>
                    </a:cubicBezTo>
                    <a:cubicBezTo>
                      <a:pt x="125" y="314"/>
                      <a:pt x="118" y="248"/>
                      <a:pt x="132" y="182"/>
                    </a:cubicBezTo>
                    <a:cubicBezTo>
                      <a:pt x="140" y="160"/>
                      <a:pt x="162" y="145"/>
                      <a:pt x="184" y="138"/>
                    </a:cubicBezTo>
                    <a:cubicBezTo>
                      <a:pt x="195" y="132"/>
                      <a:pt x="207" y="130"/>
                      <a:pt x="220" y="130"/>
                    </a:cubicBezTo>
                    <a:cubicBezTo>
                      <a:pt x="241" y="130"/>
                      <a:pt x="264" y="136"/>
                      <a:pt x="286" y="145"/>
                    </a:cubicBezTo>
                    <a:cubicBezTo>
                      <a:pt x="345" y="196"/>
                      <a:pt x="389" y="262"/>
                      <a:pt x="411" y="336"/>
                    </a:cubicBezTo>
                    <a:cubicBezTo>
                      <a:pt x="418" y="365"/>
                      <a:pt x="440" y="380"/>
                      <a:pt x="470" y="380"/>
                    </a:cubicBezTo>
                    <a:cubicBezTo>
                      <a:pt x="499" y="380"/>
                      <a:pt x="521" y="358"/>
                      <a:pt x="521" y="328"/>
                    </a:cubicBezTo>
                    <a:cubicBezTo>
                      <a:pt x="528" y="255"/>
                      <a:pt x="558" y="189"/>
                      <a:pt x="609" y="138"/>
                    </a:cubicBezTo>
                    <a:cubicBezTo>
                      <a:pt x="636" y="121"/>
                      <a:pt x="664" y="113"/>
                      <a:pt x="694" y="113"/>
                    </a:cubicBezTo>
                    <a:cubicBezTo>
                      <a:pt x="705" y="113"/>
                      <a:pt x="715" y="114"/>
                      <a:pt x="726" y="116"/>
                    </a:cubicBezTo>
                    <a:cubicBezTo>
                      <a:pt x="748" y="116"/>
                      <a:pt x="778" y="130"/>
                      <a:pt x="792" y="160"/>
                    </a:cubicBezTo>
                    <a:cubicBezTo>
                      <a:pt x="814" y="226"/>
                      <a:pt x="807" y="299"/>
                      <a:pt x="785" y="372"/>
                    </a:cubicBezTo>
                    <a:cubicBezTo>
                      <a:pt x="762" y="418"/>
                      <a:pt x="799" y="452"/>
                      <a:pt x="835" y="452"/>
                    </a:cubicBezTo>
                    <a:cubicBezTo>
                      <a:pt x="857" y="452"/>
                      <a:pt x="879" y="439"/>
                      <a:pt x="887" y="409"/>
                    </a:cubicBezTo>
                    <a:cubicBezTo>
                      <a:pt x="924" y="306"/>
                      <a:pt x="924" y="196"/>
                      <a:pt x="887" y="101"/>
                    </a:cubicBezTo>
                    <a:cubicBezTo>
                      <a:pt x="851" y="50"/>
                      <a:pt x="800" y="13"/>
                      <a:pt x="741" y="6"/>
                    </a:cubicBezTo>
                    <a:cubicBezTo>
                      <a:pt x="727" y="2"/>
                      <a:pt x="712" y="1"/>
                      <a:pt x="69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1877;p47"/>
              <p:cNvSpPr/>
              <p:nvPr/>
            </p:nvSpPr>
            <p:spPr>
              <a:xfrm>
                <a:off x="5334250" y="759100"/>
                <a:ext cx="7725" cy="6200"/>
              </a:xfrm>
              <a:custGeom>
                <a:avLst/>
                <a:gdLst/>
                <a:ahLst/>
                <a:cxnLst/>
                <a:rect l="l" t="t" r="r" b="b"/>
                <a:pathLst>
                  <a:path w="309" h="248" extrusionOk="0">
                    <a:moveTo>
                      <a:pt x="118" y="0"/>
                    </a:moveTo>
                    <a:cubicBezTo>
                      <a:pt x="105" y="0"/>
                      <a:pt x="92" y="4"/>
                      <a:pt x="81" y="13"/>
                    </a:cubicBezTo>
                    <a:cubicBezTo>
                      <a:pt x="8" y="57"/>
                      <a:pt x="1" y="152"/>
                      <a:pt x="52" y="211"/>
                    </a:cubicBezTo>
                    <a:cubicBezTo>
                      <a:pt x="96" y="240"/>
                      <a:pt x="147" y="247"/>
                      <a:pt x="199" y="247"/>
                    </a:cubicBezTo>
                    <a:cubicBezTo>
                      <a:pt x="221" y="247"/>
                      <a:pt x="243" y="240"/>
                      <a:pt x="265" y="233"/>
                    </a:cubicBezTo>
                    <a:cubicBezTo>
                      <a:pt x="294" y="225"/>
                      <a:pt x="309" y="203"/>
                      <a:pt x="301" y="181"/>
                    </a:cubicBezTo>
                    <a:cubicBezTo>
                      <a:pt x="301" y="159"/>
                      <a:pt x="287" y="137"/>
                      <a:pt x="265" y="130"/>
                    </a:cubicBezTo>
                    <a:cubicBezTo>
                      <a:pt x="243" y="123"/>
                      <a:pt x="221" y="108"/>
                      <a:pt x="206" y="93"/>
                    </a:cubicBezTo>
                    <a:cubicBezTo>
                      <a:pt x="191" y="79"/>
                      <a:pt x="177" y="57"/>
                      <a:pt x="169" y="35"/>
                    </a:cubicBezTo>
                    <a:cubicBezTo>
                      <a:pt x="160" y="12"/>
                      <a:pt x="140" y="0"/>
                      <a:pt x="1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1878;p47"/>
              <p:cNvSpPr/>
              <p:nvPr/>
            </p:nvSpPr>
            <p:spPr>
              <a:xfrm>
                <a:off x="5314825" y="731200"/>
                <a:ext cx="6800" cy="4175"/>
              </a:xfrm>
              <a:custGeom>
                <a:avLst/>
                <a:gdLst/>
                <a:ahLst/>
                <a:cxnLst/>
                <a:rect l="l" t="t" r="r" b="b"/>
                <a:pathLst>
                  <a:path w="272" h="167" extrusionOk="0">
                    <a:moveTo>
                      <a:pt x="223" y="1"/>
                    </a:moveTo>
                    <a:cubicBezTo>
                      <a:pt x="208" y="1"/>
                      <a:pt x="192" y="11"/>
                      <a:pt x="177" y="22"/>
                    </a:cubicBezTo>
                    <a:cubicBezTo>
                      <a:pt x="155" y="38"/>
                      <a:pt x="133" y="46"/>
                      <a:pt x="111" y="46"/>
                    </a:cubicBezTo>
                    <a:cubicBezTo>
                      <a:pt x="103" y="46"/>
                      <a:pt x="96" y="45"/>
                      <a:pt x="89" y="44"/>
                    </a:cubicBezTo>
                    <a:cubicBezTo>
                      <a:pt x="67" y="44"/>
                      <a:pt x="45" y="51"/>
                      <a:pt x="30" y="66"/>
                    </a:cubicBezTo>
                    <a:cubicBezTo>
                      <a:pt x="8" y="73"/>
                      <a:pt x="1" y="102"/>
                      <a:pt x="15" y="117"/>
                    </a:cubicBezTo>
                    <a:cubicBezTo>
                      <a:pt x="23" y="124"/>
                      <a:pt x="37" y="131"/>
                      <a:pt x="45" y="131"/>
                    </a:cubicBezTo>
                    <a:lnTo>
                      <a:pt x="81" y="131"/>
                    </a:lnTo>
                    <a:cubicBezTo>
                      <a:pt x="103" y="139"/>
                      <a:pt x="125" y="146"/>
                      <a:pt x="147" y="153"/>
                    </a:cubicBezTo>
                    <a:cubicBezTo>
                      <a:pt x="160" y="163"/>
                      <a:pt x="173" y="167"/>
                      <a:pt x="187" y="167"/>
                    </a:cubicBezTo>
                    <a:cubicBezTo>
                      <a:pt x="206" y="167"/>
                      <a:pt x="225" y="159"/>
                      <a:pt x="243" y="146"/>
                    </a:cubicBezTo>
                    <a:cubicBezTo>
                      <a:pt x="272" y="110"/>
                      <a:pt x="272" y="44"/>
                      <a:pt x="243" y="7"/>
                    </a:cubicBezTo>
                    <a:cubicBezTo>
                      <a:pt x="236" y="3"/>
                      <a:pt x="230" y="1"/>
                      <a:pt x="22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1879;p47"/>
              <p:cNvSpPr/>
              <p:nvPr/>
            </p:nvSpPr>
            <p:spPr>
              <a:xfrm>
                <a:off x="5286775" y="741175"/>
                <a:ext cx="7550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302" h="195" extrusionOk="0">
                    <a:moveTo>
                      <a:pt x="169" y="1"/>
                    </a:moveTo>
                    <a:cubicBezTo>
                      <a:pt x="138" y="1"/>
                      <a:pt x="106" y="7"/>
                      <a:pt x="81" y="11"/>
                    </a:cubicBezTo>
                    <a:cubicBezTo>
                      <a:pt x="59" y="18"/>
                      <a:pt x="37" y="26"/>
                      <a:pt x="23" y="40"/>
                    </a:cubicBezTo>
                    <a:cubicBezTo>
                      <a:pt x="8" y="55"/>
                      <a:pt x="1" y="77"/>
                      <a:pt x="8" y="99"/>
                    </a:cubicBezTo>
                    <a:cubicBezTo>
                      <a:pt x="23" y="121"/>
                      <a:pt x="45" y="136"/>
                      <a:pt x="67" y="143"/>
                    </a:cubicBezTo>
                    <a:lnTo>
                      <a:pt x="191" y="180"/>
                    </a:lnTo>
                    <a:cubicBezTo>
                      <a:pt x="206" y="187"/>
                      <a:pt x="228" y="194"/>
                      <a:pt x="243" y="194"/>
                    </a:cubicBezTo>
                    <a:cubicBezTo>
                      <a:pt x="265" y="194"/>
                      <a:pt x="279" y="180"/>
                      <a:pt x="287" y="165"/>
                    </a:cubicBezTo>
                    <a:cubicBezTo>
                      <a:pt x="301" y="136"/>
                      <a:pt x="279" y="106"/>
                      <a:pt x="265" y="77"/>
                    </a:cubicBezTo>
                    <a:cubicBezTo>
                      <a:pt x="257" y="55"/>
                      <a:pt x="250" y="40"/>
                      <a:pt x="235" y="18"/>
                    </a:cubicBezTo>
                    <a:cubicBezTo>
                      <a:pt x="219" y="5"/>
                      <a:pt x="195" y="1"/>
                      <a:pt x="16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1880;p47"/>
              <p:cNvSpPr/>
              <p:nvPr/>
            </p:nvSpPr>
            <p:spPr>
              <a:xfrm>
                <a:off x="5070500" y="491650"/>
                <a:ext cx="26225" cy="163525"/>
              </a:xfrm>
              <a:custGeom>
                <a:avLst/>
                <a:gdLst/>
                <a:ahLst/>
                <a:cxnLst/>
                <a:rect l="l" t="t" r="r" b="b"/>
                <a:pathLst>
                  <a:path w="1049" h="6541" extrusionOk="0">
                    <a:moveTo>
                      <a:pt x="210" y="0"/>
                    </a:moveTo>
                    <a:cubicBezTo>
                      <a:pt x="150" y="0"/>
                      <a:pt x="125" y="23"/>
                      <a:pt x="0" y="94"/>
                    </a:cubicBezTo>
                    <a:lnTo>
                      <a:pt x="719" y="6480"/>
                    </a:lnTo>
                    <a:cubicBezTo>
                      <a:pt x="767" y="6521"/>
                      <a:pt x="816" y="6541"/>
                      <a:pt x="870" y="6541"/>
                    </a:cubicBezTo>
                    <a:cubicBezTo>
                      <a:pt x="924" y="6541"/>
                      <a:pt x="983" y="6521"/>
                      <a:pt x="1049" y="6480"/>
                    </a:cubicBezTo>
                    <a:lnTo>
                      <a:pt x="404" y="21"/>
                    </a:lnTo>
                    <a:cubicBezTo>
                      <a:pt x="301" y="9"/>
                      <a:pt x="248" y="0"/>
                      <a:pt x="21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1881;p47"/>
              <p:cNvSpPr/>
              <p:nvPr/>
            </p:nvSpPr>
            <p:spPr>
              <a:xfrm>
                <a:off x="5071225" y="500225"/>
                <a:ext cx="88750" cy="59775"/>
              </a:xfrm>
              <a:custGeom>
                <a:avLst/>
                <a:gdLst/>
                <a:ahLst/>
                <a:cxnLst/>
                <a:rect l="l" t="t" r="r" b="b"/>
                <a:pathLst>
                  <a:path w="3550" h="2391" extrusionOk="0">
                    <a:moveTo>
                      <a:pt x="1" y="0"/>
                    </a:moveTo>
                    <a:lnTo>
                      <a:pt x="272" y="2391"/>
                    </a:lnTo>
                    <a:lnTo>
                      <a:pt x="3549" y="78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1882;p47"/>
              <p:cNvSpPr/>
              <p:nvPr/>
            </p:nvSpPr>
            <p:spPr>
              <a:xfrm>
                <a:off x="4991500" y="705875"/>
                <a:ext cx="87275" cy="52075"/>
              </a:xfrm>
              <a:custGeom>
                <a:avLst/>
                <a:gdLst/>
                <a:ahLst/>
                <a:cxnLst/>
                <a:rect l="l" t="t" r="r" b="b"/>
                <a:pathLst>
                  <a:path w="3491" h="2083" extrusionOk="0">
                    <a:moveTo>
                      <a:pt x="52" y="1"/>
                    </a:moveTo>
                    <a:lnTo>
                      <a:pt x="0" y="74"/>
                    </a:lnTo>
                    <a:cubicBezTo>
                      <a:pt x="829" y="690"/>
                      <a:pt x="1709" y="1225"/>
                      <a:pt x="2625" y="1694"/>
                    </a:cubicBezTo>
                    <a:cubicBezTo>
                      <a:pt x="2896" y="1834"/>
                      <a:pt x="3168" y="1958"/>
                      <a:pt x="3446" y="2083"/>
                    </a:cubicBezTo>
                    <a:cubicBezTo>
                      <a:pt x="3454" y="2054"/>
                      <a:pt x="3476" y="2024"/>
                      <a:pt x="3490" y="1995"/>
                    </a:cubicBezTo>
                    <a:cubicBezTo>
                      <a:pt x="3212" y="1870"/>
                      <a:pt x="2940" y="1746"/>
                      <a:pt x="2662" y="1606"/>
                    </a:cubicBezTo>
                    <a:cubicBezTo>
                      <a:pt x="2031" y="1284"/>
                      <a:pt x="1415" y="925"/>
                      <a:pt x="822" y="536"/>
                    </a:cubicBezTo>
                    <a:cubicBezTo>
                      <a:pt x="565" y="367"/>
                      <a:pt x="308" y="184"/>
                      <a:pt x="5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1883;p47"/>
              <p:cNvSpPr/>
              <p:nvPr/>
            </p:nvSpPr>
            <p:spPr>
              <a:xfrm>
                <a:off x="4980875" y="701650"/>
                <a:ext cx="77375" cy="57800"/>
              </a:xfrm>
              <a:custGeom>
                <a:avLst/>
                <a:gdLst/>
                <a:ahLst/>
                <a:cxnLst/>
                <a:rect l="l" t="t" r="r" b="b"/>
                <a:pathLst>
                  <a:path w="3095" h="2312" extrusionOk="0">
                    <a:moveTo>
                      <a:pt x="835" y="0"/>
                    </a:moveTo>
                    <a:cubicBezTo>
                      <a:pt x="687" y="0"/>
                      <a:pt x="553" y="58"/>
                      <a:pt x="455" y="206"/>
                    </a:cubicBezTo>
                    <a:cubicBezTo>
                      <a:pt x="0" y="881"/>
                      <a:pt x="1562" y="1489"/>
                      <a:pt x="1562" y="1489"/>
                    </a:cubicBezTo>
                    <a:cubicBezTo>
                      <a:pt x="1562" y="1489"/>
                      <a:pt x="924" y="1511"/>
                      <a:pt x="1078" y="2127"/>
                    </a:cubicBezTo>
                    <a:cubicBezTo>
                      <a:pt x="1112" y="2261"/>
                      <a:pt x="1252" y="2312"/>
                      <a:pt x="1444" y="2312"/>
                    </a:cubicBezTo>
                    <a:cubicBezTo>
                      <a:pt x="2029" y="2312"/>
                      <a:pt x="3094" y="1841"/>
                      <a:pt x="3094" y="1841"/>
                    </a:cubicBezTo>
                    <a:cubicBezTo>
                      <a:pt x="3094" y="1841"/>
                      <a:pt x="2999" y="162"/>
                      <a:pt x="2427" y="96"/>
                    </a:cubicBezTo>
                    <a:cubicBezTo>
                      <a:pt x="2404" y="94"/>
                      <a:pt x="2382" y="93"/>
                      <a:pt x="2361" y="93"/>
                    </a:cubicBezTo>
                    <a:cubicBezTo>
                      <a:pt x="1873" y="93"/>
                      <a:pt x="2075" y="727"/>
                      <a:pt x="2075" y="727"/>
                    </a:cubicBezTo>
                    <a:cubicBezTo>
                      <a:pt x="2075" y="727"/>
                      <a:pt x="1361" y="0"/>
                      <a:pt x="83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1884;p47"/>
              <p:cNvSpPr/>
              <p:nvPr/>
            </p:nvSpPr>
            <p:spPr>
              <a:xfrm>
                <a:off x="4991675" y="705875"/>
                <a:ext cx="66750" cy="42375"/>
              </a:xfrm>
              <a:custGeom>
                <a:avLst/>
                <a:gdLst/>
                <a:ahLst/>
                <a:cxnLst/>
                <a:rect l="l" t="t" r="r" b="b"/>
                <a:pathLst>
                  <a:path w="2670" h="1695" extrusionOk="0">
                    <a:moveTo>
                      <a:pt x="45" y="1"/>
                    </a:moveTo>
                    <a:lnTo>
                      <a:pt x="45" y="8"/>
                    </a:lnTo>
                    <a:lnTo>
                      <a:pt x="1" y="74"/>
                    </a:lnTo>
                    <a:cubicBezTo>
                      <a:pt x="829" y="690"/>
                      <a:pt x="1709" y="1232"/>
                      <a:pt x="2625" y="1694"/>
                    </a:cubicBezTo>
                    <a:lnTo>
                      <a:pt x="2669" y="1672"/>
                    </a:lnTo>
                    <a:cubicBezTo>
                      <a:pt x="2669" y="1672"/>
                      <a:pt x="2662" y="1650"/>
                      <a:pt x="2662" y="1606"/>
                    </a:cubicBezTo>
                    <a:cubicBezTo>
                      <a:pt x="2024" y="1284"/>
                      <a:pt x="1408" y="925"/>
                      <a:pt x="815" y="536"/>
                    </a:cubicBezTo>
                    <a:cubicBezTo>
                      <a:pt x="558" y="367"/>
                      <a:pt x="301" y="184"/>
                      <a:pt x="4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1885;p47"/>
              <p:cNvSpPr/>
              <p:nvPr/>
            </p:nvSpPr>
            <p:spPr>
              <a:xfrm>
                <a:off x="5007250" y="703875"/>
                <a:ext cx="51000" cy="50050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2002" extrusionOk="0">
                    <a:moveTo>
                      <a:pt x="1255" y="0"/>
                    </a:moveTo>
                    <a:cubicBezTo>
                      <a:pt x="1225" y="7"/>
                      <a:pt x="1196" y="15"/>
                      <a:pt x="1167" y="22"/>
                    </a:cubicBezTo>
                    <a:cubicBezTo>
                      <a:pt x="1335" y="616"/>
                      <a:pt x="1599" y="1181"/>
                      <a:pt x="1944" y="1701"/>
                    </a:cubicBezTo>
                    <a:cubicBezTo>
                      <a:pt x="1811" y="1691"/>
                      <a:pt x="1678" y="1686"/>
                      <a:pt x="1546" y="1686"/>
                    </a:cubicBezTo>
                    <a:cubicBezTo>
                      <a:pt x="1109" y="1686"/>
                      <a:pt x="678" y="1741"/>
                      <a:pt x="250" y="1848"/>
                    </a:cubicBezTo>
                    <a:cubicBezTo>
                      <a:pt x="170" y="1870"/>
                      <a:pt x="82" y="1892"/>
                      <a:pt x="1" y="1914"/>
                    </a:cubicBezTo>
                    <a:cubicBezTo>
                      <a:pt x="1" y="1943"/>
                      <a:pt x="8" y="1972"/>
                      <a:pt x="16" y="2002"/>
                    </a:cubicBezTo>
                    <a:cubicBezTo>
                      <a:pt x="554" y="1848"/>
                      <a:pt x="1113" y="1774"/>
                      <a:pt x="1673" y="1774"/>
                    </a:cubicBezTo>
                    <a:cubicBezTo>
                      <a:pt x="1700" y="1774"/>
                      <a:pt x="1727" y="1774"/>
                      <a:pt x="1753" y="1774"/>
                    </a:cubicBezTo>
                    <a:cubicBezTo>
                      <a:pt x="1819" y="1774"/>
                      <a:pt x="1885" y="1782"/>
                      <a:pt x="1944" y="1789"/>
                    </a:cubicBezTo>
                    <a:lnTo>
                      <a:pt x="2039" y="1752"/>
                    </a:lnTo>
                    <a:lnTo>
                      <a:pt x="2032" y="1664"/>
                    </a:lnTo>
                    <a:cubicBezTo>
                      <a:pt x="1687" y="1159"/>
                      <a:pt x="1423" y="594"/>
                      <a:pt x="125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1886;p47"/>
              <p:cNvSpPr/>
              <p:nvPr/>
            </p:nvSpPr>
            <p:spPr>
              <a:xfrm>
                <a:off x="5204475" y="626325"/>
                <a:ext cx="99575" cy="84175"/>
              </a:xfrm>
              <a:custGeom>
                <a:avLst/>
                <a:gdLst/>
                <a:ahLst/>
                <a:cxnLst/>
                <a:rect l="l" t="t" r="r" b="b"/>
                <a:pathLst>
                  <a:path w="3983" h="3367" extrusionOk="0">
                    <a:moveTo>
                      <a:pt x="3901" y="1"/>
                    </a:moveTo>
                    <a:cubicBezTo>
                      <a:pt x="3623" y="287"/>
                      <a:pt x="3337" y="573"/>
                      <a:pt x="3044" y="844"/>
                    </a:cubicBezTo>
                    <a:cubicBezTo>
                      <a:pt x="2384" y="1467"/>
                      <a:pt x="1680" y="2054"/>
                      <a:pt x="954" y="2596"/>
                    </a:cubicBezTo>
                    <a:cubicBezTo>
                      <a:pt x="639" y="2831"/>
                      <a:pt x="323" y="3051"/>
                      <a:pt x="1" y="3271"/>
                    </a:cubicBezTo>
                    <a:cubicBezTo>
                      <a:pt x="23" y="3300"/>
                      <a:pt x="52" y="3329"/>
                      <a:pt x="74" y="3366"/>
                    </a:cubicBezTo>
                    <a:cubicBezTo>
                      <a:pt x="397" y="3153"/>
                      <a:pt x="712" y="2926"/>
                      <a:pt x="1020" y="2699"/>
                    </a:cubicBezTo>
                    <a:cubicBezTo>
                      <a:pt x="2076" y="1907"/>
                      <a:pt x="3066" y="1035"/>
                      <a:pt x="3982" y="89"/>
                    </a:cubicBezTo>
                    <a:lnTo>
                      <a:pt x="390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1887;p47"/>
              <p:cNvSpPr/>
              <p:nvPr/>
            </p:nvSpPr>
            <p:spPr>
              <a:xfrm>
                <a:off x="5222625" y="622725"/>
                <a:ext cx="98450" cy="77150"/>
              </a:xfrm>
              <a:custGeom>
                <a:avLst/>
                <a:gdLst/>
                <a:ahLst/>
                <a:cxnLst/>
                <a:rect l="l" t="t" r="r" b="b"/>
                <a:pathLst>
                  <a:path w="3938" h="3086" extrusionOk="0">
                    <a:moveTo>
                      <a:pt x="2801" y="0"/>
                    </a:moveTo>
                    <a:cubicBezTo>
                      <a:pt x="2109" y="0"/>
                      <a:pt x="1284" y="1193"/>
                      <a:pt x="1284" y="1193"/>
                    </a:cubicBezTo>
                    <a:cubicBezTo>
                      <a:pt x="1284" y="1193"/>
                      <a:pt x="1391" y="445"/>
                      <a:pt x="899" y="445"/>
                    </a:cubicBezTo>
                    <a:cubicBezTo>
                      <a:pt x="844" y="445"/>
                      <a:pt x="782" y="454"/>
                      <a:pt x="712" y="475"/>
                    </a:cubicBezTo>
                    <a:cubicBezTo>
                      <a:pt x="1" y="680"/>
                      <a:pt x="235" y="2828"/>
                      <a:pt x="235" y="2828"/>
                    </a:cubicBezTo>
                    <a:cubicBezTo>
                      <a:pt x="235" y="2828"/>
                      <a:pt x="1278" y="3086"/>
                      <a:pt x="2046" y="3086"/>
                    </a:cubicBezTo>
                    <a:cubicBezTo>
                      <a:pt x="2479" y="3086"/>
                      <a:pt x="2824" y="3004"/>
                      <a:pt x="2845" y="2748"/>
                    </a:cubicBezTo>
                    <a:cubicBezTo>
                      <a:pt x="2897" y="2107"/>
                      <a:pt x="2404" y="2039"/>
                      <a:pt x="2192" y="2039"/>
                    </a:cubicBezTo>
                    <a:cubicBezTo>
                      <a:pt x="2134" y="2039"/>
                      <a:pt x="2098" y="2044"/>
                      <a:pt x="2098" y="2044"/>
                    </a:cubicBezTo>
                    <a:cubicBezTo>
                      <a:pt x="2098" y="2044"/>
                      <a:pt x="3938" y="944"/>
                      <a:pt x="3219" y="189"/>
                    </a:cubicBezTo>
                    <a:cubicBezTo>
                      <a:pt x="3092" y="55"/>
                      <a:pt x="2950" y="0"/>
                      <a:pt x="280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1888;p47"/>
              <p:cNvSpPr/>
              <p:nvPr/>
            </p:nvSpPr>
            <p:spPr>
              <a:xfrm>
                <a:off x="5228325" y="626325"/>
                <a:ext cx="75725" cy="67475"/>
              </a:xfrm>
              <a:custGeom>
                <a:avLst/>
                <a:gdLst/>
                <a:ahLst/>
                <a:cxnLst/>
                <a:rect l="l" t="t" r="r" b="b"/>
                <a:pathLst>
                  <a:path w="3029" h="2699" extrusionOk="0">
                    <a:moveTo>
                      <a:pt x="2940" y="1"/>
                    </a:moveTo>
                    <a:cubicBezTo>
                      <a:pt x="2669" y="294"/>
                      <a:pt x="2383" y="573"/>
                      <a:pt x="2090" y="844"/>
                    </a:cubicBezTo>
                    <a:cubicBezTo>
                      <a:pt x="1430" y="1467"/>
                      <a:pt x="726" y="2054"/>
                      <a:pt x="0" y="2596"/>
                    </a:cubicBezTo>
                    <a:cubicBezTo>
                      <a:pt x="0" y="2655"/>
                      <a:pt x="0" y="2684"/>
                      <a:pt x="0" y="2684"/>
                    </a:cubicBezTo>
                    <a:lnTo>
                      <a:pt x="66" y="2699"/>
                    </a:lnTo>
                    <a:cubicBezTo>
                      <a:pt x="1122" y="1914"/>
                      <a:pt x="2112" y="1042"/>
                      <a:pt x="3028" y="89"/>
                    </a:cubicBezTo>
                    <a:lnTo>
                      <a:pt x="3021" y="81"/>
                    </a:lnTo>
                    <a:lnTo>
                      <a:pt x="2947" y="8"/>
                    </a:lnTo>
                    <a:lnTo>
                      <a:pt x="294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1889;p47"/>
              <p:cNvSpPr/>
              <p:nvPr/>
            </p:nvSpPr>
            <p:spPr>
              <a:xfrm>
                <a:off x="5228125" y="633900"/>
                <a:ext cx="65650" cy="60275"/>
              </a:xfrm>
              <a:custGeom>
                <a:avLst/>
                <a:gdLst/>
                <a:ahLst/>
                <a:cxnLst/>
                <a:rect l="l" t="t" r="r" b="b"/>
                <a:pathLst>
                  <a:path w="2626" h="2411" extrusionOk="0">
                    <a:moveTo>
                      <a:pt x="676" y="0"/>
                    </a:moveTo>
                    <a:cubicBezTo>
                      <a:pt x="655" y="0"/>
                      <a:pt x="635" y="2"/>
                      <a:pt x="617" y="6"/>
                    </a:cubicBezTo>
                    <a:cubicBezTo>
                      <a:pt x="529" y="790"/>
                      <a:pt x="323" y="1553"/>
                      <a:pt x="1" y="2271"/>
                    </a:cubicBezTo>
                    <a:cubicBezTo>
                      <a:pt x="8" y="2337"/>
                      <a:pt x="8" y="2381"/>
                      <a:pt x="8" y="2381"/>
                    </a:cubicBezTo>
                    <a:lnTo>
                      <a:pt x="140" y="2411"/>
                    </a:lnTo>
                    <a:cubicBezTo>
                      <a:pt x="213" y="2389"/>
                      <a:pt x="294" y="2367"/>
                      <a:pt x="375" y="2352"/>
                    </a:cubicBezTo>
                    <a:cubicBezTo>
                      <a:pt x="826" y="2253"/>
                      <a:pt x="1283" y="2215"/>
                      <a:pt x="1743" y="2215"/>
                    </a:cubicBezTo>
                    <a:cubicBezTo>
                      <a:pt x="2036" y="2215"/>
                      <a:pt x="2331" y="2231"/>
                      <a:pt x="2625" y="2257"/>
                    </a:cubicBezTo>
                    <a:cubicBezTo>
                      <a:pt x="2625" y="2220"/>
                      <a:pt x="2625" y="2176"/>
                      <a:pt x="2625" y="2139"/>
                    </a:cubicBezTo>
                    <a:cubicBezTo>
                      <a:pt x="2515" y="2132"/>
                      <a:pt x="2405" y="2117"/>
                      <a:pt x="2288" y="2110"/>
                    </a:cubicBezTo>
                    <a:cubicBezTo>
                      <a:pt x="2120" y="2098"/>
                      <a:pt x="1952" y="2092"/>
                      <a:pt x="1783" y="2092"/>
                    </a:cubicBezTo>
                    <a:cubicBezTo>
                      <a:pt x="1224" y="2092"/>
                      <a:pt x="666" y="2158"/>
                      <a:pt x="125" y="2293"/>
                    </a:cubicBezTo>
                    <a:cubicBezTo>
                      <a:pt x="448" y="1567"/>
                      <a:pt x="653" y="790"/>
                      <a:pt x="741" y="6"/>
                    </a:cubicBezTo>
                    <a:cubicBezTo>
                      <a:pt x="719" y="2"/>
                      <a:pt x="697" y="0"/>
                      <a:pt x="67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17" name="Text Box 5"/>
          <p:cNvSpPr txBox="1">
            <a:spLocks noChangeArrowheads="1"/>
          </p:cNvSpPr>
          <p:nvPr/>
        </p:nvSpPr>
        <p:spPr bwMode="auto">
          <a:xfrm>
            <a:off x="1952160" y="230890"/>
            <a:ext cx="542770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3600" u="sng" dirty="0" err="1">
                <a:solidFill>
                  <a:srgbClr val="00B050"/>
                </a:solidFill>
                <a:latin typeface="UTM Cookies" panose="02040603050506020204" pitchFamily="18" charset="0"/>
              </a:rPr>
              <a:t>Bài</a:t>
            </a:r>
            <a:r>
              <a:rPr lang="en-US" sz="3600" u="sng" dirty="0">
                <a:solidFill>
                  <a:srgbClr val="00B050"/>
                </a:solidFill>
                <a:latin typeface="UTM Cookies" panose="02040603050506020204" pitchFamily="18" charset="0"/>
              </a:rPr>
              <a:t> 3: </a:t>
            </a:r>
            <a:r>
              <a:rPr lang="en-US" sz="3600" dirty="0" err="1">
                <a:solidFill>
                  <a:srgbClr val="00B050"/>
                </a:solidFill>
                <a:latin typeface="UTM Cookies" panose="02040603050506020204" pitchFamily="18" charset="0"/>
              </a:rPr>
              <a:t>Tính</a:t>
            </a:r>
            <a:r>
              <a:rPr lang="en-US" sz="3600" dirty="0">
                <a:solidFill>
                  <a:srgbClr val="00B050"/>
                </a:solidFill>
                <a:latin typeface="UTM Cookies" panose="02040603050506020204" pitchFamily="18" charset="0"/>
              </a:rPr>
              <a:t> (</a:t>
            </a:r>
            <a:r>
              <a:rPr lang="en-US" sz="3600" dirty="0" err="1">
                <a:solidFill>
                  <a:srgbClr val="00B050"/>
                </a:solidFill>
                <a:latin typeface="UTM Cookies" panose="02040603050506020204" pitchFamily="18" charset="0"/>
              </a:rPr>
              <a:t>theo</a:t>
            </a:r>
            <a:r>
              <a:rPr lang="en-US" sz="3600" dirty="0">
                <a:solidFill>
                  <a:srgbClr val="00B050"/>
                </a:solidFill>
                <a:latin typeface="UTM Cookies" panose="020406030505060202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UTM Cookies" panose="02040603050506020204" pitchFamily="18" charset="0"/>
              </a:rPr>
              <a:t>mẫu</a:t>
            </a:r>
            <a:r>
              <a:rPr lang="en-US" sz="3600" dirty="0">
                <a:solidFill>
                  <a:srgbClr val="00B050"/>
                </a:solidFill>
                <a:latin typeface="UTM Cookies" panose="02040603050506020204" pitchFamily="18" charset="0"/>
              </a:rPr>
              <a:t>) </a:t>
            </a:r>
          </a:p>
        </p:txBody>
      </p:sp>
      <p:pic>
        <p:nvPicPr>
          <p:cNvPr id="497" name="Picture 2" descr="Flat fruit collection Free Vector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434" b="95204" l="958" r="97125">
                        <a14:foregroundMark x1="84665" y1="76019" x2="92492" y2="83453"/>
                        <a14:foregroundMark x1="92173" y1="68345" x2="91374" y2="76259"/>
                        <a14:foregroundMark x1="87220" y1="39808" x2="91693" y2="57314"/>
                        <a14:foregroundMark x1="25719" y1="77218" x2="37220" y2="81775"/>
                        <a14:foregroundMark x1="13738" y1="69784" x2="7827" y2="81775"/>
                        <a14:foregroundMark x1="12620" y1="64748" x2="13738" y2="66906"/>
                        <a14:foregroundMark x1="64377" y1="72662" x2="72524" y2="824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31294" r="44510"/>
          <a:stretch/>
        </p:blipFill>
        <p:spPr bwMode="auto">
          <a:xfrm>
            <a:off x="3346757" y="2437260"/>
            <a:ext cx="2790873" cy="2301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8" name="Picture 2" descr="Flat fruit collection Free Vector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434" b="95204" l="958" r="97125">
                        <a14:foregroundMark x1="84665" y1="76019" x2="92492" y2="83453"/>
                        <a14:foregroundMark x1="92173" y1="68345" x2="91374" y2="76259"/>
                        <a14:foregroundMark x1="87220" y1="39808" x2="91693" y2="57314"/>
                        <a14:foregroundMark x1="25719" y1="77218" x2="37220" y2="81775"/>
                        <a14:foregroundMark x1="13738" y1="69784" x2="7827" y2="81775"/>
                        <a14:foregroundMark x1="12620" y1="64748" x2="13738" y2="66906"/>
                        <a14:foregroundMark x1="64377" y1="72662" x2="72524" y2="824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470" t="32258" r="1248"/>
          <a:stretch/>
        </p:blipFill>
        <p:spPr bwMode="auto">
          <a:xfrm>
            <a:off x="6866860" y="109037"/>
            <a:ext cx="2277428" cy="226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/>
      <p:bldP spid="93" grpId="0"/>
      <p:bldP spid="9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0" name="Google Shape;1610;p45"/>
          <p:cNvGrpSpPr/>
          <p:nvPr/>
        </p:nvGrpSpPr>
        <p:grpSpPr>
          <a:xfrm>
            <a:off x="6399299" y="50447"/>
            <a:ext cx="1780035" cy="1850605"/>
            <a:chOff x="6020575" y="2836750"/>
            <a:chExt cx="309900" cy="322175"/>
          </a:xfrm>
        </p:grpSpPr>
        <p:sp>
          <p:nvSpPr>
            <p:cNvPr id="1611" name="Google Shape;1611;p45"/>
            <p:cNvSpPr/>
            <p:nvPr/>
          </p:nvSpPr>
          <p:spPr>
            <a:xfrm>
              <a:off x="6120250" y="2922925"/>
              <a:ext cx="71200" cy="77425"/>
            </a:xfrm>
            <a:custGeom>
              <a:avLst/>
              <a:gdLst/>
              <a:ahLst/>
              <a:cxnLst/>
              <a:rect l="l" t="t" r="r" b="b"/>
              <a:pathLst>
                <a:path w="2848" h="3097" extrusionOk="0">
                  <a:moveTo>
                    <a:pt x="1250" y="0"/>
                  </a:moveTo>
                  <a:cubicBezTo>
                    <a:pt x="1173" y="0"/>
                    <a:pt x="1101" y="30"/>
                    <a:pt x="1035" y="93"/>
                  </a:cubicBezTo>
                  <a:cubicBezTo>
                    <a:pt x="0" y="1072"/>
                    <a:pt x="1301" y="3097"/>
                    <a:pt x="2047" y="3097"/>
                  </a:cubicBezTo>
                  <a:cubicBezTo>
                    <a:pt x="2177" y="3097"/>
                    <a:pt x="2289" y="3036"/>
                    <a:pt x="2370" y="2897"/>
                  </a:cubicBezTo>
                  <a:cubicBezTo>
                    <a:pt x="2848" y="2062"/>
                    <a:pt x="1896" y="0"/>
                    <a:pt x="12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45"/>
            <p:cNvSpPr/>
            <p:nvPr/>
          </p:nvSpPr>
          <p:spPr>
            <a:xfrm>
              <a:off x="6201150" y="2956200"/>
              <a:ext cx="66825" cy="71750"/>
            </a:xfrm>
            <a:custGeom>
              <a:avLst/>
              <a:gdLst/>
              <a:ahLst/>
              <a:cxnLst/>
              <a:rect l="l" t="t" r="r" b="b"/>
              <a:pathLst>
                <a:path w="2673" h="2870" extrusionOk="0">
                  <a:moveTo>
                    <a:pt x="1115" y="0"/>
                  </a:moveTo>
                  <a:cubicBezTo>
                    <a:pt x="970" y="0"/>
                    <a:pt x="828" y="70"/>
                    <a:pt x="697" y="231"/>
                  </a:cubicBezTo>
                  <a:cubicBezTo>
                    <a:pt x="1" y="1087"/>
                    <a:pt x="1118" y="2869"/>
                    <a:pt x="1808" y="2869"/>
                  </a:cubicBezTo>
                  <a:cubicBezTo>
                    <a:pt x="1926" y="2869"/>
                    <a:pt x="2030" y="2818"/>
                    <a:pt x="2112" y="2701"/>
                  </a:cubicBezTo>
                  <a:cubicBezTo>
                    <a:pt x="2672" y="1906"/>
                    <a:pt x="1869" y="0"/>
                    <a:pt x="11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45"/>
            <p:cNvSpPr/>
            <p:nvPr/>
          </p:nvSpPr>
          <p:spPr>
            <a:xfrm>
              <a:off x="6169475" y="3033450"/>
              <a:ext cx="77125" cy="79025"/>
            </a:xfrm>
            <a:custGeom>
              <a:avLst/>
              <a:gdLst/>
              <a:ahLst/>
              <a:cxnLst/>
              <a:rect l="l" t="t" r="r" b="b"/>
              <a:pathLst>
                <a:path w="3085" h="3161" extrusionOk="0">
                  <a:moveTo>
                    <a:pt x="1248" y="0"/>
                  </a:moveTo>
                  <a:cubicBezTo>
                    <a:pt x="1109" y="0"/>
                    <a:pt x="971" y="61"/>
                    <a:pt x="842" y="199"/>
                  </a:cubicBezTo>
                  <a:cubicBezTo>
                    <a:pt x="0" y="1100"/>
                    <a:pt x="1318" y="3160"/>
                    <a:pt x="2128" y="3160"/>
                  </a:cubicBezTo>
                  <a:cubicBezTo>
                    <a:pt x="2230" y="3160"/>
                    <a:pt x="2324" y="3128"/>
                    <a:pt x="2404" y="3056"/>
                  </a:cubicBezTo>
                  <a:cubicBezTo>
                    <a:pt x="3085" y="2445"/>
                    <a:pt x="2131" y="0"/>
                    <a:pt x="12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45"/>
            <p:cNvSpPr/>
            <p:nvPr/>
          </p:nvSpPr>
          <p:spPr>
            <a:xfrm>
              <a:off x="6094625" y="2998725"/>
              <a:ext cx="60275" cy="43050"/>
            </a:xfrm>
            <a:custGeom>
              <a:avLst/>
              <a:gdLst/>
              <a:ahLst/>
              <a:cxnLst/>
              <a:rect l="l" t="t" r="r" b="b"/>
              <a:pathLst>
                <a:path w="2411" h="1722" extrusionOk="0">
                  <a:moveTo>
                    <a:pt x="807" y="1"/>
                  </a:moveTo>
                  <a:cubicBezTo>
                    <a:pt x="692" y="1"/>
                    <a:pt x="586" y="41"/>
                    <a:pt x="498" y="132"/>
                  </a:cubicBezTo>
                  <a:cubicBezTo>
                    <a:pt x="1" y="676"/>
                    <a:pt x="1217" y="1721"/>
                    <a:pt x="1820" y="1721"/>
                  </a:cubicBezTo>
                  <a:cubicBezTo>
                    <a:pt x="1913" y="1721"/>
                    <a:pt x="1992" y="1696"/>
                    <a:pt x="2047" y="1641"/>
                  </a:cubicBezTo>
                  <a:cubicBezTo>
                    <a:pt x="2410" y="1289"/>
                    <a:pt x="1460" y="1"/>
                    <a:pt x="80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45"/>
            <p:cNvSpPr/>
            <p:nvPr/>
          </p:nvSpPr>
          <p:spPr>
            <a:xfrm>
              <a:off x="6260575" y="3056025"/>
              <a:ext cx="48000" cy="48700"/>
            </a:xfrm>
            <a:custGeom>
              <a:avLst/>
              <a:gdLst/>
              <a:ahLst/>
              <a:cxnLst/>
              <a:rect l="l" t="t" r="r" b="b"/>
              <a:pathLst>
                <a:path w="1920" h="1948" extrusionOk="0">
                  <a:moveTo>
                    <a:pt x="511" y="1"/>
                  </a:moveTo>
                  <a:cubicBezTo>
                    <a:pt x="444" y="1"/>
                    <a:pt x="384" y="19"/>
                    <a:pt x="336" y="57"/>
                  </a:cubicBezTo>
                  <a:cubicBezTo>
                    <a:pt x="1" y="325"/>
                    <a:pt x="684" y="1948"/>
                    <a:pt x="1206" y="1948"/>
                  </a:cubicBezTo>
                  <a:cubicBezTo>
                    <a:pt x="1308" y="1948"/>
                    <a:pt x="1403" y="1886"/>
                    <a:pt x="1484" y="1739"/>
                  </a:cubicBezTo>
                  <a:cubicBezTo>
                    <a:pt x="1919" y="963"/>
                    <a:pt x="1008" y="1"/>
                    <a:pt x="5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45"/>
            <p:cNvSpPr/>
            <p:nvPr/>
          </p:nvSpPr>
          <p:spPr>
            <a:xfrm>
              <a:off x="6101550" y="3077775"/>
              <a:ext cx="79175" cy="81150"/>
            </a:xfrm>
            <a:custGeom>
              <a:avLst/>
              <a:gdLst/>
              <a:ahLst/>
              <a:cxnLst/>
              <a:rect l="l" t="t" r="r" b="b"/>
              <a:pathLst>
                <a:path w="3167" h="3246" extrusionOk="0">
                  <a:moveTo>
                    <a:pt x="1444" y="1"/>
                  </a:moveTo>
                  <a:cubicBezTo>
                    <a:pt x="1334" y="1"/>
                    <a:pt x="1220" y="30"/>
                    <a:pt x="1102" y="95"/>
                  </a:cubicBezTo>
                  <a:cubicBezTo>
                    <a:pt x="1" y="699"/>
                    <a:pt x="1473" y="3246"/>
                    <a:pt x="2407" y="3246"/>
                  </a:cubicBezTo>
                  <a:cubicBezTo>
                    <a:pt x="2526" y="3246"/>
                    <a:pt x="2636" y="3205"/>
                    <a:pt x="2731" y="3112"/>
                  </a:cubicBezTo>
                  <a:cubicBezTo>
                    <a:pt x="3166" y="2689"/>
                    <a:pt x="2496" y="1"/>
                    <a:pt x="14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45"/>
            <p:cNvSpPr/>
            <p:nvPr/>
          </p:nvSpPr>
          <p:spPr>
            <a:xfrm>
              <a:off x="6060700" y="2898150"/>
              <a:ext cx="54900" cy="63000"/>
            </a:xfrm>
            <a:custGeom>
              <a:avLst/>
              <a:gdLst/>
              <a:ahLst/>
              <a:cxnLst/>
              <a:rect l="l" t="t" r="r" b="b"/>
              <a:pathLst>
                <a:path w="2196" h="2520" extrusionOk="0">
                  <a:moveTo>
                    <a:pt x="985" y="0"/>
                  </a:moveTo>
                  <a:cubicBezTo>
                    <a:pt x="908" y="0"/>
                    <a:pt x="828" y="26"/>
                    <a:pt x="747" y="83"/>
                  </a:cubicBezTo>
                  <a:cubicBezTo>
                    <a:pt x="1" y="613"/>
                    <a:pt x="903" y="2519"/>
                    <a:pt x="1646" y="2519"/>
                  </a:cubicBezTo>
                  <a:cubicBezTo>
                    <a:pt x="1727" y="2519"/>
                    <a:pt x="1807" y="2496"/>
                    <a:pt x="1882" y="2446"/>
                  </a:cubicBezTo>
                  <a:cubicBezTo>
                    <a:pt x="2195" y="2241"/>
                    <a:pt x="1703" y="0"/>
                    <a:pt x="9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45"/>
            <p:cNvSpPr/>
            <p:nvPr/>
          </p:nvSpPr>
          <p:spPr>
            <a:xfrm>
              <a:off x="6170925" y="2876275"/>
              <a:ext cx="48625" cy="47200"/>
            </a:xfrm>
            <a:custGeom>
              <a:avLst/>
              <a:gdLst/>
              <a:ahLst/>
              <a:cxnLst/>
              <a:rect l="l" t="t" r="r" b="b"/>
              <a:pathLst>
                <a:path w="1945" h="1888" extrusionOk="0">
                  <a:moveTo>
                    <a:pt x="908" y="1"/>
                  </a:moveTo>
                  <a:cubicBezTo>
                    <a:pt x="842" y="1"/>
                    <a:pt x="774" y="20"/>
                    <a:pt x="704" y="63"/>
                  </a:cubicBezTo>
                  <a:cubicBezTo>
                    <a:pt x="1" y="498"/>
                    <a:pt x="767" y="1888"/>
                    <a:pt x="1349" y="1888"/>
                  </a:cubicBezTo>
                  <a:cubicBezTo>
                    <a:pt x="1375" y="1888"/>
                    <a:pt x="1400" y="1885"/>
                    <a:pt x="1425" y="1879"/>
                  </a:cubicBezTo>
                  <a:cubicBezTo>
                    <a:pt x="1944" y="1771"/>
                    <a:pt x="1535" y="1"/>
                    <a:pt x="9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45"/>
            <p:cNvSpPr/>
            <p:nvPr/>
          </p:nvSpPr>
          <p:spPr>
            <a:xfrm>
              <a:off x="6242850" y="2909825"/>
              <a:ext cx="46350" cy="40975"/>
            </a:xfrm>
            <a:custGeom>
              <a:avLst/>
              <a:gdLst/>
              <a:ahLst/>
              <a:cxnLst/>
              <a:rect l="l" t="t" r="r" b="b"/>
              <a:pathLst>
                <a:path w="1854" h="1639" extrusionOk="0">
                  <a:moveTo>
                    <a:pt x="735" y="1"/>
                  </a:moveTo>
                  <a:cubicBezTo>
                    <a:pt x="677" y="1"/>
                    <a:pt x="620" y="18"/>
                    <a:pt x="564" y="57"/>
                  </a:cubicBezTo>
                  <a:cubicBezTo>
                    <a:pt x="0" y="441"/>
                    <a:pt x="618" y="1639"/>
                    <a:pt x="1223" y="1639"/>
                  </a:cubicBezTo>
                  <a:cubicBezTo>
                    <a:pt x="1249" y="1639"/>
                    <a:pt x="1274" y="1636"/>
                    <a:pt x="1299" y="1632"/>
                  </a:cubicBezTo>
                  <a:cubicBezTo>
                    <a:pt x="1853" y="1536"/>
                    <a:pt x="1275" y="1"/>
                    <a:pt x="73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45"/>
            <p:cNvSpPr/>
            <p:nvPr/>
          </p:nvSpPr>
          <p:spPr>
            <a:xfrm>
              <a:off x="6271125" y="2995700"/>
              <a:ext cx="59350" cy="56675"/>
            </a:xfrm>
            <a:custGeom>
              <a:avLst/>
              <a:gdLst/>
              <a:ahLst/>
              <a:cxnLst/>
              <a:rect l="l" t="t" r="r" b="b"/>
              <a:pathLst>
                <a:path w="2374" h="2267" extrusionOk="0">
                  <a:moveTo>
                    <a:pt x="957" y="0"/>
                  </a:moveTo>
                  <a:cubicBezTo>
                    <a:pt x="876" y="0"/>
                    <a:pt x="794" y="29"/>
                    <a:pt x="715" y="93"/>
                  </a:cubicBezTo>
                  <a:cubicBezTo>
                    <a:pt x="1" y="693"/>
                    <a:pt x="1041" y="2267"/>
                    <a:pt x="1729" y="2267"/>
                  </a:cubicBezTo>
                  <a:cubicBezTo>
                    <a:pt x="1761" y="2267"/>
                    <a:pt x="1793" y="2263"/>
                    <a:pt x="1823" y="2256"/>
                  </a:cubicBezTo>
                  <a:cubicBezTo>
                    <a:pt x="2373" y="2125"/>
                    <a:pt x="1659" y="0"/>
                    <a:pt x="9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45"/>
            <p:cNvSpPr/>
            <p:nvPr/>
          </p:nvSpPr>
          <p:spPr>
            <a:xfrm>
              <a:off x="6062800" y="3042800"/>
              <a:ext cx="40400" cy="42200"/>
            </a:xfrm>
            <a:custGeom>
              <a:avLst/>
              <a:gdLst/>
              <a:ahLst/>
              <a:cxnLst/>
              <a:rect l="l" t="t" r="r" b="b"/>
              <a:pathLst>
                <a:path w="1616" h="1688" extrusionOk="0">
                  <a:moveTo>
                    <a:pt x="659" y="0"/>
                  </a:moveTo>
                  <a:cubicBezTo>
                    <a:pt x="611" y="0"/>
                    <a:pt x="564" y="12"/>
                    <a:pt x="516" y="38"/>
                  </a:cubicBezTo>
                  <a:cubicBezTo>
                    <a:pt x="0" y="321"/>
                    <a:pt x="173" y="1687"/>
                    <a:pt x="775" y="1687"/>
                  </a:cubicBezTo>
                  <a:cubicBezTo>
                    <a:pt x="828" y="1687"/>
                    <a:pt x="884" y="1677"/>
                    <a:pt x="943" y="1654"/>
                  </a:cubicBezTo>
                  <a:cubicBezTo>
                    <a:pt x="1615" y="1397"/>
                    <a:pt x="1169" y="0"/>
                    <a:pt x="6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45"/>
            <p:cNvSpPr/>
            <p:nvPr/>
          </p:nvSpPr>
          <p:spPr>
            <a:xfrm>
              <a:off x="6020575" y="2952800"/>
              <a:ext cx="58675" cy="57250"/>
            </a:xfrm>
            <a:custGeom>
              <a:avLst/>
              <a:gdLst/>
              <a:ahLst/>
              <a:cxnLst/>
              <a:rect l="l" t="t" r="r" b="b"/>
              <a:pathLst>
                <a:path w="2347" h="2290" extrusionOk="0">
                  <a:moveTo>
                    <a:pt x="868" y="0"/>
                  </a:moveTo>
                  <a:cubicBezTo>
                    <a:pt x="815" y="0"/>
                    <a:pt x="762" y="11"/>
                    <a:pt x="709" y="33"/>
                  </a:cubicBezTo>
                  <a:cubicBezTo>
                    <a:pt x="0" y="327"/>
                    <a:pt x="881" y="2289"/>
                    <a:pt x="1681" y="2289"/>
                  </a:cubicBezTo>
                  <a:cubicBezTo>
                    <a:pt x="1754" y="2289"/>
                    <a:pt x="1827" y="2272"/>
                    <a:pt x="1898" y="2237"/>
                  </a:cubicBezTo>
                  <a:cubicBezTo>
                    <a:pt x="2346" y="2012"/>
                    <a:pt x="1598" y="0"/>
                    <a:pt x="8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45"/>
            <p:cNvSpPr/>
            <p:nvPr/>
          </p:nvSpPr>
          <p:spPr>
            <a:xfrm>
              <a:off x="6098000" y="2836750"/>
              <a:ext cx="55175" cy="55350"/>
            </a:xfrm>
            <a:custGeom>
              <a:avLst/>
              <a:gdLst/>
              <a:ahLst/>
              <a:cxnLst/>
              <a:rect l="l" t="t" r="r" b="b"/>
              <a:pathLst>
                <a:path w="2207" h="2214" extrusionOk="0">
                  <a:moveTo>
                    <a:pt x="1018" y="0"/>
                  </a:moveTo>
                  <a:cubicBezTo>
                    <a:pt x="945" y="0"/>
                    <a:pt x="868" y="22"/>
                    <a:pt x="790" y="69"/>
                  </a:cubicBezTo>
                  <a:cubicBezTo>
                    <a:pt x="0" y="558"/>
                    <a:pt x="800" y="2213"/>
                    <a:pt x="1553" y="2213"/>
                  </a:cubicBezTo>
                  <a:cubicBezTo>
                    <a:pt x="1602" y="2213"/>
                    <a:pt x="1650" y="2207"/>
                    <a:pt x="1698" y="2192"/>
                  </a:cubicBezTo>
                  <a:cubicBezTo>
                    <a:pt x="2207" y="2047"/>
                    <a:pt x="1738" y="0"/>
                    <a:pt x="10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24" name="Google Shape;1624;p45"/>
          <p:cNvGrpSpPr/>
          <p:nvPr/>
        </p:nvGrpSpPr>
        <p:grpSpPr>
          <a:xfrm>
            <a:off x="102238" y="2988307"/>
            <a:ext cx="873456" cy="1482969"/>
            <a:chOff x="7327280" y="3456845"/>
            <a:chExt cx="873456" cy="1482969"/>
          </a:xfrm>
        </p:grpSpPr>
        <p:sp>
          <p:nvSpPr>
            <p:cNvPr id="1625" name="Google Shape;1625;p45"/>
            <p:cNvSpPr/>
            <p:nvPr/>
          </p:nvSpPr>
          <p:spPr>
            <a:xfrm>
              <a:off x="7327518" y="3456845"/>
              <a:ext cx="872977" cy="1482969"/>
            </a:xfrm>
            <a:custGeom>
              <a:avLst/>
              <a:gdLst/>
              <a:ahLst/>
              <a:cxnLst/>
              <a:rect l="l" t="t" r="r" b="b"/>
              <a:pathLst>
                <a:path w="14078" h="23915" extrusionOk="0">
                  <a:moveTo>
                    <a:pt x="6870" y="9730"/>
                  </a:moveTo>
                  <a:lnTo>
                    <a:pt x="6870" y="9730"/>
                  </a:lnTo>
                  <a:cubicBezTo>
                    <a:pt x="6430" y="9737"/>
                    <a:pt x="5968" y="9744"/>
                    <a:pt x="5492" y="9744"/>
                  </a:cubicBezTo>
                  <a:cubicBezTo>
                    <a:pt x="5968" y="9744"/>
                    <a:pt x="6423" y="9737"/>
                    <a:pt x="6870" y="9730"/>
                  </a:cubicBezTo>
                  <a:close/>
                  <a:moveTo>
                    <a:pt x="8630" y="0"/>
                  </a:moveTo>
                  <a:lnTo>
                    <a:pt x="3351" y="4370"/>
                  </a:lnTo>
                  <a:lnTo>
                    <a:pt x="3094" y="4370"/>
                  </a:lnTo>
                  <a:lnTo>
                    <a:pt x="3145" y="4531"/>
                  </a:lnTo>
                  <a:lnTo>
                    <a:pt x="2947" y="4517"/>
                  </a:lnTo>
                  <a:lnTo>
                    <a:pt x="2977" y="4671"/>
                  </a:lnTo>
                  <a:lnTo>
                    <a:pt x="2742" y="4737"/>
                  </a:lnTo>
                  <a:lnTo>
                    <a:pt x="2940" y="4883"/>
                  </a:lnTo>
                  <a:lnTo>
                    <a:pt x="2801" y="5045"/>
                  </a:lnTo>
                  <a:lnTo>
                    <a:pt x="2962" y="5111"/>
                  </a:lnTo>
                  <a:lnTo>
                    <a:pt x="2830" y="5235"/>
                  </a:lnTo>
                  <a:lnTo>
                    <a:pt x="2984" y="5287"/>
                  </a:lnTo>
                  <a:lnTo>
                    <a:pt x="2859" y="5448"/>
                  </a:lnTo>
                  <a:lnTo>
                    <a:pt x="3006" y="5514"/>
                  </a:lnTo>
                  <a:lnTo>
                    <a:pt x="2896" y="5690"/>
                  </a:lnTo>
                  <a:lnTo>
                    <a:pt x="3035" y="5727"/>
                  </a:lnTo>
                  <a:lnTo>
                    <a:pt x="3343" y="8579"/>
                  </a:lnTo>
                  <a:cubicBezTo>
                    <a:pt x="1378" y="8667"/>
                    <a:pt x="0" y="8887"/>
                    <a:pt x="0" y="9143"/>
                  </a:cubicBezTo>
                  <a:cubicBezTo>
                    <a:pt x="0" y="9151"/>
                    <a:pt x="0" y="9158"/>
                    <a:pt x="0" y="9165"/>
                  </a:cubicBezTo>
                  <a:cubicBezTo>
                    <a:pt x="95" y="9759"/>
                    <a:pt x="2060" y="22480"/>
                    <a:pt x="2515" y="23301"/>
                  </a:cubicBezTo>
                  <a:cubicBezTo>
                    <a:pt x="2573" y="23411"/>
                    <a:pt x="2713" y="23513"/>
                    <a:pt x="2918" y="23587"/>
                  </a:cubicBezTo>
                  <a:cubicBezTo>
                    <a:pt x="3486" y="23817"/>
                    <a:pt x="4531" y="23914"/>
                    <a:pt x="5563" y="23914"/>
                  </a:cubicBezTo>
                  <a:cubicBezTo>
                    <a:pt x="6835" y="23914"/>
                    <a:pt x="8087" y="23766"/>
                    <a:pt x="8402" y="23535"/>
                  </a:cubicBezTo>
                  <a:cubicBezTo>
                    <a:pt x="8974" y="23110"/>
                    <a:pt x="10455" y="12926"/>
                    <a:pt x="10880" y="9950"/>
                  </a:cubicBezTo>
                  <a:lnTo>
                    <a:pt x="13542" y="10514"/>
                  </a:lnTo>
                  <a:cubicBezTo>
                    <a:pt x="13542" y="10514"/>
                    <a:pt x="14077" y="7633"/>
                    <a:pt x="11093" y="6995"/>
                  </a:cubicBezTo>
                  <a:cubicBezTo>
                    <a:pt x="10796" y="6933"/>
                    <a:pt x="10522" y="6905"/>
                    <a:pt x="10269" y="6905"/>
                  </a:cubicBezTo>
                  <a:cubicBezTo>
                    <a:pt x="8768" y="6905"/>
                    <a:pt x="8015" y="7894"/>
                    <a:pt x="7676" y="8571"/>
                  </a:cubicBezTo>
                  <a:cubicBezTo>
                    <a:pt x="7009" y="8542"/>
                    <a:pt x="6269" y="8527"/>
                    <a:pt x="5492" y="8527"/>
                  </a:cubicBezTo>
                  <a:cubicBezTo>
                    <a:pt x="5096" y="8527"/>
                    <a:pt x="4707" y="8527"/>
                    <a:pt x="4333" y="8542"/>
                  </a:cubicBezTo>
                  <a:lnTo>
                    <a:pt x="4128" y="5719"/>
                  </a:lnTo>
                  <a:lnTo>
                    <a:pt x="4260" y="5624"/>
                  </a:lnTo>
                  <a:lnTo>
                    <a:pt x="4113" y="5499"/>
                  </a:lnTo>
                  <a:lnTo>
                    <a:pt x="4230" y="5411"/>
                  </a:lnTo>
                  <a:lnTo>
                    <a:pt x="4099" y="5301"/>
                  </a:lnTo>
                  <a:lnTo>
                    <a:pt x="4230" y="5265"/>
                  </a:lnTo>
                  <a:lnTo>
                    <a:pt x="4179" y="5125"/>
                  </a:lnTo>
                  <a:lnTo>
                    <a:pt x="4333" y="5125"/>
                  </a:lnTo>
                  <a:lnTo>
                    <a:pt x="4333" y="5008"/>
                  </a:lnTo>
                  <a:lnTo>
                    <a:pt x="9245" y="1254"/>
                  </a:lnTo>
                  <a:cubicBezTo>
                    <a:pt x="9253" y="1042"/>
                    <a:pt x="9231" y="836"/>
                    <a:pt x="9165" y="638"/>
                  </a:cubicBezTo>
                  <a:cubicBezTo>
                    <a:pt x="9077" y="367"/>
                    <a:pt x="8886" y="140"/>
                    <a:pt x="8630" y="0"/>
                  </a:cubicBezTo>
                  <a:close/>
                </a:path>
              </a:pathLst>
            </a:custGeom>
            <a:solidFill>
              <a:schemeClr val="lt2"/>
            </a:solidFill>
            <a:ln w="1143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28588" dist="76200" dir="2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26" name="Google Shape;1626;p45"/>
            <p:cNvGrpSpPr/>
            <p:nvPr/>
          </p:nvGrpSpPr>
          <p:grpSpPr>
            <a:xfrm>
              <a:off x="7327280" y="3456976"/>
              <a:ext cx="873456" cy="1482695"/>
              <a:chOff x="754661" y="3892253"/>
              <a:chExt cx="603091" cy="1023748"/>
            </a:xfrm>
          </p:grpSpPr>
          <p:sp>
            <p:nvSpPr>
              <p:cNvPr id="1627" name="Google Shape;1627;p45"/>
              <p:cNvSpPr/>
              <p:nvPr/>
            </p:nvSpPr>
            <p:spPr>
              <a:xfrm>
                <a:off x="754661" y="4256993"/>
                <a:ext cx="470922" cy="52491"/>
              </a:xfrm>
              <a:custGeom>
                <a:avLst/>
                <a:gdLst/>
                <a:ahLst/>
                <a:cxnLst/>
                <a:rect l="l" t="t" r="r" b="b"/>
                <a:pathLst>
                  <a:path w="10999" h="1226" extrusionOk="0">
                    <a:moveTo>
                      <a:pt x="5500" y="1"/>
                    </a:moveTo>
                    <a:cubicBezTo>
                      <a:pt x="2464" y="1"/>
                      <a:pt x="1" y="280"/>
                      <a:pt x="1" y="617"/>
                    </a:cubicBezTo>
                    <a:cubicBezTo>
                      <a:pt x="1" y="947"/>
                      <a:pt x="2464" y="1225"/>
                      <a:pt x="5500" y="1225"/>
                    </a:cubicBezTo>
                    <a:cubicBezTo>
                      <a:pt x="8535" y="1225"/>
                      <a:pt x="10998" y="954"/>
                      <a:pt x="10998" y="617"/>
                    </a:cubicBezTo>
                    <a:cubicBezTo>
                      <a:pt x="10998" y="280"/>
                      <a:pt x="8535" y="1"/>
                      <a:pt x="5500" y="1"/>
                    </a:cubicBezTo>
                    <a:close/>
                  </a:path>
                </a:pathLst>
              </a:custGeom>
              <a:solidFill>
                <a:srgbClr val="85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8" name="Google Shape;1628;p45"/>
              <p:cNvSpPr/>
              <p:nvPr/>
            </p:nvSpPr>
            <p:spPr>
              <a:xfrm>
                <a:off x="754661" y="4256993"/>
                <a:ext cx="470922" cy="52491"/>
              </a:xfrm>
              <a:custGeom>
                <a:avLst/>
                <a:gdLst/>
                <a:ahLst/>
                <a:cxnLst/>
                <a:rect l="l" t="t" r="r" b="b"/>
                <a:pathLst>
                  <a:path w="10999" h="1226" extrusionOk="0">
                    <a:moveTo>
                      <a:pt x="5500" y="1"/>
                    </a:moveTo>
                    <a:cubicBezTo>
                      <a:pt x="2464" y="1"/>
                      <a:pt x="1" y="280"/>
                      <a:pt x="1" y="617"/>
                    </a:cubicBezTo>
                    <a:cubicBezTo>
                      <a:pt x="1" y="947"/>
                      <a:pt x="2464" y="1225"/>
                      <a:pt x="5500" y="1225"/>
                    </a:cubicBezTo>
                    <a:cubicBezTo>
                      <a:pt x="8535" y="1225"/>
                      <a:pt x="10998" y="954"/>
                      <a:pt x="10998" y="617"/>
                    </a:cubicBezTo>
                    <a:cubicBezTo>
                      <a:pt x="10998" y="280"/>
                      <a:pt x="8535" y="1"/>
                      <a:pt x="550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9" name="Google Shape;1629;p45"/>
              <p:cNvSpPr/>
              <p:nvPr/>
            </p:nvSpPr>
            <p:spPr>
              <a:xfrm>
                <a:off x="1072989" y="4187804"/>
                <a:ext cx="284763" cy="154305"/>
              </a:xfrm>
              <a:custGeom>
                <a:avLst/>
                <a:gdLst/>
                <a:ahLst/>
                <a:cxnLst/>
                <a:rect l="l" t="t" r="r" b="b"/>
                <a:pathLst>
                  <a:path w="6651" h="3604" extrusionOk="0">
                    <a:moveTo>
                      <a:pt x="2840" y="1"/>
                    </a:moveTo>
                    <a:cubicBezTo>
                      <a:pt x="547" y="1"/>
                      <a:pt x="0" y="2313"/>
                      <a:pt x="0" y="2313"/>
                    </a:cubicBezTo>
                    <a:lnTo>
                      <a:pt x="6115" y="3604"/>
                    </a:lnTo>
                    <a:cubicBezTo>
                      <a:pt x="6115" y="3604"/>
                      <a:pt x="6650" y="730"/>
                      <a:pt x="3666" y="92"/>
                    </a:cubicBezTo>
                    <a:cubicBezTo>
                      <a:pt x="3368" y="29"/>
                      <a:pt x="3093" y="1"/>
                      <a:pt x="284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0" name="Google Shape;1630;p45"/>
              <p:cNvSpPr/>
              <p:nvPr/>
            </p:nvSpPr>
            <p:spPr>
              <a:xfrm>
                <a:off x="1072989" y="4208441"/>
                <a:ext cx="261814" cy="133668"/>
              </a:xfrm>
              <a:custGeom>
                <a:avLst/>
                <a:gdLst/>
                <a:ahLst/>
                <a:cxnLst/>
                <a:rect l="l" t="t" r="r" b="b"/>
                <a:pathLst>
                  <a:path w="6115" h="3122" extrusionOk="0">
                    <a:moveTo>
                      <a:pt x="2957" y="0"/>
                    </a:moveTo>
                    <a:cubicBezTo>
                      <a:pt x="1746" y="0"/>
                      <a:pt x="577" y="733"/>
                      <a:pt x="0" y="1831"/>
                    </a:cubicBezTo>
                    <a:lnTo>
                      <a:pt x="6115" y="3122"/>
                    </a:lnTo>
                    <a:cubicBezTo>
                      <a:pt x="6012" y="1678"/>
                      <a:pt x="4993" y="365"/>
                      <a:pt x="3571" y="65"/>
                    </a:cubicBezTo>
                    <a:cubicBezTo>
                      <a:pt x="3367" y="21"/>
                      <a:pt x="3161" y="0"/>
                      <a:pt x="29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1" name="Google Shape;1631;p45"/>
              <p:cNvSpPr/>
              <p:nvPr/>
            </p:nvSpPr>
            <p:spPr>
              <a:xfrm>
                <a:off x="1207641" y="4222185"/>
                <a:ext cx="65336" cy="81349"/>
              </a:xfrm>
              <a:custGeom>
                <a:avLst/>
                <a:gdLst/>
                <a:ahLst/>
                <a:cxnLst/>
                <a:rect l="l" t="t" r="r" b="b"/>
                <a:pathLst>
                  <a:path w="1526" h="1900" extrusionOk="0">
                    <a:moveTo>
                      <a:pt x="506" y="0"/>
                    </a:moveTo>
                    <a:lnTo>
                      <a:pt x="0" y="1899"/>
                    </a:lnTo>
                    <a:lnTo>
                      <a:pt x="0" y="1899"/>
                    </a:lnTo>
                    <a:lnTo>
                      <a:pt x="1525" y="543"/>
                    </a:lnTo>
                    <a:cubicBezTo>
                      <a:pt x="1122" y="125"/>
                      <a:pt x="506" y="0"/>
                      <a:pt x="50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2" name="Google Shape;1632;p45"/>
              <p:cNvSpPr/>
              <p:nvPr/>
            </p:nvSpPr>
            <p:spPr>
              <a:xfrm>
                <a:off x="1211109" y="4254810"/>
                <a:ext cx="97019" cy="52791"/>
              </a:xfrm>
              <a:custGeom>
                <a:avLst/>
                <a:gdLst/>
                <a:ahLst/>
                <a:cxnLst/>
                <a:rect l="l" t="t" r="r" b="b"/>
                <a:pathLst>
                  <a:path w="2266" h="1233" extrusionOk="0">
                    <a:moveTo>
                      <a:pt x="1591" y="1"/>
                    </a:moveTo>
                    <a:lnTo>
                      <a:pt x="0" y="1232"/>
                    </a:lnTo>
                    <a:lnTo>
                      <a:pt x="2266" y="888"/>
                    </a:lnTo>
                    <a:cubicBezTo>
                      <a:pt x="2112" y="433"/>
                      <a:pt x="1591" y="1"/>
                      <a:pt x="159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3" name="Google Shape;1633;p45"/>
              <p:cNvSpPr/>
              <p:nvPr/>
            </p:nvSpPr>
            <p:spPr>
              <a:xfrm>
                <a:off x="1216418" y="4299723"/>
                <a:ext cx="108664" cy="33310"/>
              </a:xfrm>
              <a:custGeom>
                <a:avLst/>
                <a:gdLst/>
                <a:ahLst/>
                <a:cxnLst/>
                <a:rect l="l" t="t" r="r" b="b"/>
                <a:pathLst>
                  <a:path w="2538" h="778" extrusionOk="0">
                    <a:moveTo>
                      <a:pt x="2252" y="0"/>
                    </a:moveTo>
                    <a:lnTo>
                      <a:pt x="1" y="315"/>
                    </a:lnTo>
                    <a:lnTo>
                      <a:pt x="2472" y="777"/>
                    </a:lnTo>
                    <a:cubicBezTo>
                      <a:pt x="2472" y="777"/>
                      <a:pt x="2538" y="484"/>
                      <a:pt x="225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4" name="Google Shape;1634;p45"/>
              <p:cNvSpPr/>
              <p:nvPr/>
            </p:nvSpPr>
            <p:spPr>
              <a:xfrm>
                <a:off x="1166496" y="4217475"/>
                <a:ext cx="49366" cy="85116"/>
              </a:xfrm>
              <a:custGeom>
                <a:avLst/>
                <a:gdLst/>
                <a:ahLst/>
                <a:cxnLst/>
                <a:rect l="l" t="t" r="r" b="b"/>
                <a:pathLst>
                  <a:path w="1153" h="1988" extrusionOk="0">
                    <a:moveTo>
                      <a:pt x="697" y="1"/>
                    </a:moveTo>
                    <a:cubicBezTo>
                      <a:pt x="489" y="1"/>
                      <a:pt x="237" y="28"/>
                      <a:pt x="1" y="125"/>
                    </a:cubicBezTo>
                    <a:lnTo>
                      <a:pt x="844" y="1987"/>
                    </a:lnTo>
                    <a:lnTo>
                      <a:pt x="1152" y="44"/>
                    </a:lnTo>
                    <a:cubicBezTo>
                      <a:pt x="1152" y="44"/>
                      <a:pt x="960" y="1"/>
                      <a:pt x="6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5" name="Google Shape;1635;p45"/>
              <p:cNvSpPr/>
              <p:nvPr/>
            </p:nvSpPr>
            <p:spPr>
              <a:xfrm>
                <a:off x="1115033" y="4228778"/>
                <a:ext cx="82590" cy="75997"/>
              </a:xfrm>
              <a:custGeom>
                <a:avLst/>
                <a:gdLst/>
                <a:ahLst/>
                <a:cxnLst/>
                <a:rect l="l" t="t" r="r" b="b"/>
                <a:pathLst>
                  <a:path w="1929" h="1775" extrusionOk="0">
                    <a:moveTo>
                      <a:pt x="976" y="0"/>
                    </a:moveTo>
                    <a:cubicBezTo>
                      <a:pt x="976" y="0"/>
                      <a:pt x="331" y="183"/>
                      <a:pt x="1" y="543"/>
                    </a:cubicBezTo>
                    <a:lnTo>
                      <a:pt x="1929" y="1774"/>
                    </a:lnTo>
                    <a:lnTo>
                      <a:pt x="97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6" name="Google Shape;1636;p45"/>
              <p:cNvSpPr/>
              <p:nvPr/>
            </p:nvSpPr>
            <p:spPr>
              <a:xfrm>
                <a:off x="1085533" y="4256394"/>
                <a:ext cx="105196" cy="51207"/>
              </a:xfrm>
              <a:custGeom>
                <a:avLst/>
                <a:gdLst/>
                <a:ahLst/>
                <a:cxnLst/>
                <a:rect l="l" t="t" r="r" b="b"/>
                <a:pathLst>
                  <a:path w="2457" h="1196" extrusionOk="0">
                    <a:moveTo>
                      <a:pt x="521" y="0"/>
                    </a:moveTo>
                    <a:cubicBezTo>
                      <a:pt x="59" y="323"/>
                      <a:pt x="0" y="624"/>
                      <a:pt x="0" y="624"/>
                    </a:cubicBezTo>
                    <a:lnTo>
                      <a:pt x="2457" y="1195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7" name="Google Shape;1637;p45"/>
              <p:cNvSpPr/>
              <p:nvPr/>
            </p:nvSpPr>
            <p:spPr>
              <a:xfrm>
                <a:off x="755003" y="4283367"/>
                <a:ext cx="43" cy="985"/>
              </a:xfrm>
              <a:custGeom>
                <a:avLst/>
                <a:gdLst/>
                <a:ahLst/>
                <a:cxnLst/>
                <a:rect l="l" t="t" r="r" b="b"/>
                <a:pathLst>
                  <a:path w="1" h="23" extrusionOk="0">
                    <a:moveTo>
                      <a:pt x="0" y="23"/>
                    </a:moveTo>
                    <a:lnTo>
                      <a:pt x="0" y="1"/>
                    </a:lnTo>
                    <a:cubicBezTo>
                      <a:pt x="0" y="8"/>
                      <a:pt x="0" y="16"/>
                      <a:pt x="0" y="23"/>
                    </a:cubicBezTo>
                    <a:close/>
                  </a:path>
                </a:pathLst>
              </a:custGeom>
              <a:solidFill>
                <a:srgbClr val="BDE4E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8" name="Google Shape;1638;p45"/>
              <p:cNvSpPr/>
              <p:nvPr/>
            </p:nvSpPr>
            <p:spPr>
              <a:xfrm>
                <a:off x="755303" y="4284309"/>
                <a:ext cx="470280" cy="631693"/>
              </a:xfrm>
              <a:custGeom>
                <a:avLst/>
                <a:gdLst/>
                <a:ahLst/>
                <a:cxnLst/>
                <a:rect l="l" t="t" r="r" b="b"/>
                <a:pathLst>
                  <a:path w="10984" h="14754" extrusionOk="0">
                    <a:moveTo>
                      <a:pt x="0" y="1"/>
                    </a:moveTo>
                    <a:cubicBezTo>
                      <a:pt x="88" y="595"/>
                      <a:pt x="2061" y="13315"/>
                      <a:pt x="2508" y="14137"/>
                    </a:cubicBezTo>
                    <a:cubicBezTo>
                      <a:pt x="2566" y="14254"/>
                      <a:pt x="2713" y="14349"/>
                      <a:pt x="2911" y="14430"/>
                    </a:cubicBezTo>
                    <a:cubicBezTo>
                      <a:pt x="3479" y="14656"/>
                      <a:pt x="4524" y="14754"/>
                      <a:pt x="5556" y="14754"/>
                    </a:cubicBezTo>
                    <a:cubicBezTo>
                      <a:pt x="6827" y="14754"/>
                      <a:pt x="8080" y="14606"/>
                      <a:pt x="8395" y="14371"/>
                    </a:cubicBezTo>
                    <a:cubicBezTo>
                      <a:pt x="9048" y="13887"/>
                      <a:pt x="10895" y="624"/>
                      <a:pt x="10983" y="1"/>
                    </a:cubicBezTo>
                    <a:lnTo>
                      <a:pt x="10983" y="1"/>
                    </a:lnTo>
                    <a:cubicBezTo>
                      <a:pt x="10925" y="177"/>
                      <a:pt x="10221" y="331"/>
                      <a:pt x="9143" y="433"/>
                    </a:cubicBezTo>
                    <a:cubicBezTo>
                      <a:pt x="8168" y="529"/>
                      <a:pt x="6892" y="587"/>
                      <a:pt x="5492" y="587"/>
                    </a:cubicBezTo>
                    <a:cubicBezTo>
                      <a:pt x="2515" y="587"/>
                      <a:pt x="96" y="331"/>
                      <a:pt x="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9" name="Google Shape;1639;p45"/>
              <p:cNvSpPr/>
              <p:nvPr/>
            </p:nvSpPr>
            <p:spPr>
              <a:xfrm>
                <a:off x="789512" y="4377260"/>
                <a:ext cx="401219" cy="481626"/>
              </a:xfrm>
              <a:custGeom>
                <a:avLst/>
                <a:gdLst/>
                <a:ahLst/>
                <a:cxnLst/>
                <a:rect l="l" t="t" r="r" b="b"/>
                <a:pathLst>
                  <a:path w="9371" h="11249" extrusionOk="0">
                    <a:moveTo>
                      <a:pt x="1" y="0"/>
                    </a:moveTo>
                    <a:lnTo>
                      <a:pt x="1782" y="8798"/>
                    </a:lnTo>
                    <a:cubicBezTo>
                      <a:pt x="2031" y="10015"/>
                      <a:pt x="2985" y="10998"/>
                      <a:pt x="4209" y="11203"/>
                    </a:cubicBezTo>
                    <a:cubicBezTo>
                      <a:pt x="4386" y="11234"/>
                      <a:pt x="4558" y="11249"/>
                      <a:pt x="4734" y="11249"/>
                    </a:cubicBezTo>
                    <a:cubicBezTo>
                      <a:pt x="4769" y="11249"/>
                      <a:pt x="4804" y="11248"/>
                      <a:pt x="4840" y="11247"/>
                    </a:cubicBezTo>
                    <a:cubicBezTo>
                      <a:pt x="5441" y="11210"/>
                      <a:pt x="6013" y="11012"/>
                      <a:pt x="6496" y="10660"/>
                    </a:cubicBezTo>
                    <a:cubicBezTo>
                      <a:pt x="7120" y="10206"/>
                      <a:pt x="7545" y="9531"/>
                      <a:pt x="7684" y="8769"/>
                    </a:cubicBezTo>
                    <a:lnTo>
                      <a:pt x="937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0" name="Google Shape;1640;p45"/>
              <p:cNvSpPr/>
              <p:nvPr/>
            </p:nvSpPr>
            <p:spPr>
              <a:xfrm>
                <a:off x="789812" y="4356838"/>
                <a:ext cx="400920" cy="40846"/>
              </a:xfrm>
              <a:custGeom>
                <a:avLst/>
                <a:gdLst/>
                <a:ahLst/>
                <a:cxnLst/>
                <a:rect l="l" t="t" r="r" b="b"/>
                <a:pathLst>
                  <a:path w="9364" h="954" extrusionOk="0">
                    <a:moveTo>
                      <a:pt x="4679" y="0"/>
                    </a:moveTo>
                    <a:cubicBezTo>
                      <a:pt x="2098" y="0"/>
                      <a:pt x="1" y="213"/>
                      <a:pt x="1" y="477"/>
                    </a:cubicBezTo>
                    <a:cubicBezTo>
                      <a:pt x="1" y="741"/>
                      <a:pt x="2098" y="954"/>
                      <a:pt x="4679" y="954"/>
                    </a:cubicBezTo>
                    <a:cubicBezTo>
                      <a:pt x="7267" y="954"/>
                      <a:pt x="9364" y="741"/>
                      <a:pt x="9364" y="477"/>
                    </a:cubicBezTo>
                    <a:cubicBezTo>
                      <a:pt x="9364" y="213"/>
                      <a:pt x="7267" y="0"/>
                      <a:pt x="467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1" name="Google Shape;1641;p45"/>
              <p:cNvSpPr/>
              <p:nvPr/>
            </p:nvSpPr>
            <p:spPr>
              <a:xfrm>
                <a:off x="876340" y="4865907"/>
                <a:ext cx="221054" cy="18368"/>
              </a:xfrm>
              <a:custGeom>
                <a:avLst/>
                <a:gdLst/>
                <a:ahLst/>
                <a:cxnLst/>
                <a:rect l="l" t="t" r="r" b="b"/>
                <a:pathLst>
                  <a:path w="5163" h="429" extrusionOk="0">
                    <a:moveTo>
                      <a:pt x="57" y="1"/>
                    </a:moveTo>
                    <a:cubicBezTo>
                      <a:pt x="15" y="1"/>
                      <a:pt x="0" y="70"/>
                      <a:pt x="47" y="83"/>
                    </a:cubicBezTo>
                    <a:cubicBezTo>
                      <a:pt x="956" y="316"/>
                      <a:pt x="1887" y="428"/>
                      <a:pt x="2822" y="428"/>
                    </a:cubicBezTo>
                    <a:cubicBezTo>
                      <a:pt x="3214" y="428"/>
                      <a:pt x="3607" y="408"/>
                      <a:pt x="3999" y="369"/>
                    </a:cubicBezTo>
                    <a:cubicBezTo>
                      <a:pt x="4373" y="325"/>
                      <a:pt x="4747" y="267"/>
                      <a:pt x="5114" y="193"/>
                    </a:cubicBezTo>
                    <a:cubicBezTo>
                      <a:pt x="5163" y="179"/>
                      <a:pt x="5145" y="105"/>
                      <a:pt x="5098" y="105"/>
                    </a:cubicBezTo>
                    <a:cubicBezTo>
                      <a:pt x="5096" y="105"/>
                      <a:pt x="5094" y="105"/>
                      <a:pt x="5092" y="105"/>
                    </a:cubicBezTo>
                    <a:cubicBezTo>
                      <a:pt x="4341" y="262"/>
                      <a:pt x="3581" y="341"/>
                      <a:pt x="2821" y="341"/>
                    </a:cubicBezTo>
                    <a:cubicBezTo>
                      <a:pt x="2267" y="341"/>
                      <a:pt x="1712" y="299"/>
                      <a:pt x="1162" y="215"/>
                    </a:cubicBezTo>
                    <a:cubicBezTo>
                      <a:pt x="795" y="164"/>
                      <a:pt x="429" y="91"/>
                      <a:pt x="69" y="3"/>
                    </a:cubicBezTo>
                    <a:cubicBezTo>
                      <a:pt x="65" y="1"/>
                      <a:pt x="61" y="1"/>
                      <a:pt x="5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2" name="Google Shape;1642;p45"/>
              <p:cNvSpPr/>
              <p:nvPr/>
            </p:nvSpPr>
            <p:spPr>
              <a:xfrm>
                <a:off x="863282" y="4419733"/>
                <a:ext cx="266866" cy="362001"/>
              </a:xfrm>
              <a:custGeom>
                <a:avLst/>
                <a:gdLst/>
                <a:ahLst/>
                <a:cxnLst/>
                <a:rect l="l" t="t" r="r" b="b"/>
                <a:pathLst>
                  <a:path w="6233" h="8455" extrusionOk="0">
                    <a:moveTo>
                      <a:pt x="881" y="0"/>
                    </a:moveTo>
                    <a:cubicBezTo>
                      <a:pt x="798" y="0"/>
                      <a:pt x="714" y="11"/>
                      <a:pt x="631" y="35"/>
                    </a:cubicBezTo>
                    <a:cubicBezTo>
                      <a:pt x="448" y="86"/>
                      <a:pt x="308" y="232"/>
                      <a:pt x="264" y="416"/>
                    </a:cubicBezTo>
                    <a:cubicBezTo>
                      <a:pt x="213" y="680"/>
                      <a:pt x="418" y="922"/>
                      <a:pt x="602" y="1120"/>
                    </a:cubicBezTo>
                    <a:lnTo>
                      <a:pt x="1526" y="2087"/>
                    </a:lnTo>
                    <a:cubicBezTo>
                      <a:pt x="1767" y="2337"/>
                      <a:pt x="2024" y="2652"/>
                      <a:pt x="1936" y="2982"/>
                    </a:cubicBezTo>
                    <a:cubicBezTo>
                      <a:pt x="1870" y="3217"/>
                      <a:pt x="1657" y="3378"/>
                      <a:pt x="1438" y="3473"/>
                    </a:cubicBezTo>
                    <a:cubicBezTo>
                      <a:pt x="1218" y="3568"/>
                      <a:pt x="976" y="3620"/>
                      <a:pt x="770" y="3737"/>
                    </a:cubicBezTo>
                    <a:cubicBezTo>
                      <a:pt x="110" y="4118"/>
                      <a:pt x="1" y="5027"/>
                      <a:pt x="543" y="5555"/>
                    </a:cubicBezTo>
                    <a:cubicBezTo>
                      <a:pt x="734" y="5746"/>
                      <a:pt x="990" y="5863"/>
                      <a:pt x="1218" y="6010"/>
                    </a:cubicBezTo>
                    <a:cubicBezTo>
                      <a:pt x="1445" y="6157"/>
                      <a:pt x="1657" y="6369"/>
                      <a:pt x="1701" y="6633"/>
                    </a:cubicBezTo>
                    <a:cubicBezTo>
                      <a:pt x="1767" y="7073"/>
                      <a:pt x="1357" y="7528"/>
                      <a:pt x="1548" y="7931"/>
                    </a:cubicBezTo>
                    <a:cubicBezTo>
                      <a:pt x="1662" y="8183"/>
                      <a:pt x="1953" y="8263"/>
                      <a:pt x="2246" y="8263"/>
                    </a:cubicBezTo>
                    <a:cubicBezTo>
                      <a:pt x="2345" y="8263"/>
                      <a:pt x="2444" y="8254"/>
                      <a:pt x="2537" y="8239"/>
                    </a:cubicBezTo>
                    <a:cubicBezTo>
                      <a:pt x="2727" y="8209"/>
                      <a:pt x="2892" y="8182"/>
                      <a:pt x="3050" y="8182"/>
                    </a:cubicBezTo>
                    <a:cubicBezTo>
                      <a:pt x="3240" y="8182"/>
                      <a:pt x="3419" y="8221"/>
                      <a:pt x="3615" y="8341"/>
                    </a:cubicBezTo>
                    <a:cubicBezTo>
                      <a:pt x="3731" y="8411"/>
                      <a:pt x="3858" y="8455"/>
                      <a:pt x="3982" y="8455"/>
                    </a:cubicBezTo>
                    <a:cubicBezTo>
                      <a:pt x="4133" y="8455"/>
                      <a:pt x="4279" y="8389"/>
                      <a:pt x="4392" y="8224"/>
                    </a:cubicBezTo>
                    <a:cubicBezTo>
                      <a:pt x="4568" y="7968"/>
                      <a:pt x="4546" y="7623"/>
                      <a:pt x="4444" y="7330"/>
                    </a:cubicBezTo>
                    <a:cubicBezTo>
                      <a:pt x="4341" y="7036"/>
                      <a:pt x="4165" y="6772"/>
                      <a:pt x="4048" y="6486"/>
                    </a:cubicBezTo>
                    <a:cubicBezTo>
                      <a:pt x="3930" y="6201"/>
                      <a:pt x="3872" y="5871"/>
                      <a:pt x="4004" y="5592"/>
                    </a:cubicBezTo>
                    <a:cubicBezTo>
                      <a:pt x="4165" y="5225"/>
                      <a:pt x="4576" y="5064"/>
                      <a:pt x="4927" y="4881"/>
                    </a:cubicBezTo>
                    <a:cubicBezTo>
                      <a:pt x="5279" y="4698"/>
                      <a:pt x="5646" y="4375"/>
                      <a:pt x="5587" y="3986"/>
                    </a:cubicBezTo>
                    <a:cubicBezTo>
                      <a:pt x="5536" y="3656"/>
                      <a:pt x="5199" y="3422"/>
                      <a:pt x="5169" y="3092"/>
                    </a:cubicBezTo>
                    <a:cubicBezTo>
                      <a:pt x="5133" y="2791"/>
                      <a:pt x="5367" y="2527"/>
                      <a:pt x="5587" y="2329"/>
                    </a:cubicBezTo>
                    <a:cubicBezTo>
                      <a:pt x="5815" y="2124"/>
                      <a:pt x="6079" y="1919"/>
                      <a:pt x="6137" y="1618"/>
                    </a:cubicBezTo>
                    <a:cubicBezTo>
                      <a:pt x="6233" y="1200"/>
                      <a:pt x="5859" y="782"/>
                      <a:pt x="5433" y="680"/>
                    </a:cubicBezTo>
                    <a:cubicBezTo>
                      <a:pt x="5312" y="648"/>
                      <a:pt x="5188" y="634"/>
                      <a:pt x="5064" y="634"/>
                    </a:cubicBezTo>
                    <a:cubicBezTo>
                      <a:pt x="4761" y="634"/>
                      <a:pt x="4452" y="714"/>
                      <a:pt x="4150" y="797"/>
                    </a:cubicBezTo>
                    <a:cubicBezTo>
                      <a:pt x="3836" y="885"/>
                      <a:pt x="3510" y="977"/>
                      <a:pt x="3187" y="977"/>
                    </a:cubicBezTo>
                    <a:cubicBezTo>
                      <a:pt x="3080" y="977"/>
                      <a:pt x="2973" y="967"/>
                      <a:pt x="2867" y="944"/>
                    </a:cubicBezTo>
                    <a:cubicBezTo>
                      <a:pt x="2244" y="812"/>
                      <a:pt x="1797" y="240"/>
                      <a:pt x="1181" y="49"/>
                    </a:cubicBezTo>
                    <a:cubicBezTo>
                      <a:pt x="1084" y="17"/>
                      <a:pt x="983" y="0"/>
                      <a:pt x="88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3" name="Google Shape;1643;p45"/>
              <p:cNvSpPr/>
              <p:nvPr/>
            </p:nvSpPr>
            <p:spPr>
              <a:xfrm>
                <a:off x="990399" y="4503307"/>
                <a:ext cx="72871" cy="66834"/>
              </a:xfrm>
              <a:custGeom>
                <a:avLst/>
                <a:gdLst/>
                <a:ahLst/>
                <a:cxnLst/>
                <a:rect l="l" t="t" r="r" b="b"/>
                <a:pathLst>
                  <a:path w="1702" h="1561" extrusionOk="0">
                    <a:moveTo>
                      <a:pt x="1049" y="0"/>
                    </a:moveTo>
                    <a:cubicBezTo>
                      <a:pt x="1037" y="0"/>
                      <a:pt x="1025" y="1"/>
                      <a:pt x="1013" y="3"/>
                    </a:cubicBezTo>
                    <a:cubicBezTo>
                      <a:pt x="807" y="25"/>
                      <a:pt x="602" y="47"/>
                      <a:pt x="397" y="69"/>
                    </a:cubicBezTo>
                    <a:cubicBezTo>
                      <a:pt x="309" y="77"/>
                      <a:pt x="228" y="135"/>
                      <a:pt x="191" y="216"/>
                    </a:cubicBezTo>
                    <a:cubicBezTo>
                      <a:pt x="111" y="392"/>
                      <a:pt x="52" y="575"/>
                      <a:pt x="16" y="766"/>
                    </a:cubicBezTo>
                    <a:cubicBezTo>
                      <a:pt x="1" y="832"/>
                      <a:pt x="8" y="905"/>
                      <a:pt x="52" y="957"/>
                    </a:cubicBezTo>
                    <a:cubicBezTo>
                      <a:pt x="155" y="1118"/>
                      <a:pt x="257" y="1301"/>
                      <a:pt x="375" y="1455"/>
                    </a:cubicBezTo>
                    <a:cubicBezTo>
                      <a:pt x="420" y="1523"/>
                      <a:pt x="496" y="1560"/>
                      <a:pt x="575" y="1560"/>
                    </a:cubicBezTo>
                    <a:cubicBezTo>
                      <a:pt x="599" y="1560"/>
                      <a:pt x="623" y="1557"/>
                      <a:pt x="646" y="1550"/>
                    </a:cubicBezTo>
                    <a:lnTo>
                      <a:pt x="1335" y="1367"/>
                    </a:lnTo>
                    <a:cubicBezTo>
                      <a:pt x="1416" y="1345"/>
                      <a:pt x="1482" y="1279"/>
                      <a:pt x="1511" y="1206"/>
                    </a:cubicBezTo>
                    <a:cubicBezTo>
                      <a:pt x="1563" y="1052"/>
                      <a:pt x="1614" y="898"/>
                      <a:pt x="1673" y="744"/>
                    </a:cubicBezTo>
                    <a:cubicBezTo>
                      <a:pt x="1702" y="649"/>
                      <a:pt x="1680" y="539"/>
                      <a:pt x="1599" y="473"/>
                    </a:cubicBezTo>
                    <a:cubicBezTo>
                      <a:pt x="1467" y="355"/>
                      <a:pt x="1350" y="223"/>
                      <a:pt x="1233" y="91"/>
                    </a:cubicBezTo>
                    <a:cubicBezTo>
                      <a:pt x="1189" y="35"/>
                      <a:pt x="1118" y="0"/>
                      <a:pt x="10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4" name="Google Shape;1644;p45"/>
              <p:cNvSpPr/>
              <p:nvPr/>
            </p:nvSpPr>
            <p:spPr>
              <a:xfrm>
                <a:off x="1004314" y="4511827"/>
                <a:ext cx="51421" cy="53305"/>
              </a:xfrm>
              <a:custGeom>
                <a:avLst/>
                <a:gdLst/>
                <a:ahLst/>
                <a:cxnLst/>
                <a:rect l="l" t="t" r="r" b="b"/>
                <a:pathLst>
                  <a:path w="1201" h="1245" extrusionOk="0">
                    <a:moveTo>
                      <a:pt x="29" y="1"/>
                    </a:moveTo>
                    <a:cubicBezTo>
                      <a:pt x="15" y="1"/>
                      <a:pt x="0" y="19"/>
                      <a:pt x="13" y="32"/>
                    </a:cubicBezTo>
                    <a:cubicBezTo>
                      <a:pt x="182" y="164"/>
                      <a:pt x="350" y="310"/>
                      <a:pt x="504" y="464"/>
                    </a:cubicBezTo>
                    <a:cubicBezTo>
                      <a:pt x="416" y="721"/>
                      <a:pt x="306" y="978"/>
                      <a:pt x="182" y="1219"/>
                    </a:cubicBezTo>
                    <a:cubicBezTo>
                      <a:pt x="177" y="1234"/>
                      <a:pt x="188" y="1245"/>
                      <a:pt x="198" y="1245"/>
                    </a:cubicBezTo>
                    <a:cubicBezTo>
                      <a:pt x="203" y="1245"/>
                      <a:pt x="209" y="1242"/>
                      <a:pt x="211" y="1234"/>
                    </a:cubicBezTo>
                    <a:cubicBezTo>
                      <a:pt x="336" y="992"/>
                      <a:pt x="446" y="736"/>
                      <a:pt x="534" y="479"/>
                    </a:cubicBezTo>
                    <a:cubicBezTo>
                      <a:pt x="746" y="472"/>
                      <a:pt x="966" y="450"/>
                      <a:pt x="1179" y="420"/>
                    </a:cubicBezTo>
                    <a:cubicBezTo>
                      <a:pt x="1201" y="413"/>
                      <a:pt x="1194" y="384"/>
                      <a:pt x="1179" y="384"/>
                    </a:cubicBezTo>
                    <a:cubicBezTo>
                      <a:pt x="959" y="420"/>
                      <a:pt x="746" y="442"/>
                      <a:pt x="526" y="450"/>
                    </a:cubicBezTo>
                    <a:lnTo>
                      <a:pt x="526" y="442"/>
                    </a:lnTo>
                    <a:cubicBezTo>
                      <a:pt x="372" y="288"/>
                      <a:pt x="204" y="142"/>
                      <a:pt x="35" y="2"/>
                    </a:cubicBezTo>
                    <a:cubicBezTo>
                      <a:pt x="33" y="1"/>
                      <a:pt x="31" y="1"/>
                      <a:pt x="2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5" name="Google Shape;1645;p45"/>
              <p:cNvSpPr/>
              <p:nvPr/>
            </p:nvSpPr>
            <p:spPr>
              <a:xfrm>
                <a:off x="833782" y="4455783"/>
                <a:ext cx="76296" cy="84431"/>
              </a:xfrm>
              <a:custGeom>
                <a:avLst/>
                <a:gdLst/>
                <a:ahLst/>
                <a:cxnLst/>
                <a:rect l="l" t="t" r="r" b="b"/>
                <a:pathLst>
                  <a:path w="1782" h="1972" extrusionOk="0">
                    <a:moveTo>
                      <a:pt x="1012" y="1"/>
                    </a:moveTo>
                    <a:cubicBezTo>
                      <a:pt x="953" y="1"/>
                      <a:pt x="895" y="17"/>
                      <a:pt x="843" y="50"/>
                    </a:cubicBezTo>
                    <a:cubicBezTo>
                      <a:pt x="675" y="160"/>
                      <a:pt x="492" y="256"/>
                      <a:pt x="301" y="344"/>
                    </a:cubicBezTo>
                    <a:cubicBezTo>
                      <a:pt x="213" y="388"/>
                      <a:pt x="147" y="468"/>
                      <a:pt x="132" y="571"/>
                    </a:cubicBezTo>
                    <a:cubicBezTo>
                      <a:pt x="96" y="813"/>
                      <a:pt x="52" y="1055"/>
                      <a:pt x="15" y="1289"/>
                    </a:cubicBezTo>
                    <a:cubicBezTo>
                      <a:pt x="0" y="1399"/>
                      <a:pt x="44" y="1502"/>
                      <a:pt x="125" y="1568"/>
                    </a:cubicBezTo>
                    <a:cubicBezTo>
                      <a:pt x="294" y="1715"/>
                      <a:pt x="484" y="1839"/>
                      <a:pt x="690" y="1942"/>
                    </a:cubicBezTo>
                    <a:cubicBezTo>
                      <a:pt x="727" y="1963"/>
                      <a:pt x="771" y="1972"/>
                      <a:pt x="815" y="1972"/>
                    </a:cubicBezTo>
                    <a:cubicBezTo>
                      <a:pt x="850" y="1972"/>
                      <a:pt x="885" y="1966"/>
                      <a:pt x="917" y="1957"/>
                    </a:cubicBezTo>
                    <a:cubicBezTo>
                      <a:pt x="1137" y="1883"/>
                      <a:pt x="1371" y="1825"/>
                      <a:pt x="1584" y="1744"/>
                    </a:cubicBezTo>
                    <a:cubicBezTo>
                      <a:pt x="1694" y="1700"/>
                      <a:pt x="1775" y="1590"/>
                      <a:pt x="1775" y="1465"/>
                    </a:cubicBezTo>
                    <a:cubicBezTo>
                      <a:pt x="1782" y="1187"/>
                      <a:pt x="1782" y="908"/>
                      <a:pt x="1782" y="630"/>
                    </a:cubicBezTo>
                    <a:cubicBezTo>
                      <a:pt x="1782" y="527"/>
                      <a:pt x="1731" y="432"/>
                      <a:pt x="1650" y="380"/>
                    </a:cubicBezTo>
                    <a:lnTo>
                      <a:pt x="1181" y="50"/>
                    </a:lnTo>
                    <a:cubicBezTo>
                      <a:pt x="1129" y="17"/>
                      <a:pt x="1071" y="1"/>
                      <a:pt x="101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6" name="Google Shape;1646;p45"/>
              <p:cNvSpPr/>
              <p:nvPr/>
            </p:nvSpPr>
            <p:spPr>
              <a:xfrm>
                <a:off x="839562" y="4463318"/>
                <a:ext cx="63752" cy="60412"/>
              </a:xfrm>
              <a:custGeom>
                <a:avLst/>
                <a:gdLst/>
                <a:ahLst/>
                <a:cxnLst/>
                <a:rect l="l" t="t" r="r" b="b"/>
                <a:pathLst>
                  <a:path w="1489" h="1411" extrusionOk="0">
                    <a:moveTo>
                      <a:pt x="825" y="0"/>
                    </a:moveTo>
                    <a:cubicBezTo>
                      <a:pt x="818" y="0"/>
                      <a:pt x="811" y="4"/>
                      <a:pt x="811" y="14"/>
                    </a:cubicBezTo>
                    <a:cubicBezTo>
                      <a:pt x="782" y="270"/>
                      <a:pt x="738" y="527"/>
                      <a:pt x="679" y="769"/>
                    </a:cubicBezTo>
                    <a:lnTo>
                      <a:pt x="664" y="769"/>
                    </a:lnTo>
                    <a:cubicBezTo>
                      <a:pt x="445" y="901"/>
                      <a:pt x="225" y="1047"/>
                      <a:pt x="19" y="1194"/>
                    </a:cubicBezTo>
                    <a:cubicBezTo>
                      <a:pt x="1" y="1206"/>
                      <a:pt x="13" y="1234"/>
                      <a:pt x="31" y="1234"/>
                    </a:cubicBezTo>
                    <a:cubicBezTo>
                      <a:pt x="34" y="1234"/>
                      <a:pt x="38" y="1233"/>
                      <a:pt x="41" y="1231"/>
                    </a:cubicBezTo>
                    <a:cubicBezTo>
                      <a:pt x="247" y="1077"/>
                      <a:pt x="467" y="937"/>
                      <a:pt x="686" y="805"/>
                    </a:cubicBezTo>
                    <a:cubicBezTo>
                      <a:pt x="950" y="989"/>
                      <a:pt x="1207" y="1187"/>
                      <a:pt x="1449" y="1407"/>
                    </a:cubicBezTo>
                    <a:cubicBezTo>
                      <a:pt x="1452" y="1409"/>
                      <a:pt x="1455" y="1411"/>
                      <a:pt x="1459" y="1411"/>
                    </a:cubicBezTo>
                    <a:cubicBezTo>
                      <a:pt x="1473" y="1411"/>
                      <a:pt x="1489" y="1389"/>
                      <a:pt x="1471" y="1377"/>
                    </a:cubicBezTo>
                    <a:cubicBezTo>
                      <a:pt x="1236" y="1165"/>
                      <a:pt x="980" y="959"/>
                      <a:pt x="716" y="776"/>
                    </a:cubicBezTo>
                    <a:cubicBezTo>
                      <a:pt x="774" y="527"/>
                      <a:pt x="818" y="278"/>
                      <a:pt x="848" y="21"/>
                    </a:cubicBezTo>
                    <a:cubicBezTo>
                      <a:pt x="848" y="8"/>
                      <a:pt x="835" y="0"/>
                      <a:pt x="825" y="0"/>
                    </a:cubicBezTo>
                    <a:close/>
                  </a:path>
                </a:pathLst>
              </a:custGeom>
              <a:solidFill>
                <a:srgbClr val="FCEA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7" name="Google Shape;1647;p45"/>
              <p:cNvSpPr/>
              <p:nvPr/>
            </p:nvSpPr>
            <p:spPr>
              <a:xfrm>
                <a:off x="884304" y="4689424"/>
                <a:ext cx="47139" cy="52448"/>
              </a:xfrm>
              <a:custGeom>
                <a:avLst/>
                <a:gdLst/>
                <a:ahLst/>
                <a:cxnLst/>
                <a:rect l="l" t="t" r="r" b="b"/>
                <a:pathLst>
                  <a:path w="1101" h="1225" extrusionOk="0">
                    <a:moveTo>
                      <a:pt x="627" y="1"/>
                    </a:moveTo>
                    <a:cubicBezTo>
                      <a:pt x="591" y="1"/>
                      <a:pt x="554" y="12"/>
                      <a:pt x="521" y="34"/>
                    </a:cubicBezTo>
                    <a:cubicBezTo>
                      <a:pt x="419" y="100"/>
                      <a:pt x="301" y="158"/>
                      <a:pt x="184" y="217"/>
                    </a:cubicBezTo>
                    <a:cubicBezTo>
                      <a:pt x="133" y="239"/>
                      <a:pt x="89" y="290"/>
                      <a:pt x="81" y="356"/>
                    </a:cubicBezTo>
                    <a:cubicBezTo>
                      <a:pt x="59" y="503"/>
                      <a:pt x="30" y="657"/>
                      <a:pt x="8" y="803"/>
                    </a:cubicBezTo>
                    <a:cubicBezTo>
                      <a:pt x="1" y="869"/>
                      <a:pt x="23" y="928"/>
                      <a:pt x="74" y="972"/>
                    </a:cubicBezTo>
                    <a:cubicBezTo>
                      <a:pt x="184" y="1060"/>
                      <a:pt x="301" y="1141"/>
                      <a:pt x="426" y="1207"/>
                    </a:cubicBezTo>
                    <a:cubicBezTo>
                      <a:pt x="450" y="1219"/>
                      <a:pt x="477" y="1224"/>
                      <a:pt x="503" y="1224"/>
                    </a:cubicBezTo>
                    <a:cubicBezTo>
                      <a:pt x="524" y="1224"/>
                      <a:pt x="546" y="1221"/>
                      <a:pt x="565" y="1214"/>
                    </a:cubicBezTo>
                    <a:cubicBezTo>
                      <a:pt x="705" y="1170"/>
                      <a:pt x="851" y="1133"/>
                      <a:pt x="983" y="1082"/>
                    </a:cubicBezTo>
                    <a:cubicBezTo>
                      <a:pt x="1049" y="1053"/>
                      <a:pt x="1100" y="987"/>
                      <a:pt x="1100" y="906"/>
                    </a:cubicBezTo>
                    <a:lnTo>
                      <a:pt x="1100" y="385"/>
                    </a:lnTo>
                    <a:cubicBezTo>
                      <a:pt x="1100" y="327"/>
                      <a:pt x="1071" y="268"/>
                      <a:pt x="1020" y="231"/>
                    </a:cubicBezTo>
                    <a:lnTo>
                      <a:pt x="727" y="34"/>
                    </a:lnTo>
                    <a:cubicBezTo>
                      <a:pt x="697" y="12"/>
                      <a:pt x="662" y="1"/>
                      <a:pt x="62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8" name="Google Shape;1648;p45"/>
              <p:cNvSpPr/>
              <p:nvPr/>
            </p:nvSpPr>
            <p:spPr>
              <a:xfrm>
                <a:off x="887900" y="4694262"/>
                <a:ext cx="39390" cy="37335"/>
              </a:xfrm>
              <a:custGeom>
                <a:avLst/>
                <a:gdLst/>
                <a:ahLst/>
                <a:cxnLst/>
                <a:rect l="l" t="t" r="r" b="b"/>
                <a:pathLst>
                  <a:path w="920" h="872" extrusionOk="0">
                    <a:moveTo>
                      <a:pt x="509" y="1"/>
                    </a:moveTo>
                    <a:cubicBezTo>
                      <a:pt x="504" y="1"/>
                      <a:pt x="499" y="3"/>
                      <a:pt x="496" y="8"/>
                    </a:cubicBezTo>
                    <a:cubicBezTo>
                      <a:pt x="481" y="170"/>
                      <a:pt x="452" y="324"/>
                      <a:pt x="415" y="478"/>
                    </a:cubicBezTo>
                    <a:cubicBezTo>
                      <a:pt x="276" y="558"/>
                      <a:pt x="137" y="646"/>
                      <a:pt x="12" y="742"/>
                    </a:cubicBezTo>
                    <a:cubicBezTo>
                      <a:pt x="1" y="747"/>
                      <a:pt x="7" y="761"/>
                      <a:pt x="13" y="761"/>
                    </a:cubicBezTo>
                    <a:cubicBezTo>
                      <a:pt x="15" y="761"/>
                      <a:pt x="18" y="760"/>
                      <a:pt x="19" y="756"/>
                    </a:cubicBezTo>
                    <a:cubicBezTo>
                      <a:pt x="151" y="668"/>
                      <a:pt x="283" y="580"/>
                      <a:pt x="423" y="500"/>
                    </a:cubicBezTo>
                    <a:cubicBezTo>
                      <a:pt x="591" y="610"/>
                      <a:pt x="745" y="734"/>
                      <a:pt x="892" y="866"/>
                    </a:cubicBezTo>
                    <a:cubicBezTo>
                      <a:pt x="895" y="870"/>
                      <a:pt x="899" y="871"/>
                      <a:pt x="902" y="871"/>
                    </a:cubicBezTo>
                    <a:cubicBezTo>
                      <a:pt x="912" y="871"/>
                      <a:pt x="919" y="857"/>
                      <a:pt x="914" y="852"/>
                    </a:cubicBezTo>
                    <a:cubicBezTo>
                      <a:pt x="760" y="720"/>
                      <a:pt x="606" y="595"/>
                      <a:pt x="445" y="478"/>
                    </a:cubicBezTo>
                    <a:cubicBezTo>
                      <a:pt x="481" y="324"/>
                      <a:pt x="503" y="170"/>
                      <a:pt x="525" y="16"/>
                    </a:cubicBezTo>
                    <a:cubicBezTo>
                      <a:pt x="525" y="7"/>
                      <a:pt x="517" y="1"/>
                      <a:pt x="50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9" name="Google Shape;1649;p45"/>
              <p:cNvSpPr/>
              <p:nvPr/>
            </p:nvSpPr>
            <p:spPr>
              <a:xfrm>
                <a:off x="990099" y="4723162"/>
                <a:ext cx="122451" cy="96719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2259" extrusionOk="0">
                    <a:moveTo>
                      <a:pt x="2024" y="1"/>
                    </a:moveTo>
                    <a:lnTo>
                      <a:pt x="1" y="1834"/>
                    </a:lnTo>
                    <a:cubicBezTo>
                      <a:pt x="1" y="1834"/>
                      <a:pt x="402" y="2259"/>
                      <a:pt x="968" y="2259"/>
                    </a:cubicBezTo>
                    <a:cubicBezTo>
                      <a:pt x="1239" y="2259"/>
                      <a:pt x="1549" y="2161"/>
                      <a:pt x="1870" y="1870"/>
                    </a:cubicBezTo>
                    <a:cubicBezTo>
                      <a:pt x="2860" y="969"/>
                      <a:pt x="2024" y="1"/>
                      <a:pt x="2024" y="1"/>
                    </a:cubicBezTo>
                    <a:close/>
                  </a:path>
                </a:pathLst>
              </a:custGeom>
              <a:solidFill>
                <a:srgbClr val="F2A5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0" name="Google Shape;1650;p45"/>
              <p:cNvSpPr/>
              <p:nvPr/>
            </p:nvSpPr>
            <p:spPr>
              <a:xfrm>
                <a:off x="989799" y="4723162"/>
                <a:ext cx="98903" cy="88370"/>
              </a:xfrm>
              <a:custGeom>
                <a:avLst/>
                <a:gdLst/>
                <a:ahLst/>
                <a:cxnLst/>
                <a:rect l="l" t="t" r="r" b="b"/>
                <a:pathLst>
                  <a:path w="2310" h="2064" extrusionOk="0">
                    <a:moveTo>
                      <a:pt x="2024" y="1"/>
                    </a:moveTo>
                    <a:lnTo>
                      <a:pt x="0" y="1834"/>
                    </a:lnTo>
                    <a:cubicBezTo>
                      <a:pt x="245" y="1986"/>
                      <a:pt x="528" y="2064"/>
                      <a:pt x="807" y="2064"/>
                    </a:cubicBezTo>
                    <a:cubicBezTo>
                      <a:pt x="1146" y="2064"/>
                      <a:pt x="1481" y="1949"/>
                      <a:pt x="1738" y="1716"/>
                    </a:cubicBezTo>
                    <a:cubicBezTo>
                      <a:pt x="2207" y="1291"/>
                      <a:pt x="2310" y="573"/>
                      <a:pt x="202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1" name="Google Shape;1651;p45"/>
              <p:cNvSpPr/>
              <p:nvPr/>
            </p:nvSpPr>
            <p:spPr>
              <a:xfrm>
                <a:off x="1036254" y="4766490"/>
                <a:ext cx="23249" cy="38020"/>
              </a:xfrm>
              <a:custGeom>
                <a:avLst/>
                <a:gdLst/>
                <a:ahLst/>
                <a:cxnLst/>
                <a:rect l="l" t="t" r="r" b="b"/>
                <a:pathLst>
                  <a:path w="543" h="888" extrusionOk="0">
                    <a:moveTo>
                      <a:pt x="0" y="0"/>
                    </a:moveTo>
                    <a:lnTo>
                      <a:pt x="88" y="888"/>
                    </a:lnTo>
                    <a:cubicBezTo>
                      <a:pt x="257" y="858"/>
                      <a:pt x="411" y="785"/>
                      <a:pt x="543" y="668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2" name="Google Shape;1652;p45"/>
              <p:cNvSpPr/>
              <p:nvPr/>
            </p:nvSpPr>
            <p:spPr>
              <a:xfrm>
                <a:off x="1014290" y="4766790"/>
                <a:ext cx="20722" cy="39176"/>
              </a:xfrm>
              <a:custGeom>
                <a:avLst/>
                <a:gdLst/>
                <a:ahLst/>
                <a:cxnLst/>
                <a:rect l="l" t="t" r="r" b="b"/>
                <a:pathLst>
                  <a:path w="484" h="915" extrusionOk="0">
                    <a:moveTo>
                      <a:pt x="455" y="1"/>
                    </a:moveTo>
                    <a:lnTo>
                      <a:pt x="0" y="888"/>
                    </a:lnTo>
                    <a:cubicBezTo>
                      <a:pt x="77" y="905"/>
                      <a:pt x="156" y="915"/>
                      <a:pt x="234" y="915"/>
                    </a:cubicBezTo>
                    <a:cubicBezTo>
                      <a:pt x="319" y="915"/>
                      <a:pt x="403" y="904"/>
                      <a:pt x="484" y="881"/>
                    </a:cubicBezTo>
                    <a:lnTo>
                      <a:pt x="45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3" name="Google Shape;1653;p45"/>
              <p:cNvSpPr/>
              <p:nvPr/>
            </p:nvSpPr>
            <p:spPr>
              <a:xfrm>
                <a:off x="996393" y="4767133"/>
                <a:ext cx="34252" cy="37677"/>
              </a:xfrm>
              <a:custGeom>
                <a:avLst/>
                <a:gdLst/>
                <a:ahLst/>
                <a:cxnLst/>
                <a:rect l="l" t="t" r="r" b="b"/>
                <a:pathLst>
                  <a:path w="800" h="880" extrusionOk="0">
                    <a:moveTo>
                      <a:pt x="799" y="0"/>
                    </a:moveTo>
                    <a:lnTo>
                      <a:pt x="0" y="763"/>
                    </a:lnTo>
                    <a:cubicBezTo>
                      <a:pt x="0" y="763"/>
                      <a:pt x="88" y="858"/>
                      <a:pt x="330" y="880"/>
                    </a:cubicBezTo>
                    <a:lnTo>
                      <a:pt x="79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4" name="Google Shape;1654;p45"/>
              <p:cNvSpPr/>
              <p:nvPr/>
            </p:nvSpPr>
            <p:spPr>
              <a:xfrm>
                <a:off x="1037795" y="4765249"/>
                <a:ext cx="37420" cy="25775"/>
              </a:xfrm>
              <a:custGeom>
                <a:avLst/>
                <a:gdLst/>
                <a:ahLst/>
                <a:cxnLst/>
                <a:rect l="l" t="t" r="r" b="b"/>
                <a:pathLst>
                  <a:path w="874" h="602" extrusionOk="0">
                    <a:moveTo>
                      <a:pt x="1" y="0"/>
                    </a:moveTo>
                    <a:lnTo>
                      <a:pt x="610" y="601"/>
                    </a:lnTo>
                    <a:cubicBezTo>
                      <a:pt x="734" y="484"/>
                      <a:pt x="829" y="337"/>
                      <a:pt x="873" y="176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5" name="Google Shape;1655;p45"/>
              <p:cNvSpPr/>
              <p:nvPr/>
            </p:nvSpPr>
            <p:spPr>
              <a:xfrm>
                <a:off x="1038137" y="4747010"/>
                <a:ext cx="40846" cy="20765"/>
              </a:xfrm>
              <a:custGeom>
                <a:avLst/>
                <a:gdLst/>
                <a:ahLst/>
                <a:cxnLst/>
                <a:rect l="l" t="t" r="r" b="b"/>
                <a:pathLst>
                  <a:path w="954" h="485" extrusionOk="0">
                    <a:moveTo>
                      <a:pt x="931" y="1"/>
                    </a:moveTo>
                    <a:lnTo>
                      <a:pt x="0" y="367"/>
                    </a:lnTo>
                    <a:lnTo>
                      <a:pt x="873" y="485"/>
                    </a:lnTo>
                    <a:cubicBezTo>
                      <a:pt x="931" y="331"/>
                      <a:pt x="953" y="162"/>
                      <a:pt x="9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6" name="Google Shape;1656;p45"/>
              <p:cNvSpPr/>
              <p:nvPr/>
            </p:nvSpPr>
            <p:spPr>
              <a:xfrm>
                <a:off x="1039079" y="4728514"/>
                <a:ext cx="39604" cy="31127"/>
              </a:xfrm>
              <a:custGeom>
                <a:avLst/>
                <a:gdLst/>
                <a:ahLst/>
                <a:cxnLst/>
                <a:rect l="l" t="t" r="r" b="b"/>
                <a:pathLst>
                  <a:path w="925" h="727" extrusionOk="0">
                    <a:moveTo>
                      <a:pt x="829" y="0"/>
                    </a:moveTo>
                    <a:lnTo>
                      <a:pt x="0" y="726"/>
                    </a:lnTo>
                    <a:lnTo>
                      <a:pt x="924" y="345"/>
                    </a:lnTo>
                    <a:cubicBezTo>
                      <a:pt x="924" y="103"/>
                      <a:pt x="829" y="0"/>
                      <a:pt x="82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7" name="Google Shape;1657;p45"/>
              <p:cNvSpPr/>
              <p:nvPr/>
            </p:nvSpPr>
            <p:spPr>
              <a:xfrm>
                <a:off x="967793" y="4410271"/>
                <a:ext cx="115900" cy="75954"/>
              </a:xfrm>
              <a:custGeom>
                <a:avLst/>
                <a:gdLst/>
                <a:ahLst/>
                <a:cxnLst/>
                <a:rect l="l" t="t" r="r" b="b"/>
                <a:pathLst>
                  <a:path w="2707" h="1774" extrusionOk="0">
                    <a:moveTo>
                      <a:pt x="1696" y="0"/>
                    </a:moveTo>
                    <a:cubicBezTo>
                      <a:pt x="1513" y="0"/>
                      <a:pt x="1304" y="47"/>
                      <a:pt x="1071" y="168"/>
                    </a:cubicBezTo>
                    <a:cubicBezTo>
                      <a:pt x="1" y="725"/>
                      <a:pt x="507" y="1773"/>
                      <a:pt x="507" y="1773"/>
                    </a:cubicBezTo>
                    <a:lnTo>
                      <a:pt x="2706" y="622"/>
                    </a:lnTo>
                    <a:cubicBezTo>
                      <a:pt x="2706" y="622"/>
                      <a:pt x="2364" y="0"/>
                      <a:pt x="1696" y="0"/>
                    </a:cubicBezTo>
                    <a:close/>
                  </a:path>
                </a:pathLst>
              </a:custGeom>
              <a:solidFill>
                <a:srgbClr val="F2A5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8" name="Google Shape;1658;p45"/>
              <p:cNvSpPr/>
              <p:nvPr/>
            </p:nvSpPr>
            <p:spPr>
              <a:xfrm>
                <a:off x="984448" y="4418662"/>
                <a:ext cx="99245" cy="67562"/>
              </a:xfrm>
              <a:custGeom>
                <a:avLst/>
                <a:gdLst/>
                <a:ahLst/>
                <a:cxnLst/>
                <a:rect l="l" t="t" r="r" b="b"/>
                <a:pathLst>
                  <a:path w="2318" h="1578" extrusionOk="0">
                    <a:moveTo>
                      <a:pt x="1327" y="0"/>
                    </a:moveTo>
                    <a:cubicBezTo>
                      <a:pt x="1136" y="0"/>
                      <a:pt x="946" y="42"/>
                      <a:pt x="770" y="133"/>
                    </a:cubicBezTo>
                    <a:cubicBezTo>
                      <a:pt x="265" y="404"/>
                      <a:pt x="1" y="1013"/>
                      <a:pt x="118" y="1577"/>
                    </a:cubicBezTo>
                    <a:lnTo>
                      <a:pt x="2317" y="426"/>
                    </a:lnTo>
                    <a:cubicBezTo>
                      <a:pt x="2057" y="156"/>
                      <a:pt x="1692" y="0"/>
                      <a:pt x="132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9" name="Google Shape;1659;p45"/>
              <p:cNvSpPr/>
              <p:nvPr/>
            </p:nvSpPr>
            <p:spPr>
              <a:xfrm>
                <a:off x="1021183" y="4423029"/>
                <a:ext cx="19181" cy="34295"/>
              </a:xfrm>
              <a:custGeom>
                <a:avLst/>
                <a:gdLst/>
                <a:ahLst/>
                <a:cxnLst/>
                <a:rect l="l" t="t" r="r" b="b"/>
                <a:pathLst>
                  <a:path w="448" h="801" extrusionOk="0">
                    <a:moveTo>
                      <a:pt x="401" y="0"/>
                    </a:moveTo>
                    <a:cubicBezTo>
                      <a:pt x="263" y="0"/>
                      <a:pt x="126" y="30"/>
                      <a:pt x="0" y="89"/>
                    </a:cubicBezTo>
                    <a:lnTo>
                      <a:pt x="323" y="801"/>
                    </a:lnTo>
                    <a:lnTo>
                      <a:pt x="448" y="1"/>
                    </a:lnTo>
                    <a:cubicBezTo>
                      <a:pt x="432" y="1"/>
                      <a:pt x="417" y="0"/>
                      <a:pt x="40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0" name="Google Shape;1660;p45"/>
              <p:cNvSpPr/>
              <p:nvPr/>
            </p:nvSpPr>
            <p:spPr>
              <a:xfrm>
                <a:off x="1037195" y="4424314"/>
                <a:ext cx="26074" cy="33310"/>
              </a:xfrm>
              <a:custGeom>
                <a:avLst/>
                <a:gdLst/>
                <a:ahLst/>
                <a:cxnLst/>
                <a:rect l="l" t="t" r="r" b="b"/>
                <a:pathLst>
                  <a:path w="609" h="778" extrusionOk="0">
                    <a:moveTo>
                      <a:pt x="176" y="1"/>
                    </a:moveTo>
                    <a:lnTo>
                      <a:pt x="0" y="778"/>
                    </a:lnTo>
                    <a:lnTo>
                      <a:pt x="0" y="778"/>
                    </a:lnTo>
                    <a:lnTo>
                      <a:pt x="609" y="103"/>
                    </a:lnTo>
                    <a:cubicBezTo>
                      <a:pt x="470" y="37"/>
                      <a:pt x="323" y="1"/>
                      <a:pt x="17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1" name="Google Shape;1661;p45"/>
              <p:cNvSpPr/>
              <p:nvPr/>
            </p:nvSpPr>
            <p:spPr>
              <a:xfrm>
                <a:off x="1040021" y="4429666"/>
                <a:ext cx="37720" cy="28301"/>
              </a:xfrm>
              <a:custGeom>
                <a:avLst/>
                <a:gdLst/>
                <a:ahLst/>
                <a:cxnLst/>
                <a:rect l="l" t="t" r="r" b="b"/>
                <a:pathLst>
                  <a:path w="881" h="661" extrusionOk="0">
                    <a:moveTo>
                      <a:pt x="616" y="0"/>
                    </a:moveTo>
                    <a:lnTo>
                      <a:pt x="0" y="660"/>
                    </a:lnTo>
                    <a:lnTo>
                      <a:pt x="880" y="184"/>
                    </a:lnTo>
                    <a:cubicBezTo>
                      <a:pt x="814" y="88"/>
                      <a:pt x="719" y="22"/>
                      <a:pt x="61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2" name="Google Shape;1662;p45"/>
              <p:cNvSpPr/>
              <p:nvPr/>
            </p:nvSpPr>
            <p:spPr>
              <a:xfrm>
                <a:off x="1002045" y="4429366"/>
                <a:ext cx="31426" cy="28900"/>
              </a:xfrm>
              <a:custGeom>
                <a:avLst/>
                <a:gdLst/>
                <a:ahLst/>
                <a:cxnLst/>
                <a:rect l="l" t="t" r="r" b="b"/>
                <a:pathLst>
                  <a:path w="734" h="675" extrusionOk="0">
                    <a:moveTo>
                      <a:pt x="337" y="0"/>
                    </a:moveTo>
                    <a:cubicBezTo>
                      <a:pt x="198" y="73"/>
                      <a:pt x="81" y="183"/>
                      <a:pt x="0" y="315"/>
                    </a:cubicBezTo>
                    <a:lnTo>
                      <a:pt x="733" y="675"/>
                    </a:lnTo>
                    <a:lnTo>
                      <a:pt x="33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3" name="Google Shape;1663;p45"/>
              <p:cNvSpPr/>
              <p:nvPr/>
            </p:nvSpPr>
            <p:spPr>
              <a:xfrm>
                <a:off x="993867" y="4447263"/>
                <a:ext cx="38319" cy="17597"/>
              </a:xfrm>
              <a:custGeom>
                <a:avLst/>
                <a:gdLst/>
                <a:ahLst/>
                <a:cxnLst/>
                <a:rect l="l" t="t" r="r" b="b"/>
                <a:pathLst>
                  <a:path w="895" h="411" extrusionOk="0">
                    <a:moveTo>
                      <a:pt x="162" y="0"/>
                    </a:moveTo>
                    <a:cubicBezTo>
                      <a:pt x="74" y="125"/>
                      <a:pt x="23" y="264"/>
                      <a:pt x="1" y="411"/>
                    </a:cubicBezTo>
                    <a:lnTo>
                      <a:pt x="895" y="301"/>
                    </a:lnTo>
                    <a:lnTo>
                      <a:pt x="16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4" name="Google Shape;1664;p45"/>
              <p:cNvSpPr/>
              <p:nvPr/>
            </p:nvSpPr>
            <p:spPr>
              <a:xfrm>
                <a:off x="990741" y="4462933"/>
                <a:ext cx="40203" cy="18881"/>
              </a:xfrm>
              <a:custGeom>
                <a:avLst/>
                <a:gdLst/>
                <a:ahLst/>
                <a:cxnLst/>
                <a:rect l="l" t="t" r="r" b="b"/>
                <a:pathLst>
                  <a:path w="939" h="441" extrusionOk="0">
                    <a:moveTo>
                      <a:pt x="939" y="1"/>
                    </a:moveTo>
                    <a:lnTo>
                      <a:pt x="44" y="118"/>
                    </a:lnTo>
                    <a:cubicBezTo>
                      <a:pt x="0" y="221"/>
                      <a:pt x="0" y="338"/>
                      <a:pt x="44" y="441"/>
                    </a:cubicBezTo>
                    <a:lnTo>
                      <a:pt x="939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5" name="Google Shape;1665;p45"/>
              <p:cNvSpPr/>
              <p:nvPr/>
            </p:nvSpPr>
            <p:spPr>
              <a:xfrm>
                <a:off x="857630" y="4567487"/>
                <a:ext cx="95477" cy="95263"/>
              </a:xfrm>
              <a:custGeom>
                <a:avLst/>
                <a:gdLst/>
                <a:ahLst/>
                <a:cxnLst/>
                <a:rect l="l" t="t" r="r" b="b"/>
                <a:pathLst>
                  <a:path w="2230" h="2225" extrusionOk="0">
                    <a:moveTo>
                      <a:pt x="1487" y="1"/>
                    </a:moveTo>
                    <a:cubicBezTo>
                      <a:pt x="1400" y="1"/>
                      <a:pt x="1314" y="17"/>
                      <a:pt x="1232" y="51"/>
                    </a:cubicBezTo>
                    <a:cubicBezTo>
                      <a:pt x="1042" y="117"/>
                      <a:pt x="888" y="249"/>
                      <a:pt x="719" y="352"/>
                    </a:cubicBezTo>
                    <a:cubicBezTo>
                      <a:pt x="550" y="455"/>
                      <a:pt x="360" y="535"/>
                      <a:pt x="213" y="697"/>
                    </a:cubicBezTo>
                    <a:cubicBezTo>
                      <a:pt x="67" y="843"/>
                      <a:pt x="1" y="1056"/>
                      <a:pt x="45" y="1269"/>
                    </a:cubicBezTo>
                    <a:cubicBezTo>
                      <a:pt x="103" y="1466"/>
                      <a:pt x="286" y="1606"/>
                      <a:pt x="470" y="1708"/>
                    </a:cubicBezTo>
                    <a:cubicBezTo>
                      <a:pt x="719" y="1855"/>
                      <a:pt x="983" y="1972"/>
                      <a:pt x="1240" y="2097"/>
                    </a:cubicBezTo>
                    <a:cubicBezTo>
                      <a:pt x="1379" y="2159"/>
                      <a:pt x="1533" y="2225"/>
                      <a:pt x="1681" y="2225"/>
                    </a:cubicBezTo>
                    <a:cubicBezTo>
                      <a:pt x="1743" y="2225"/>
                      <a:pt x="1804" y="2213"/>
                      <a:pt x="1863" y="2185"/>
                    </a:cubicBezTo>
                    <a:cubicBezTo>
                      <a:pt x="2061" y="2097"/>
                      <a:pt x="2134" y="1870"/>
                      <a:pt x="2171" y="1664"/>
                    </a:cubicBezTo>
                    <a:cubicBezTo>
                      <a:pt x="2229" y="1335"/>
                      <a:pt x="2222" y="990"/>
                      <a:pt x="2149" y="660"/>
                    </a:cubicBezTo>
                    <a:cubicBezTo>
                      <a:pt x="2097" y="425"/>
                      <a:pt x="1995" y="176"/>
                      <a:pt x="1782" y="66"/>
                    </a:cubicBezTo>
                    <a:cubicBezTo>
                      <a:pt x="1688" y="23"/>
                      <a:pt x="1587" y="1"/>
                      <a:pt x="148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6" name="Google Shape;1666;p45"/>
              <p:cNvSpPr/>
              <p:nvPr/>
            </p:nvSpPr>
            <p:spPr>
              <a:xfrm>
                <a:off x="885588" y="4605036"/>
                <a:ext cx="7878" cy="7364"/>
              </a:xfrm>
              <a:custGeom>
                <a:avLst/>
                <a:gdLst/>
                <a:ahLst/>
                <a:cxnLst/>
                <a:rect l="l" t="t" r="r" b="b"/>
                <a:pathLst>
                  <a:path w="184" h="172" extrusionOk="0">
                    <a:moveTo>
                      <a:pt x="78" y="0"/>
                    </a:moveTo>
                    <a:cubicBezTo>
                      <a:pt x="71" y="0"/>
                      <a:pt x="65" y="3"/>
                      <a:pt x="59" y="10"/>
                    </a:cubicBezTo>
                    <a:cubicBezTo>
                      <a:pt x="0" y="62"/>
                      <a:pt x="183" y="172"/>
                      <a:pt x="183" y="172"/>
                    </a:cubicBezTo>
                    <a:cubicBezTo>
                      <a:pt x="183" y="172"/>
                      <a:pt x="126" y="0"/>
                      <a:pt x="78" y="0"/>
                    </a:cubicBezTo>
                    <a:close/>
                  </a:path>
                </a:pathLst>
              </a:custGeom>
              <a:solidFill>
                <a:srgbClr val="FFC8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7" name="Google Shape;1667;p45"/>
              <p:cNvSpPr/>
              <p:nvPr/>
            </p:nvSpPr>
            <p:spPr>
              <a:xfrm>
                <a:off x="900317" y="4594118"/>
                <a:ext cx="7878" cy="7621"/>
              </a:xfrm>
              <a:custGeom>
                <a:avLst/>
                <a:gdLst/>
                <a:ahLst/>
                <a:cxnLst/>
                <a:rect l="l" t="t" r="r" b="b"/>
                <a:pathLst>
                  <a:path w="184" h="178" extrusionOk="0">
                    <a:moveTo>
                      <a:pt x="69" y="1"/>
                    </a:moveTo>
                    <a:cubicBezTo>
                      <a:pt x="63" y="1"/>
                      <a:pt x="57" y="3"/>
                      <a:pt x="52" y="9"/>
                    </a:cubicBezTo>
                    <a:cubicBezTo>
                      <a:pt x="1" y="67"/>
                      <a:pt x="184" y="177"/>
                      <a:pt x="184" y="177"/>
                    </a:cubicBezTo>
                    <a:cubicBezTo>
                      <a:pt x="184" y="177"/>
                      <a:pt x="119" y="1"/>
                      <a:pt x="69" y="1"/>
                    </a:cubicBezTo>
                    <a:close/>
                  </a:path>
                </a:pathLst>
              </a:custGeom>
              <a:solidFill>
                <a:srgbClr val="FFC8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8" name="Google Shape;1668;p45"/>
              <p:cNvSpPr/>
              <p:nvPr/>
            </p:nvSpPr>
            <p:spPr>
              <a:xfrm>
                <a:off x="907852" y="4635263"/>
                <a:ext cx="7878" cy="7578"/>
              </a:xfrm>
              <a:custGeom>
                <a:avLst/>
                <a:gdLst/>
                <a:ahLst/>
                <a:cxnLst/>
                <a:rect l="l" t="t" r="r" b="b"/>
                <a:pathLst>
                  <a:path w="184" h="177" extrusionOk="0">
                    <a:moveTo>
                      <a:pt x="76" y="0"/>
                    </a:moveTo>
                    <a:cubicBezTo>
                      <a:pt x="70" y="0"/>
                      <a:pt x="65" y="3"/>
                      <a:pt x="59" y="8"/>
                    </a:cubicBezTo>
                    <a:cubicBezTo>
                      <a:pt x="1" y="59"/>
                      <a:pt x="184" y="177"/>
                      <a:pt x="184" y="177"/>
                    </a:cubicBezTo>
                    <a:cubicBezTo>
                      <a:pt x="184" y="177"/>
                      <a:pt x="125" y="0"/>
                      <a:pt x="76" y="0"/>
                    </a:cubicBezTo>
                    <a:close/>
                  </a:path>
                </a:pathLst>
              </a:custGeom>
              <a:solidFill>
                <a:srgbClr val="FFC8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9" name="Google Shape;1669;p45"/>
              <p:cNvSpPr/>
              <p:nvPr/>
            </p:nvSpPr>
            <p:spPr>
              <a:xfrm>
                <a:off x="926048" y="4645196"/>
                <a:ext cx="7921" cy="7407"/>
              </a:xfrm>
              <a:custGeom>
                <a:avLst/>
                <a:gdLst/>
                <a:ahLst/>
                <a:cxnLst/>
                <a:rect l="l" t="t" r="r" b="b"/>
                <a:pathLst>
                  <a:path w="185" h="173" extrusionOk="0">
                    <a:moveTo>
                      <a:pt x="78" y="1"/>
                    </a:moveTo>
                    <a:cubicBezTo>
                      <a:pt x="72" y="1"/>
                      <a:pt x="66" y="4"/>
                      <a:pt x="60" y="11"/>
                    </a:cubicBezTo>
                    <a:cubicBezTo>
                      <a:pt x="1" y="62"/>
                      <a:pt x="184" y="172"/>
                      <a:pt x="184" y="172"/>
                    </a:cubicBezTo>
                    <a:cubicBezTo>
                      <a:pt x="184" y="172"/>
                      <a:pt x="127" y="1"/>
                      <a:pt x="78" y="1"/>
                    </a:cubicBezTo>
                    <a:close/>
                  </a:path>
                </a:pathLst>
              </a:custGeom>
              <a:solidFill>
                <a:srgbClr val="FFC8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0" name="Google Shape;1670;p45"/>
              <p:cNvSpPr/>
              <p:nvPr/>
            </p:nvSpPr>
            <p:spPr>
              <a:xfrm>
                <a:off x="932984" y="4632137"/>
                <a:ext cx="7878" cy="7578"/>
              </a:xfrm>
              <a:custGeom>
                <a:avLst/>
                <a:gdLst/>
                <a:ahLst/>
                <a:cxnLst/>
                <a:rect l="l" t="t" r="r" b="b"/>
                <a:pathLst>
                  <a:path w="184" h="177" extrusionOk="0">
                    <a:moveTo>
                      <a:pt x="68" y="0"/>
                    </a:moveTo>
                    <a:cubicBezTo>
                      <a:pt x="63" y="0"/>
                      <a:pt x="57" y="2"/>
                      <a:pt x="51" y="8"/>
                    </a:cubicBezTo>
                    <a:cubicBezTo>
                      <a:pt x="0" y="66"/>
                      <a:pt x="183" y="176"/>
                      <a:pt x="183" y="176"/>
                    </a:cubicBezTo>
                    <a:cubicBezTo>
                      <a:pt x="183" y="176"/>
                      <a:pt x="119" y="0"/>
                      <a:pt x="68" y="0"/>
                    </a:cubicBezTo>
                    <a:close/>
                  </a:path>
                </a:pathLst>
              </a:custGeom>
              <a:solidFill>
                <a:srgbClr val="FFC8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1" name="Google Shape;1671;p45"/>
              <p:cNvSpPr/>
              <p:nvPr/>
            </p:nvSpPr>
            <p:spPr>
              <a:xfrm>
                <a:off x="892781" y="4634621"/>
                <a:ext cx="7878" cy="7621"/>
              </a:xfrm>
              <a:custGeom>
                <a:avLst/>
                <a:gdLst/>
                <a:ahLst/>
                <a:cxnLst/>
                <a:rect l="l" t="t" r="r" b="b"/>
                <a:pathLst>
                  <a:path w="184" h="178" extrusionOk="0">
                    <a:moveTo>
                      <a:pt x="71" y="1"/>
                    </a:moveTo>
                    <a:cubicBezTo>
                      <a:pt x="64" y="1"/>
                      <a:pt x="58" y="3"/>
                      <a:pt x="52" y="8"/>
                    </a:cubicBezTo>
                    <a:cubicBezTo>
                      <a:pt x="1" y="67"/>
                      <a:pt x="184" y="177"/>
                      <a:pt x="184" y="177"/>
                    </a:cubicBezTo>
                    <a:cubicBezTo>
                      <a:pt x="184" y="177"/>
                      <a:pt x="125" y="1"/>
                      <a:pt x="71" y="1"/>
                    </a:cubicBezTo>
                    <a:close/>
                  </a:path>
                </a:pathLst>
              </a:custGeom>
              <a:solidFill>
                <a:srgbClr val="FFC8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2" name="Google Shape;1672;p45"/>
              <p:cNvSpPr/>
              <p:nvPr/>
            </p:nvSpPr>
            <p:spPr>
              <a:xfrm>
                <a:off x="931400" y="4606919"/>
                <a:ext cx="7878" cy="7364"/>
              </a:xfrm>
              <a:custGeom>
                <a:avLst/>
                <a:gdLst/>
                <a:ahLst/>
                <a:cxnLst/>
                <a:rect l="l" t="t" r="r" b="b"/>
                <a:pathLst>
                  <a:path w="184" h="172" extrusionOk="0">
                    <a:moveTo>
                      <a:pt x="71" y="0"/>
                    </a:moveTo>
                    <a:cubicBezTo>
                      <a:pt x="64" y="0"/>
                      <a:pt x="58" y="3"/>
                      <a:pt x="52" y="10"/>
                    </a:cubicBezTo>
                    <a:cubicBezTo>
                      <a:pt x="0" y="62"/>
                      <a:pt x="184" y="172"/>
                      <a:pt x="184" y="172"/>
                    </a:cubicBezTo>
                    <a:cubicBezTo>
                      <a:pt x="184" y="172"/>
                      <a:pt x="121" y="0"/>
                      <a:pt x="71" y="0"/>
                    </a:cubicBezTo>
                    <a:close/>
                  </a:path>
                </a:pathLst>
              </a:custGeom>
              <a:solidFill>
                <a:srgbClr val="FFC8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3" name="Google Shape;1673;p45"/>
              <p:cNvSpPr/>
              <p:nvPr/>
            </p:nvSpPr>
            <p:spPr>
              <a:xfrm>
                <a:off x="878353" y="4622675"/>
                <a:ext cx="7878" cy="7321"/>
              </a:xfrm>
              <a:custGeom>
                <a:avLst/>
                <a:gdLst/>
                <a:ahLst/>
                <a:cxnLst/>
                <a:rect l="l" t="t" r="r" b="b"/>
                <a:pathLst>
                  <a:path w="184" h="171" extrusionOk="0">
                    <a:moveTo>
                      <a:pt x="76" y="1"/>
                    </a:moveTo>
                    <a:cubicBezTo>
                      <a:pt x="70" y="1"/>
                      <a:pt x="65" y="3"/>
                      <a:pt x="59" y="9"/>
                    </a:cubicBezTo>
                    <a:cubicBezTo>
                      <a:pt x="0" y="60"/>
                      <a:pt x="184" y="170"/>
                      <a:pt x="184" y="170"/>
                    </a:cubicBezTo>
                    <a:cubicBezTo>
                      <a:pt x="184" y="170"/>
                      <a:pt x="125" y="1"/>
                      <a:pt x="76" y="1"/>
                    </a:cubicBezTo>
                    <a:close/>
                  </a:path>
                </a:pathLst>
              </a:custGeom>
              <a:solidFill>
                <a:srgbClr val="FFC8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4" name="Google Shape;1674;p45"/>
              <p:cNvSpPr/>
              <p:nvPr/>
            </p:nvSpPr>
            <p:spPr>
              <a:xfrm>
                <a:off x="898133" y="4613213"/>
                <a:ext cx="7878" cy="7664"/>
              </a:xfrm>
              <a:custGeom>
                <a:avLst/>
                <a:gdLst/>
                <a:ahLst/>
                <a:cxnLst/>
                <a:rect l="l" t="t" r="r" b="b"/>
                <a:pathLst>
                  <a:path w="184" h="179" extrusionOk="0">
                    <a:moveTo>
                      <a:pt x="77" y="0"/>
                    </a:moveTo>
                    <a:cubicBezTo>
                      <a:pt x="71" y="0"/>
                      <a:pt x="65" y="3"/>
                      <a:pt x="59" y="10"/>
                    </a:cubicBezTo>
                    <a:cubicBezTo>
                      <a:pt x="0" y="61"/>
                      <a:pt x="184" y="179"/>
                      <a:pt x="184" y="179"/>
                    </a:cubicBezTo>
                    <a:cubicBezTo>
                      <a:pt x="184" y="179"/>
                      <a:pt x="126" y="0"/>
                      <a:pt x="77" y="0"/>
                    </a:cubicBezTo>
                    <a:close/>
                  </a:path>
                </a:pathLst>
              </a:custGeom>
              <a:solidFill>
                <a:srgbClr val="FFC8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5" name="Google Shape;1675;p45"/>
              <p:cNvSpPr/>
              <p:nvPr/>
            </p:nvSpPr>
            <p:spPr>
              <a:xfrm>
                <a:off x="913504" y="4618308"/>
                <a:ext cx="7878" cy="7578"/>
              </a:xfrm>
              <a:custGeom>
                <a:avLst/>
                <a:gdLst/>
                <a:ahLst/>
                <a:cxnLst/>
                <a:rect l="l" t="t" r="r" b="b"/>
                <a:pathLst>
                  <a:path w="184" h="177" extrusionOk="0">
                    <a:moveTo>
                      <a:pt x="71" y="0"/>
                    </a:moveTo>
                    <a:cubicBezTo>
                      <a:pt x="64" y="0"/>
                      <a:pt x="58" y="3"/>
                      <a:pt x="52" y="8"/>
                    </a:cubicBezTo>
                    <a:cubicBezTo>
                      <a:pt x="1" y="60"/>
                      <a:pt x="184" y="177"/>
                      <a:pt x="184" y="177"/>
                    </a:cubicBezTo>
                    <a:cubicBezTo>
                      <a:pt x="184" y="177"/>
                      <a:pt x="125" y="0"/>
                      <a:pt x="71" y="0"/>
                    </a:cubicBezTo>
                    <a:close/>
                  </a:path>
                </a:pathLst>
              </a:custGeom>
              <a:solidFill>
                <a:srgbClr val="FFC8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6" name="Google Shape;1676;p45"/>
              <p:cNvSpPr/>
              <p:nvPr/>
            </p:nvSpPr>
            <p:spPr>
              <a:xfrm>
                <a:off x="926391" y="4584698"/>
                <a:ext cx="7878" cy="7621"/>
              </a:xfrm>
              <a:custGeom>
                <a:avLst/>
                <a:gdLst/>
                <a:ahLst/>
                <a:cxnLst/>
                <a:rect l="l" t="t" r="r" b="b"/>
                <a:pathLst>
                  <a:path w="184" h="178" extrusionOk="0">
                    <a:moveTo>
                      <a:pt x="68" y="1"/>
                    </a:moveTo>
                    <a:cubicBezTo>
                      <a:pt x="63" y="1"/>
                      <a:pt x="57" y="3"/>
                      <a:pt x="52" y="9"/>
                    </a:cubicBezTo>
                    <a:cubicBezTo>
                      <a:pt x="0" y="60"/>
                      <a:pt x="183" y="177"/>
                      <a:pt x="183" y="177"/>
                    </a:cubicBezTo>
                    <a:cubicBezTo>
                      <a:pt x="183" y="177"/>
                      <a:pt x="119" y="1"/>
                      <a:pt x="68" y="1"/>
                    </a:cubicBezTo>
                    <a:close/>
                  </a:path>
                </a:pathLst>
              </a:custGeom>
              <a:solidFill>
                <a:srgbClr val="FFC8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7" name="Google Shape;1677;p45"/>
              <p:cNvSpPr/>
              <p:nvPr/>
            </p:nvSpPr>
            <p:spPr>
              <a:xfrm>
                <a:off x="915387" y="4603880"/>
                <a:ext cx="7878" cy="7578"/>
              </a:xfrm>
              <a:custGeom>
                <a:avLst/>
                <a:gdLst/>
                <a:ahLst/>
                <a:cxnLst/>
                <a:rect l="l" t="t" r="r" b="b"/>
                <a:pathLst>
                  <a:path w="184" h="177" extrusionOk="0">
                    <a:moveTo>
                      <a:pt x="69" y="0"/>
                    </a:moveTo>
                    <a:cubicBezTo>
                      <a:pt x="63" y="0"/>
                      <a:pt x="57" y="3"/>
                      <a:pt x="52" y="8"/>
                    </a:cubicBezTo>
                    <a:cubicBezTo>
                      <a:pt x="1" y="59"/>
                      <a:pt x="184" y="177"/>
                      <a:pt x="184" y="177"/>
                    </a:cubicBezTo>
                    <a:cubicBezTo>
                      <a:pt x="184" y="177"/>
                      <a:pt x="119" y="0"/>
                      <a:pt x="69" y="0"/>
                    </a:cubicBezTo>
                    <a:close/>
                  </a:path>
                </a:pathLst>
              </a:custGeom>
              <a:solidFill>
                <a:srgbClr val="FFC8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8" name="Google Shape;1678;p45"/>
              <p:cNvSpPr/>
              <p:nvPr/>
            </p:nvSpPr>
            <p:spPr>
              <a:xfrm>
                <a:off x="911620" y="4582515"/>
                <a:ext cx="7878" cy="7578"/>
              </a:xfrm>
              <a:custGeom>
                <a:avLst/>
                <a:gdLst/>
                <a:ahLst/>
                <a:cxnLst/>
                <a:rect l="l" t="t" r="r" b="b"/>
                <a:pathLst>
                  <a:path w="184" h="177" extrusionOk="0">
                    <a:moveTo>
                      <a:pt x="71" y="1"/>
                    </a:moveTo>
                    <a:cubicBezTo>
                      <a:pt x="64" y="1"/>
                      <a:pt x="58" y="3"/>
                      <a:pt x="52" y="8"/>
                    </a:cubicBezTo>
                    <a:cubicBezTo>
                      <a:pt x="1" y="67"/>
                      <a:pt x="184" y="177"/>
                      <a:pt x="184" y="177"/>
                    </a:cubicBezTo>
                    <a:cubicBezTo>
                      <a:pt x="184" y="177"/>
                      <a:pt x="125" y="1"/>
                      <a:pt x="71" y="1"/>
                    </a:cubicBezTo>
                    <a:close/>
                  </a:path>
                </a:pathLst>
              </a:custGeom>
              <a:solidFill>
                <a:srgbClr val="FFC8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9" name="Google Shape;1679;p45"/>
              <p:cNvSpPr/>
              <p:nvPr/>
            </p:nvSpPr>
            <p:spPr>
              <a:xfrm>
                <a:off x="890298" y="4620320"/>
                <a:ext cx="3811" cy="3682"/>
              </a:xfrm>
              <a:custGeom>
                <a:avLst/>
                <a:gdLst/>
                <a:ahLst/>
                <a:cxnLst/>
                <a:rect l="l" t="t" r="r" b="b"/>
                <a:pathLst>
                  <a:path w="89" h="86" extrusionOk="0">
                    <a:moveTo>
                      <a:pt x="38" y="0"/>
                    </a:moveTo>
                    <a:cubicBezTo>
                      <a:pt x="35" y="0"/>
                      <a:pt x="32" y="2"/>
                      <a:pt x="29" y="5"/>
                    </a:cubicBezTo>
                    <a:cubicBezTo>
                      <a:pt x="0" y="27"/>
                      <a:pt x="88" y="86"/>
                      <a:pt x="88" y="86"/>
                    </a:cubicBezTo>
                    <a:cubicBezTo>
                      <a:pt x="88" y="86"/>
                      <a:pt x="59" y="0"/>
                      <a:pt x="38" y="0"/>
                    </a:cubicBezTo>
                    <a:close/>
                  </a:path>
                </a:pathLst>
              </a:custGeom>
              <a:solidFill>
                <a:srgbClr val="FFC8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0" name="Google Shape;1680;p45"/>
              <p:cNvSpPr/>
              <p:nvPr/>
            </p:nvSpPr>
            <p:spPr>
              <a:xfrm>
                <a:off x="867692" y="4619678"/>
                <a:ext cx="3811" cy="3725"/>
              </a:xfrm>
              <a:custGeom>
                <a:avLst/>
                <a:gdLst/>
                <a:ahLst/>
                <a:cxnLst/>
                <a:rect l="l" t="t" r="r" b="b"/>
                <a:pathLst>
                  <a:path w="89" h="87" extrusionOk="0">
                    <a:moveTo>
                      <a:pt x="33" y="1"/>
                    </a:moveTo>
                    <a:cubicBezTo>
                      <a:pt x="29" y="1"/>
                      <a:pt x="26" y="2"/>
                      <a:pt x="22" y="6"/>
                    </a:cubicBezTo>
                    <a:cubicBezTo>
                      <a:pt x="0" y="35"/>
                      <a:pt x="88" y="86"/>
                      <a:pt x="88" y="86"/>
                    </a:cubicBezTo>
                    <a:cubicBezTo>
                      <a:pt x="88" y="86"/>
                      <a:pt x="60" y="1"/>
                      <a:pt x="33" y="1"/>
                    </a:cubicBezTo>
                    <a:close/>
                  </a:path>
                </a:pathLst>
              </a:custGeom>
              <a:solidFill>
                <a:srgbClr val="FFC8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1" name="Google Shape;1681;p45"/>
              <p:cNvSpPr/>
              <p:nvPr/>
            </p:nvSpPr>
            <p:spPr>
              <a:xfrm>
                <a:off x="920097" y="4633807"/>
                <a:ext cx="3811" cy="3725"/>
              </a:xfrm>
              <a:custGeom>
                <a:avLst/>
                <a:gdLst/>
                <a:ahLst/>
                <a:cxnLst/>
                <a:rect l="l" t="t" r="r" b="b"/>
                <a:pathLst>
                  <a:path w="89" h="87" extrusionOk="0">
                    <a:moveTo>
                      <a:pt x="33" y="0"/>
                    </a:moveTo>
                    <a:cubicBezTo>
                      <a:pt x="30" y="0"/>
                      <a:pt x="26" y="2"/>
                      <a:pt x="23" y="5"/>
                    </a:cubicBezTo>
                    <a:cubicBezTo>
                      <a:pt x="1" y="35"/>
                      <a:pt x="89" y="86"/>
                      <a:pt x="89" y="86"/>
                    </a:cubicBezTo>
                    <a:cubicBezTo>
                      <a:pt x="89" y="86"/>
                      <a:pt x="60" y="0"/>
                      <a:pt x="33" y="0"/>
                    </a:cubicBezTo>
                    <a:close/>
                  </a:path>
                </a:pathLst>
              </a:custGeom>
              <a:solidFill>
                <a:srgbClr val="FFC8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2" name="Google Shape;1682;p45"/>
              <p:cNvSpPr/>
              <p:nvPr/>
            </p:nvSpPr>
            <p:spPr>
              <a:xfrm>
                <a:off x="925106" y="4600197"/>
                <a:ext cx="3811" cy="3725"/>
              </a:xfrm>
              <a:custGeom>
                <a:avLst/>
                <a:gdLst/>
                <a:ahLst/>
                <a:cxnLst/>
                <a:rect l="l" t="t" r="r" b="b"/>
                <a:pathLst>
                  <a:path w="89" h="87" extrusionOk="0">
                    <a:moveTo>
                      <a:pt x="33" y="1"/>
                    </a:moveTo>
                    <a:cubicBezTo>
                      <a:pt x="30" y="1"/>
                      <a:pt x="26" y="3"/>
                      <a:pt x="23" y="6"/>
                    </a:cubicBezTo>
                    <a:cubicBezTo>
                      <a:pt x="1" y="28"/>
                      <a:pt x="89" y="87"/>
                      <a:pt x="89" y="87"/>
                    </a:cubicBezTo>
                    <a:cubicBezTo>
                      <a:pt x="89" y="87"/>
                      <a:pt x="60" y="1"/>
                      <a:pt x="33" y="1"/>
                    </a:cubicBezTo>
                    <a:close/>
                  </a:path>
                </a:pathLst>
              </a:custGeom>
              <a:solidFill>
                <a:srgbClr val="FFC8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3" name="Google Shape;1683;p45"/>
              <p:cNvSpPr/>
              <p:nvPr/>
            </p:nvSpPr>
            <p:spPr>
              <a:xfrm>
                <a:off x="938293" y="4597714"/>
                <a:ext cx="3811" cy="4025"/>
              </a:xfrm>
              <a:custGeom>
                <a:avLst/>
                <a:gdLst/>
                <a:ahLst/>
                <a:cxnLst/>
                <a:rect l="l" t="t" r="r" b="b"/>
                <a:pathLst>
                  <a:path w="89" h="94" extrusionOk="0">
                    <a:moveTo>
                      <a:pt x="33" y="1"/>
                    </a:moveTo>
                    <a:cubicBezTo>
                      <a:pt x="29" y="1"/>
                      <a:pt x="26" y="2"/>
                      <a:pt x="23" y="5"/>
                    </a:cubicBezTo>
                    <a:cubicBezTo>
                      <a:pt x="1" y="35"/>
                      <a:pt x="89" y="93"/>
                      <a:pt x="89" y="93"/>
                    </a:cubicBezTo>
                    <a:cubicBezTo>
                      <a:pt x="89" y="93"/>
                      <a:pt x="60" y="1"/>
                      <a:pt x="33" y="1"/>
                    </a:cubicBezTo>
                    <a:close/>
                  </a:path>
                </a:pathLst>
              </a:custGeom>
              <a:solidFill>
                <a:srgbClr val="FFC8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4" name="Google Shape;1684;p45"/>
              <p:cNvSpPr/>
              <p:nvPr/>
            </p:nvSpPr>
            <p:spPr>
              <a:xfrm>
                <a:off x="926391" y="4624088"/>
                <a:ext cx="4110" cy="3682"/>
              </a:xfrm>
              <a:custGeom>
                <a:avLst/>
                <a:gdLst/>
                <a:ahLst/>
                <a:cxnLst/>
                <a:rect l="l" t="t" r="r" b="b"/>
                <a:pathLst>
                  <a:path w="96" h="86" extrusionOk="0">
                    <a:moveTo>
                      <a:pt x="40" y="0"/>
                    </a:moveTo>
                    <a:cubicBezTo>
                      <a:pt x="37" y="0"/>
                      <a:pt x="33" y="2"/>
                      <a:pt x="30" y="5"/>
                    </a:cubicBezTo>
                    <a:cubicBezTo>
                      <a:pt x="0" y="35"/>
                      <a:pt x="96" y="86"/>
                      <a:pt x="96" y="86"/>
                    </a:cubicBezTo>
                    <a:cubicBezTo>
                      <a:pt x="96" y="86"/>
                      <a:pt x="67" y="0"/>
                      <a:pt x="40" y="0"/>
                    </a:cubicBezTo>
                    <a:close/>
                  </a:path>
                </a:pathLst>
              </a:custGeom>
              <a:solidFill>
                <a:srgbClr val="FFC8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5" name="Google Shape;1685;p45"/>
              <p:cNvSpPr/>
              <p:nvPr/>
            </p:nvSpPr>
            <p:spPr>
              <a:xfrm>
                <a:off x="893423" y="4595531"/>
                <a:ext cx="3811" cy="3682"/>
              </a:xfrm>
              <a:custGeom>
                <a:avLst/>
                <a:gdLst/>
                <a:ahLst/>
                <a:cxnLst/>
                <a:rect l="l" t="t" r="r" b="b"/>
                <a:pathLst>
                  <a:path w="89" h="86" extrusionOk="0">
                    <a:moveTo>
                      <a:pt x="33" y="0"/>
                    </a:moveTo>
                    <a:cubicBezTo>
                      <a:pt x="29" y="0"/>
                      <a:pt x="26" y="2"/>
                      <a:pt x="22" y="5"/>
                    </a:cubicBezTo>
                    <a:cubicBezTo>
                      <a:pt x="0" y="27"/>
                      <a:pt x="88" y="86"/>
                      <a:pt x="88" y="86"/>
                    </a:cubicBezTo>
                    <a:cubicBezTo>
                      <a:pt x="88" y="86"/>
                      <a:pt x="60" y="0"/>
                      <a:pt x="33" y="0"/>
                    </a:cubicBezTo>
                    <a:close/>
                  </a:path>
                </a:pathLst>
              </a:custGeom>
              <a:solidFill>
                <a:srgbClr val="FFC8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6" name="Google Shape;1686;p45"/>
              <p:cNvSpPr/>
              <p:nvPr/>
            </p:nvSpPr>
            <p:spPr>
              <a:xfrm>
                <a:off x="939877" y="4622804"/>
                <a:ext cx="3811" cy="3725"/>
              </a:xfrm>
              <a:custGeom>
                <a:avLst/>
                <a:gdLst/>
                <a:ahLst/>
                <a:cxnLst/>
                <a:rect l="l" t="t" r="r" b="b"/>
                <a:pathLst>
                  <a:path w="89" h="87" extrusionOk="0">
                    <a:moveTo>
                      <a:pt x="33" y="1"/>
                    </a:moveTo>
                    <a:cubicBezTo>
                      <a:pt x="29" y="1"/>
                      <a:pt x="26" y="2"/>
                      <a:pt x="22" y="6"/>
                    </a:cubicBezTo>
                    <a:cubicBezTo>
                      <a:pt x="0" y="35"/>
                      <a:pt x="88" y="86"/>
                      <a:pt x="88" y="86"/>
                    </a:cubicBezTo>
                    <a:cubicBezTo>
                      <a:pt x="88" y="86"/>
                      <a:pt x="60" y="1"/>
                      <a:pt x="33" y="1"/>
                    </a:cubicBezTo>
                    <a:close/>
                  </a:path>
                </a:pathLst>
              </a:custGeom>
              <a:solidFill>
                <a:srgbClr val="FFC8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7" name="Google Shape;1687;p45"/>
              <p:cNvSpPr/>
              <p:nvPr/>
            </p:nvSpPr>
            <p:spPr>
              <a:xfrm>
                <a:off x="876768" y="4609103"/>
                <a:ext cx="3811" cy="3939"/>
              </a:xfrm>
              <a:custGeom>
                <a:avLst/>
                <a:gdLst/>
                <a:ahLst/>
                <a:cxnLst/>
                <a:rect l="l" t="t" r="r" b="b"/>
                <a:pathLst>
                  <a:path w="89" h="92" extrusionOk="0">
                    <a:moveTo>
                      <a:pt x="36" y="0"/>
                    </a:moveTo>
                    <a:cubicBezTo>
                      <a:pt x="34" y="0"/>
                      <a:pt x="32" y="1"/>
                      <a:pt x="30" y="3"/>
                    </a:cubicBezTo>
                    <a:cubicBezTo>
                      <a:pt x="1" y="33"/>
                      <a:pt x="89" y="91"/>
                      <a:pt x="89" y="91"/>
                    </a:cubicBezTo>
                    <a:cubicBezTo>
                      <a:pt x="89" y="91"/>
                      <a:pt x="58" y="0"/>
                      <a:pt x="36" y="0"/>
                    </a:cubicBezTo>
                    <a:close/>
                  </a:path>
                </a:pathLst>
              </a:custGeom>
              <a:solidFill>
                <a:srgbClr val="FFC8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8" name="Google Shape;1688;p45"/>
              <p:cNvSpPr/>
              <p:nvPr/>
            </p:nvSpPr>
            <p:spPr>
              <a:xfrm>
                <a:off x="851979" y="4557126"/>
                <a:ext cx="71287" cy="57458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1342" extrusionOk="0">
                    <a:moveTo>
                      <a:pt x="418" y="0"/>
                    </a:moveTo>
                    <a:cubicBezTo>
                      <a:pt x="374" y="51"/>
                      <a:pt x="316" y="95"/>
                      <a:pt x="272" y="139"/>
                    </a:cubicBezTo>
                    <a:cubicBezTo>
                      <a:pt x="396" y="337"/>
                      <a:pt x="550" y="506"/>
                      <a:pt x="770" y="579"/>
                    </a:cubicBezTo>
                    <a:cubicBezTo>
                      <a:pt x="647" y="732"/>
                      <a:pt x="460" y="816"/>
                      <a:pt x="271" y="816"/>
                    </a:cubicBezTo>
                    <a:cubicBezTo>
                      <a:pt x="179" y="816"/>
                      <a:pt x="87" y="796"/>
                      <a:pt x="1" y="755"/>
                    </a:cubicBezTo>
                    <a:lnTo>
                      <a:pt x="1" y="755"/>
                    </a:lnTo>
                    <a:cubicBezTo>
                      <a:pt x="111" y="843"/>
                      <a:pt x="257" y="895"/>
                      <a:pt x="404" y="895"/>
                    </a:cubicBezTo>
                    <a:cubicBezTo>
                      <a:pt x="550" y="895"/>
                      <a:pt x="690" y="836"/>
                      <a:pt x="807" y="741"/>
                    </a:cubicBezTo>
                    <a:lnTo>
                      <a:pt x="807" y="741"/>
                    </a:lnTo>
                    <a:cubicBezTo>
                      <a:pt x="668" y="917"/>
                      <a:pt x="572" y="1122"/>
                      <a:pt x="550" y="1342"/>
                    </a:cubicBezTo>
                    <a:cubicBezTo>
                      <a:pt x="682" y="1115"/>
                      <a:pt x="836" y="895"/>
                      <a:pt x="1020" y="697"/>
                    </a:cubicBezTo>
                    <a:cubicBezTo>
                      <a:pt x="1174" y="741"/>
                      <a:pt x="1328" y="807"/>
                      <a:pt x="1467" y="887"/>
                    </a:cubicBezTo>
                    <a:cubicBezTo>
                      <a:pt x="1372" y="763"/>
                      <a:pt x="1254" y="653"/>
                      <a:pt x="1130" y="565"/>
                    </a:cubicBezTo>
                    <a:cubicBezTo>
                      <a:pt x="1335" y="484"/>
                      <a:pt x="1518" y="352"/>
                      <a:pt x="1665" y="183"/>
                    </a:cubicBezTo>
                    <a:lnTo>
                      <a:pt x="1665" y="183"/>
                    </a:lnTo>
                    <a:cubicBezTo>
                      <a:pt x="1482" y="315"/>
                      <a:pt x="1262" y="403"/>
                      <a:pt x="1034" y="433"/>
                    </a:cubicBezTo>
                    <a:cubicBezTo>
                      <a:pt x="1137" y="323"/>
                      <a:pt x="1232" y="198"/>
                      <a:pt x="1313" y="73"/>
                    </a:cubicBezTo>
                    <a:lnTo>
                      <a:pt x="1313" y="73"/>
                    </a:lnTo>
                    <a:cubicBezTo>
                      <a:pt x="1159" y="205"/>
                      <a:pt x="1012" y="337"/>
                      <a:pt x="880" y="484"/>
                    </a:cubicBezTo>
                    <a:cubicBezTo>
                      <a:pt x="653" y="411"/>
                      <a:pt x="484" y="227"/>
                      <a:pt x="418" y="0"/>
                    </a:cubicBezTo>
                    <a:close/>
                  </a:path>
                </a:pathLst>
              </a:custGeom>
              <a:solidFill>
                <a:srgbClr val="6251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9" name="Google Shape;1689;p45"/>
              <p:cNvSpPr/>
              <p:nvPr/>
            </p:nvSpPr>
            <p:spPr>
              <a:xfrm>
                <a:off x="983805" y="4591549"/>
                <a:ext cx="132855" cy="122622"/>
              </a:xfrm>
              <a:custGeom>
                <a:avLst/>
                <a:gdLst/>
                <a:ahLst/>
                <a:cxnLst/>
                <a:rect l="l" t="t" r="r" b="b"/>
                <a:pathLst>
                  <a:path w="3103" h="2864" extrusionOk="0">
                    <a:moveTo>
                      <a:pt x="913" y="1"/>
                    </a:moveTo>
                    <a:cubicBezTo>
                      <a:pt x="590" y="1"/>
                      <a:pt x="300" y="180"/>
                      <a:pt x="148" y="465"/>
                    </a:cubicBezTo>
                    <a:cubicBezTo>
                      <a:pt x="16" y="699"/>
                      <a:pt x="1" y="992"/>
                      <a:pt x="16" y="1264"/>
                    </a:cubicBezTo>
                    <a:cubicBezTo>
                      <a:pt x="23" y="1682"/>
                      <a:pt x="104" y="2114"/>
                      <a:pt x="338" y="2429"/>
                    </a:cubicBezTo>
                    <a:cubicBezTo>
                      <a:pt x="495" y="2634"/>
                      <a:pt x="739" y="2765"/>
                      <a:pt x="975" y="2765"/>
                    </a:cubicBezTo>
                    <a:cubicBezTo>
                      <a:pt x="1102" y="2765"/>
                      <a:pt x="1227" y="2727"/>
                      <a:pt x="1335" y="2642"/>
                    </a:cubicBezTo>
                    <a:cubicBezTo>
                      <a:pt x="1463" y="2787"/>
                      <a:pt x="1650" y="2863"/>
                      <a:pt x="1839" y="2863"/>
                    </a:cubicBezTo>
                    <a:cubicBezTo>
                      <a:pt x="1889" y="2863"/>
                      <a:pt x="1939" y="2858"/>
                      <a:pt x="1988" y="2847"/>
                    </a:cubicBezTo>
                    <a:cubicBezTo>
                      <a:pt x="2222" y="2789"/>
                      <a:pt x="2435" y="2657"/>
                      <a:pt x="2596" y="2473"/>
                    </a:cubicBezTo>
                    <a:cubicBezTo>
                      <a:pt x="2846" y="2210"/>
                      <a:pt x="3007" y="1880"/>
                      <a:pt x="3058" y="1520"/>
                    </a:cubicBezTo>
                    <a:cubicBezTo>
                      <a:pt x="3102" y="1154"/>
                      <a:pt x="2992" y="758"/>
                      <a:pt x="2736" y="523"/>
                    </a:cubicBezTo>
                    <a:cubicBezTo>
                      <a:pt x="2591" y="392"/>
                      <a:pt x="2393" y="312"/>
                      <a:pt x="2202" y="312"/>
                    </a:cubicBezTo>
                    <a:cubicBezTo>
                      <a:pt x="2063" y="312"/>
                      <a:pt x="1927" y="354"/>
                      <a:pt x="1819" y="450"/>
                    </a:cubicBezTo>
                    <a:cubicBezTo>
                      <a:pt x="1585" y="201"/>
                      <a:pt x="1291" y="17"/>
                      <a:pt x="969" y="3"/>
                    </a:cubicBezTo>
                    <a:cubicBezTo>
                      <a:pt x="950" y="1"/>
                      <a:pt x="931" y="1"/>
                      <a:pt x="913" y="1"/>
                    </a:cubicBezTo>
                    <a:close/>
                  </a:path>
                </a:pathLst>
              </a:custGeom>
              <a:solidFill>
                <a:srgbClr val="991F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0" name="Google Shape;1690;p45"/>
              <p:cNvSpPr/>
              <p:nvPr/>
            </p:nvSpPr>
            <p:spPr>
              <a:xfrm>
                <a:off x="991341" y="4596986"/>
                <a:ext cx="116842" cy="112347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2624" extrusionOk="0">
                    <a:moveTo>
                      <a:pt x="862" y="0"/>
                    </a:moveTo>
                    <a:cubicBezTo>
                      <a:pt x="561" y="0"/>
                      <a:pt x="284" y="175"/>
                      <a:pt x="147" y="448"/>
                    </a:cubicBezTo>
                    <a:cubicBezTo>
                      <a:pt x="45" y="675"/>
                      <a:pt x="1" y="931"/>
                      <a:pt x="16" y="1188"/>
                    </a:cubicBezTo>
                    <a:cubicBezTo>
                      <a:pt x="16" y="1569"/>
                      <a:pt x="82" y="1973"/>
                      <a:pt x="287" y="2259"/>
                    </a:cubicBezTo>
                    <a:cubicBezTo>
                      <a:pt x="412" y="2435"/>
                      <a:pt x="615" y="2547"/>
                      <a:pt x="815" y="2547"/>
                    </a:cubicBezTo>
                    <a:cubicBezTo>
                      <a:pt x="931" y="2547"/>
                      <a:pt x="1046" y="2510"/>
                      <a:pt x="1145" y="2427"/>
                    </a:cubicBezTo>
                    <a:cubicBezTo>
                      <a:pt x="1257" y="2551"/>
                      <a:pt x="1413" y="2623"/>
                      <a:pt x="1576" y="2623"/>
                    </a:cubicBezTo>
                    <a:cubicBezTo>
                      <a:pt x="1625" y="2623"/>
                      <a:pt x="1675" y="2617"/>
                      <a:pt x="1724" y="2603"/>
                    </a:cubicBezTo>
                    <a:cubicBezTo>
                      <a:pt x="1929" y="2537"/>
                      <a:pt x="2120" y="2412"/>
                      <a:pt x="2259" y="2237"/>
                    </a:cubicBezTo>
                    <a:cubicBezTo>
                      <a:pt x="2486" y="1987"/>
                      <a:pt x="2633" y="1679"/>
                      <a:pt x="2684" y="1349"/>
                    </a:cubicBezTo>
                    <a:cubicBezTo>
                      <a:pt x="2728" y="1005"/>
                      <a:pt x="2633" y="646"/>
                      <a:pt x="2420" y="440"/>
                    </a:cubicBezTo>
                    <a:cubicBezTo>
                      <a:pt x="2298" y="326"/>
                      <a:pt x="2135" y="259"/>
                      <a:pt x="1974" y="259"/>
                    </a:cubicBezTo>
                    <a:cubicBezTo>
                      <a:pt x="1845" y="259"/>
                      <a:pt x="1718" y="302"/>
                      <a:pt x="1614" y="396"/>
                    </a:cubicBezTo>
                    <a:cubicBezTo>
                      <a:pt x="1438" y="169"/>
                      <a:pt x="1167" y="22"/>
                      <a:pt x="881" y="0"/>
                    </a:cubicBezTo>
                    <a:cubicBezTo>
                      <a:pt x="874" y="0"/>
                      <a:pt x="868" y="0"/>
                      <a:pt x="86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1" name="Google Shape;1691;p45"/>
              <p:cNvSpPr/>
              <p:nvPr/>
            </p:nvSpPr>
            <p:spPr>
              <a:xfrm>
                <a:off x="1016473" y="4626058"/>
                <a:ext cx="66920" cy="56601"/>
              </a:xfrm>
              <a:custGeom>
                <a:avLst/>
                <a:gdLst/>
                <a:ahLst/>
                <a:cxnLst/>
                <a:rect l="l" t="t" r="r" b="b"/>
                <a:pathLst>
                  <a:path w="1563" h="1322" extrusionOk="0">
                    <a:moveTo>
                      <a:pt x="352" y="1"/>
                    </a:moveTo>
                    <a:cubicBezTo>
                      <a:pt x="322" y="1"/>
                      <a:pt x="293" y="6"/>
                      <a:pt x="264" y="18"/>
                    </a:cubicBezTo>
                    <a:cubicBezTo>
                      <a:pt x="184" y="62"/>
                      <a:pt x="125" y="128"/>
                      <a:pt x="88" y="201"/>
                    </a:cubicBezTo>
                    <a:cubicBezTo>
                      <a:pt x="52" y="289"/>
                      <a:pt x="30" y="377"/>
                      <a:pt x="22" y="472"/>
                    </a:cubicBezTo>
                    <a:cubicBezTo>
                      <a:pt x="0" y="626"/>
                      <a:pt x="15" y="780"/>
                      <a:pt x="59" y="927"/>
                    </a:cubicBezTo>
                    <a:cubicBezTo>
                      <a:pt x="96" y="1059"/>
                      <a:pt x="191" y="1176"/>
                      <a:pt x="316" y="1242"/>
                    </a:cubicBezTo>
                    <a:cubicBezTo>
                      <a:pt x="357" y="1259"/>
                      <a:pt x="400" y="1267"/>
                      <a:pt x="443" y="1267"/>
                    </a:cubicBezTo>
                    <a:cubicBezTo>
                      <a:pt x="531" y="1267"/>
                      <a:pt x="618" y="1233"/>
                      <a:pt x="682" y="1169"/>
                    </a:cubicBezTo>
                    <a:cubicBezTo>
                      <a:pt x="733" y="1275"/>
                      <a:pt x="849" y="1322"/>
                      <a:pt x="966" y="1322"/>
                    </a:cubicBezTo>
                    <a:cubicBezTo>
                      <a:pt x="1020" y="1322"/>
                      <a:pt x="1074" y="1312"/>
                      <a:pt x="1122" y="1294"/>
                    </a:cubicBezTo>
                    <a:cubicBezTo>
                      <a:pt x="1276" y="1220"/>
                      <a:pt x="1401" y="1088"/>
                      <a:pt x="1467" y="927"/>
                    </a:cubicBezTo>
                    <a:cubicBezTo>
                      <a:pt x="1540" y="788"/>
                      <a:pt x="1562" y="626"/>
                      <a:pt x="1547" y="465"/>
                    </a:cubicBezTo>
                    <a:cubicBezTo>
                      <a:pt x="1518" y="311"/>
                      <a:pt x="1408" y="172"/>
                      <a:pt x="1276" y="164"/>
                    </a:cubicBezTo>
                    <a:cubicBezTo>
                      <a:pt x="1272" y="164"/>
                      <a:pt x="1268" y="164"/>
                      <a:pt x="1264" y="164"/>
                    </a:cubicBezTo>
                    <a:cubicBezTo>
                      <a:pt x="1137" y="164"/>
                      <a:pt x="1016" y="277"/>
                      <a:pt x="910" y="370"/>
                    </a:cubicBezTo>
                    <a:cubicBezTo>
                      <a:pt x="822" y="282"/>
                      <a:pt x="734" y="194"/>
                      <a:pt x="631" y="120"/>
                    </a:cubicBezTo>
                    <a:cubicBezTo>
                      <a:pt x="546" y="58"/>
                      <a:pt x="449" y="1"/>
                      <a:pt x="35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2" name="Google Shape;1692;p45"/>
              <p:cNvSpPr/>
              <p:nvPr/>
            </p:nvSpPr>
            <p:spPr>
              <a:xfrm>
                <a:off x="1042847" y="4645410"/>
                <a:ext cx="4752" cy="3639"/>
              </a:xfrm>
              <a:custGeom>
                <a:avLst/>
                <a:gdLst/>
                <a:ahLst/>
                <a:cxnLst/>
                <a:rect l="l" t="t" r="r" b="b"/>
                <a:pathLst>
                  <a:path w="111" h="85" extrusionOk="0">
                    <a:moveTo>
                      <a:pt x="19" y="0"/>
                    </a:moveTo>
                    <a:cubicBezTo>
                      <a:pt x="15" y="0"/>
                      <a:pt x="11" y="2"/>
                      <a:pt x="8" y="6"/>
                    </a:cubicBezTo>
                    <a:cubicBezTo>
                      <a:pt x="0" y="13"/>
                      <a:pt x="0" y="28"/>
                      <a:pt x="8" y="35"/>
                    </a:cubicBezTo>
                    <a:lnTo>
                      <a:pt x="81" y="79"/>
                    </a:lnTo>
                    <a:cubicBezTo>
                      <a:pt x="85" y="83"/>
                      <a:pt x="90" y="85"/>
                      <a:pt x="95" y="85"/>
                    </a:cubicBezTo>
                    <a:cubicBezTo>
                      <a:pt x="99" y="85"/>
                      <a:pt x="103" y="83"/>
                      <a:pt x="103" y="79"/>
                    </a:cubicBezTo>
                    <a:cubicBezTo>
                      <a:pt x="110" y="72"/>
                      <a:pt x="110" y="64"/>
                      <a:pt x="103" y="57"/>
                    </a:cubicBezTo>
                    <a:lnTo>
                      <a:pt x="30" y="6"/>
                    </a:lnTo>
                    <a:cubicBezTo>
                      <a:pt x="26" y="2"/>
                      <a:pt x="22" y="0"/>
                      <a:pt x="19" y="0"/>
                    </a:cubicBezTo>
                    <a:close/>
                  </a:path>
                </a:pathLst>
              </a:custGeom>
              <a:solidFill>
                <a:srgbClr val="3A29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3" name="Google Shape;1693;p45"/>
              <p:cNvSpPr/>
              <p:nvPr/>
            </p:nvSpPr>
            <p:spPr>
              <a:xfrm>
                <a:off x="1040021" y="4655386"/>
                <a:ext cx="3811" cy="2526"/>
              </a:xfrm>
              <a:custGeom>
                <a:avLst/>
                <a:gdLst/>
                <a:ahLst/>
                <a:cxnLst/>
                <a:rect l="l" t="t" r="r" b="b"/>
                <a:pathLst>
                  <a:path w="89" h="59" extrusionOk="0">
                    <a:moveTo>
                      <a:pt x="22" y="0"/>
                    </a:moveTo>
                    <a:cubicBezTo>
                      <a:pt x="15" y="0"/>
                      <a:pt x="8" y="0"/>
                      <a:pt x="0" y="15"/>
                    </a:cubicBezTo>
                    <a:cubicBezTo>
                      <a:pt x="0" y="22"/>
                      <a:pt x="0" y="29"/>
                      <a:pt x="15" y="37"/>
                    </a:cubicBezTo>
                    <a:lnTo>
                      <a:pt x="59" y="59"/>
                    </a:lnTo>
                    <a:cubicBezTo>
                      <a:pt x="74" y="59"/>
                      <a:pt x="81" y="51"/>
                      <a:pt x="81" y="44"/>
                    </a:cubicBezTo>
                    <a:cubicBezTo>
                      <a:pt x="88" y="37"/>
                      <a:pt x="81" y="22"/>
                      <a:pt x="74" y="22"/>
                    </a:cubicBez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3A29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4" name="Google Shape;1694;p45"/>
              <p:cNvSpPr/>
              <p:nvPr/>
            </p:nvSpPr>
            <p:spPr>
              <a:xfrm>
                <a:off x="1040021" y="4663820"/>
                <a:ext cx="3468" cy="1627"/>
              </a:xfrm>
              <a:custGeom>
                <a:avLst/>
                <a:gdLst/>
                <a:ahLst/>
                <a:cxnLst/>
                <a:rect l="l" t="t" r="r" b="b"/>
                <a:pathLst>
                  <a:path w="81" h="38" extrusionOk="0">
                    <a:moveTo>
                      <a:pt x="15" y="1"/>
                    </a:moveTo>
                    <a:cubicBezTo>
                      <a:pt x="8" y="1"/>
                      <a:pt x="8" y="1"/>
                      <a:pt x="8" y="8"/>
                    </a:cubicBezTo>
                    <a:cubicBezTo>
                      <a:pt x="0" y="16"/>
                      <a:pt x="0" y="16"/>
                      <a:pt x="8" y="23"/>
                    </a:cubicBezTo>
                    <a:cubicBezTo>
                      <a:pt x="8" y="30"/>
                      <a:pt x="8" y="30"/>
                      <a:pt x="8" y="38"/>
                    </a:cubicBezTo>
                    <a:lnTo>
                      <a:pt x="66" y="38"/>
                    </a:lnTo>
                    <a:cubicBezTo>
                      <a:pt x="66" y="38"/>
                      <a:pt x="74" y="38"/>
                      <a:pt x="81" y="30"/>
                    </a:cubicBezTo>
                    <a:cubicBezTo>
                      <a:pt x="81" y="23"/>
                      <a:pt x="81" y="16"/>
                      <a:pt x="74" y="16"/>
                    </a:cubicBezTo>
                    <a:cubicBezTo>
                      <a:pt x="74" y="8"/>
                      <a:pt x="74" y="1"/>
                      <a:pt x="66" y="1"/>
                    </a:cubicBezTo>
                    <a:close/>
                  </a:path>
                </a:pathLst>
              </a:custGeom>
              <a:solidFill>
                <a:srgbClr val="3A29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5" name="Google Shape;1695;p45"/>
              <p:cNvSpPr/>
              <p:nvPr/>
            </p:nvSpPr>
            <p:spPr>
              <a:xfrm>
                <a:off x="1058517" y="4651276"/>
                <a:ext cx="5095" cy="1927"/>
              </a:xfrm>
              <a:custGeom>
                <a:avLst/>
                <a:gdLst/>
                <a:ahLst/>
                <a:cxnLst/>
                <a:rect l="l" t="t" r="r" b="b"/>
                <a:pathLst>
                  <a:path w="119" h="45" extrusionOk="0">
                    <a:moveTo>
                      <a:pt x="16" y="1"/>
                    </a:moveTo>
                    <a:cubicBezTo>
                      <a:pt x="8" y="1"/>
                      <a:pt x="1" y="23"/>
                      <a:pt x="1" y="23"/>
                    </a:cubicBezTo>
                    <a:cubicBezTo>
                      <a:pt x="1" y="30"/>
                      <a:pt x="8" y="45"/>
                      <a:pt x="23" y="45"/>
                    </a:cubicBezTo>
                    <a:lnTo>
                      <a:pt x="104" y="45"/>
                    </a:lnTo>
                    <a:cubicBezTo>
                      <a:pt x="118" y="45"/>
                      <a:pt x="118" y="30"/>
                      <a:pt x="118" y="23"/>
                    </a:cubicBezTo>
                    <a:cubicBezTo>
                      <a:pt x="118" y="8"/>
                      <a:pt x="111" y="1"/>
                      <a:pt x="104" y="1"/>
                    </a:cubicBezTo>
                    <a:close/>
                  </a:path>
                </a:pathLst>
              </a:custGeom>
              <a:solidFill>
                <a:srgbClr val="3A29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6" name="Google Shape;1696;p45"/>
              <p:cNvSpPr/>
              <p:nvPr/>
            </p:nvSpPr>
            <p:spPr>
              <a:xfrm>
                <a:off x="1057918" y="4660995"/>
                <a:ext cx="3811" cy="2269"/>
              </a:xfrm>
              <a:custGeom>
                <a:avLst/>
                <a:gdLst/>
                <a:ahLst/>
                <a:cxnLst/>
                <a:rect l="l" t="t" r="r" b="b"/>
                <a:pathLst>
                  <a:path w="89" h="53" extrusionOk="0">
                    <a:moveTo>
                      <a:pt x="22" y="1"/>
                    </a:moveTo>
                    <a:cubicBezTo>
                      <a:pt x="15" y="1"/>
                      <a:pt x="8" y="8"/>
                      <a:pt x="0" y="16"/>
                    </a:cubicBezTo>
                    <a:cubicBezTo>
                      <a:pt x="0" y="23"/>
                      <a:pt x="8" y="38"/>
                      <a:pt x="15" y="38"/>
                    </a:cubicBezTo>
                    <a:lnTo>
                      <a:pt x="66" y="52"/>
                    </a:lnTo>
                    <a:cubicBezTo>
                      <a:pt x="81" y="52"/>
                      <a:pt x="88" y="45"/>
                      <a:pt x="88" y="30"/>
                    </a:cubicBezTo>
                    <a:cubicBezTo>
                      <a:pt x="88" y="23"/>
                      <a:pt x="81" y="16"/>
                      <a:pt x="74" y="8"/>
                    </a:cubicBezTo>
                    <a:lnTo>
                      <a:pt x="22" y="1"/>
                    </a:lnTo>
                    <a:close/>
                  </a:path>
                </a:pathLst>
              </a:custGeom>
              <a:solidFill>
                <a:srgbClr val="3A29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7" name="Google Shape;1697;p45"/>
              <p:cNvSpPr/>
              <p:nvPr/>
            </p:nvSpPr>
            <p:spPr>
              <a:xfrm>
                <a:off x="1054750" y="4667374"/>
                <a:ext cx="3211" cy="2783"/>
              </a:xfrm>
              <a:custGeom>
                <a:avLst/>
                <a:gdLst/>
                <a:ahLst/>
                <a:cxnLst/>
                <a:rect l="l" t="t" r="r" b="b"/>
                <a:pathLst>
                  <a:path w="75" h="65" extrusionOk="0">
                    <a:moveTo>
                      <a:pt x="24" y="0"/>
                    </a:moveTo>
                    <a:cubicBezTo>
                      <a:pt x="23" y="0"/>
                      <a:pt x="23" y="2"/>
                      <a:pt x="23" y="6"/>
                    </a:cubicBezTo>
                    <a:lnTo>
                      <a:pt x="16" y="6"/>
                    </a:lnTo>
                    <a:cubicBezTo>
                      <a:pt x="8" y="6"/>
                      <a:pt x="8" y="6"/>
                      <a:pt x="8" y="13"/>
                    </a:cubicBezTo>
                    <a:cubicBezTo>
                      <a:pt x="1" y="13"/>
                      <a:pt x="1" y="21"/>
                      <a:pt x="8" y="21"/>
                    </a:cubicBezTo>
                    <a:cubicBezTo>
                      <a:pt x="8" y="28"/>
                      <a:pt x="8" y="35"/>
                      <a:pt x="8" y="35"/>
                    </a:cubicBezTo>
                    <a:lnTo>
                      <a:pt x="45" y="65"/>
                    </a:lnTo>
                    <a:lnTo>
                      <a:pt x="52" y="65"/>
                    </a:lnTo>
                    <a:cubicBezTo>
                      <a:pt x="60" y="65"/>
                      <a:pt x="67" y="65"/>
                      <a:pt x="67" y="57"/>
                    </a:cubicBezTo>
                    <a:cubicBezTo>
                      <a:pt x="67" y="57"/>
                      <a:pt x="67" y="50"/>
                      <a:pt x="74" y="43"/>
                    </a:cubicBezTo>
                    <a:cubicBezTo>
                      <a:pt x="67" y="35"/>
                      <a:pt x="67" y="35"/>
                      <a:pt x="67" y="28"/>
                    </a:cubicBezTo>
                    <a:lnTo>
                      <a:pt x="30" y="6"/>
                    </a:lnTo>
                    <a:cubicBezTo>
                      <a:pt x="27" y="2"/>
                      <a:pt x="25" y="0"/>
                      <a:pt x="24" y="0"/>
                    </a:cubicBezTo>
                    <a:close/>
                  </a:path>
                </a:pathLst>
              </a:custGeom>
              <a:solidFill>
                <a:srgbClr val="3A29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8" name="Google Shape;1698;p45"/>
              <p:cNvSpPr/>
              <p:nvPr/>
            </p:nvSpPr>
            <p:spPr>
              <a:xfrm>
                <a:off x="1057575" y="4467343"/>
                <a:ext cx="98303" cy="93123"/>
              </a:xfrm>
              <a:custGeom>
                <a:avLst/>
                <a:gdLst/>
                <a:ahLst/>
                <a:cxnLst/>
                <a:rect l="l" t="t" r="r" b="b"/>
                <a:pathLst>
                  <a:path w="2296" h="2175" extrusionOk="0">
                    <a:moveTo>
                      <a:pt x="1487" y="0"/>
                    </a:moveTo>
                    <a:cubicBezTo>
                      <a:pt x="1387" y="0"/>
                      <a:pt x="1288" y="9"/>
                      <a:pt x="1187" y="9"/>
                    </a:cubicBezTo>
                    <a:cubicBezTo>
                      <a:pt x="1168" y="9"/>
                      <a:pt x="1149" y="8"/>
                      <a:pt x="1130" y="8"/>
                    </a:cubicBezTo>
                    <a:cubicBezTo>
                      <a:pt x="1027" y="8"/>
                      <a:pt x="925" y="0"/>
                      <a:pt x="821" y="0"/>
                    </a:cubicBezTo>
                    <a:cubicBezTo>
                      <a:pt x="718" y="0"/>
                      <a:pt x="613" y="8"/>
                      <a:pt x="507" y="37"/>
                    </a:cubicBezTo>
                    <a:cubicBezTo>
                      <a:pt x="301" y="81"/>
                      <a:pt x="133" y="235"/>
                      <a:pt x="60" y="433"/>
                    </a:cubicBezTo>
                    <a:cubicBezTo>
                      <a:pt x="1" y="638"/>
                      <a:pt x="89" y="851"/>
                      <a:pt x="184" y="1034"/>
                    </a:cubicBezTo>
                    <a:cubicBezTo>
                      <a:pt x="323" y="1291"/>
                      <a:pt x="485" y="1533"/>
                      <a:pt x="639" y="1767"/>
                    </a:cubicBezTo>
                    <a:cubicBezTo>
                      <a:pt x="763" y="1951"/>
                      <a:pt x="910" y="2148"/>
                      <a:pt x="1123" y="2170"/>
                    </a:cubicBezTo>
                    <a:cubicBezTo>
                      <a:pt x="1141" y="2173"/>
                      <a:pt x="1159" y="2174"/>
                      <a:pt x="1177" y="2174"/>
                    </a:cubicBezTo>
                    <a:cubicBezTo>
                      <a:pt x="1372" y="2174"/>
                      <a:pt x="1530" y="2033"/>
                      <a:pt x="1658" y="1892"/>
                    </a:cubicBezTo>
                    <a:cubicBezTo>
                      <a:pt x="1885" y="1635"/>
                      <a:pt x="2061" y="1342"/>
                      <a:pt x="2171" y="1019"/>
                    </a:cubicBezTo>
                    <a:cubicBezTo>
                      <a:pt x="2252" y="792"/>
                      <a:pt x="2296" y="535"/>
                      <a:pt x="2178" y="323"/>
                    </a:cubicBezTo>
                    <a:cubicBezTo>
                      <a:pt x="2076" y="162"/>
                      <a:pt x="1907" y="52"/>
                      <a:pt x="1716" y="22"/>
                    </a:cubicBezTo>
                    <a:cubicBezTo>
                      <a:pt x="1639" y="5"/>
                      <a:pt x="1563" y="0"/>
                      <a:pt x="14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9" name="Google Shape;1699;p45"/>
              <p:cNvSpPr/>
              <p:nvPr/>
            </p:nvSpPr>
            <p:spPr>
              <a:xfrm>
                <a:off x="1089601" y="4487080"/>
                <a:ext cx="6508" cy="9162"/>
              </a:xfrm>
              <a:custGeom>
                <a:avLst/>
                <a:gdLst/>
                <a:ahLst/>
                <a:cxnLst/>
                <a:rect l="l" t="t" r="r" b="b"/>
                <a:pathLst>
                  <a:path w="152" h="214" extrusionOk="0">
                    <a:moveTo>
                      <a:pt x="88" y="1"/>
                    </a:moveTo>
                    <a:cubicBezTo>
                      <a:pt x="86" y="1"/>
                      <a:pt x="84" y="1"/>
                      <a:pt x="81" y="1"/>
                    </a:cubicBezTo>
                    <a:cubicBezTo>
                      <a:pt x="1" y="23"/>
                      <a:pt x="103" y="214"/>
                      <a:pt x="103" y="214"/>
                    </a:cubicBezTo>
                    <a:cubicBezTo>
                      <a:pt x="103" y="214"/>
                      <a:pt x="152" y="1"/>
                      <a:pt x="88" y="1"/>
                    </a:cubicBezTo>
                    <a:close/>
                  </a:path>
                </a:pathLst>
              </a:custGeom>
              <a:solidFill>
                <a:srgbClr val="FFC8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0" name="Google Shape;1700;p45"/>
              <p:cNvSpPr/>
              <p:nvPr/>
            </p:nvSpPr>
            <p:spPr>
              <a:xfrm>
                <a:off x="1107497" y="4485496"/>
                <a:ext cx="6508" cy="9205"/>
              </a:xfrm>
              <a:custGeom>
                <a:avLst/>
                <a:gdLst/>
                <a:ahLst/>
                <a:cxnLst/>
                <a:rect l="l" t="t" r="r" b="b"/>
                <a:pathLst>
                  <a:path w="152" h="215" extrusionOk="0">
                    <a:moveTo>
                      <a:pt x="81" y="1"/>
                    </a:moveTo>
                    <a:cubicBezTo>
                      <a:pt x="79" y="1"/>
                      <a:pt x="76" y="1"/>
                      <a:pt x="74" y="2"/>
                    </a:cubicBezTo>
                    <a:cubicBezTo>
                      <a:pt x="1" y="24"/>
                      <a:pt x="103" y="214"/>
                      <a:pt x="103" y="214"/>
                    </a:cubicBezTo>
                    <a:cubicBezTo>
                      <a:pt x="103" y="214"/>
                      <a:pt x="151" y="1"/>
                      <a:pt x="81" y="1"/>
                    </a:cubicBezTo>
                    <a:close/>
                  </a:path>
                </a:pathLst>
              </a:custGeom>
              <a:solidFill>
                <a:srgbClr val="FFC8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1" name="Google Shape;1701;p45"/>
              <p:cNvSpPr/>
              <p:nvPr/>
            </p:nvSpPr>
            <p:spPr>
              <a:xfrm>
                <a:off x="1093069" y="4524715"/>
                <a:ext cx="5523" cy="8906"/>
              </a:xfrm>
              <a:custGeom>
                <a:avLst/>
                <a:gdLst/>
                <a:ahLst/>
                <a:cxnLst/>
                <a:rect l="l" t="t" r="r" b="b"/>
                <a:pathLst>
                  <a:path w="129" h="208" extrusionOk="0">
                    <a:moveTo>
                      <a:pt x="75" y="0"/>
                    </a:moveTo>
                    <a:cubicBezTo>
                      <a:pt x="72" y="0"/>
                      <a:pt x="69" y="1"/>
                      <a:pt x="66" y="2"/>
                    </a:cubicBezTo>
                    <a:cubicBezTo>
                      <a:pt x="0" y="17"/>
                      <a:pt x="88" y="207"/>
                      <a:pt x="88" y="207"/>
                    </a:cubicBezTo>
                    <a:cubicBezTo>
                      <a:pt x="88" y="207"/>
                      <a:pt x="128" y="0"/>
                      <a:pt x="75" y="0"/>
                    </a:cubicBezTo>
                    <a:close/>
                  </a:path>
                </a:pathLst>
              </a:custGeom>
              <a:solidFill>
                <a:srgbClr val="FFC8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2" name="Google Shape;1702;p45"/>
              <p:cNvSpPr/>
              <p:nvPr/>
            </p:nvSpPr>
            <p:spPr>
              <a:xfrm>
                <a:off x="1103087" y="4542654"/>
                <a:ext cx="5908" cy="9162"/>
              </a:xfrm>
              <a:custGeom>
                <a:avLst/>
                <a:gdLst/>
                <a:ahLst/>
                <a:cxnLst/>
                <a:rect l="l" t="t" r="r" b="b"/>
                <a:pathLst>
                  <a:path w="138" h="214" extrusionOk="0">
                    <a:moveTo>
                      <a:pt x="80" y="0"/>
                    </a:moveTo>
                    <a:cubicBezTo>
                      <a:pt x="78" y="0"/>
                      <a:pt x="76" y="0"/>
                      <a:pt x="74" y="1"/>
                    </a:cubicBezTo>
                    <a:cubicBezTo>
                      <a:pt x="1" y="23"/>
                      <a:pt x="96" y="214"/>
                      <a:pt x="96" y="214"/>
                    </a:cubicBezTo>
                    <a:cubicBezTo>
                      <a:pt x="96" y="214"/>
                      <a:pt x="138" y="0"/>
                      <a:pt x="80" y="0"/>
                    </a:cubicBezTo>
                    <a:close/>
                  </a:path>
                </a:pathLst>
              </a:custGeom>
              <a:solidFill>
                <a:srgbClr val="FFC8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3" name="Google Shape;1703;p45"/>
              <p:cNvSpPr/>
              <p:nvPr/>
            </p:nvSpPr>
            <p:spPr>
              <a:xfrm>
                <a:off x="1115333" y="4535119"/>
                <a:ext cx="6508" cy="9162"/>
              </a:xfrm>
              <a:custGeom>
                <a:avLst/>
                <a:gdLst/>
                <a:ahLst/>
                <a:cxnLst/>
                <a:rect l="l" t="t" r="r" b="b"/>
                <a:pathLst>
                  <a:path w="152" h="214" extrusionOk="0">
                    <a:moveTo>
                      <a:pt x="88" y="0"/>
                    </a:moveTo>
                    <a:cubicBezTo>
                      <a:pt x="86" y="0"/>
                      <a:pt x="84" y="0"/>
                      <a:pt x="82" y="1"/>
                    </a:cubicBezTo>
                    <a:cubicBezTo>
                      <a:pt x="1" y="23"/>
                      <a:pt x="104" y="214"/>
                      <a:pt x="104" y="214"/>
                    </a:cubicBezTo>
                    <a:cubicBezTo>
                      <a:pt x="104" y="214"/>
                      <a:pt x="152" y="0"/>
                      <a:pt x="88" y="0"/>
                    </a:cubicBezTo>
                    <a:close/>
                  </a:path>
                </a:pathLst>
              </a:custGeom>
              <a:solidFill>
                <a:srgbClr val="FFC8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4" name="Google Shape;1704;p45"/>
              <p:cNvSpPr/>
              <p:nvPr/>
            </p:nvSpPr>
            <p:spPr>
              <a:xfrm>
                <a:off x="1080182" y="4515981"/>
                <a:ext cx="6208" cy="9162"/>
              </a:xfrm>
              <a:custGeom>
                <a:avLst/>
                <a:gdLst/>
                <a:ahLst/>
                <a:cxnLst/>
                <a:rect l="l" t="t" r="r" b="b"/>
                <a:pathLst>
                  <a:path w="145" h="214" extrusionOk="0">
                    <a:moveTo>
                      <a:pt x="81" y="0"/>
                    </a:moveTo>
                    <a:cubicBezTo>
                      <a:pt x="79" y="0"/>
                      <a:pt x="76" y="0"/>
                      <a:pt x="74" y="1"/>
                    </a:cubicBezTo>
                    <a:cubicBezTo>
                      <a:pt x="1" y="23"/>
                      <a:pt x="96" y="213"/>
                      <a:pt x="96" y="213"/>
                    </a:cubicBezTo>
                    <a:cubicBezTo>
                      <a:pt x="96" y="213"/>
                      <a:pt x="144" y="0"/>
                      <a:pt x="81" y="0"/>
                    </a:cubicBezTo>
                    <a:close/>
                  </a:path>
                </a:pathLst>
              </a:custGeom>
              <a:solidFill>
                <a:srgbClr val="FFC8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5" name="Google Shape;1705;p45"/>
              <p:cNvSpPr/>
              <p:nvPr/>
            </p:nvSpPr>
            <p:spPr>
              <a:xfrm>
                <a:off x="1127278" y="4512769"/>
                <a:ext cx="6123" cy="8906"/>
              </a:xfrm>
              <a:custGeom>
                <a:avLst/>
                <a:gdLst/>
                <a:ahLst/>
                <a:cxnLst/>
                <a:rect l="l" t="t" r="r" b="b"/>
                <a:pathLst>
                  <a:path w="143" h="208" extrusionOk="0">
                    <a:moveTo>
                      <a:pt x="83" y="1"/>
                    </a:moveTo>
                    <a:cubicBezTo>
                      <a:pt x="80" y="1"/>
                      <a:pt x="77" y="1"/>
                      <a:pt x="74" y="2"/>
                    </a:cubicBezTo>
                    <a:cubicBezTo>
                      <a:pt x="1" y="17"/>
                      <a:pt x="96" y="208"/>
                      <a:pt x="96" y="208"/>
                    </a:cubicBezTo>
                    <a:cubicBezTo>
                      <a:pt x="96" y="208"/>
                      <a:pt x="143" y="1"/>
                      <a:pt x="83" y="1"/>
                    </a:cubicBezTo>
                    <a:close/>
                  </a:path>
                </a:pathLst>
              </a:custGeom>
              <a:solidFill>
                <a:srgbClr val="FFC8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6" name="Google Shape;1706;p45"/>
              <p:cNvSpPr/>
              <p:nvPr/>
            </p:nvSpPr>
            <p:spPr>
              <a:xfrm>
                <a:off x="1074230" y="4498341"/>
                <a:ext cx="6123" cy="8906"/>
              </a:xfrm>
              <a:custGeom>
                <a:avLst/>
                <a:gdLst/>
                <a:ahLst/>
                <a:cxnLst/>
                <a:rect l="l" t="t" r="r" b="b"/>
                <a:pathLst>
                  <a:path w="143" h="208" extrusionOk="0">
                    <a:moveTo>
                      <a:pt x="83" y="1"/>
                    </a:moveTo>
                    <a:cubicBezTo>
                      <a:pt x="80" y="1"/>
                      <a:pt x="77" y="1"/>
                      <a:pt x="74" y="2"/>
                    </a:cubicBezTo>
                    <a:cubicBezTo>
                      <a:pt x="0" y="17"/>
                      <a:pt x="96" y="207"/>
                      <a:pt x="96" y="207"/>
                    </a:cubicBezTo>
                    <a:cubicBezTo>
                      <a:pt x="96" y="207"/>
                      <a:pt x="142" y="1"/>
                      <a:pt x="83" y="1"/>
                    </a:cubicBezTo>
                    <a:close/>
                  </a:path>
                </a:pathLst>
              </a:custGeom>
              <a:solidFill>
                <a:srgbClr val="FFC8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7" name="Google Shape;1707;p45"/>
              <p:cNvSpPr/>
              <p:nvPr/>
            </p:nvSpPr>
            <p:spPr>
              <a:xfrm>
                <a:off x="1096194" y="4500567"/>
                <a:ext cx="5908" cy="9205"/>
              </a:xfrm>
              <a:custGeom>
                <a:avLst/>
                <a:gdLst/>
                <a:ahLst/>
                <a:cxnLst/>
                <a:rect l="l" t="t" r="r" b="b"/>
                <a:pathLst>
                  <a:path w="138" h="215" extrusionOk="0">
                    <a:moveTo>
                      <a:pt x="80" y="1"/>
                    </a:moveTo>
                    <a:cubicBezTo>
                      <a:pt x="78" y="1"/>
                      <a:pt x="76" y="1"/>
                      <a:pt x="74" y="1"/>
                    </a:cubicBezTo>
                    <a:cubicBezTo>
                      <a:pt x="1" y="23"/>
                      <a:pt x="96" y="214"/>
                      <a:pt x="96" y="214"/>
                    </a:cubicBezTo>
                    <a:cubicBezTo>
                      <a:pt x="96" y="214"/>
                      <a:pt x="137" y="1"/>
                      <a:pt x="80" y="1"/>
                    </a:cubicBezTo>
                    <a:close/>
                  </a:path>
                </a:pathLst>
              </a:custGeom>
              <a:solidFill>
                <a:srgbClr val="FFC8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8" name="Google Shape;1708;p45"/>
              <p:cNvSpPr/>
              <p:nvPr/>
            </p:nvSpPr>
            <p:spPr>
              <a:xfrm>
                <a:off x="1106555" y="4513155"/>
                <a:ext cx="5908" cy="9162"/>
              </a:xfrm>
              <a:custGeom>
                <a:avLst/>
                <a:gdLst/>
                <a:ahLst/>
                <a:cxnLst/>
                <a:rect l="l" t="t" r="r" b="b"/>
                <a:pathLst>
                  <a:path w="138" h="214" extrusionOk="0">
                    <a:moveTo>
                      <a:pt x="80" y="0"/>
                    </a:moveTo>
                    <a:cubicBezTo>
                      <a:pt x="78" y="0"/>
                      <a:pt x="76" y="0"/>
                      <a:pt x="74" y="1"/>
                    </a:cubicBezTo>
                    <a:cubicBezTo>
                      <a:pt x="1" y="23"/>
                      <a:pt x="96" y="213"/>
                      <a:pt x="96" y="213"/>
                    </a:cubicBezTo>
                    <a:cubicBezTo>
                      <a:pt x="96" y="213"/>
                      <a:pt x="137" y="0"/>
                      <a:pt x="80" y="0"/>
                    </a:cubicBezTo>
                    <a:close/>
                  </a:path>
                </a:pathLst>
              </a:custGeom>
              <a:solidFill>
                <a:srgbClr val="FFC8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9" name="Google Shape;1709;p45"/>
              <p:cNvSpPr/>
              <p:nvPr/>
            </p:nvSpPr>
            <p:spPr>
              <a:xfrm>
                <a:off x="1135455" y="4491448"/>
                <a:ext cx="5780" cy="8906"/>
              </a:xfrm>
              <a:custGeom>
                <a:avLst/>
                <a:gdLst/>
                <a:ahLst/>
                <a:cxnLst/>
                <a:rect l="l" t="t" r="r" b="b"/>
                <a:pathLst>
                  <a:path w="135" h="208" extrusionOk="0">
                    <a:moveTo>
                      <a:pt x="76" y="0"/>
                    </a:moveTo>
                    <a:cubicBezTo>
                      <a:pt x="73" y="0"/>
                      <a:pt x="70" y="1"/>
                      <a:pt x="66" y="2"/>
                    </a:cubicBezTo>
                    <a:cubicBezTo>
                      <a:pt x="0" y="16"/>
                      <a:pt x="88" y="207"/>
                      <a:pt x="88" y="207"/>
                    </a:cubicBezTo>
                    <a:cubicBezTo>
                      <a:pt x="88" y="207"/>
                      <a:pt x="135" y="0"/>
                      <a:pt x="76" y="0"/>
                    </a:cubicBezTo>
                    <a:close/>
                  </a:path>
                </a:pathLst>
              </a:custGeom>
              <a:solidFill>
                <a:srgbClr val="FFC8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0" name="Google Shape;1710;p45"/>
              <p:cNvSpPr/>
              <p:nvPr/>
            </p:nvSpPr>
            <p:spPr>
              <a:xfrm>
                <a:off x="1115333" y="4501852"/>
                <a:ext cx="6508" cy="9162"/>
              </a:xfrm>
              <a:custGeom>
                <a:avLst/>
                <a:gdLst/>
                <a:ahLst/>
                <a:cxnLst/>
                <a:rect l="l" t="t" r="r" b="b"/>
                <a:pathLst>
                  <a:path w="152" h="214" extrusionOk="0">
                    <a:moveTo>
                      <a:pt x="81" y="0"/>
                    </a:moveTo>
                    <a:cubicBezTo>
                      <a:pt x="79" y="0"/>
                      <a:pt x="77" y="0"/>
                      <a:pt x="74" y="1"/>
                    </a:cubicBezTo>
                    <a:cubicBezTo>
                      <a:pt x="1" y="23"/>
                      <a:pt x="104" y="213"/>
                      <a:pt x="104" y="213"/>
                    </a:cubicBezTo>
                    <a:cubicBezTo>
                      <a:pt x="104" y="213"/>
                      <a:pt x="152" y="0"/>
                      <a:pt x="81" y="0"/>
                    </a:cubicBezTo>
                    <a:close/>
                  </a:path>
                </a:pathLst>
              </a:custGeom>
              <a:solidFill>
                <a:srgbClr val="FFC8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1" name="Google Shape;1711;p45"/>
              <p:cNvSpPr/>
              <p:nvPr/>
            </p:nvSpPr>
            <p:spPr>
              <a:xfrm>
                <a:off x="1123810" y="4481729"/>
                <a:ext cx="6208" cy="9205"/>
              </a:xfrm>
              <a:custGeom>
                <a:avLst/>
                <a:gdLst/>
                <a:ahLst/>
                <a:cxnLst/>
                <a:rect l="l" t="t" r="r" b="b"/>
                <a:pathLst>
                  <a:path w="145" h="215" extrusionOk="0">
                    <a:moveTo>
                      <a:pt x="81" y="1"/>
                    </a:moveTo>
                    <a:cubicBezTo>
                      <a:pt x="79" y="1"/>
                      <a:pt x="76" y="1"/>
                      <a:pt x="74" y="2"/>
                    </a:cubicBezTo>
                    <a:cubicBezTo>
                      <a:pt x="1" y="24"/>
                      <a:pt x="96" y="214"/>
                      <a:pt x="96" y="214"/>
                    </a:cubicBezTo>
                    <a:cubicBezTo>
                      <a:pt x="96" y="214"/>
                      <a:pt x="144" y="1"/>
                      <a:pt x="81" y="1"/>
                    </a:cubicBezTo>
                    <a:close/>
                  </a:path>
                </a:pathLst>
              </a:custGeom>
              <a:solidFill>
                <a:srgbClr val="FFC8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2" name="Google Shape;1712;p45"/>
              <p:cNvSpPr/>
              <p:nvPr/>
            </p:nvSpPr>
            <p:spPr>
              <a:xfrm>
                <a:off x="1086176" y="4501809"/>
                <a:ext cx="3040" cy="4496"/>
              </a:xfrm>
              <a:custGeom>
                <a:avLst/>
                <a:gdLst/>
                <a:ahLst/>
                <a:cxnLst/>
                <a:rect l="l" t="t" r="r" b="b"/>
                <a:pathLst>
                  <a:path w="71" h="105" extrusionOk="0">
                    <a:moveTo>
                      <a:pt x="43" y="1"/>
                    </a:moveTo>
                    <a:cubicBezTo>
                      <a:pt x="41" y="1"/>
                      <a:pt x="39" y="1"/>
                      <a:pt x="37" y="2"/>
                    </a:cubicBezTo>
                    <a:cubicBezTo>
                      <a:pt x="0" y="16"/>
                      <a:pt x="51" y="104"/>
                      <a:pt x="51" y="104"/>
                    </a:cubicBezTo>
                    <a:cubicBezTo>
                      <a:pt x="51" y="104"/>
                      <a:pt x="71" y="1"/>
                      <a:pt x="43" y="1"/>
                    </a:cubicBezTo>
                    <a:close/>
                  </a:path>
                </a:pathLst>
              </a:custGeom>
              <a:solidFill>
                <a:srgbClr val="FFC8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3" name="Google Shape;1713;p45"/>
              <p:cNvSpPr/>
              <p:nvPr/>
            </p:nvSpPr>
            <p:spPr>
              <a:xfrm>
                <a:off x="1067337" y="4489564"/>
                <a:ext cx="3040" cy="4496"/>
              </a:xfrm>
              <a:custGeom>
                <a:avLst/>
                <a:gdLst/>
                <a:ahLst/>
                <a:cxnLst/>
                <a:rect l="l" t="t" r="r" b="b"/>
                <a:pathLst>
                  <a:path w="71" h="105" extrusionOk="0">
                    <a:moveTo>
                      <a:pt x="43" y="1"/>
                    </a:moveTo>
                    <a:cubicBezTo>
                      <a:pt x="41" y="1"/>
                      <a:pt x="39" y="1"/>
                      <a:pt x="37" y="2"/>
                    </a:cubicBezTo>
                    <a:cubicBezTo>
                      <a:pt x="0" y="9"/>
                      <a:pt x="51" y="104"/>
                      <a:pt x="51" y="104"/>
                    </a:cubicBezTo>
                    <a:cubicBezTo>
                      <a:pt x="51" y="104"/>
                      <a:pt x="71" y="1"/>
                      <a:pt x="43" y="1"/>
                    </a:cubicBezTo>
                    <a:close/>
                  </a:path>
                </a:pathLst>
              </a:custGeom>
              <a:solidFill>
                <a:srgbClr val="FFC8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4" name="Google Shape;1714;p45"/>
              <p:cNvSpPr/>
              <p:nvPr/>
            </p:nvSpPr>
            <p:spPr>
              <a:xfrm>
                <a:off x="1104372" y="4529125"/>
                <a:ext cx="3083" cy="4496"/>
              </a:xfrm>
              <a:custGeom>
                <a:avLst/>
                <a:gdLst/>
                <a:ahLst/>
                <a:cxnLst/>
                <a:rect l="l" t="t" r="r" b="b"/>
                <a:pathLst>
                  <a:path w="72" h="105" extrusionOk="0">
                    <a:moveTo>
                      <a:pt x="43" y="0"/>
                    </a:moveTo>
                    <a:cubicBezTo>
                      <a:pt x="41" y="0"/>
                      <a:pt x="39" y="1"/>
                      <a:pt x="37" y="2"/>
                    </a:cubicBezTo>
                    <a:cubicBezTo>
                      <a:pt x="0" y="9"/>
                      <a:pt x="52" y="104"/>
                      <a:pt x="52" y="104"/>
                    </a:cubicBezTo>
                    <a:cubicBezTo>
                      <a:pt x="52" y="104"/>
                      <a:pt x="71" y="0"/>
                      <a:pt x="43" y="0"/>
                    </a:cubicBezTo>
                    <a:close/>
                  </a:path>
                </a:pathLst>
              </a:custGeom>
              <a:solidFill>
                <a:srgbClr val="FFC8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5" name="Google Shape;1715;p45"/>
              <p:cNvSpPr/>
              <p:nvPr/>
            </p:nvSpPr>
            <p:spPr>
              <a:xfrm>
                <a:off x="1126336" y="4503093"/>
                <a:ext cx="3425" cy="4453"/>
              </a:xfrm>
              <a:custGeom>
                <a:avLst/>
                <a:gdLst/>
                <a:ahLst/>
                <a:cxnLst/>
                <a:rect l="l" t="t" r="r" b="b"/>
                <a:pathLst>
                  <a:path w="80" h="104" extrusionOk="0">
                    <a:moveTo>
                      <a:pt x="48" y="1"/>
                    </a:moveTo>
                    <a:cubicBezTo>
                      <a:pt x="47" y="1"/>
                      <a:pt x="46" y="1"/>
                      <a:pt x="45" y="1"/>
                    </a:cubicBezTo>
                    <a:cubicBezTo>
                      <a:pt x="1" y="8"/>
                      <a:pt x="52" y="104"/>
                      <a:pt x="52" y="104"/>
                    </a:cubicBezTo>
                    <a:cubicBezTo>
                      <a:pt x="52" y="104"/>
                      <a:pt x="79" y="1"/>
                      <a:pt x="48" y="1"/>
                    </a:cubicBezTo>
                    <a:close/>
                  </a:path>
                </a:pathLst>
              </a:custGeom>
              <a:solidFill>
                <a:srgbClr val="FFC8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6" name="Google Shape;1716;p45"/>
              <p:cNvSpPr/>
              <p:nvPr/>
            </p:nvSpPr>
            <p:spPr>
              <a:xfrm>
                <a:off x="1138881" y="4508103"/>
                <a:ext cx="3083" cy="4496"/>
              </a:xfrm>
              <a:custGeom>
                <a:avLst/>
                <a:gdLst/>
                <a:ahLst/>
                <a:cxnLst/>
                <a:rect l="l" t="t" r="r" b="b"/>
                <a:pathLst>
                  <a:path w="72" h="105" extrusionOk="0">
                    <a:moveTo>
                      <a:pt x="43" y="0"/>
                    </a:moveTo>
                    <a:cubicBezTo>
                      <a:pt x="42" y="0"/>
                      <a:pt x="40" y="1"/>
                      <a:pt x="37" y="1"/>
                    </a:cubicBezTo>
                    <a:cubicBezTo>
                      <a:pt x="1" y="9"/>
                      <a:pt x="52" y="104"/>
                      <a:pt x="52" y="104"/>
                    </a:cubicBezTo>
                    <a:cubicBezTo>
                      <a:pt x="52" y="104"/>
                      <a:pt x="72" y="0"/>
                      <a:pt x="43" y="0"/>
                    </a:cubicBezTo>
                    <a:close/>
                  </a:path>
                </a:pathLst>
              </a:custGeom>
              <a:solidFill>
                <a:srgbClr val="FFC8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7" name="Google Shape;1717;p45"/>
              <p:cNvSpPr/>
              <p:nvPr/>
            </p:nvSpPr>
            <p:spPr>
              <a:xfrm>
                <a:off x="1115033" y="4524115"/>
                <a:ext cx="3083" cy="4453"/>
              </a:xfrm>
              <a:custGeom>
                <a:avLst/>
                <a:gdLst/>
                <a:ahLst/>
                <a:cxnLst/>
                <a:rect l="l" t="t" r="r" b="b"/>
                <a:pathLst>
                  <a:path w="72" h="104" extrusionOk="0">
                    <a:moveTo>
                      <a:pt x="43" y="0"/>
                    </a:moveTo>
                    <a:cubicBezTo>
                      <a:pt x="41" y="0"/>
                      <a:pt x="39" y="0"/>
                      <a:pt x="37" y="1"/>
                    </a:cubicBezTo>
                    <a:cubicBezTo>
                      <a:pt x="1" y="16"/>
                      <a:pt x="52" y="104"/>
                      <a:pt x="52" y="104"/>
                    </a:cubicBezTo>
                    <a:cubicBezTo>
                      <a:pt x="52" y="104"/>
                      <a:pt x="71" y="0"/>
                      <a:pt x="43" y="0"/>
                    </a:cubicBezTo>
                    <a:close/>
                  </a:path>
                </a:pathLst>
              </a:custGeom>
              <a:solidFill>
                <a:srgbClr val="FFC8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8" name="Google Shape;1718;p45"/>
              <p:cNvSpPr/>
              <p:nvPr/>
            </p:nvSpPr>
            <p:spPr>
              <a:xfrm>
                <a:off x="1101846" y="4482071"/>
                <a:ext cx="3125" cy="4752"/>
              </a:xfrm>
              <a:custGeom>
                <a:avLst/>
                <a:gdLst/>
                <a:ahLst/>
                <a:cxnLst/>
                <a:rect l="l" t="t" r="r" b="b"/>
                <a:pathLst>
                  <a:path w="73" h="111" extrusionOk="0">
                    <a:moveTo>
                      <a:pt x="40" y="1"/>
                    </a:moveTo>
                    <a:cubicBezTo>
                      <a:pt x="39" y="1"/>
                      <a:pt x="38" y="1"/>
                      <a:pt x="37" y="1"/>
                    </a:cubicBezTo>
                    <a:cubicBezTo>
                      <a:pt x="1" y="16"/>
                      <a:pt x="52" y="111"/>
                      <a:pt x="52" y="111"/>
                    </a:cubicBezTo>
                    <a:cubicBezTo>
                      <a:pt x="52" y="111"/>
                      <a:pt x="73" y="1"/>
                      <a:pt x="40" y="1"/>
                    </a:cubicBezTo>
                    <a:close/>
                  </a:path>
                </a:pathLst>
              </a:custGeom>
              <a:solidFill>
                <a:srgbClr val="FFC8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9" name="Google Shape;1719;p45"/>
              <p:cNvSpPr/>
              <p:nvPr/>
            </p:nvSpPr>
            <p:spPr>
              <a:xfrm>
                <a:off x="1126978" y="4530067"/>
                <a:ext cx="3340" cy="4496"/>
              </a:xfrm>
              <a:custGeom>
                <a:avLst/>
                <a:gdLst/>
                <a:ahLst/>
                <a:cxnLst/>
                <a:rect l="l" t="t" r="r" b="b"/>
                <a:pathLst>
                  <a:path w="78" h="105" extrusionOk="0">
                    <a:moveTo>
                      <a:pt x="44" y="0"/>
                    </a:moveTo>
                    <a:cubicBezTo>
                      <a:pt x="42" y="0"/>
                      <a:pt x="39" y="1"/>
                      <a:pt x="37" y="2"/>
                    </a:cubicBezTo>
                    <a:cubicBezTo>
                      <a:pt x="0" y="16"/>
                      <a:pt x="52" y="104"/>
                      <a:pt x="52" y="104"/>
                    </a:cubicBezTo>
                    <a:cubicBezTo>
                      <a:pt x="52" y="104"/>
                      <a:pt x="77" y="0"/>
                      <a:pt x="44" y="0"/>
                    </a:cubicBezTo>
                    <a:close/>
                  </a:path>
                </a:pathLst>
              </a:custGeom>
              <a:solidFill>
                <a:srgbClr val="FFC8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0" name="Google Shape;1720;p45"/>
              <p:cNvSpPr/>
              <p:nvPr/>
            </p:nvSpPr>
            <p:spPr>
              <a:xfrm>
                <a:off x="1080824" y="4485154"/>
                <a:ext cx="3040" cy="4496"/>
              </a:xfrm>
              <a:custGeom>
                <a:avLst/>
                <a:gdLst/>
                <a:ahLst/>
                <a:cxnLst/>
                <a:rect l="l" t="t" r="r" b="b"/>
                <a:pathLst>
                  <a:path w="71" h="105" extrusionOk="0">
                    <a:moveTo>
                      <a:pt x="43" y="1"/>
                    </a:moveTo>
                    <a:cubicBezTo>
                      <a:pt x="41" y="1"/>
                      <a:pt x="39" y="1"/>
                      <a:pt x="37" y="2"/>
                    </a:cubicBezTo>
                    <a:cubicBezTo>
                      <a:pt x="0" y="10"/>
                      <a:pt x="44" y="105"/>
                      <a:pt x="44" y="105"/>
                    </a:cubicBezTo>
                    <a:cubicBezTo>
                      <a:pt x="44" y="105"/>
                      <a:pt x="70" y="1"/>
                      <a:pt x="43" y="1"/>
                    </a:cubicBezTo>
                    <a:close/>
                  </a:path>
                </a:pathLst>
              </a:custGeom>
              <a:solidFill>
                <a:srgbClr val="FFC8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1" name="Google Shape;1721;p45"/>
              <p:cNvSpPr/>
              <p:nvPr/>
            </p:nvSpPr>
            <p:spPr>
              <a:xfrm>
                <a:off x="1070762" y="4436559"/>
                <a:ext cx="73513" cy="56259"/>
              </a:xfrm>
              <a:custGeom>
                <a:avLst/>
                <a:gdLst/>
                <a:ahLst/>
                <a:cxnLst/>
                <a:rect l="l" t="t" r="r" b="b"/>
                <a:pathLst>
                  <a:path w="1717" h="1314" extrusionOk="0">
                    <a:moveTo>
                      <a:pt x="756" y="1"/>
                    </a:moveTo>
                    <a:lnTo>
                      <a:pt x="558" y="45"/>
                    </a:lnTo>
                    <a:cubicBezTo>
                      <a:pt x="543" y="272"/>
                      <a:pt x="609" y="492"/>
                      <a:pt x="749" y="675"/>
                    </a:cubicBezTo>
                    <a:cubicBezTo>
                      <a:pt x="679" y="699"/>
                      <a:pt x="608" y="710"/>
                      <a:pt x="538" y="710"/>
                    </a:cubicBezTo>
                    <a:cubicBezTo>
                      <a:pt x="326" y="710"/>
                      <a:pt x="122" y="606"/>
                      <a:pt x="1" y="419"/>
                    </a:cubicBezTo>
                    <a:lnTo>
                      <a:pt x="1" y="419"/>
                    </a:lnTo>
                    <a:cubicBezTo>
                      <a:pt x="85" y="672"/>
                      <a:pt x="326" y="845"/>
                      <a:pt x="589" y="845"/>
                    </a:cubicBezTo>
                    <a:cubicBezTo>
                      <a:pt x="622" y="845"/>
                      <a:pt x="656" y="842"/>
                      <a:pt x="690" y="837"/>
                    </a:cubicBezTo>
                    <a:lnTo>
                      <a:pt x="690" y="837"/>
                    </a:lnTo>
                    <a:cubicBezTo>
                      <a:pt x="477" y="910"/>
                      <a:pt x="294" y="1042"/>
                      <a:pt x="155" y="1211"/>
                    </a:cubicBezTo>
                    <a:cubicBezTo>
                      <a:pt x="389" y="1086"/>
                      <a:pt x="639" y="983"/>
                      <a:pt x="895" y="910"/>
                    </a:cubicBezTo>
                    <a:cubicBezTo>
                      <a:pt x="1005" y="1027"/>
                      <a:pt x="1108" y="1167"/>
                      <a:pt x="1181" y="1313"/>
                    </a:cubicBezTo>
                    <a:cubicBezTo>
                      <a:pt x="1159" y="1152"/>
                      <a:pt x="1123" y="998"/>
                      <a:pt x="1057" y="851"/>
                    </a:cubicBezTo>
                    <a:lnTo>
                      <a:pt x="1057" y="851"/>
                    </a:lnTo>
                    <a:cubicBezTo>
                      <a:pt x="1143" y="866"/>
                      <a:pt x="1230" y="873"/>
                      <a:pt x="1317" y="873"/>
                    </a:cubicBezTo>
                    <a:cubicBezTo>
                      <a:pt x="1452" y="873"/>
                      <a:pt x="1587" y="855"/>
                      <a:pt x="1716" y="815"/>
                    </a:cubicBezTo>
                    <a:lnTo>
                      <a:pt x="1716" y="815"/>
                    </a:lnTo>
                    <a:cubicBezTo>
                      <a:pt x="1688" y="816"/>
                      <a:pt x="1659" y="817"/>
                      <a:pt x="1631" y="817"/>
                    </a:cubicBezTo>
                    <a:cubicBezTo>
                      <a:pt x="1432" y="817"/>
                      <a:pt x="1235" y="773"/>
                      <a:pt x="1049" y="690"/>
                    </a:cubicBezTo>
                    <a:cubicBezTo>
                      <a:pt x="1196" y="653"/>
                      <a:pt x="1343" y="595"/>
                      <a:pt x="1474" y="536"/>
                    </a:cubicBezTo>
                    <a:lnTo>
                      <a:pt x="1474" y="536"/>
                    </a:lnTo>
                    <a:cubicBezTo>
                      <a:pt x="1284" y="565"/>
                      <a:pt x="1086" y="602"/>
                      <a:pt x="888" y="653"/>
                    </a:cubicBezTo>
                    <a:cubicBezTo>
                      <a:pt x="741" y="470"/>
                      <a:pt x="690" y="228"/>
                      <a:pt x="756" y="1"/>
                    </a:cubicBezTo>
                    <a:close/>
                  </a:path>
                </a:pathLst>
              </a:custGeom>
              <a:solidFill>
                <a:srgbClr val="6251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2" name="Google Shape;1722;p45"/>
              <p:cNvSpPr/>
              <p:nvPr/>
            </p:nvSpPr>
            <p:spPr>
              <a:xfrm>
                <a:off x="987273" y="4320531"/>
                <a:ext cx="85758" cy="62424"/>
              </a:xfrm>
              <a:custGeom>
                <a:avLst/>
                <a:gdLst/>
                <a:ahLst/>
                <a:cxnLst/>
                <a:rect l="l" t="t" r="r" b="b"/>
                <a:pathLst>
                  <a:path w="2003" h="1458" extrusionOk="0">
                    <a:moveTo>
                      <a:pt x="1013" y="1"/>
                    </a:moveTo>
                    <a:cubicBezTo>
                      <a:pt x="957" y="1"/>
                      <a:pt x="903" y="14"/>
                      <a:pt x="851" y="42"/>
                    </a:cubicBezTo>
                    <a:cubicBezTo>
                      <a:pt x="631" y="167"/>
                      <a:pt x="389" y="284"/>
                      <a:pt x="177" y="416"/>
                    </a:cubicBezTo>
                    <a:cubicBezTo>
                      <a:pt x="59" y="489"/>
                      <a:pt x="1" y="629"/>
                      <a:pt x="23" y="761"/>
                    </a:cubicBezTo>
                    <a:cubicBezTo>
                      <a:pt x="67" y="973"/>
                      <a:pt x="103" y="1193"/>
                      <a:pt x="147" y="1406"/>
                    </a:cubicBezTo>
                    <a:cubicBezTo>
                      <a:pt x="763" y="1420"/>
                      <a:pt x="1379" y="1435"/>
                      <a:pt x="1995" y="1457"/>
                    </a:cubicBezTo>
                    <a:cubicBezTo>
                      <a:pt x="2002" y="1428"/>
                      <a:pt x="2002" y="1406"/>
                      <a:pt x="2002" y="1384"/>
                    </a:cubicBezTo>
                    <a:cubicBezTo>
                      <a:pt x="1995" y="1112"/>
                      <a:pt x="1987" y="841"/>
                      <a:pt x="1973" y="570"/>
                    </a:cubicBezTo>
                    <a:cubicBezTo>
                      <a:pt x="1965" y="460"/>
                      <a:pt x="1899" y="350"/>
                      <a:pt x="1797" y="299"/>
                    </a:cubicBezTo>
                    <a:cubicBezTo>
                      <a:pt x="1577" y="174"/>
                      <a:pt x="1350" y="79"/>
                      <a:pt x="1108" y="13"/>
                    </a:cubicBezTo>
                    <a:cubicBezTo>
                      <a:pt x="1076" y="5"/>
                      <a:pt x="1044" y="1"/>
                      <a:pt x="101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3" name="Google Shape;1723;p45"/>
              <p:cNvSpPr/>
              <p:nvPr/>
            </p:nvSpPr>
            <p:spPr>
              <a:xfrm>
                <a:off x="994338" y="4340953"/>
                <a:ext cx="71030" cy="40717"/>
              </a:xfrm>
              <a:custGeom>
                <a:avLst/>
                <a:gdLst/>
                <a:ahLst/>
                <a:cxnLst/>
                <a:rect l="l" t="t" r="r" b="b"/>
                <a:pathLst>
                  <a:path w="1659" h="951" extrusionOk="0">
                    <a:moveTo>
                      <a:pt x="1627" y="1"/>
                    </a:moveTo>
                    <a:cubicBezTo>
                      <a:pt x="1623" y="1"/>
                      <a:pt x="1620" y="2"/>
                      <a:pt x="1617" y="5"/>
                    </a:cubicBezTo>
                    <a:cubicBezTo>
                      <a:pt x="1419" y="218"/>
                      <a:pt x="1214" y="415"/>
                      <a:pt x="1001" y="606"/>
                    </a:cubicBezTo>
                    <a:cubicBezTo>
                      <a:pt x="671" y="467"/>
                      <a:pt x="349" y="298"/>
                      <a:pt x="41" y="115"/>
                    </a:cubicBezTo>
                    <a:cubicBezTo>
                      <a:pt x="37" y="113"/>
                      <a:pt x="34" y="111"/>
                      <a:pt x="30" y="111"/>
                    </a:cubicBezTo>
                    <a:cubicBezTo>
                      <a:pt x="13" y="111"/>
                      <a:pt x="0" y="139"/>
                      <a:pt x="19" y="152"/>
                    </a:cubicBezTo>
                    <a:cubicBezTo>
                      <a:pt x="327" y="335"/>
                      <a:pt x="649" y="503"/>
                      <a:pt x="972" y="643"/>
                    </a:cubicBezTo>
                    <a:cubicBezTo>
                      <a:pt x="972" y="745"/>
                      <a:pt x="965" y="848"/>
                      <a:pt x="972" y="951"/>
                    </a:cubicBezTo>
                    <a:lnTo>
                      <a:pt x="1009" y="951"/>
                    </a:lnTo>
                    <a:cubicBezTo>
                      <a:pt x="1009" y="848"/>
                      <a:pt x="1009" y="745"/>
                      <a:pt x="1016" y="643"/>
                    </a:cubicBezTo>
                    <a:lnTo>
                      <a:pt x="1031" y="643"/>
                    </a:lnTo>
                    <a:cubicBezTo>
                      <a:pt x="1243" y="452"/>
                      <a:pt x="1449" y="247"/>
                      <a:pt x="1646" y="34"/>
                    </a:cubicBezTo>
                    <a:cubicBezTo>
                      <a:pt x="1658" y="22"/>
                      <a:pt x="1641" y="1"/>
                      <a:pt x="1627" y="1"/>
                    </a:cubicBezTo>
                    <a:close/>
                  </a:path>
                </a:pathLst>
              </a:custGeom>
              <a:solidFill>
                <a:srgbClr val="FCEA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4" name="Google Shape;1724;p45"/>
              <p:cNvSpPr/>
              <p:nvPr/>
            </p:nvSpPr>
            <p:spPr>
              <a:xfrm>
                <a:off x="833140" y="4548006"/>
                <a:ext cx="24533" cy="18881"/>
              </a:xfrm>
              <a:custGeom>
                <a:avLst/>
                <a:gdLst/>
                <a:ahLst/>
                <a:cxnLst/>
                <a:rect l="l" t="t" r="r" b="b"/>
                <a:pathLst>
                  <a:path w="573" h="441" extrusionOk="0">
                    <a:moveTo>
                      <a:pt x="287" y="1"/>
                    </a:moveTo>
                    <a:cubicBezTo>
                      <a:pt x="1" y="1"/>
                      <a:pt x="1" y="440"/>
                      <a:pt x="287" y="440"/>
                    </a:cubicBezTo>
                    <a:cubicBezTo>
                      <a:pt x="573" y="440"/>
                      <a:pt x="573" y="1"/>
                      <a:pt x="287" y="1"/>
                    </a:cubicBezTo>
                    <a:close/>
                  </a:path>
                </a:pathLst>
              </a:custGeom>
              <a:solidFill>
                <a:srgbClr val="C1301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5" name="Google Shape;1725;p45"/>
              <p:cNvSpPr/>
              <p:nvPr/>
            </p:nvSpPr>
            <p:spPr>
              <a:xfrm>
                <a:off x="845385" y="4445978"/>
                <a:ext cx="7578" cy="7878"/>
              </a:xfrm>
              <a:custGeom>
                <a:avLst/>
                <a:gdLst/>
                <a:ahLst/>
                <a:cxnLst/>
                <a:rect l="l" t="t" r="r" b="b"/>
                <a:pathLst>
                  <a:path w="177" h="184" extrusionOk="0">
                    <a:moveTo>
                      <a:pt x="89" y="1"/>
                    </a:moveTo>
                    <a:cubicBezTo>
                      <a:pt x="1" y="30"/>
                      <a:pt x="1" y="155"/>
                      <a:pt x="89" y="184"/>
                    </a:cubicBezTo>
                    <a:cubicBezTo>
                      <a:pt x="177" y="155"/>
                      <a:pt x="177" y="30"/>
                      <a:pt x="8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6" name="Google Shape;1726;p45"/>
              <p:cNvSpPr/>
              <p:nvPr/>
            </p:nvSpPr>
            <p:spPr>
              <a:xfrm>
                <a:off x="817127" y="4402050"/>
                <a:ext cx="29542" cy="22949"/>
              </a:xfrm>
              <a:custGeom>
                <a:avLst/>
                <a:gdLst/>
                <a:ahLst/>
                <a:cxnLst/>
                <a:rect l="l" t="t" r="r" b="b"/>
                <a:pathLst>
                  <a:path w="690" h="536" extrusionOk="0">
                    <a:moveTo>
                      <a:pt x="345" y="0"/>
                    </a:moveTo>
                    <a:cubicBezTo>
                      <a:pt x="1" y="0"/>
                      <a:pt x="1" y="535"/>
                      <a:pt x="345" y="535"/>
                    </a:cubicBezTo>
                    <a:cubicBezTo>
                      <a:pt x="690" y="535"/>
                      <a:pt x="690" y="0"/>
                      <a:pt x="34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7" name="Google Shape;1727;p45"/>
              <p:cNvSpPr/>
              <p:nvPr/>
            </p:nvSpPr>
            <p:spPr>
              <a:xfrm>
                <a:off x="1102146" y="4416479"/>
                <a:ext cx="19823" cy="15114"/>
              </a:xfrm>
              <a:custGeom>
                <a:avLst/>
                <a:gdLst/>
                <a:ahLst/>
                <a:cxnLst/>
                <a:rect l="l" t="t" r="r" b="b"/>
                <a:pathLst>
                  <a:path w="463" h="353" extrusionOk="0">
                    <a:moveTo>
                      <a:pt x="228" y="1"/>
                    </a:moveTo>
                    <a:cubicBezTo>
                      <a:pt x="1" y="1"/>
                      <a:pt x="1" y="352"/>
                      <a:pt x="228" y="352"/>
                    </a:cubicBezTo>
                    <a:cubicBezTo>
                      <a:pt x="456" y="352"/>
                      <a:pt x="463" y="1"/>
                      <a:pt x="22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8" name="Google Shape;1728;p45"/>
              <p:cNvSpPr/>
              <p:nvPr/>
            </p:nvSpPr>
            <p:spPr>
              <a:xfrm>
                <a:off x="1133871" y="4412711"/>
                <a:ext cx="29243" cy="22949"/>
              </a:xfrm>
              <a:custGeom>
                <a:avLst/>
                <a:gdLst/>
                <a:ahLst/>
                <a:cxnLst/>
                <a:rect l="l" t="t" r="r" b="b"/>
                <a:pathLst>
                  <a:path w="683" h="536" extrusionOk="0">
                    <a:moveTo>
                      <a:pt x="338" y="1"/>
                    </a:moveTo>
                    <a:cubicBezTo>
                      <a:pt x="0" y="1"/>
                      <a:pt x="0" y="536"/>
                      <a:pt x="338" y="536"/>
                    </a:cubicBezTo>
                    <a:cubicBezTo>
                      <a:pt x="682" y="536"/>
                      <a:pt x="682" y="1"/>
                      <a:pt x="33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9" name="Google Shape;1729;p45"/>
              <p:cNvSpPr/>
              <p:nvPr/>
            </p:nvSpPr>
            <p:spPr>
              <a:xfrm>
                <a:off x="1137939" y="4445978"/>
                <a:ext cx="7578" cy="7878"/>
              </a:xfrm>
              <a:custGeom>
                <a:avLst/>
                <a:gdLst/>
                <a:ahLst/>
                <a:cxnLst/>
                <a:rect l="l" t="t" r="r" b="b"/>
                <a:pathLst>
                  <a:path w="177" h="184" extrusionOk="0">
                    <a:moveTo>
                      <a:pt x="89" y="1"/>
                    </a:moveTo>
                    <a:cubicBezTo>
                      <a:pt x="1" y="30"/>
                      <a:pt x="1" y="155"/>
                      <a:pt x="89" y="184"/>
                    </a:cubicBezTo>
                    <a:cubicBezTo>
                      <a:pt x="177" y="155"/>
                      <a:pt x="177" y="30"/>
                      <a:pt x="8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0" name="Google Shape;1730;p45"/>
              <p:cNvSpPr/>
              <p:nvPr/>
            </p:nvSpPr>
            <p:spPr>
              <a:xfrm>
                <a:off x="1115675" y="4573738"/>
                <a:ext cx="7878" cy="7578"/>
              </a:xfrm>
              <a:custGeom>
                <a:avLst/>
                <a:gdLst/>
                <a:ahLst/>
                <a:cxnLst/>
                <a:rect l="l" t="t" r="r" b="b"/>
                <a:pathLst>
                  <a:path w="184" h="177" extrusionOk="0">
                    <a:moveTo>
                      <a:pt x="96" y="1"/>
                    </a:moveTo>
                    <a:cubicBezTo>
                      <a:pt x="0" y="23"/>
                      <a:pt x="0" y="155"/>
                      <a:pt x="96" y="177"/>
                    </a:cubicBezTo>
                    <a:cubicBezTo>
                      <a:pt x="184" y="155"/>
                      <a:pt x="184" y="23"/>
                      <a:pt x="9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1" name="Google Shape;1731;p45"/>
              <p:cNvSpPr/>
              <p:nvPr/>
            </p:nvSpPr>
            <p:spPr>
              <a:xfrm>
                <a:off x="1112849" y="4601696"/>
                <a:ext cx="19481" cy="15114"/>
              </a:xfrm>
              <a:custGeom>
                <a:avLst/>
                <a:gdLst/>
                <a:ahLst/>
                <a:cxnLst/>
                <a:rect l="l" t="t" r="r" b="b"/>
                <a:pathLst>
                  <a:path w="455" h="353" extrusionOk="0">
                    <a:moveTo>
                      <a:pt x="228" y="0"/>
                    </a:moveTo>
                    <a:cubicBezTo>
                      <a:pt x="0" y="0"/>
                      <a:pt x="0" y="352"/>
                      <a:pt x="228" y="352"/>
                    </a:cubicBezTo>
                    <a:cubicBezTo>
                      <a:pt x="455" y="352"/>
                      <a:pt x="455" y="0"/>
                      <a:pt x="22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2" name="Google Shape;1732;p45"/>
              <p:cNvSpPr/>
              <p:nvPr/>
            </p:nvSpPr>
            <p:spPr>
              <a:xfrm>
                <a:off x="1096537" y="4704323"/>
                <a:ext cx="19481" cy="15114"/>
              </a:xfrm>
              <a:custGeom>
                <a:avLst/>
                <a:gdLst/>
                <a:ahLst/>
                <a:cxnLst/>
                <a:rect l="l" t="t" r="r" b="b"/>
                <a:pathLst>
                  <a:path w="455" h="353" extrusionOk="0">
                    <a:moveTo>
                      <a:pt x="227" y="1"/>
                    </a:moveTo>
                    <a:cubicBezTo>
                      <a:pt x="0" y="1"/>
                      <a:pt x="0" y="353"/>
                      <a:pt x="227" y="353"/>
                    </a:cubicBezTo>
                    <a:cubicBezTo>
                      <a:pt x="455" y="353"/>
                      <a:pt x="455" y="1"/>
                      <a:pt x="22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3" name="Google Shape;1733;p45"/>
              <p:cNvSpPr/>
              <p:nvPr/>
            </p:nvSpPr>
            <p:spPr>
              <a:xfrm>
                <a:off x="1099320" y="4729113"/>
                <a:ext cx="7921" cy="7578"/>
              </a:xfrm>
              <a:custGeom>
                <a:avLst/>
                <a:gdLst/>
                <a:ahLst/>
                <a:cxnLst/>
                <a:rect l="l" t="t" r="r" b="b"/>
                <a:pathLst>
                  <a:path w="185" h="177" extrusionOk="0">
                    <a:moveTo>
                      <a:pt x="96" y="1"/>
                    </a:moveTo>
                    <a:cubicBezTo>
                      <a:pt x="1" y="23"/>
                      <a:pt x="1" y="155"/>
                      <a:pt x="96" y="177"/>
                    </a:cubicBezTo>
                    <a:cubicBezTo>
                      <a:pt x="184" y="155"/>
                      <a:pt x="184" y="23"/>
                      <a:pt x="9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4" name="Google Shape;1734;p45"/>
              <p:cNvSpPr/>
              <p:nvPr/>
            </p:nvSpPr>
            <p:spPr>
              <a:xfrm>
                <a:off x="984448" y="4830841"/>
                <a:ext cx="7878" cy="7578"/>
              </a:xfrm>
              <a:custGeom>
                <a:avLst/>
                <a:gdLst/>
                <a:ahLst/>
                <a:cxnLst/>
                <a:rect l="l" t="t" r="r" b="b"/>
                <a:pathLst>
                  <a:path w="184" h="177" extrusionOk="0">
                    <a:moveTo>
                      <a:pt x="89" y="0"/>
                    </a:moveTo>
                    <a:cubicBezTo>
                      <a:pt x="1" y="22"/>
                      <a:pt x="1" y="154"/>
                      <a:pt x="89" y="176"/>
                    </a:cubicBezTo>
                    <a:cubicBezTo>
                      <a:pt x="184" y="154"/>
                      <a:pt x="184" y="22"/>
                      <a:pt x="8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5" name="Google Shape;1735;p45"/>
              <p:cNvSpPr/>
              <p:nvPr/>
            </p:nvSpPr>
            <p:spPr>
              <a:xfrm>
                <a:off x="947113" y="4820180"/>
                <a:ext cx="24490" cy="19181"/>
              </a:xfrm>
              <a:custGeom>
                <a:avLst/>
                <a:gdLst/>
                <a:ahLst/>
                <a:cxnLst/>
                <a:rect l="l" t="t" r="r" b="b"/>
                <a:pathLst>
                  <a:path w="572" h="448" extrusionOk="0">
                    <a:moveTo>
                      <a:pt x="286" y="0"/>
                    </a:moveTo>
                    <a:cubicBezTo>
                      <a:pt x="7" y="0"/>
                      <a:pt x="0" y="447"/>
                      <a:pt x="286" y="447"/>
                    </a:cubicBezTo>
                    <a:cubicBezTo>
                      <a:pt x="572" y="447"/>
                      <a:pt x="572" y="0"/>
                      <a:pt x="28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6" name="Google Shape;1736;p45"/>
              <p:cNvSpPr/>
              <p:nvPr/>
            </p:nvSpPr>
            <p:spPr>
              <a:xfrm>
                <a:off x="911620" y="4783745"/>
                <a:ext cx="34252" cy="26717"/>
              </a:xfrm>
              <a:custGeom>
                <a:avLst/>
                <a:gdLst/>
                <a:ahLst/>
                <a:cxnLst/>
                <a:rect l="l" t="t" r="r" b="b"/>
                <a:pathLst>
                  <a:path w="800" h="624" extrusionOk="0">
                    <a:moveTo>
                      <a:pt x="404" y="1"/>
                    </a:moveTo>
                    <a:cubicBezTo>
                      <a:pt x="1" y="1"/>
                      <a:pt x="1" y="624"/>
                      <a:pt x="404" y="624"/>
                    </a:cubicBezTo>
                    <a:cubicBezTo>
                      <a:pt x="800" y="624"/>
                      <a:pt x="800" y="1"/>
                      <a:pt x="40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7" name="Google Shape;1737;p45"/>
              <p:cNvSpPr/>
              <p:nvPr/>
            </p:nvSpPr>
            <p:spPr>
              <a:xfrm>
                <a:off x="893124" y="4764607"/>
                <a:ext cx="19481" cy="15114"/>
              </a:xfrm>
              <a:custGeom>
                <a:avLst/>
                <a:gdLst/>
                <a:ahLst/>
                <a:cxnLst/>
                <a:rect l="l" t="t" r="r" b="b"/>
                <a:pathLst>
                  <a:path w="455" h="353" extrusionOk="0">
                    <a:moveTo>
                      <a:pt x="227" y="0"/>
                    </a:moveTo>
                    <a:cubicBezTo>
                      <a:pt x="0" y="0"/>
                      <a:pt x="0" y="352"/>
                      <a:pt x="227" y="352"/>
                    </a:cubicBezTo>
                    <a:cubicBezTo>
                      <a:pt x="455" y="352"/>
                      <a:pt x="455" y="0"/>
                      <a:pt x="227" y="0"/>
                    </a:cubicBezTo>
                    <a:close/>
                  </a:path>
                </a:pathLst>
              </a:custGeom>
              <a:solidFill>
                <a:srgbClr val="C1301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8" name="Google Shape;1738;p45"/>
              <p:cNvSpPr/>
              <p:nvPr/>
            </p:nvSpPr>
            <p:spPr>
              <a:xfrm>
                <a:off x="869233" y="4674524"/>
                <a:ext cx="19224" cy="15114"/>
              </a:xfrm>
              <a:custGeom>
                <a:avLst/>
                <a:gdLst/>
                <a:ahLst/>
                <a:cxnLst/>
                <a:rect l="l" t="t" r="r" b="b"/>
                <a:pathLst>
                  <a:path w="449" h="353" extrusionOk="0">
                    <a:moveTo>
                      <a:pt x="228" y="0"/>
                    </a:moveTo>
                    <a:cubicBezTo>
                      <a:pt x="1" y="0"/>
                      <a:pt x="1" y="352"/>
                      <a:pt x="228" y="352"/>
                    </a:cubicBezTo>
                    <a:cubicBezTo>
                      <a:pt x="448" y="338"/>
                      <a:pt x="448" y="15"/>
                      <a:pt x="228" y="0"/>
                    </a:cubicBezTo>
                    <a:close/>
                  </a:path>
                </a:pathLst>
              </a:custGeom>
              <a:solidFill>
                <a:srgbClr val="C1301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9" name="Google Shape;1739;p45"/>
              <p:cNvSpPr/>
              <p:nvPr/>
            </p:nvSpPr>
            <p:spPr>
              <a:xfrm>
                <a:off x="862340" y="4661936"/>
                <a:ext cx="8220" cy="7578"/>
              </a:xfrm>
              <a:custGeom>
                <a:avLst/>
                <a:gdLst/>
                <a:ahLst/>
                <a:cxnLst/>
                <a:rect l="l" t="t" r="r" b="b"/>
                <a:pathLst>
                  <a:path w="192" h="177" extrusionOk="0">
                    <a:moveTo>
                      <a:pt x="96" y="1"/>
                    </a:moveTo>
                    <a:cubicBezTo>
                      <a:pt x="1" y="23"/>
                      <a:pt x="1" y="155"/>
                      <a:pt x="96" y="177"/>
                    </a:cubicBezTo>
                    <a:cubicBezTo>
                      <a:pt x="191" y="155"/>
                      <a:pt x="191" y="23"/>
                      <a:pt x="96" y="1"/>
                    </a:cubicBezTo>
                    <a:close/>
                  </a:path>
                </a:pathLst>
              </a:custGeom>
              <a:solidFill>
                <a:srgbClr val="C1301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0" name="Google Shape;1740;p45"/>
              <p:cNvSpPr/>
              <p:nvPr/>
            </p:nvSpPr>
            <p:spPr>
              <a:xfrm>
                <a:off x="850095" y="4572796"/>
                <a:ext cx="7878" cy="7578"/>
              </a:xfrm>
              <a:custGeom>
                <a:avLst/>
                <a:gdLst/>
                <a:ahLst/>
                <a:cxnLst/>
                <a:rect l="l" t="t" r="r" b="b"/>
                <a:pathLst>
                  <a:path w="184" h="177" extrusionOk="0">
                    <a:moveTo>
                      <a:pt x="89" y="1"/>
                    </a:moveTo>
                    <a:cubicBezTo>
                      <a:pt x="1" y="23"/>
                      <a:pt x="1" y="155"/>
                      <a:pt x="89" y="177"/>
                    </a:cubicBezTo>
                    <a:cubicBezTo>
                      <a:pt x="184" y="155"/>
                      <a:pt x="184" y="23"/>
                      <a:pt x="89" y="1"/>
                    </a:cubicBezTo>
                    <a:close/>
                  </a:path>
                </a:pathLst>
              </a:custGeom>
              <a:solidFill>
                <a:srgbClr val="C1301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1" name="Google Shape;1741;p45"/>
              <p:cNvSpPr/>
              <p:nvPr/>
            </p:nvSpPr>
            <p:spPr>
              <a:xfrm>
                <a:off x="897790" y="4542997"/>
                <a:ext cx="14172" cy="11346"/>
              </a:xfrm>
              <a:custGeom>
                <a:avLst/>
                <a:gdLst/>
                <a:ahLst/>
                <a:cxnLst/>
                <a:rect l="l" t="t" r="r" b="b"/>
                <a:pathLst>
                  <a:path w="331" h="265" extrusionOk="0">
                    <a:moveTo>
                      <a:pt x="162" y="0"/>
                    </a:moveTo>
                    <a:cubicBezTo>
                      <a:pt x="1" y="15"/>
                      <a:pt x="1" y="257"/>
                      <a:pt x="162" y="264"/>
                    </a:cubicBezTo>
                    <a:cubicBezTo>
                      <a:pt x="331" y="257"/>
                      <a:pt x="331" y="15"/>
                      <a:pt x="16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2" name="Google Shape;1742;p45"/>
              <p:cNvSpPr/>
              <p:nvPr/>
            </p:nvSpPr>
            <p:spPr>
              <a:xfrm>
                <a:off x="798803" y="4329350"/>
                <a:ext cx="131442" cy="529365"/>
              </a:xfrm>
              <a:custGeom>
                <a:avLst/>
                <a:gdLst/>
                <a:ahLst/>
                <a:cxnLst/>
                <a:rect l="l" t="t" r="r" b="b"/>
                <a:pathLst>
                  <a:path w="3070" h="12364" extrusionOk="0">
                    <a:moveTo>
                      <a:pt x="359" y="0"/>
                    </a:moveTo>
                    <a:cubicBezTo>
                      <a:pt x="188" y="0"/>
                      <a:pt x="1" y="144"/>
                      <a:pt x="40" y="364"/>
                    </a:cubicBezTo>
                    <a:cubicBezTo>
                      <a:pt x="729" y="4316"/>
                      <a:pt x="1536" y="8246"/>
                      <a:pt x="2452" y="12153"/>
                    </a:cubicBezTo>
                    <a:cubicBezTo>
                      <a:pt x="2490" y="12300"/>
                      <a:pt x="2602" y="12363"/>
                      <a:pt x="2717" y="12363"/>
                    </a:cubicBezTo>
                    <a:cubicBezTo>
                      <a:pt x="2890" y="12363"/>
                      <a:pt x="3070" y="12220"/>
                      <a:pt x="3017" y="11999"/>
                    </a:cubicBezTo>
                    <a:cubicBezTo>
                      <a:pt x="2100" y="8092"/>
                      <a:pt x="1294" y="4162"/>
                      <a:pt x="605" y="210"/>
                    </a:cubicBezTo>
                    <a:cubicBezTo>
                      <a:pt x="578" y="64"/>
                      <a:pt x="473" y="0"/>
                      <a:pt x="35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3" name="Google Shape;1743;p45"/>
              <p:cNvSpPr/>
              <p:nvPr/>
            </p:nvSpPr>
            <p:spPr>
              <a:xfrm>
                <a:off x="913204" y="4396056"/>
                <a:ext cx="66577" cy="403788"/>
              </a:xfrm>
              <a:custGeom>
                <a:avLst/>
                <a:gdLst/>
                <a:ahLst/>
                <a:cxnLst/>
                <a:rect l="l" t="t" r="r" b="b"/>
                <a:pathLst>
                  <a:path w="1555" h="9431" extrusionOk="0">
                    <a:moveTo>
                      <a:pt x="0" y="1"/>
                    </a:moveTo>
                    <a:lnTo>
                      <a:pt x="1034" y="9371"/>
                    </a:lnTo>
                    <a:cubicBezTo>
                      <a:pt x="1110" y="9409"/>
                      <a:pt x="1198" y="9431"/>
                      <a:pt x="1286" y="9431"/>
                    </a:cubicBezTo>
                    <a:cubicBezTo>
                      <a:pt x="1317" y="9431"/>
                      <a:pt x="1348" y="9428"/>
                      <a:pt x="1379" y="9422"/>
                    </a:cubicBezTo>
                    <a:cubicBezTo>
                      <a:pt x="1437" y="9415"/>
                      <a:pt x="1496" y="9393"/>
                      <a:pt x="1555" y="9371"/>
                    </a:cubicBezTo>
                    <a:lnTo>
                      <a:pt x="873" y="23"/>
                    </a:lnTo>
                    <a:lnTo>
                      <a:pt x="506" y="16"/>
                    </a:lnTo>
                    <a:cubicBezTo>
                      <a:pt x="330" y="8"/>
                      <a:pt x="162" y="8"/>
                      <a:pt x="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4" name="Google Shape;1744;p45"/>
              <p:cNvSpPr/>
              <p:nvPr/>
            </p:nvSpPr>
            <p:spPr>
              <a:xfrm>
                <a:off x="872401" y="3892253"/>
                <a:ext cx="278768" cy="483681"/>
              </a:xfrm>
              <a:custGeom>
                <a:avLst/>
                <a:gdLst/>
                <a:ahLst/>
                <a:cxnLst/>
                <a:rect l="l" t="t" r="r" b="b"/>
                <a:pathLst>
                  <a:path w="6511" h="11297" extrusionOk="0">
                    <a:moveTo>
                      <a:pt x="5888" y="0"/>
                    </a:moveTo>
                    <a:lnTo>
                      <a:pt x="609" y="4370"/>
                    </a:lnTo>
                    <a:lnTo>
                      <a:pt x="352" y="4370"/>
                    </a:lnTo>
                    <a:lnTo>
                      <a:pt x="403" y="4531"/>
                    </a:lnTo>
                    <a:lnTo>
                      <a:pt x="205" y="4517"/>
                    </a:lnTo>
                    <a:lnTo>
                      <a:pt x="235" y="4671"/>
                    </a:lnTo>
                    <a:lnTo>
                      <a:pt x="0" y="4737"/>
                    </a:lnTo>
                    <a:lnTo>
                      <a:pt x="198" y="4883"/>
                    </a:lnTo>
                    <a:lnTo>
                      <a:pt x="59" y="5045"/>
                    </a:lnTo>
                    <a:lnTo>
                      <a:pt x="220" y="5111"/>
                    </a:lnTo>
                    <a:lnTo>
                      <a:pt x="88" y="5235"/>
                    </a:lnTo>
                    <a:lnTo>
                      <a:pt x="242" y="5287"/>
                    </a:lnTo>
                    <a:lnTo>
                      <a:pt x="117" y="5448"/>
                    </a:lnTo>
                    <a:lnTo>
                      <a:pt x="264" y="5514"/>
                    </a:lnTo>
                    <a:lnTo>
                      <a:pt x="154" y="5690"/>
                    </a:lnTo>
                    <a:lnTo>
                      <a:pt x="293" y="5727"/>
                    </a:lnTo>
                    <a:lnTo>
                      <a:pt x="902" y="11291"/>
                    </a:lnTo>
                    <a:cubicBezTo>
                      <a:pt x="1049" y="11295"/>
                      <a:pt x="1197" y="11297"/>
                      <a:pt x="1346" y="11297"/>
                    </a:cubicBezTo>
                    <a:cubicBezTo>
                      <a:pt x="1494" y="11297"/>
                      <a:pt x="1642" y="11295"/>
                      <a:pt x="1789" y="11291"/>
                    </a:cubicBezTo>
                    <a:lnTo>
                      <a:pt x="1386" y="5719"/>
                    </a:lnTo>
                    <a:lnTo>
                      <a:pt x="1518" y="5624"/>
                    </a:lnTo>
                    <a:lnTo>
                      <a:pt x="1371" y="5499"/>
                    </a:lnTo>
                    <a:lnTo>
                      <a:pt x="1488" y="5411"/>
                    </a:lnTo>
                    <a:lnTo>
                      <a:pt x="1357" y="5301"/>
                    </a:lnTo>
                    <a:lnTo>
                      <a:pt x="1488" y="5265"/>
                    </a:lnTo>
                    <a:lnTo>
                      <a:pt x="1437" y="5125"/>
                    </a:lnTo>
                    <a:lnTo>
                      <a:pt x="1591" y="5125"/>
                    </a:lnTo>
                    <a:lnTo>
                      <a:pt x="1591" y="5008"/>
                    </a:lnTo>
                    <a:lnTo>
                      <a:pt x="6503" y="1254"/>
                    </a:lnTo>
                    <a:cubicBezTo>
                      <a:pt x="6511" y="1042"/>
                      <a:pt x="6489" y="836"/>
                      <a:pt x="6423" y="638"/>
                    </a:cubicBezTo>
                    <a:cubicBezTo>
                      <a:pt x="6335" y="367"/>
                      <a:pt x="6144" y="140"/>
                      <a:pt x="588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44" name="TextBox 143"/>
          <p:cNvSpPr txBox="1"/>
          <p:nvPr/>
        </p:nvSpPr>
        <p:spPr>
          <a:xfrm>
            <a:off x="1999869" y="655147"/>
            <a:ext cx="6324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900" dirty="0" err="1">
                <a:solidFill>
                  <a:srgbClr val="00B050"/>
                </a:solidFill>
                <a:latin typeface="UTM Cookies" panose="02040603050506020204" pitchFamily="18" charset="0"/>
                <a:cs typeface="Times New Roman" pitchFamily="18" charset="0"/>
              </a:rPr>
              <a:t>Bài</a:t>
            </a:r>
            <a:r>
              <a:rPr lang="en-US" sz="2900" dirty="0">
                <a:solidFill>
                  <a:srgbClr val="00B050"/>
                </a:solidFill>
                <a:latin typeface="UTM Cookies" panose="02040603050506020204" pitchFamily="18" charset="0"/>
                <a:cs typeface="Times New Roman" pitchFamily="18" charset="0"/>
              </a:rPr>
              <a:t> 3 </a:t>
            </a:r>
            <a:r>
              <a:rPr lang="en-US" sz="2900" dirty="0" err="1">
                <a:solidFill>
                  <a:srgbClr val="00B050"/>
                </a:solidFill>
                <a:latin typeface="UTM Cookies" panose="02040603050506020204" pitchFamily="18" charset="0"/>
                <a:cs typeface="Times New Roman" pitchFamily="18" charset="0"/>
              </a:rPr>
              <a:t>Tính</a:t>
            </a:r>
            <a:r>
              <a:rPr lang="en-US" sz="2900" dirty="0">
                <a:solidFill>
                  <a:srgbClr val="00B050"/>
                </a:solidFill>
                <a:latin typeface="UTM Cookies" panose="02040603050506020204" pitchFamily="18" charset="0"/>
                <a:cs typeface="Times New Roman" pitchFamily="18" charset="0"/>
              </a:rPr>
              <a:t> (</a:t>
            </a:r>
            <a:r>
              <a:rPr lang="en-US" sz="2900" dirty="0" err="1">
                <a:solidFill>
                  <a:srgbClr val="00B050"/>
                </a:solidFill>
                <a:latin typeface="UTM Cookies" panose="02040603050506020204" pitchFamily="18" charset="0"/>
                <a:cs typeface="Times New Roman" pitchFamily="18" charset="0"/>
              </a:rPr>
              <a:t>theo</a:t>
            </a:r>
            <a:r>
              <a:rPr lang="en-US" sz="2900" dirty="0">
                <a:solidFill>
                  <a:srgbClr val="00B050"/>
                </a:solidFill>
                <a:latin typeface="UTM Cookies" panose="02040603050506020204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solidFill>
                  <a:srgbClr val="00B050"/>
                </a:solidFill>
                <a:latin typeface="UTM Cookies" panose="02040603050506020204" pitchFamily="18" charset="0"/>
                <a:cs typeface="Times New Roman" pitchFamily="18" charset="0"/>
              </a:rPr>
              <a:t>mẫu</a:t>
            </a:r>
            <a:r>
              <a:rPr lang="en-US" sz="2900" dirty="0">
                <a:solidFill>
                  <a:srgbClr val="00B050"/>
                </a:solidFill>
                <a:latin typeface="UTM Cookies" panose="02040603050506020204" pitchFamily="18" charset="0"/>
                <a:cs typeface="Times New Roman" pitchFamily="18" charset="0"/>
              </a:rPr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5" name="TextBox 144"/>
              <p:cNvSpPr txBox="1"/>
              <p:nvPr/>
            </p:nvSpPr>
            <p:spPr>
              <a:xfrm>
                <a:off x="1240192" y="1201274"/>
                <a:ext cx="1735944" cy="10898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a. 2 -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5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5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vi-VN" sz="45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5" name="TextBox 1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0192" y="1201274"/>
                <a:ext cx="1735944" cy="1089850"/>
              </a:xfrm>
              <a:prstGeom prst="rect">
                <a:avLst/>
              </a:prstGeom>
              <a:blipFill>
                <a:blip r:embed="rId3"/>
                <a:stretch>
                  <a:fillRect l="-12281" b="-78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6" name="TextBox 145"/>
              <p:cNvSpPr txBox="1"/>
              <p:nvPr/>
            </p:nvSpPr>
            <p:spPr>
              <a:xfrm>
                <a:off x="1158388" y="2384915"/>
                <a:ext cx="1899551" cy="10925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b. 5 -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5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</m:num>
                      <m:den>
                        <m:r>
                          <a:rPr lang="en-US" sz="45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vi-VN" sz="45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6" name="TextBox 1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8388" y="2384915"/>
                <a:ext cx="1899551" cy="1092543"/>
              </a:xfrm>
              <a:prstGeom prst="rect">
                <a:avLst/>
              </a:prstGeom>
              <a:blipFill>
                <a:blip r:embed="rId4"/>
                <a:stretch>
                  <a:fillRect l="-11218" b="-78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7" name="TextBox 146"/>
              <p:cNvSpPr txBox="1"/>
              <p:nvPr/>
            </p:nvSpPr>
            <p:spPr>
              <a:xfrm>
                <a:off x="1167760" y="3393506"/>
                <a:ext cx="1905000" cy="10892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5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𝟑𝟕</m:t>
                        </m:r>
                      </m:num>
                      <m:den>
                        <m:r>
                          <a:rPr lang="en-US" sz="45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- 3</a:t>
                </a:r>
                <a:endParaRPr lang="vi-VN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7" name="TextBox 1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7760" y="3393506"/>
                <a:ext cx="1905000" cy="1089209"/>
              </a:xfrm>
              <a:prstGeom prst="rect">
                <a:avLst/>
              </a:prstGeom>
              <a:blipFill>
                <a:blip r:embed="rId5"/>
                <a:stretch>
                  <a:fillRect l="-11538" r="-8013" b="-84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8" name="Rectangle 147"/>
              <p:cNvSpPr/>
              <p:nvPr/>
            </p:nvSpPr>
            <p:spPr>
              <a:xfrm>
                <a:off x="2654196" y="1404848"/>
                <a:ext cx="696023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vi-VN" sz="40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8" name="Rectangle 1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4196" y="1404848"/>
                <a:ext cx="696023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9" name="Rectangle 148"/>
              <p:cNvSpPr/>
              <p:nvPr/>
            </p:nvSpPr>
            <p:spPr>
              <a:xfrm>
                <a:off x="2847924" y="2573845"/>
                <a:ext cx="696023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vi-VN" sz="40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9" name="Rectangle 1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7924" y="2573845"/>
                <a:ext cx="696023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0" name="Rectangle 149"/>
              <p:cNvSpPr/>
              <p:nvPr/>
            </p:nvSpPr>
            <p:spPr>
              <a:xfrm>
                <a:off x="2832663" y="3607571"/>
                <a:ext cx="696023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vi-VN" sz="40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0" name="Rectangle 1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2663" y="3607571"/>
                <a:ext cx="696023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6" name="Rectangle 155"/>
              <p:cNvSpPr/>
              <p:nvPr/>
            </p:nvSpPr>
            <p:spPr>
              <a:xfrm>
                <a:off x="4659081" y="1256642"/>
                <a:ext cx="1199367" cy="10898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vi-VN" sz="40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en-US" sz="40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45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𝟏𝟐</m:t>
                        </m:r>
                      </m:num>
                      <m:den>
                        <m:r>
                          <a:rPr lang="en-US" sz="45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en-US" sz="45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6" name="Rectangle 1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081" y="1256642"/>
                <a:ext cx="1199367" cy="108985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7" name="Rectangle 156"/>
              <p:cNvSpPr/>
              <p:nvPr/>
            </p:nvSpPr>
            <p:spPr>
              <a:xfrm>
                <a:off x="3276600" y="1239118"/>
                <a:ext cx="452938" cy="10898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5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5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𝟏𝟒</m:t>
                        </m:r>
                      </m:num>
                      <m:den>
                        <m:r>
                          <a:rPr lang="en-US" sz="45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45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57" name="Rectangle 1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6600" y="1239118"/>
                <a:ext cx="452938" cy="1089850"/>
              </a:xfrm>
              <a:prstGeom prst="rect">
                <a:avLst/>
              </a:prstGeom>
              <a:blipFill>
                <a:blip r:embed="rId10"/>
                <a:stretch>
                  <a:fillRect r="-310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8" name="TextBox 157"/>
              <p:cNvSpPr txBox="1"/>
              <p:nvPr/>
            </p:nvSpPr>
            <p:spPr>
              <a:xfrm>
                <a:off x="3777868" y="1227931"/>
                <a:ext cx="1074383" cy="10898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 sz="45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5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5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5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vi-VN" sz="45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8" name="TextBox 1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7868" y="1227931"/>
                <a:ext cx="1074383" cy="1089850"/>
              </a:xfrm>
              <a:prstGeom prst="rect">
                <a:avLst/>
              </a:prstGeom>
              <a:blipFill>
                <a:blip r:embed="rId11"/>
                <a:stretch>
                  <a:fillRect l="-10795" b="-128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9" name="Rectangle 158"/>
              <p:cNvSpPr/>
              <p:nvPr/>
            </p:nvSpPr>
            <p:spPr>
              <a:xfrm>
                <a:off x="4932920" y="2349962"/>
                <a:ext cx="947695" cy="10925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vi-VN" sz="40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en-US" sz="40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45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5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en-US" sz="45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9" name="Rectangle 1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920" y="2349962"/>
                <a:ext cx="947695" cy="109254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0" name="Rectangle 159"/>
              <p:cNvSpPr/>
              <p:nvPr/>
            </p:nvSpPr>
            <p:spPr>
              <a:xfrm>
                <a:off x="3333931" y="2372020"/>
                <a:ext cx="452938" cy="11028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5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5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𝟏𝟓</m:t>
                        </m:r>
                      </m:num>
                      <m:den>
                        <m:r>
                          <a:rPr lang="en-US" sz="45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60" name="Rectangle 1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3931" y="2372020"/>
                <a:ext cx="452938" cy="1102866"/>
              </a:xfrm>
              <a:prstGeom prst="rect">
                <a:avLst/>
              </a:prstGeom>
              <a:blipFill>
                <a:blip r:embed="rId13"/>
                <a:stretch>
                  <a:fillRect r="-310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1" name="TextBox 160"/>
              <p:cNvSpPr txBox="1"/>
              <p:nvPr/>
            </p:nvSpPr>
            <p:spPr>
              <a:xfrm>
                <a:off x="3835199" y="2360833"/>
                <a:ext cx="1224807" cy="10925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 sz="40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5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</m:num>
                      <m:den>
                        <m:r>
                          <a:rPr lang="en-US" sz="45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vi-VN" sz="45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1" name="TextBox 1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5199" y="2360833"/>
                <a:ext cx="1224807" cy="1092543"/>
              </a:xfrm>
              <a:prstGeom prst="rect">
                <a:avLst/>
              </a:prstGeom>
              <a:blipFill>
                <a:blip r:embed="rId14"/>
                <a:stretch>
                  <a:fillRect l="-6965" b="-78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5" name="Rectangle 164"/>
              <p:cNvSpPr/>
              <p:nvPr/>
            </p:nvSpPr>
            <p:spPr>
              <a:xfrm>
                <a:off x="5070387" y="3487555"/>
                <a:ext cx="1199367" cy="10892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vi-VN" sz="40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en-US" sz="40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45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5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𝟏𝟐</m:t>
                        </m:r>
                      </m:den>
                    </m:f>
                  </m:oMath>
                </a14:m>
                <a:endParaRPr lang="en-US" sz="45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5" name="Rectangle 16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0387" y="3487555"/>
                <a:ext cx="1199367" cy="1089209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6" name="Rectangle 165"/>
              <p:cNvSpPr/>
              <p:nvPr/>
            </p:nvSpPr>
            <p:spPr>
              <a:xfrm>
                <a:off x="3428896" y="3459911"/>
                <a:ext cx="452938" cy="10892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5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5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𝟑𝟕</m:t>
                        </m:r>
                      </m:num>
                      <m:den>
                        <m:r>
                          <a:rPr lang="en-US" sz="45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66" name="Rectangle 1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8896" y="3459911"/>
                <a:ext cx="452938" cy="1089209"/>
              </a:xfrm>
              <a:prstGeom prst="rect">
                <a:avLst/>
              </a:prstGeom>
              <a:blipFill>
                <a:blip r:embed="rId16"/>
                <a:stretch>
                  <a:fillRect r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7" name="TextBox 166"/>
              <p:cNvSpPr txBox="1"/>
              <p:nvPr/>
            </p:nvSpPr>
            <p:spPr>
              <a:xfrm>
                <a:off x="4133953" y="3388165"/>
                <a:ext cx="1508867" cy="10892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5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𝟑𝟔</m:t>
                        </m:r>
                      </m:num>
                      <m:den>
                        <m:r>
                          <a:rPr lang="en-US" sz="45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endParaRPr lang="vi-VN" sz="45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7" name="TextBox 1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3953" y="3388165"/>
                <a:ext cx="1508867" cy="1089209"/>
              </a:xfrm>
              <a:prstGeom prst="rect">
                <a:avLst/>
              </a:prstGeom>
              <a:blipFill>
                <a:blip r:embed="rId17"/>
                <a:stretch>
                  <a:fillRect l="-14113" b="-84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100000" l="10000" r="100000">
                        <a14:foregroundMark x1="75156" y1="25208" x2="50764" y2="33490"/>
                        <a14:foregroundMark x1="63698" y1="97109" x2="53108" y2="99349"/>
                        <a14:foregroundMark x1="43767" y1="49714" x2="51823" y2="2585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42820" y="3299610"/>
            <a:ext cx="2822780" cy="1881853"/>
          </a:xfrm>
          <a:prstGeom prst="rect">
            <a:avLst/>
          </a:prstGeom>
        </p:spPr>
      </p:pic>
      <p:pic>
        <p:nvPicPr>
          <p:cNvPr id="2050" name="Picture 2" descr="Top view dried pineapple rings with dried kiwis and apples on dark-grey surface Free Photo"/>
          <p:cNvPicPr>
            <a:picLocks noChangeAspect="1" noChangeArrowheads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9" b="96651" l="9904" r="8993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8448" y="705561"/>
            <a:ext cx="2461141" cy="1643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6659" y="1298799"/>
            <a:ext cx="3017436" cy="3017436"/>
          </a:xfrm>
          <a:prstGeom prst="rect">
            <a:avLst/>
          </a:prstGeom>
        </p:spPr>
      </p:pic>
      <p:sp>
        <p:nvSpPr>
          <p:cNvPr id="174" name="TextBox 173"/>
          <p:cNvSpPr txBox="1"/>
          <p:nvPr/>
        </p:nvSpPr>
        <p:spPr>
          <a:xfrm>
            <a:off x="-24711" y="-30294"/>
            <a:ext cx="1168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>
                <a:solidFill>
                  <a:schemeClr val="bg1">
                    <a:lumMod val="75000"/>
                  </a:schemeClr>
                </a:solidFill>
                <a:latin typeface="Amazone" panose="03020702060507090A04" pitchFamily="66" charset="0"/>
              </a:rPr>
              <a:t>Măngnon</a:t>
            </a:r>
            <a:endParaRPr lang="en-US" dirty="0">
              <a:solidFill>
                <a:schemeClr val="bg1">
                  <a:lumMod val="75000"/>
                </a:schemeClr>
              </a:solidFill>
              <a:latin typeface="Amazone" panose="03020702060507090A04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" grpId="0"/>
      <p:bldP spid="145" grpId="0"/>
      <p:bldP spid="146" grpId="0"/>
      <p:bldP spid="147" grpId="0"/>
      <p:bldP spid="148" grpId="0"/>
      <p:bldP spid="149" grpId="0"/>
      <p:bldP spid="150" grpId="0"/>
      <p:bldP spid="156" grpId="0"/>
      <p:bldP spid="157" grpId="0"/>
      <p:bldP spid="158" grpId="0"/>
      <p:bldP spid="159" grpId="0"/>
      <p:bldP spid="160" grpId="0"/>
      <p:bldP spid="161" grpId="0"/>
      <p:bldP spid="165" grpId="0"/>
      <p:bldP spid="166" grpId="0"/>
      <p:bldP spid="16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0" name="Google Shape;1770;p47"/>
          <p:cNvSpPr txBox="1"/>
          <p:nvPr/>
        </p:nvSpPr>
        <p:spPr>
          <a:xfrm>
            <a:off x="567100" y="3857213"/>
            <a:ext cx="1112400" cy="4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100">
                <a:solidFill>
                  <a:srgbClr val="FFFFFF"/>
                </a:solidFill>
                <a:latin typeface="Bowlby One SC"/>
                <a:ea typeface="Bowlby One SC"/>
                <a:cs typeface="Bowlby One SC"/>
                <a:sym typeface="Bowlby One SC"/>
              </a:rPr>
              <a:t>20%</a:t>
            </a:r>
            <a:endParaRPr sz="2100">
              <a:solidFill>
                <a:srgbClr val="FFFFFF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219700"/>
          </a:xfrm>
          <a:prstGeom prst="rect">
            <a:avLst/>
          </a:prstGeom>
        </p:spPr>
      </p:pic>
      <p:sp>
        <p:nvSpPr>
          <p:cNvPr id="5" name="Cloud 4"/>
          <p:cNvSpPr/>
          <p:nvPr/>
        </p:nvSpPr>
        <p:spPr>
          <a:xfrm>
            <a:off x="2063262" y="0"/>
            <a:ext cx="4659271" cy="2328333"/>
          </a:xfrm>
          <a:prstGeom prst="cloud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445563" y="240836"/>
            <a:ext cx="3894667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800" b="1" dirty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VF TypoSlabserif" panose="02000403050000020004" pitchFamily="2" charset="0"/>
              </a:rPr>
              <a:t>Bữa tiệc thật thịnh soạn. Cảm ơn các bạn nhé!</a:t>
            </a:r>
            <a:endParaRPr lang="en-US" sz="3800" b="1" dirty="0">
              <a:ln w="0"/>
              <a:solidFill>
                <a:schemeClr val="accent4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VF TypoSlabserif" panose="02000403050000020004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8" name="Google Shape;2158;p52"/>
          <p:cNvGrpSpPr/>
          <p:nvPr/>
        </p:nvGrpSpPr>
        <p:grpSpPr>
          <a:xfrm>
            <a:off x="1984298" y="1898395"/>
            <a:ext cx="1849984" cy="1741381"/>
            <a:chOff x="1954175" y="1482714"/>
            <a:chExt cx="1849984" cy="1741381"/>
          </a:xfrm>
        </p:grpSpPr>
        <p:sp>
          <p:nvSpPr>
            <p:cNvPr id="2159" name="Google Shape;2159;p52"/>
            <p:cNvSpPr/>
            <p:nvPr/>
          </p:nvSpPr>
          <p:spPr>
            <a:xfrm>
              <a:off x="1954175" y="1482725"/>
              <a:ext cx="1849984" cy="1741370"/>
            </a:xfrm>
            <a:custGeom>
              <a:avLst/>
              <a:gdLst/>
              <a:ahLst/>
              <a:cxnLst/>
              <a:rect l="l" t="t" r="r" b="b"/>
              <a:pathLst>
                <a:path w="38720" h="36513" extrusionOk="0">
                  <a:moveTo>
                    <a:pt x="18872" y="25288"/>
                  </a:moveTo>
                  <a:cubicBezTo>
                    <a:pt x="18870" y="25292"/>
                    <a:pt x="18869" y="25297"/>
                    <a:pt x="18867" y="25302"/>
                  </a:cubicBezTo>
                  <a:lnTo>
                    <a:pt x="18867" y="25302"/>
                  </a:lnTo>
                  <a:lnTo>
                    <a:pt x="18872" y="25288"/>
                  </a:lnTo>
                  <a:close/>
                  <a:moveTo>
                    <a:pt x="18843" y="25376"/>
                  </a:moveTo>
                  <a:lnTo>
                    <a:pt x="18843" y="25376"/>
                  </a:lnTo>
                  <a:cubicBezTo>
                    <a:pt x="18777" y="25676"/>
                    <a:pt x="18814" y="25984"/>
                    <a:pt x="18960" y="26256"/>
                  </a:cubicBezTo>
                  <a:cubicBezTo>
                    <a:pt x="18814" y="25984"/>
                    <a:pt x="18770" y="25676"/>
                    <a:pt x="18843" y="25376"/>
                  </a:cubicBezTo>
                  <a:close/>
                  <a:moveTo>
                    <a:pt x="10191" y="1"/>
                  </a:moveTo>
                  <a:cubicBezTo>
                    <a:pt x="5411" y="1"/>
                    <a:pt x="1540" y="1188"/>
                    <a:pt x="1540" y="2662"/>
                  </a:cubicBezTo>
                  <a:cubicBezTo>
                    <a:pt x="1540" y="2757"/>
                    <a:pt x="1555" y="2845"/>
                    <a:pt x="1584" y="2941"/>
                  </a:cubicBezTo>
                  <a:lnTo>
                    <a:pt x="3747" y="25347"/>
                  </a:lnTo>
                  <a:cubicBezTo>
                    <a:pt x="2464" y="25757"/>
                    <a:pt x="1217" y="26212"/>
                    <a:pt x="0" y="26710"/>
                  </a:cubicBezTo>
                  <a:lnTo>
                    <a:pt x="22" y="27267"/>
                  </a:lnTo>
                  <a:cubicBezTo>
                    <a:pt x="484" y="28756"/>
                    <a:pt x="1159" y="30164"/>
                    <a:pt x="2039" y="31454"/>
                  </a:cubicBezTo>
                  <a:cubicBezTo>
                    <a:pt x="3006" y="32869"/>
                    <a:pt x="4143" y="34152"/>
                    <a:pt x="5426" y="35281"/>
                  </a:cubicBezTo>
                  <a:cubicBezTo>
                    <a:pt x="8989" y="34819"/>
                    <a:pt x="12501" y="34020"/>
                    <a:pt x="15910" y="32898"/>
                  </a:cubicBezTo>
                  <a:cubicBezTo>
                    <a:pt x="16541" y="34944"/>
                    <a:pt x="20537" y="36513"/>
                    <a:pt x="25383" y="36513"/>
                  </a:cubicBezTo>
                  <a:cubicBezTo>
                    <a:pt x="30266" y="36513"/>
                    <a:pt x="34291" y="34915"/>
                    <a:pt x="34863" y="32847"/>
                  </a:cubicBezTo>
                  <a:cubicBezTo>
                    <a:pt x="35581" y="32627"/>
                    <a:pt x="36278" y="32341"/>
                    <a:pt x="36945" y="31996"/>
                  </a:cubicBezTo>
                  <a:cubicBezTo>
                    <a:pt x="38074" y="31381"/>
                    <a:pt x="38719" y="30669"/>
                    <a:pt x="38719" y="29914"/>
                  </a:cubicBezTo>
                  <a:cubicBezTo>
                    <a:pt x="38719" y="28499"/>
                    <a:pt x="36461" y="27245"/>
                    <a:pt x="33015" y="26490"/>
                  </a:cubicBezTo>
                  <a:cubicBezTo>
                    <a:pt x="33352" y="26380"/>
                    <a:pt x="33690" y="26248"/>
                    <a:pt x="34012" y="26094"/>
                  </a:cubicBezTo>
                  <a:cubicBezTo>
                    <a:pt x="34012" y="26102"/>
                    <a:pt x="34012" y="26109"/>
                    <a:pt x="34020" y="26116"/>
                  </a:cubicBezTo>
                  <a:cubicBezTo>
                    <a:pt x="34020" y="26120"/>
                    <a:pt x="34023" y="26122"/>
                    <a:pt x="34028" y="26122"/>
                  </a:cubicBezTo>
                  <a:cubicBezTo>
                    <a:pt x="34033" y="26122"/>
                    <a:pt x="34038" y="26120"/>
                    <a:pt x="34042" y="26116"/>
                  </a:cubicBezTo>
                  <a:cubicBezTo>
                    <a:pt x="34049" y="26102"/>
                    <a:pt x="34064" y="26080"/>
                    <a:pt x="34064" y="26065"/>
                  </a:cubicBezTo>
                  <a:cubicBezTo>
                    <a:pt x="34628" y="25794"/>
                    <a:pt x="35141" y="25442"/>
                    <a:pt x="35603" y="25024"/>
                  </a:cubicBezTo>
                  <a:cubicBezTo>
                    <a:pt x="35792" y="24848"/>
                    <a:pt x="35635" y="24558"/>
                    <a:pt x="35411" y="24558"/>
                  </a:cubicBezTo>
                  <a:cubicBezTo>
                    <a:pt x="35374" y="24558"/>
                    <a:pt x="35335" y="24566"/>
                    <a:pt x="35295" y="24584"/>
                  </a:cubicBezTo>
                  <a:cubicBezTo>
                    <a:pt x="34313" y="25009"/>
                    <a:pt x="33279" y="25288"/>
                    <a:pt x="32216" y="25413"/>
                  </a:cubicBezTo>
                  <a:cubicBezTo>
                    <a:pt x="31718" y="25471"/>
                    <a:pt x="31216" y="25501"/>
                    <a:pt x="30714" y="25501"/>
                  </a:cubicBezTo>
                  <a:cubicBezTo>
                    <a:pt x="30153" y="25501"/>
                    <a:pt x="29591" y="25464"/>
                    <a:pt x="29034" y="25391"/>
                  </a:cubicBezTo>
                  <a:cubicBezTo>
                    <a:pt x="28382" y="25303"/>
                    <a:pt x="27729" y="25171"/>
                    <a:pt x="27091" y="24995"/>
                  </a:cubicBezTo>
                  <a:lnTo>
                    <a:pt x="26981" y="24943"/>
                  </a:lnTo>
                  <a:lnTo>
                    <a:pt x="26981" y="24943"/>
                  </a:lnTo>
                  <a:cubicBezTo>
                    <a:pt x="27502" y="25090"/>
                    <a:pt x="28030" y="25200"/>
                    <a:pt x="28565" y="25266"/>
                  </a:cubicBezTo>
                  <a:cubicBezTo>
                    <a:pt x="28969" y="25321"/>
                    <a:pt x="29377" y="25347"/>
                    <a:pt x="29787" y="25347"/>
                  </a:cubicBezTo>
                  <a:cubicBezTo>
                    <a:pt x="29919" y="25347"/>
                    <a:pt x="30052" y="25345"/>
                    <a:pt x="30185" y="25339"/>
                  </a:cubicBezTo>
                  <a:cubicBezTo>
                    <a:pt x="30200" y="25354"/>
                    <a:pt x="30207" y="25369"/>
                    <a:pt x="30222" y="25383"/>
                  </a:cubicBezTo>
                  <a:cubicBezTo>
                    <a:pt x="30224" y="25385"/>
                    <a:pt x="30226" y="25386"/>
                    <a:pt x="30228" y="25386"/>
                  </a:cubicBezTo>
                  <a:cubicBezTo>
                    <a:pt x="30233" y="25386"/>
                    <a:pt x="30236" y="25381"/>
                    <a:pt x="30236" y="25376"/>
                  </a:cubicBezTo>
                  <a:lnTo>
                    <a:pt x="30236" y="25339"/>
                  </a:lnTo>
                  <a:cubicBezTo>
                    <a:pt x="30302" y="25339"/>
                    <a:pt x="30368" y="25332"/>
                    <a:pt x="30434" y="25332"/>
                  </a:cubicBezTo>
                  <a:cubicBezTo>
                    <a:pt x="30442" y="25339"/>
                    <a:pt x="30449" y="25347"/>
                    <a:pt x="30456" y="25361"/>
                  </a:cubicBezTo>
                  <a:cubicBezTo>
                    <a:pt x="30464" y="25361"/>
                    <a:pt x="30471" y="25361"/>
                    <a:pt x="30471" y="25354"/>
                  </a:cubicBezTo>
                  <a:cubicBezTo>
                    <a:pt x="30471" y="25347"/>
                    <a:pt x="30471" y="25339"/>
                    <a:pt x="30471" y="25325"/>
                  </a:cubicBezTo>
                  <a:cubicBezTo>
                    <a:pt x="31109" y="25288"/>
                    <a:pt x="31732" y="25200"/>
                    <a:pt x="32355" y="25061"/>
                  </a:cubicBezTo>
                  <a:cubicBezTo>
                    <a:pt x="32597" y="25009"/>
                    <a:pt x="32839" y="24943"/>
                    <a:pt x="33081" y="24855"/>
                  </a:cubicBezTo>
                  <a:lnTo>
                    <a:pt x="33081" y="25119"/>
                  </a:lnTo>
                  <a:cubicBezTo>
                    <a:pt x="33081" y="25105"/>
                    <a:pt x="33089" y="25090"/>
                    <a:pt x="33096" y="25075"/>
                  </a:cubicBezTo>
                  <a:lnTo>
                    <a:pt x="33096" y="25237"/>
                  </a:lnTo>
                  <a:cubicBezTo>
                    <a:pt x="33169" y="25083"/>
                    <a:pt x="33279" y="24951"/>
                    <a:pt x="33426" y="24863"/>
                  </a:cubicBezTo>
                  <a:cubicBezTo>
                    <a:pt x="33616" y="24731"/>
                    <a:pt x="33829" y="24613"/>
                    <a:pt x="33983" y="24415"/>
                  </a:cubicBezTo>
                  <a:cubicBezTo>
                    <a:pt x="34159" y="24181"/>
                    <a:pt x="34247" y="23895"/>
                    <a:pt x="34254" y="23602"/>
                  </a:cubicBezTo>
                  <a:cubicBezTo>
                    <a:pt x="34372" y="23543"/>
                    <a:pt x="34496" y="23484"/>
                    <a:pt x="34621" y="23418"/>
                  </a:cubicBezTo>
                  <a:cubicBezTo>
                    <a:pt x="34672" y="23389"/>
                    <a:pt x="34724" y="23367"/>
                    <a:pt x="34782" y="23345"/>
                  </a:cubicBezTo>
                  <a:cubicBezTo>
                    <a:pt x="34838" y="23336"/>
                    <a:pt x="34896" y="23333"/>
                    <a:pt x="34954" y="23333"/>
                  </a:cubicBezTo>
                  <a:cubicBezTo>
                    <a:pt x="34995" y="23333"/>
                    <a:pt x="35036" y="23335"/>
                    <a:pt x="35075" y="23338"/>
                  </a:cubicBezTo>
                  <a:lnTo>
                    <a:pt x="35339" y="23360"/>
                  </a:lnTo>
                  <a:lnTo>
                    <a:pt x="35361" y="23103"/>
                  </a:lnTo>
                  <a:lnTo>
                    <a:pt x="35178" y="23030"/>
                  </a:lnTo>
                  <a:cubicBezTo>
                    <a:pt x="35031" y="22964"/>
                    <a:pt x="34878" y="22920"/>
                    <a:pt x="34716" y="22898"/>
                  </a:cubicBezTo>
                  <a:cubicBezTo>
                    <a:pt x="34692" y="22897"/>
                    <a:pt x="34668" y="22896"/>
                    <a:pt x="34643" y="22896"/>
                  </a:cubicBezTo>
                  <a:cubicBezTo>
                    <a:pt x="34523" y="22896"/>
                    <a:pt x="34407" y="22911"/>
                    <a:pt x="34291" y="22942"/>
                  </a:cubicBezTo>
                  <a:cubicBezTo>
                    <a:pt x="34210" y="22956"/>
                    <a:pt x="34137" y="22978"/>
                    <a:pt x="34064" y="22993"/>
                  </a:cubicBezTo>
                  <a:cubicBezTo>
                    <a:pt x="34056" y="22986"/>
                    <a:pt x="34056" y="22978"/>
                    <a:pt x="34049" y="22978"/>
                  </a:cubicBezTo>
                  <a:cubicBezTo>
                    <a:pt x="34056" y="22942"/>
                    <a:pt x="34034" y="22912"/>
                    <a:pt x="34005" y="22905"/>
                  </a:cubicBezTo>
                  <a:cubicBezTo>
                    <a:pt x="33976" y="22861"/>
                    <a:pt x="33946" y="22824"/>
                    <a:pt x="33917" y="22788"/>
                  </a:cubicBezTo>
                  <a:cubicBezTo>
                    <a:pt x="33587" y="22399"/>
                    <a:pt x="33037" y="22472"/>
                    <a:pt x="32671" y="22216"/>
                  </a:cubicBezTo>
                  <a:lnTo>
                    <a:pt x="32671" y="22216"/>
                  </a:lnTo>
                  <a:cubicBezTo>
                    <a:pt x="32693" y="22275"/>
                    <a:pt x="32715" y="22341"/>
                    <a:pt x="32737" y="22414"/>
                  </a:cubicBezTo>
                  <a:cubicBezTo>
                    <a:pt x="32688" y="22412"/>
                    <a:pt x="32640" y="22411"/>
                    <a:pt x="32591" y="22411"/>
                  </a:cubicBezTo>
                  <a:cubicBezTo>
                    <a:pt x="32434" y="22411"/>
                    <a:pt x="32278" y="22421"/>
                    <a:pt x="32121" y="22443"/>
                  </a:cubicBezTo>
                  <a:cubicBezTo>
                    <a:pt x="30940" y="22568"/>
                    <a:pt x="29775" y="22729"/>
                    <a:pt x="28580" y="22817"/>
                  </a:cubicBezTo>
                  <a:cubicBezTo>
                    <a:pt x="28404" y="22832"/>
                    <a:pt x="28228" y="22839"/>
                    <a:pt x="28052" y="22846"/>
                  </a:cubicBezTo>
                  <a:cubicBezTo>
                    <a:pt x="28492" y="22824"/>
                    <a:pt x="28931" y="22758"/>
                    <a:pt x="29357" y="22670"/>
                  </a:cubicBezTo>
                  <a:cubicBezTo>
                    <a:pt x="30544" y="22399"/>
                    <a:pt x="31681" y="21923"/>
                    <a:pt x="32707" y="21270"/>
                  </a:cubicBezTo>
                  <a:cubicBezTo>
                    <a:pt x="32693" y="20903"/>
                    <a:pt x="32575" y="20559"/>
                    <a:pt x="32377" y="20258"/>
                  </a:cubicBezTo>
                  <a:cubicBezTo>
                    <a:pt x="32062" y="19782"/>
                    <a:pt x="31571" y="19474"/>
                    <a:pt x="31050" y="19298"/>
                  </a:cubicBezTo>
                  <a:cubicBezTo>
                    <a:pt x="30845" y="19225"/>
                    <a:pt x="30632" y="19166"/>
                    <a:pt x="30412" y="19129"/>
                  </a:cubicBezTo>
                  <a:cubicBezTo>
                    <a:pt x="29995" y="19210"/>
                    <a:pt x="29577" y="19276"/>
                    <a:pt x="29151" y="19312"/>
                  </a:cubicBezTo>
                  <a:lnTo>
                    <a:pt x="29129" y="19312"/>
                  </a:lnTo>
                  <a:cubicBezTo>
                    <a:pt x="30061" y="19041"/>
                    <a:pt x="30742" y="18396"/>
                    <a:pt x="30823" y="17590"/>
                  </a:cubicBezTo>
                  <a:cubicBezTo>
                    <a:pt x="30948" y="16394"/>
                    <a:pt x="29753" y="15295"/>
                    <a:pt x="28147" y="15126"/>
                  </a:cubicBezTo>
                  <a:cubicBezTo>
                    <a:pt x="28081" y="15119"/>
                    <a:pt x="28015" y="15119"/>
                    <a:pt x="27949" y="15111"/>
                  </a:cubicBezTo>
                  <a:cubicBezTo>
                    <a:pt x="28096" y="14041"/>
                    <a:pt x="28235" y="12963"/>
                    <a:pt x="28367" y="11885"/>
                  </a:cubicBezTo>
                  <a:lnTo>
                    <a:pt x="28367" y="11885"/>
                  </a:lnTo>
                  <a:lnTo>
                    <a:pt x="27898" y="15111"/>
                  </a:lnTo>
                  <a:cubicBezTo>
                    <a:pt x="27841" y="15109"/>
                    <a:pt x="27784" y="15107"/>
                    <a:pt x="27727" y="15107"/>
                  </a:cubicBezTo>
                  <a:cubicBezTo>
                    <a:pt x="27331" y="15107"/>
                    <a:pt x="26942" y="15174"/>
                    <a:pt x="26563" y="15302"/>
                  </a:cubicBezTo>
                  <a:cubicBezTo>
                    <a:pt x="25984" y="15485"/>
                    <a:pt x="25522" y="15823"/>
                    <a:pt x="25280" y="16255"/>
                  </a:cubicBezTo>
                  <a:cubicBezTo>
                    <a:pt x="25141" y="16468"/>
                    <a:pt x="25053" y="16717"/>
                    <a:pt x="25024" y="16981"/>
                  </a:cubicBezTo>
                  <a:cubicBezTo>
                    <a:pt x="24928" y="17868"/>
                    <a:pt x="25581" y="18711"/>
                    <a:pt x="26593" y="19151"/>
                  </a:cubicBezTo>
                  <a:cubicBezTo>
                    <a:pt x="26270" y="19056"/>
                    <a:pt x="25962" y="18946"/>
                    <a:pt x="25661" y="18836"/>
                  </a:cubicBezTo>
                  <a:lnTo>
                    <a:pt x="24928" y="18557"/>
                  </a:lnTo>
                  <a:cubicBezTo>
                    <a:pt x="24664" y="18565"/>
                    <a:pt x="24408" y="18601"/>
                    <a:pt x="24151" y="18667"/>
                  </a:cubicBezTo>
                  <a:cubicBezTo>
                    <a:pt x="23587" y="18821"/>
                    <a:pt x="23051" y="19085"/>
                    <a:pt x="22575" y="19430"/>
                  </a:cubicBezTo>
                  <a:cubicBezTo>
                    <a:pt x="22384" y="19569"/>
                    <a:pt x="22194" y="19723"/>
                    <a:pt x="22098" y="19936"/>
                  </a:cubicBezTo>
                  <a:cubicBezTo>
                    <a:pt x="22091" y="19950"/>
                    <a:pt x="22084" y="19965"/>
                    <a:pt x="22084" y="19980"/>
                  </a:cubicBezTo>
                  <a:cubicBezTo>
                    <a:pt x="22685" y="21035"/>
                    <a:pt x="23704" y="21879"/>
                    <a:pt x="24884" y="22355"/>
                  </a:cubicBezTo>
                  <a:cubicBezTo>
                    <a:pt x="25690" y="22670"/>
                    <a:pt x="26542" y="22838"/>
                    <a:pt x="27402" y="22846"/>
                  </a:cubicBezTo>
                  <a:lnTo>
                    <a:pt x="27402" y="22846"/>
                  </a:lnTo>
                  <a:cubicBezTo>
                    <a:pt x="27208" y="22846"/>
                    <a:pt x="27014" y="22844"/>
                    <a:pt x="26820" y="22832"/>
                  </a:cubicBezTo>
                  <a:cubicBezTo>
                    <a:pt x="26248" y="22810"/>
                    <a:pt x="25683" y="22707"/>
                    <a:pt x="25141" y="22531"/>
                  </a:cubicBezTo>
                  <a:cubicBezTo>
                    <a:pt x="24254" y="22253"/>
                    <a:pt x="23447" y="21783"/>
                    <a:pt x="22758" y="21160"/>
                  </a:cubicBezTo>
                  <a:cubicBezTo>
                    <a:pt x="22414" y="20845"/>
                    <a:pt x="22098" y="20493"/>
                    <a:pt x="21827" y="20112"/>
                  </a:cubicBezTo>
                  <a:cubicBezTo>
                    <a:pt x="21761" y="20024"/>
                    <a:pt x="21695" y="19921"/>
                    <a:pt x="21629" y="19826"/>
                  </a:cubicBezTo>
                  <a:cubicBezTo>
                    <a:pt x="21563" y="19730"/>
                    <a:pt x="21504" y="19628"/>
                    <a:pt x="21446" y="19525"/>
                  </a:cubicBezTo>
                  <a:cubicBezTo>
                    <a:pt x="21387" y="19422"/>
                    <a:pt x="21336" y="19320"/>
                    <a:pt x="21284" y="19217"/>
                  </a:cubicBezTo>
                  <a:cubicBezTo>
                    <a:pt x="21255" y="19159"/>
                    <a:pt x="21233" y="19115"/>
                    <a:pt x="21189" y="19041"/>
                  </a:cubicBezTo>
                  <a:cubicBezTo>
                    <a:pt x="21138" y="18961"/>
                    <a:pt x="21086" y="18880"/>
                    <a:pt x="21028" y="18799"/>
                  </a:cubicBezTo>
                  <a:cubicBezTo>
                    <a:pt x="20893" y="18630"/>
                    <a:pt x="20728" y="18561"/>
                    <a:pt x="20595" y="18561"/>
                  </a:cubicBezTo>
                  <a:cubicBezTo>
                    <a:pt x="20555" y="18561"/>
                    <a:pt x="20518" y="18567"/>
                    <a:pt x="20485" y="18579"/>
                  </a:cubicBezTo>
                  <a:cubicBezTo>
                    <a:pt x="20353" y="18631"/>
                    <a:pt x="20309" y="18763"/>
                    <a:pt x="20419" y="18931"/>
                  </a:cubicBezTo>
                  <a:cubicBezTo>
                    <a:pt x="20463" y="19005"/>
                    <a:pt x="20507" y="19078"/>
                    <a:pt x="20544" y="19159"/>
                  </a:cubicBezTo>
                  <a:cubicBezTo>
                    <a:pt x="20581" y="19239"/>
                    <a:pt x="20610" y="19320"/>
                    <a:pt x="20632" y="19400"/>
                  </a:cubicBezTo>
                  <a:cubicBezTo>
                    <a:pt x="20683" y="19547"/>
                    <a:pt x="20691" y="19664"/>
                    <a:pt x="20720" y="19789"/>
                  </a:cubicBezTo>
                  <a:cubicBezTo>
                    <a:pt x="20771" y="20038"/>
                    <a:pt x="20845" y="20280"/>
                    <a:pt x="20940" y="20515"/>
                  </a:cubicBezTo>
                  <a:cubicBezTo>
                    <a:pt x="20962" y="20581"/>
                    <a:pt x="20991" y="20647"/>
                    <a:pt x="21020" y="20706"/>
                  </a:cubicBezTo>
                  <a:cubicBezTo>
                    <a:pt x="21013" y="20720"/>
                    <a:pt x="21006" y="20742"/>
                    <a:pt x="21006" y="20757"/>
                  </a:cubicBezTo>
                  <a:cubicBezTo>
                    <a:pt x="21006" y="20768"/>
                    <a:pt x="21010" y="20774"/>
                    <a:pt x="21015" y="20774"/>
                  </a:cubicBezTo>
                  <a:cubicBezTo>
                    <a:pt x="21017" y="20774"/>
                    <a:pt x="21019" y="20773"/>
                    <a:pt x="21020" y="20772"/>
                  </a:cubicBezTo>
                  <a:lnTo>
                    <a:pt x="21042" y="20757"/>
                  </a:lnTo>
                  <a:cubicBezTo>
                    <a:pt x="21218" y="21145"/>
                    <a:pt x="21438" y="21512"/>
                    <a:pt x="21702" y="21849"/>
                  </a:cubicBezTo>
                  <a:cubicBezTo>
                    <a:pt x="21827" y="22018"/>
                    <a:pt x="21966" y="22172"/>
                    <a:pt x="22106" y="22326"/>
                  </a:cubicBezTo>
                  <a:cubicBezTo>
                    <a:pt x="22252" y="22480"/>
                    <a:pt x="22399" y="22619"/>
                    <a:pt x="22567" y="22758"/>
                  </a:cubicBezTo>
                  <a:cubicBezTo>
                    <a:pt x="22890" y="23037"/>
                    <a:pt x="23227" y="23294"/>
                    <a:pt x="23587" y="23521"/>
                  </a:cubicBezTo>
                  <a:cubicBezTo>
                    <a:pt x="24100" y="23836"/>
                    <a:pt x="24628" y="24107"/>
                    <a:pt x="25185" y="24327"/>
                  </a:cubicBezTo>
                  <a:lnTo>
                    <a:pt x="25134" y="24313"/>
                  </a:lnTo>
                  <a:cubicBezTo>
                    <a:pt x="23997" y="23836"/>
                    <a:pt x="22890" y="23279"/>
                    <a:pt x="21834" y="22641"/>
                  </a:cubicBezTo>
                  <a:cubicBezTo>
                    <a:pt x="21710" y="22568"/>
                    <a:pt x="21578" y="22494"/>
                    <a:pt x="21453" y="22428"/>
                  </a:cubicBezTo>
                  <a:cubicBezTo>
                    <a:pt x="21387" y="22392"/>
                    <a:pt x="21328" y="22363"/>
                    <a:pt x="21270" y="22333"/>
                  </a:cubicBezTo>
                  <a:cubicBezTo>
                    <a:pt x="21321" y="22282"/>
                    <a:pt x="21365" y="22238"/>
                    <a:pt x="21416" y="22187"/>
                  </a:cubicBezTo>
                  <a:lnTo>
                    <a:pt x="21416" y="22187"/>
                  </a:lnTo>
                  <a:cubicBezTo>
                    <a:pt x="21371" y="22194"/>
                    <a:pt x="21325" y="22197"/>
                    <a:pt x="21279" y="22197"/>
                  </a:cubicBezTo>
                  <a:cubicBezTo>
                    <a:pt x="20961" y="22197"/>
                    <a:pt x="20636" y="22043"/>
                    <a:pt x="20304" y="22043"/>
                  </a:cubicBezTo>
                  <a:cubicBezTo>
                    <a:pt x="20206" y="22043"/>
                    <a:pt x="20108" y="22057"/>
                    <a:pt x="20009" y="22091"/>
                  </a:cubicBezTo>
                  <a:cubicBezTo>
                    <a:pt x="19965" y="22106"/>
                    <a:pt x="19921" y="22121"/>
                    <a:pt x="19877" y="22143"/>
                  </a:cubicBezTo>
                  <a:cubicBezTo>
                    <a:pt x="19872" y="22142"/>
                    <a:pt x="19867" y="22141"/>
                    <a:pt x="19863" y="22141"/>
                  </a:cubicBezTo>
                  <a:cubicBezTo>
                    <a:pt x="19833" y="22141"/>
                    <a:pt x="19810" y="22161"/>
                    <a:pt x="19803" y="22187"/>
                  </a:cubicBezTo>
                  <a:cubicBezTo>
                    <a:pt x="19796" y="22187"/>
                    <a:pt x="19789" y="22194"/>
                    <a:pt x="19781" y="22194"/>
                  </a:cubicBezTo>
                  <a:cubicBezTo>
                    <a:pt x="19715" y="22143"/>
                    <a:pt x="19649" y="22084"/>
                    <a:pt x="19598" y="22033"/>
                  </a:cubicBezTo>
                  <a:cubicBezTo>
                    <a:pt x="19488" y="21930"/>
                    <a:pt x="19378" y="21835"/>
                    <a:pt x="19254" y="21754"/>
                  </a:cubicBezTo>
                  <a:cubicBezTo>
                    <a:pt x="19100" y="21681"/>
                    <a:pt x="18946" y="21622"/>
                    <a:pt x="18792" y="21571"/>
                  </a:cubicBezTo>
                  <a:cubicBezTo>
                    <a:pt x="18733" y="21541"/>
                    <a:pt x="18667" y="21512"/>
                    <a:pt x="18608" y="21483"/>
                  </a:cubicBezTo>
                  <a:cubicBezTo>
                    <a:pt x="18557" y="21556"/>
                    <a:pt x="18506" y="21637"/>
                    <a:pt x="18462" y="21717"/>
                  </a:cubicBezTo>
                  <a:cubicBezTo>
                    <a:pt x="18535" y="21783"/>
                    <a:pt x="18616" y="21849"/>
                    <a:pt x="18696" y="21901"/>
                  </a:cubicBezTo>
                  <a:cubicBezTo>
                    <a:pt x="18792" y="21959"/>
                    <a:pt x="18880" y="22033"/>
                    <a:pt x="18960" y="22106"/>
                  </a:cubicBezTo>
                  <a:cubicBezTo>
                    <a:pt x="18997" y="22157"/>
                    <a:pt x="19041" y="22216"/>
                    <a:pt x="19070" y="22275"/>
                  </a:cubicBezTo>
                  <a:cubicBezTo>
                    <a:pt x="19144" y="22385"/>
                    <a:pt x="19224" y="22502"/>
                    <a:pt x="19305" y="22612"/>
                  </a:cubicBezTo>
                  <a:lnTo>
                    <a:pt x="19327" y="22641"/>
                  </a:lnTo>
                  <a:cubicBezTo>
                    <a:pt x="19188" y="22920"/>
                    <a:pt x="19151" y="23228"/>
                    <a:pt x="19217" y="23528"/>
                  </a:cubicBezTo>
                  <a:cubicBezTo>
                    <a:pt x="19254" y="23653"/>
                    <a:pt x="19305" y="23778"/>
                    <a:pt x="19371" y="23895"/>
                  </a:cubicBezTo>
                  <a:cubicBezTo>
                    <a:pt x="19437" y="24012"/>
                    <a:pt x="19503" y="24122"/>
                    <a:pt x="19576" y="24232"/>
                  </a:cubicBezTo>
                  <a:cubicBezTo>
                    <a:pt x="19613" y="24291"/>
                    <a:pt x="19642" y="24349"/>
                    <a:pt x="19671" y="24415"/>
                  </a:cubicBezTo>
                  <a:lnTo>
                    <a:pt x="19649" y="24423"/>
                  </a:lnTo>
                  <a:cubicBezTo>
                    <a:pt x="19213" y="24666"/>
                    <a:pt x="18965" y="24979"/>
                    <a:pt x="18865" y="25314"/>
                  </a:cubicBezTo>
                  <a:lnTo>
                    <a:pt x="18865" y="25314"/>
                  </a:lnTo>
                  <a:cubicBezTo>
                    <a:pt x="18866" y="25310"/>
                    <a:pt x="18866" y="25306"/>
                    <a:pt x="18867" y="25302"/>
                  </a:cubicBezTo>
                  <a:lnTo>
                    <a:pt x="18867" y="25302"/>
                  </a:lnTo>
                  <a:lnTo>
                    <a:pt x="18513" y="26336"/>
                  </a:lnTo>
                  <a:cubicBezTo>
                    <a:pt x="17948" y="26446"/>
                    <a:pt x="17413" y="26564"/>
                    <a:pt x="16907" y="26696"/>
                  </a:cubicBezTo>
                  <a:cubicBezTo>
                    <a:pt x="16849" y="26615"/>
                    <a:pt x="16790" y="26534"/>
                    <a:pt x="16739" y="26461"/>
                  </a:cubicBezTo>
                  <a:lnTo>
                    <a:pt x="18792" y="2919"/>
                  </a:lnTo>
                  <a:cubicBezTo>
                    <a:pt x="18821" y="2838"/>
                    <a:pt x="18836" y="2750"/>
                    <a:pt x="18836" y="2662"/>
                  </a:cubicBezTo>
                  <a:cubicBezTo>
                    <a:pt x="18836" y="1196"/>
                    <a:pt x="14964" y="1"/>
                    <a:pt x="10191" y="1"/>
                  </a:cubicBezTo>
                  <a:close/>
                </a:path>
              </a:pathLst>
            </a:custGeom>
            <a:solidFill>
              <a:schemeClr val="lt2"/>
            </a:solidFill>
            <a:ln w="1143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85725" dir="2400000" algn="bl" rotWithShape="0">
                <a:schemeClr val="dk2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60" name="Google Shape;2160;p52"/>
            <p:cNvGrpSpPr/>
            <p:nvPr/>
          </p:nvGrpSpPr>
          <p:grpSpPr>
            <a:xfrm>
              <a:off x="1954189" y="1482714"/>
              <a:ext cx="910001" cy="1678491"/>
              <a:chOff x="2430675" y="1523200"/>
              <a:chExt cx="478425" cy="882400"/>
            </a:xfrm>
          </p:grpSpPr>
          <p:sp>
            <p:nvSpPr>
              <p:cNvPr id="2161" name="Google Shape;2161;p52"/>
              <p:cNvSpPr/>
              <p:nvPr/>
            </p:nvSpPr>
            <p:spPr>
              <a:xfrm>
                <a:off x="2430675" y="2101675"/>
                <a:ext cx="477875" cy="289800"/>
              </a:xfrm>
              <a:custGeom>
                <a:avLst/>
                <a:gdLst/>
                <a:ahLst/>
                <a:cxnLst/>
                <a:rect l="l" t="t" r="r" b="b"/>
                <a:pathLst>
                  <a:path w="19115" h="11592" extrusionOk="0">
                    <a:moveTo>
                      <a:pt x="13704" y="0"/>
                    </a:moveTo>
                    <a:cubicBezTo>
                      <a:pt x="8777" y="660"/>
                      <a:pt x="4209" y="1848"/>
                      <a:pt x="1" y="3578"/>
                    </a:cubicBezTo>
                    <a:cubicBezTo>
                      <a:pt x="463" y="5067"/>
                      <a:pt x="1145" y="6474"/>
                      <a:pt x="2017" y="7765"/>
                    </a:cubicBezTo>
                    <a:cubicBezTo>
                      <a:pt x="2985" y="9172"/>
                      <a:pt x="4129" y="10463"/>
                      <a:pt x="5412" y="11592"/>
                    </a:cubicBezTo>
                    <a:cubicBezTo>
                      <a:pt x="10339" y="10939"/>
                      <a:pt x="14906" y="9744"/>
                      <a:pt x="19115" y="8021"/>
                    </a:cubicBezTo>
                    <a:cubicBezTo>
                      <a:pt x="18653" y="6533"/>
                      <a:pt x="17971" y="5118"/>
                      <a:pt x="17099" y="3835"/>
                    </a:cubicBezTo>
                    <a:cubicBezTo>
                      <a:pt x="16131" y="2420"/>
                      <a:pt x="14987" y="1137"/>
                      <a:pt x="13704" y="0"/>
                    </a:cubicBezTo>
                    <a:close/>
                  </a:path>
                </a:pathLst>
              </a:custGeom>
              <a:solidFill>
                <a:srgbClr val="C778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2" name="Google Shape;2162;p52"/>
              <p:cNvSpPr/>
              <p:nvPr/>
            </p:nvSpPr>
            <p:spPr>
              <a:xfrm>
                <a:off x="2468800" y="2121975"/>
                <a:ext cx="411350" cy="254375"/>
              </a:xfrm>
              <a:custGeom>
                <a:avLst/>
                <a:gdLst/>
                <a:ahLst/>
                <a:cxnLst/>
                <a:rect l="l" t="t" r="r" b="b"/>
                <a:pathLst>
                  <a:path w="16454" h="10175" extrusionOk="0">
                    <a:moveTo>
                      <a:pt x="11733" y="0"/>
                    </a:moveTo>
                    <a:cubicBezTo>
                      <a:pt x="11704" y="0"/>
                      <a:pt x="11675" y="11"/>
                      <a:pt x="11651" y="32"/>
                    </a:cubicBezTo>
                    <a:cubicBezTo>
                      <a:pt x="11661" y="30"/>
                      <a:pt x="11670" y="30"/>
                      <a:pt x="11679" y="30"/>
                    </a:cubicBezTo>
                    <a:cubicBezTo>
                      <a:pt x="11721" y="30"/>
                      <a:pt x="11763" y="42"/>
                      <a:pt x="11805" y="54"/>
                    </a:cubicBezTo>
                    <a:lnTo>
                      <a:pt x="11666" y="97"/>
                    </a:lnTo>
                    <a:cubicBezTo>
                      <a:pt x="12678" y="1241"/>
                      <a:pt x="13653" y="2400"/>
                      <a:pt x="14459" y="3602"/>
                    </a:cubicBezTo>
                    <a:cubicBezTo>
                      <a:pt x="14525" y="3690"/>
                      <a:pt x="14577" y="3778"/>
                      <a:pt x="14635" y="3866"/>
                    </a:cubicBezTo>
                    <a:cubicBezTo>
                      <a:pt x="15053" y="4489"/>
                      <a:pt x="15420" y="5142"/>
                      <a:pt x="15742" y="5816"/>
                    </a:cubicBezTo>
                    <a:cubicBezTo>
                      <a:pt x="15889" y="6154"/>
                      <a:pt x="16219" y="6593"/>
                      <a:pt x="15750" y="6865"/>
                    </a:cubicBezTo>
                    <a:cubicBezTo>
                      <a:pt x="15280" y="7143"/>
                      <a:pt x="14599" y="7319"/>
                      <a:pt x="14034" y="7510"/>
                    </a:cubicBezTo>
                    <a:cubicBezTo>
                      <a:pt x="11915" y="8214"/>
                      <a:pt x="9730" y="8830"/>
                      <a:pt x="7479" y="9358"/>
                    </a:cubicBezTo>
                    <a:cubicBezTo>
                      <a:pt x="6907" y="9490"/>
                      <a:pt x="6336" y="9614"/>
                      <a:pt x="5756" y="9739"/>
                    </a:cubicBezTo>
                    <a:cubicBezTo>
                      <a:pt x="5485" y="9790"/>
                      <a:pt x="5170" y="9885"/>
                      <a:pt x="4891" y="9915"/>
                    </a:cubicBezTo>
                    <a:cubicBezTo>
                      <a:pt x="4770" y="9926"/>
                      <a:pt x="4741" y="9941"/>
                      <a:pt x="4712" y="9941"/>
                    </a:cubicBezTo>
                    <a:cubicBezTo>
                      <a:pt x="4684" y="9941"/>
                      <a:pt x="4657" y="9928"/>
                      <a:pt x="4554" y="9885"/>
                    </a:cubicBezTo>
                    <a:cubicBezTo>
                      <a:pt x="4393" y="9819"/>
                      <a:pt x="4319" y="9695"/>
                      <a:pt x="4224" y="9592"/>
                    </a:cubicBezTo>
                    <a:cubicBezTo>
                      <a:pt x="3682" y="8998"/>
                      <a:pt x="3168" y="8382"/>
                      <a:pt x="2692" y="7730"/>
                    </a:cubicBezTo>
                    <a:cubicBezTo>
                      <a:pt x="2574" y="7569"/>
                      <a:pt x="2457" y="7400"/>
                      <a:pt x="2347" y="7239"/>
                    </a:cubicBezTo>
                    <a:cubicBezTo>
                      <a:pt x="1973" y="6689"/>
                      <a:pt x="1636" y="6117"/>
                      <a:pt x="1335" y="5530"/>
                    </a:cubicBezTo>
                    <a:cubicBezTo>
                      <a:pt x="1137" y="5142"/>
                      <a:pt x="954" y="4746"/>
                      <a:pt x="793" y="4357"/>
                    </a:cubicBezTo>
                    <a:cubicBezTo>
                      <a:pt x="719" y="4167"/>
                      <a:pt x="646" y="3976"/>
                      <a:pt x="573" y="3778"/>
                    </a:cubicBezTo>
                    <a:cubicBezTo>
                      <a:pt x="507" y="3602"/>
                      <a:pt x="346" y="3338"/>
                      <a:pt x="404" y="3155"/>
                    </a:cubicBezTo>
                    <a:cubicBezTo>
                      <a:pt x="412" y="3140"/>
                      <a:pt x="404" y="3118"/>
                      <a:pt x="397" y="3104"/>
                    </a:cubicBezTo>
                    <a:cubicBezTo>
                      <a:pt x="382" y="3089"/>
                      <a:pt x="368" y="3082"/>
                      <a:pt x="353" y="3074"/>
                    </a:cubicBezTo>
                    <a:cubicBezTo>
                      <a:pt x="314" y="3091"/>
                      <a:pt x="276" y="3099"/>
                      <a:pt x="237" y="3099"/>
                    </a:cubicBezTo>
                    <a:cubicBezTo>
                      <a:pt x="225" y="3099"/>
                      <a:pt x="212" y="3098"/>
                      <a:pt x="199" y="3096"/>
                    </a:cubicBezTo>
                    <a:lnTo>
                      <a:pt x="265" y="3060"/>
                    </a:lnTo>
                    <a:cubicBezTo>
                      <a:pt x="258" y="3059"/>
                      <a:pt x="252" y="3058"/>
                      <a:pt x="245" y="3058"/>
                    </a:cubicBezTo>
                    <a:cubicBezTo>
                      <a:pt x="187" y="3058"/>
                      <a:pt x="137" y="3087"/>
                      <a:pt x="104" y="3133"/>
                    </a:cubicBezTo>
                    <a:cubicBezTo>
                      <a:pt x="1" y="3389"/>
                      <a:pt x="214" y="3697"/>
                      <a:pt x="302" y="3939"/>
                    </a:cubicBezTo>
                    <a:cubicBezTo>
                      <a:pt x="404" y="4203"/>
                      <a:pt x="507" y="4467"/>
                      <a:pt x="617" y="4724"/>
                    </a:cubicBezTo>
                    <a:cubicBezTo>
                      <a:pt x="910" y="5391"/>
                      <a:pt x="1247" y="6036"/>
                      <a:pt x="1629" y="6659"/>
                    </a:cubicBezTo>
                    <a:cubicBezTo>
                      <a:pt x="1761" y="6879"/>
                      <a:pt x="1907" y="7107"/>
                      <a:pt x="2054" y="7327"/>
                    </a:cubicBezTo>
                    <a:cubicBezTo>
                      <a:pt x="2743" y="8338"/>
                      <a:pt x="3520" y="9277"/>
                      <a:pt x="4385" y="10142"/>
                    </a:cubicBezTo>
                    <a:cubicBezTo>
                      <a:pt x="4424" y="10162"/>
                      <a:pt x="4467" y="10175"/>
                      <a:pt x="4508" y="10175"/>
                    </a:cubicBezTo>
                    <a:cubicBezTo>
                      <a:pt x="4529" y="10175"/>
                      <a:pt x="4549" y="10171"/>
                      <a:pt x="4569" y="10164"/>
                    </a:cubicBezTo>
                    <a:cubicBezTo>
                      <a:pt x="6746" y="9739"/>
                      <a:pt x="8887" y="9240"/>
                      <a:pt x="10977" y="8654"/>
                    </a:cubicBezTo>
                    <a:cubicBezTo>
                      <a:pt x="12018" y="8360"/>
                      <a:pt x="13044" y="8045"/>
                      <a:pt x="14049" y="7715"/>
                    </a:cubicBezTo>
                    <a:cubicBezTo>
                      <a:pt x="14518" y="7561"/>
                      <a:pt x="14980" y="7407"/>
                      <a:pt x="15427" y="7231"/>
                    </a:cubicBezTo>
                    <a:cubicBezTo>
                      <a:pt x="15713" y="7121"/>
                      <a:pt x="16190" y="6967"/>
                      <a:pt x="16329" y="6762"/>
                    </a:cubicBezTo>
                    <a:cubicBezTo>
                      <a:pt x="16453" y="6571"/>
                      <a:pt x="16277" y="6322"/>
                      <a:pt x="16204" y="6139"/>
                    </a:cubicBezTo>
                    <a:cubicBezTo>
                      <a:pt x="16094" y="5868"/>
                      <a:pt x="15962" y="5589"/>
                      <a:pt x="15816" y="5318"/>
                    </a:cubicBezTo>
                    <a:cubicBezTo>
                      <a:pt x="15508" y="4739"/>
                      <a:pt x="15170" y="4181"/>
                      <a:pt x="14804" y="3639"/>
                    </a:cubicBezTo>
                    <a:lnTo>
                      <a:pt x="14701" y="3492"/>
                    </a:lnTo>
                    <a:cubicBezTo>
                      <a:pt x="13858" y="2238"/>
                      <a:pt x="12883" y="1073"/>
                      <a:pt x="11805" y="24"/>
                    </a:cubicBezTo>
                    <a:cubicBezTo>
                      <a:pt x="11782" y="8"/>
                      <a:pt x="11757" y="0"/>
                      <a:pt x="11733" y="0"/>
                    </a:cubicBezTo>
                    <a:close/>
                  </a:path>
                </a:pathLst>
              </a:custGeom>
              <a:solidFill>
                <a:srgbClr val="C778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3" name="Google Shape;2163;p52"/>
              <p:cNvSpPr/>
              <p:nvPr/>
            </p:nvSpPr>
            <p:spPr>
              <a:xfrm>
                <a:off x="2468800" y="2121975"/>
                <a:ext cx="411350" cy="254375"/>
              </a:xfrm>
              <a:custGeom>
                <a:avLst/>
                <a:gdLst/>
                <a:ahLst/>
                <a:cxnLst/>
                <a:rect l="l" t="t" r="r" b="b"/>
                <a:pathLst>
                  <a:path w="16454" h="10175" extrusionOk="0">
                    <a:moveTo>
                      <a:pt x="11733" y="0"/>
                    </a:moveTo>
                    <a:cubicBezTo>
                      <a:pt x="11704" y="0"/>
                      <a:pt x="11675" y="11"/>
                      <a:pt x="11651" y="32"/>
                    </a:cubicBezTo>
                    <a:cubicBezTo>
                      <a:pt x="11661" y="30"/>
                      <a:pt x="11670" y="30"/>
                      <a:pt x="11679" y="30"/>
                    </a:cubicBezTo>
                    <a:cubicBezTo>
                      <a:pt x="11721" y="30"/>
                      <a:pt x="11763" y="42"/>
                      <a:pt x="11805" y="54"/>
                    </a:cubicBezTo>
                    <a:lnTo>
                      <a:pt x="11666" y="97"/>
                    </a:lnTo>
                    <a:cubicBezTo>
                      <a:pt x="12678" y="1241"/>
                      <a:pt x="13653" y="2400"/>
                      <a:pt x="14459" y="3602"/>
                    </a:cubicBezTo>
                    <a:cubicBezTo>
                      <a:pt x="14525" y="3690"/>
                      <a:pt x="14577" y="3778"/>
                      <a:pt x="14635" y="3866"/>
                    </a:cubicBezTo>
                    <a:cubicBezTo>
                      <a:pt x="15053" y="4489"/>
                      <a:pt x="15420" y="5142"/>
                      <a:pt x="15742" y="5816"/>
                    </a:cubicBezTo>
                    <a:cubicBezTo>
                      <a:pt x="15889" y="6154"/>
                      <a:pt x="16219" y="6593"/>
                      <a:pt x="15750" y="6865"/>
                    </a:cubicBezTo>
                    <a:cubicBezTo>
                      <a:pt x="15280" y="7143"/>
                      <a:pt x="14599" y="7319"/>
                      <a:pt x="14034" y="7510"/>
                    </a:cubicBezTo>
                    <a:cubicBezTo>
                      <a:pt x="11915" y="8214"/>
                      <a:pt x="9730" y="8830"/>
                      <a:pt x="7479" y="9358"/>
                    </a:cubicBezTo>
                    <a:cubicBezTo>
                      <a:pt x="6907" y="9490"/>
                      <a:pt x="6336" y="9614"/>
                      <a:pt x="5756" y="9739"/>
                    </a:cubicBezTo>
                    <a:cubicBezTo>
                      <a:pt x="5485" y="9790"/>
                      <a:pt x="5170" y="9885"/>
                      <a:pt x="4891" y="9915"/>
                    </a:cubicBezTo>
                    <a:cubicBezTo>
                      <a:pt x="4770" y="9926"/>
                      <a:pt x="4741" y="9941"/>
                      <a:pt x="4712" y="9941"/>
                    </a:cubicBezTo>
                    <a:cubicBezTo>
                      <a:pt x="4684" y="9941"/>
                      <a:pt x="4657" y="9928"/>
                      <a:pt x="4554" y="9885"/>
                    </a:cubicBezTo>
                    <a:cubicBezTo>
                      <a:pt x="4393" y="9819"/>
                      <a:pt x="4319" y="9695"/>
                      <a:pt x="4224" y="9592"/>
                    </a:cubicBezTo>
                    <a:cubicBezTo>
                      <a:pt x="3682" y="8998"/>
                      <a:pt x="3168" y="8382"/>
                      <a:pt x="2692" y="7730"/>
                    </a:cubicBezTo>
                    <a:cubicBezTo>
                      <a:pt x="2574" y="7569"/>
                      <a:pt x="2457" y="7400"/>
                      <a:pt x="2347" y="7239"/>
                    </a:cubicBezTo>
                    <a:cubicBezTo>
                      <a:pt x="1973" y="6689"/>
                      <a:pt x="1636" y="6117"/>
                      <a:pt x="1335" y="5530"/>
                    </a:cubicBezTo>
                    <a:cubicBezTo>
                      <a:pt x="1137" y="5142"/>
                      <a:pt x="954" y="4746"/>
                      <a:pt x="793" y="4357"/>
                    </a:cubicBezTo>
                    <a:cubicBezTo>
                      <a:pt x="719" y="4167"/>
                      <a:pt x="646" y="3976"/>
                      <a:pt x="573" y="3778"/>
                    </a:cubicBezTo>
                    <a:cubicBezTo>
                      <a:pt x="507" y="3602"/>
                      <a:pt x="346" y="3338"/>
                      <a:pt x="404" y="3155"/>
                    </a:cubicBezTo>
                    <a:cubicBezTo>
                      <a:pt x="412" y="3140"/>
                      <a:pt x="404" y="3118"/>
                      <a:pt x="397" y="3104"/>
                    </a:cubicBezTo>
                    <a:cubicBezTo>
                      <a:pt x="382" y="3089"/>
                      <a:pt x="368" y="3082"/>
                      <a:pt x="353" y="3074"/>
                    </a:cubicBezTo>
                    <a:cubicBezTo>
                      <a:pt x="314" y="3091"/>
                      <a:pt x="276" y="3099"/>
                      <a:pt x="237" y="3099"/>
                    </a:cubicBezTo>
                    <a:cubicBezTo>
                      <a:pt x="225" y="3099"/>
                      <a:pt x="212" y="3098"/>
                      <a:pt x="199" y="3096"/>
                    </a:cubicBezTo>
                    <a:lnTo>
                      <a:pt x="265" y="3060"/>
                    </a:lnTo>
                    <a:cubicBezTo>
                      <a:pt x="258" y="3059"/>
                      <a:pt x="252" y="3058"/>
                      <a:pt x="245" y="3058"/>
                    </a:cubicBezTo>
                    <a:cubicBezTo>
                      <a:pt x="187" y="3058"/>
                      <a:pt x="137" y="3087"/>
                      <a:pt x="104" y="3133"/>
                    </a:cubicBezTo>
                    <a:cubicBezTo>
                      <a:pt x="1" y="3389"/>
                      <a:pt x="214" y="3697"/>
                      <a:pt x="302" y="3939"/>
                    </a:cubicBezTo>
                    <a:cubicBezTo>
                      <a:pt x="404" y="4203"/>
                      <a:pt x="507" y="4467"/>
                      <a:pt x="617" y="4724"/>
                    </a:cubicBezTo>
                    <a:cubicBezTo>
                      <a:pt x="910" y="5391"/>
                      <a:pt x="1247" y="6036"/>
                      <a:pt x="1629" y="6659"/>
                    </a:cubicBezTo>
                    <a:cubicBezTo>
                      <a:pt x="1761" y="6879"/>
                      <a:pt x="1907" y="7107"/>
                      <a:pt x="2054" y="7327"/>
                    </a:cubicBezTo>
                    <a:cubicBezTo>
                      <a:pt x="2743" y="8338"/>
                      <a:pt x="3520" y="9277"/>
                      <a:pt x="4385" y="10142"/>
                    </a:cubicBezTo>
                    <a:cubicBezTo>
                      <a:pt x="4424" y="10162"/>
                      <a:pt x="4467" y="10175"/>
                      <a:pt x="4508" y="10175"/>
                    </a:cubicBezTo>
                    <a:cubicBezTo>
                      <a:pt x="4529" y="10175"/>
                      <a:pt x="4549" y="10171"/>
                      <a:pt x="4569" y="10164"/>
                    </a:cubicBezTo>
                    <a:cubicBezTo>
                      <a:pt x="6746" y="9739"/>
                      <a:pt x="8887" y="9240"/>
                      <a:pt x="10977" y="8654"/>
                    </a:cubicBezTo>
                    <a:cubicBezTo>
                      <a:pt x="12018" y="8360"/>
                      <a:pt x="13044" y="8045"/>
                      <a:pt x="14049" y="7715"/>
                    </a:cubicBezTo>
                    <a:cubicBezTo>
                      <a:pt x="14518" y="7561"/>
                      <a:pt x="14980" y="7407"/>
                      <a:pt x="15427" y="7231"/>
                    </a:cubicBezTo>
                    <a:cubicBezTo>
                      <a:pt x="15713" y="7121"/>
                      <a:pt x="16190" y="6967"/>
                      <a:pt x="16329" y="6762"/>
                    </a:cubicBezTo>
                    <a:cubicBezTo>
                      <a:pt x="16453" y="6571"/>
                      <a:pt x="16277" y="6322"/>
                      <a:pt x="16204" y="6139"/>
                    </a:cubicBezTo>
                    <a:cubicBezTo>
                      <a:pt x="16094" y="5868"/>
                      <a:pt x="15962" y="5589"/>
                      <a:pt x="15816" y="5318"/>
                    </a:cubicBezTo>
                    <a:cubicBezTo>
                      <a:pt x="15508" y="4739"/>
                      <a:pt x="15170" y="4181"/>
                      <a:pt x="14804" y="3639"/>
                    </a:cubicBezTo>
                    <a:lnTo>
                      <a:pt x="14701" y="3492"/>
                    </a:lnTo>
                    <a:cubicBezTo>
                      <a:pt x="13858" y="2238"/>
                      <a:pt x="12883" y="1073"/>
                      <a:pt x="11805" y="24"/>
                    </a:cubicBezTo>
                    <a:cubicBezTo>
                      <a:pt x="11782" y="8"/>
                      <a:pt x="11757" y="0"/>
                      <a:pt x="11733" y="0"/>
                    </a:cubicBezTo>
                    <a:close/>
                  </a:path>
                </a:pathLst>
              </a:custGeom>
              <a:solidFill>
                <a:srgbClr val="C778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4" name="Google Shape;2164;p52"/>
              <p:cNvSpPr/>
              <p:nvPr/>
            </p:nvSpPr>
            <p:spPr>
              <a:xfrm>
                <a:off x="2430875" y="2101675"/>
                <a:ext cx="477675" cy="289800"/>
              </a:xfrm>
              <a:custGeom>
                <a:avLst/>
                <a:gdLst/>
                <a:ahLst/>
                <a:cxnLst/>
                <a:rect l="l" t="t" r="r" b="b"/>
                <a:pathLst>
                  <a:path w="19107" h="11592" extrusionOk="0">
                    <a:moveTo>
                      <a:pt x="13254" y="815"/>
                    </a:moveTo>
                    <a:cubicBezTo>
                      <a:pt x="13279" y="815"/>
                      <a:pt x="13305" y="822"/>
                      <a:pt x="13329" y="836"/>
                    </a:cubicBezTo>
                    <a:cubicBezTo>
                      <a:pt x="14407" y="1892"/>
                      <a:pt x="15382" y="3050"/>
                      <a:pt x="16225" y="4304"/>
                    </a:cubicBezTo>
                    <a:lnTo>
                      <a:pt x="16321" y="4451"/>
                    </a:lnTo>
                    <a:cubicBezTo>
                      <a:pt x="16695" y="4993"/>
                      <a:pt x="17032" y="5551"/>
                      <a:pt x="17340" y="6130"/>
                    </a:cubicBezTo>
                    <a:cubicBezTo>
                      <a:pt x="17479" y="6408"/>
                      <a:pt x="17611" y="6680"/>
                      <a:pt x="17721" y="6958"/>
                    </a:cubicBezTo>
                    <a:cubicBezTo>
                      <a:pt x="17794" y="7134"/>
                      <a:pt x="17970" y="7383"/>
                      <a:pt x="17846" y="7574"/>
                    </a:cubicBezTo>
                    <a:cubicBezTo>
                      <a:pt x="17707" y="7779"/>
                      <a:pt x="17237" y="7933"/>
                      <a:pt x="16944" y="8051"/>
                    </a:cubicBezTo>
                    <a:cubicBezTo>
                      <a:pt x="16504" y="8227"/>
                      <a:pt x="16028" y="8373"/>
                      <a:pt x="15573" y="8527"/>
                    </a:cubicBezTo>
                    <a:cubicBezTo>
                      <a:pt x="14554" y="8864"/>
                      <a:pt x="13535" y="9172"/>
                      <a:pt x="12494" y="9466"/>
                    </a:cubicBezTo>
                    <a:cubicBezTo>
                      <a:pt x="10404" y="10052"/>
                      <a:pt x="8271" y="10551"/>
                      <a:pt x="6086" y="10983"/>
                    </a:cubicBezTo>
                    <a:lnTo>
                      <a:pt x="6093" y="10983"/>
                    </a:lnTo>
                    <a:cubicBezTo>
                      <a:pt x="6074" y="10988"/>
                      <a:pt x="6054" y="10990"/>
                      <a:pt x="6034" y="10990"/>
                    </a:cubicBezTo>
                    <a:cubicBezTo>
                      <a:pt x="5990" y="10990"/>
                      <a:pt x="5945" y="10979"/>
                      <a:pt x="5910" y="10954"/>
                    </a:cubicBezTo>
                    <a:cubicBezTo>
                      <a:pt x="5045" y="10096"/>
                      <a:pt x="4267" y="9150"/>
                      <a:pt x="3578" y="8139"/>
                    </a:cubicBezTo>
                    <a:cubicBezTo>
                      <a:pt x="3432" y="7919"/>
                      <a:pt x="3285" y="7699"/>
                      <a:pt x="3153" y="7471"/>
                    </a:cubicBezTo>
                    <a:cubicBezTo>
                      <a:pt x="2772" y="6856"/>
                      <a:pt x="2434" y="6210"/>
                      <a:pt x="2141" y="5543"/>
                    </a:cubicBezTo>
                    <a:cubicBezTo>
                      <a:pt x="2031" y="5279"/>
                      <a:pt x="1921" y="5015"/>
                      <a:pt x="1826" y="4751"/>
                    </a:cubicBezTo>
                    <a:cubicBezTo>
                      <a:pt x="1738" y="4517"/>
                      <a:pt x="1525" y="4201"/>
                      <a:pt x="1628" y="3952"/>
                    </a:cubicBezTo>
                    <a:cubicBezTo>
                      <a:pt x="1661" y="3906"/>
                      <a:pt x="1712" y="3878"/>
                      <a:pt x="1769" y="3878"/>
                    </a:cubicBezTo>
                    <a:cubicBezTo>
                      <a:pt x="1776" y="3878"/>
                      <a:pt x="1783" y="3878"/>
                      <a:pt x="1789" y="3879"/>
                    </a:cubicBezTo>
                    <a:cubicBezTo>
                      <a:pt x="3417" y="3050"/>
                      <a:pt x="5389" y="2435"/>
                      <a:pt x="7332" y="1929"/>
                    </a:cubicBezTo>
                    <a:cubicBezTo>
                      <a:pt x="8329" y="1665"/>
                      <a:pt x="9348" y="1437"/>
                      <a:pt x="10382" y="1239"/>
                    </a:cubicBezTo>
                    <a:cubicBezTo>
                      <a:pt x="11262" y="1071"/>
                      <a:pt x="12252" y="851"/>
                      <a:pt x="13175" y="844"/>
                    </a:cubicBezTo>
                    <a:cubicBezTo>
                      <a:pt x="13199" y="824"/>
                      <a:pt x="13226" y="815"/>
                      <a:pt x="13254" y="815"/>
                    </a:cubicBezTo>
                    <a:close/>
                    <a:moveTo>
                      <a:pt x="13703" y="0"/>
                    </a:moveTo>
                    <a:cubicBezTo>
                      <a:pt x="8776" y="660"/>
                      <a:pt x="4209" y="1855"/>
                      <a:pt x="0" y="3578"/>
                    </a:cubicBezTo>
                    <a:cubicBezTo>
                      <a:pt x="455" y="5067"/>
                      <a:pt x="1137" y="6474"/>
                      <a:pt x="2017" y="7765"/>
                    </a:cubicBezTo>
                    <a:cubicBezTo>
                      <a:pt x="2984" y="9172"/>
                      <a:pt x="4121" y="10463"/>
                      <a:pt x="5404" y="11592"/>
                    </a:cubicBezTo>
                    <a:cubicBezTo>
                      <a:pt x="10331" y="10932"/>
                      <a:pt x="14898" y="9744"/>
                      <a:pt x="19107" y="8021"/>
                    </a:cubicBezTo>
                    <a:cubicBezTo>
                      <a:pt x="18645" y="6533"/>
                      <a:pt x="17970" y="5118"/>
                      <a:pt x="17091" y="3835"/>
                    </a:cubicBezTo>
                    <a:cubicBezTo>
                      <a:pt x="16123" y="2420"/>
                      <a:pt x="14986" y="1137"/>
                      <a:pt x="137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5" name="Google Shape;2165;p52"/>
              <p:cNvSpPr/>
              <p:nvPr/>
            </p:nvSpPr>
            <p:spPr>
              <a:xfrm>
                <a:off x="2475400" y="2122750"/>
                <a:ext cx="285050" cy="76100"/>
              </a:xfrm>
              <a:custGeom>
                <a:avLst/>
                <a:gdLst/>
                <a:ahLst/>
                <a:cxnLst/>
                <a:rect l="l" t="t" r="r" b="b"/>
                <a:pathLst>
                  <a:path w="11402" h="3044" extrusionOk="0">
                    <a:moveTo>
                      <a:pt x="11387" y="1"/>
                    </a:moveTo>
                    <a:cubicBezTo>
                      <a:pt x="10463" y="8"/>
                      <a:pt x="9481" y="228"/>
                      <a:pt x="8594" y="396"/>
                    </a:cubicBezTo>
                    <a:cubicBezTo>
                      <a:pt x="7560" y="587"/>
                      <a:pt x="6541" y="822"/>
                      <a:pt x="5544" y="1086"/>
                    </a:cubicBezTo>
                    <a:cubicBezTo>
                      <a:pt x="3601" y="1592"/>
                      <a:pt x="1629" y="2207"/>
                      <a:pt x="1" y="3029"/>
                    </a:cubicBezTo>
                    <a:cubicBezTo>
                      <a:pt x="30" y="3029"/>
                      <a:pt x="60" y="3036"/>
                      <a:pt x="89" y="3043"/>
                    </a:cubicBezTo>
                    <a:cubicBezTo>
                      <a:pt x="1885" y="2413"/>
                      <a:pt x="3645" y="1767"/>
                      <a:pt x="5551" y="1262"/>
                    </a:cubicBezTo>
                    <a:cubicBezTo>
                      <a:pt x="6519" y="1005"/>
                      <a:pt x="7501" y="778"/>
                      <a:pt x="8498" y="587"/>
                    </a:cubicBezTo>
                    <a:cubicBezTo>
                      <a:pt x="9444" y="404"/>
                      <a:pt x="10485" y="308"/>
                      <a:pt x="11402" y="66"/>
                    </a:cubicBezTo>
                    <a:lnTo>
                      <a:pt x="11380" y="44"/>
                    </a:lnTo>
                    <a:cubicBezTo>
                      <a:pt x="11372" y="30"/>
                      <a:pt x="11380" y="8"/>
                      <a:pt x="11387" y="1"/>
                    </a:cubicBezTo>
                    <a:close/>
                  </a:path>
                </a:pathLst>
              </a:custGeom>
              <a:solidFill>
                <a:srgbClr val="C778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6" name="Google Shape;2166;p52"/>
              <p:cNvSpPr/>
              <p:nvPr/>
            </p:nvSpPr>
            <p:spPr>
              <a:xfrm>
                <a:off x="2475400" y="2122750"/>
                <a:ext cx="285050" cy="76100"/>
              </a:xfrm>
              <a:custGeom>
                <a:avLst/>
                <a:gdLst/>
                <a:ahLst/>
                <a:cxnLst/>
                <a:rect l="l" t="t" r="r" b="b"/>
                <a:pathLst>
                  <a:path w="11402" h="3044" extrusionOk="0">
                    <a:moveTo>
                      <a:pt x="11387" y="1"/>
                    </a:moveTo>
                    <a:cubicBezTo>
                      <a:pt x="10463" y="8"/>
                      <a:pt x="9481" y="228"/>
                      <a:pt x="8594" y="396"/>
                    </a:cubicBezTo>
                    <a:cubicBezTo>
                      <a:pt x="7560" y="587"/>
                      <a:pt x="6541" y="822"/>
                      <a:pt x="5544" y="1086"/>
                    </a:cubicBezTo>
                    <a:cubicBezTo>
                      <a:pt x="3601" y="1592"/>
                      <a:pt x="1629" y="2207"/>
                      <a:pt x="1" y="3029"/>
                    </a:cubicBezTo>
                    <a:cubicBezTo>
                      <a:pt x="30" y="3029"/>
                      <a:pt x="60" y="3036"/>
                      <a:pt x="89" y="3043"/>
                    </a:cubicBezTo>
                    <a:cubicBezTo>
                      <a:pt x="1885" y="2413"/>
                      <a:pt x="3645" y="1767"/>
                      <a:pt x="5551" y="1262"/>
                    </a:cubicBezTo>
                    <a:cubicBezTo>
                      <a:pt x="6519" y="1005"/>
                      <a:pt x="7501" y="778"/>
                      <a:pt x="8498" y="587"/>
                    </a:cubicBezTo>
                    <a:cubicBezTo>
                      <a:pt x="9444" y="404"/>
                      <a:pt x="10485" y="308"/>
                      <a:pt x="11402" y="66"/>
                    </a:cubicBezTo>
                    <a:lnTo>
                      <a:pt x="11380" y="44"/>
                    </a:lnTo>
                    <a:cubicBezTo>
                      <a:pt x="11372" y="30"/>
                      <a:pt x="11380" y="8"/>
                      <a:pt x="11387" y="1"/>
                    </a:cubicBezTo>
                    <a:close/>
                  </a:path>
                </a:pathLst>
              </a:custGeom>
              <a:solidFill>
                <a:srgbClr val="C778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7" name="Google Shape;2167;p52"/>
              <p:cNvSpPr/>
              <p:nvPr/>
            </p:nvSpPr>
            <p:spPr>
              <a:xfrm>
                <a:off x="2477425" y="2124400"/>
                <a:ext cx="397225" cy="246125"/>
              </a:xfrm>
              <a:custGeom>
                <a:avLst/>
                <a:gdLst/>
                <a:ahLst/>
                <a:cxnLst/>
                <a:rect l="l" t="t" r="r" b="b"/>
                <a:pathLst>
                  <a:path w="15889" h="9845" extrusionOk="0">
                    <a:moveTo>
                      <a:pt x="11321" y="0"/>
                    </a:moveTo>
                    <a:cubicBezTo>
                      <a:pt x="10404" y="235"/>
                      <a:pt x="9363" y="338"/>
                      <a:pt x="8417" y="521"/>
                    </a:cubicBezTo>
                    <a:cubicBezTo>
                      <a:pt x="7413" y="712"/>
                      <a:pt x="6431" y="939"/>
                      <a:pt x="5470" y="1196"/>
                    </a:cubicBezTo>
                    <a:cubicBezTo>
                      <a:pt x="3564" y="1694"/>
                      <a:pt x="1804" y="2339"/>
                      <a:pt x="8" y="2977"/>
                    </a:cubicBezTo>
                    <a:cubicBezTo>
                      <a:pt x="30" y="2985"/>
                      <a:pt x="45" y="2999"/>
                      <a:pt x="59" y="3014"/>
                    </a:cubicBezTo>
                    <a:cubicBezTo>
                      <a:pt x="67" y="3029"/>
                      <a:pt x="67" y="3043"/>
                      <a:pt x="67" y="3058"/>
                    </a:cubicBezTo>
                    <a:cubicBezTo>
                      <a:pt x="1" y="3241"/>
                      <a:pt x="169" y="3505"/>
                      <a:pt x="235" y="3681"/>
                    </a:cubicBezTo>
                    <a:cubicBezTo>
                      <a:pt x="301" y="3879"/>
                      <a:pt x="374" y="4070"/>
                      <a:pt x="455" y="4260"/>
                    </a:cubicBezTo>
                    <a:cubicBezTo>
                      <a:pt x="616" y="4656"/>
                      <a:pt x="792" y="5045"/>
                      <a:pt x="990" y="5433"/>
                    </a:cubicBezTo>
                    <a:cubicBezTo>
                      <a:pt x="1298" y="6020"/>
                      <a:pt x="1636" y="6592"/>
                      <a:pt x="2009" y="7142"/>
                    </a:cubicBezTo>
                    <a:cubicBezTo>
                      <a:pt x="2119" y="7310"/>
                      <a:pt x="2229" y="7472"/>
                      <a:pt x="2347" y="7633"/>
                    </a:cubicBezTo>
                    <a:cubicBezTo>
                      <a:pt x="2823" y="8285"/>
                      <a:pt x="3337" y="8909"/>
                      <a:pt x="3886" y="9495"/>
                    </a:cubicBezTo>
                    <a:cubicBezTo>
                      <a:pt x="3982" y="9598"/>
                      <a:pt x="4055" y="9722"/>
                      <a:pt x="4216" y="9788"/>
                    </a:cubicBezTo>
                    <a:cubicBezTo>
                      <a:pt x="4319" y="9831"/>
                      <a:pt x="4345" y="9844"/>
                      <a:pt x="4370" y="9844"/>
                    </a:cubicBezTo>
                    <a:cubicBezTo>
                      <a:pt x="4398" y="9844"/>
                      <a:pt x="4425" y="9829"/>
                      <a:pt x="4546" y="9818"/>
                    </a:cubicBezTo>
                    <a:cubicBezTo>
                      <a:pt x="4832" y="9796"/>
                      <a:pt x="5140" y="9700"/>
                      <a:pt x="5419" y="9642"/>
                    </a:cubicBezTo>
                    <a:cubicBezTo>
                      <a:pt x="5998" y="9517"/>
                      <a:pt x="6570" y="9393"/>
                      <a:pt x="7142" y="9261"/>
                    </a:cubicBezTo>
                    <a:cubicBezTo>
                      <a:pt x="9385" y="8740"/>
                      <a:pt x="11585" y="8117"/>
                      <a:pt x="13689" y="7413"/>
                    </a:cubicBezTo>
                    <a:cubicBezTo>
                      <a:pt x="14254" y="7230"/>
                      <a:pt x="14943" y="7046"/>
                      <a:pt x="15412" y="6768"/>
                    </a:cubicBezTo>
                    <a:cubicBezTo>
                      <a:pt x="15888" y="6489"/>
                      <a:pt x="15551" y="6057"/>
                      <a:pt x="15405" y="5719"/>
                    </a:cubicBezTo>
                    <a:cubicBezTo>
                      <a:pt x="15082" y="5045"/>
                      <a:pt x="14715" y="4392"/>
                      <a:pt x="14298" y="3769"/>
                    </a:cubicBezTo>
                    <a:cubicBezTo>
                      <a:pt x="14239" y="3681"/>
                      <a:pt x="14180" y="3593"/>
                      <a:pt x="14122" y="3505"/>
                    </a:cubicBezTo>
                    <a:cubicBezTo>
                      <a:pt x="13308" y="2303"/>
                      <a:pt x="12340" y="1144"/>
                      <a:pt x="1132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8" name="Google Shape;2168;p52"/>
              <p:cNvSpPr/>
              <p:nvPr/>
            </p:nvSpPr>
            <p:spPr>
              <a:xfrm>
                <a:off x="2565950" y="2302200"/>
                <a:ext cx="343150" cy="103400"/>
              </a:xfrm>
              <a:custGeom>
                <a:avLst/>
                <a:gdLst/>
                <a:ahLst/>
                <a:cxnLst/>
                <a:rect l="l" t="t" r="r" b="b"/>
                <a:pathLst>
                  <a:path w="13726" h="4136" extrusionOk="0">
                    <a:moveTo>
                      <a:pt x="13704" y="0"/>
                    </a:moveTo>
                    <a:cubicBezTo>
                      <a:pt x="9495" y="1723"/>
                      <a:pt x="4935" y="2911"/>
                      <a:pt x="1" y="3571"/>
                    </a:cubicBezTo>
                    <a:lnTo>
                      <a:pt x="23" y="4135"/>
                    </a:lnTo>
                    <a:cubicBezTo>
                      <a:pt x="4950" y="3476"/>
                      <a:pt x="9517" y="2281"/>
                      <a:pt x="13726" y="558"/>
                    </a:cubicBezTo>
                    <a:lnTo>
                      <a:pt x="13704" y="0"/>
                    </a:lnTo>
                    <a:close/>
                  </a:path>
                </a:pathLst>
              </a:custGeom>
              <a:solidFill>
                <a:srgbClr val="C778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9" name="Google Shape;2169;p52"/>
              <p:cNvSpPr/>
              <p:nvPr/>
            </p:nvSpPr>
            <p:spPr>
              <a:xfrm>
                <a:off x="2565950" y="2302200"/>
                <a:ext cx="343150" cy="103400"/>
              </a:xfrm>
              <a:custGeom>
                <a:avLst/>
                <a:gdLst/>
                <a:ahLst/>
                <a:cxnLst/>
                <a:rect l="l" t="t" r="r" b="b"/>
                <a:pathLst>
                  <a:path w="13726" h="4136" extrusionOk="0">
                    <a:moveTo>
                      <a:pt x="13704" y="0"/>
                    </a:moveTo>
                    <a:cubicBezTo>
                      <a:pt x="9495" y="1723"/>
                      <a:pt x="4935" y="2911"/>
                      <a:pt x="1" y="3571"/>
                    </a:cubicBezTo>
                    <a:lnTo>
                      <a:pt x="23" y="4135"/>
                    </a:lnTo>
                    <a:cubicBezTo>
                      <a:pt x="4950" y="3476"/>
                      <a:pt x="9517" y="2281"/>
                      <a:pt x="13726" y="558"/>
                    </a:cubicBezTo>
                    <a:lnTo>
                      <a:pt x="1370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0" name="Google Shape;2170;p52"/>
              <p:cNvSpPr/>
              <p:nvPr/>
            </p:nvSpPr>
            <p:spPr>
              <a:xfrm>
                <a:off x="2430875" y="2191125"/>
                <a:ext cx="135650" cy="214300"/>
              </a:xfrm>
              <a:custGeom>
                <a:avLst/>
                <a:gdLst/>
                <a:ahLst/>
                <a:cxnLst/>
                <a:rect l="l" t="t" r="r" b="b"/>
                <a:pathLst>
                  <a:path w="5426" h="8572" extrusionOk="0">
                    <a:moveTo>
                      <a:pt x="0" y="0"/>
                    </a:moveTo>
                    <a:lnTo>
                      <a:pt x="22" y="557"/>
                    </a:lnTo>
                    <a:cubicBezTo>
                      <a:pt x="484" y="2046"/>
                      <a:pt x="1159" y="3454"/>
                      <a:pt x="2039" y="4744"/>
                    </a:cubicBezTo>
                    <a:cubicBezTo>
                      <a:pt x="3006" y="6159"/>
                      <a:pt x="4143" y="7442"/>
                      <a:pt x="5426" y="8571"/>
                    </a:cubicBezTo>
                    <a:lnTo>
                      <a:pt x="5404" y="8014"/>
                    </a:lnTo>
                    <a:cubicBezTo>
                      <a:pt x="4121" y="6885"/>
                      <a:pt x="2984" y="5594"/>
                      <a:pt x="2017" y="4187"/>
                    </a:cubicBezTo>
                    <a:cubicBezTo>
                      <a:pt x="1137" y="2896"/>
                      <a:pt x="455" y="1489"/>
                      <a:pt x="0" y="0"/>
                    </a:cubicBezTo>
                    <a:close/>
                  </a:path>
                </a:pathLst>
              </a:custGeom>
              <a:solidFill>
                <a:srgbClr val="C778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1" name="Google Shape;2171;p52"/>
              <p:cNvSpPr/>
              <p:nvPr/>
            </p:nvSpPr>
            <p:spPr>
              <a:xfrm>
                <a:off x="2430875" y="2191125"/>
                <a:ext cx="135650" cy="214300"/>
              </a:xfrm>
              <a:custGeom>
                <a:avLst/>
                <a:gdLst/>
                <a:ahLst/>
                <a:cxnLst/>
                <a:rect l="l" t="t" r="r" b="b"/>
                <a:pathLst>
                  <a:path w="5426" h="8572" extrusionOk="0">
                    <a:moveTo>
                      <a:pt x="0" y="0"/>
                    </a:moveTo>
                    <a:lnTo>
                      <a:pt x="22" y="557"/>
                    </a:lnTo>
                    <a:cubicBezTo>
                      <a:pt x="484" y="2046"/>
                      <a:pt x="1159" y="3454"/>
                      <a:pt x="2039" y="4744"/>
                    </a:cubicBezTo>
                    <a:cubicBezTo>
                      <a:pt x="3006" y="6159"/>
                      <a:pt x="4143" y="7442"/>
                      <a:pt x="5426" y="8571"/>
                    </a:cubicBezTo>
                    <a:lnTo>
                      <a:pt x="5404" y="8014"/>
                    </a:lnTo>
                    <a:cubicBezTo>
                      <a:pt x="4121" y="6885"/>
                      <a:pt x="2984" y="5594"/>
                      <a:pt x="2017" y="4187"/>
                    </a:cubicBezTo>
                    <a:cubicBezTo>
                      <a:pt x="1137" y="2896"/>
                      <a:pt x="455" y="1489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2" name="Google Shape;2172;p52"/>
              <p:cNvSpPr/>
              <p:nvPr/>
            </p:nvSpPr>
            <p:spPr>
              <a:xfrm>
                <a:off x="2469350" y="1523200"/>
                <a:ext cx="432425" cy="133275"/>
              </a:xfrm>
              <a:custGeom>
                <a:avLst/>
                <a:gdLst/>
                <a:ahLst/>
                <a:cxnLst/>
                <a:rect l="l" t="t" r="r" b="b"/>
                <a:pathLst>
                  <a:path w="17297" h="5331" extrusionOk="0">
                    <a:moveTo>
                      <a:pt x="8645" y="0"/>
                    </a:moveTo>
                    <a:cubicBezTo>
                      <a:pt x="3872" y="0"/>
                      <a:pt x="1" y="1195"/>
                      <a:pt x="1" y="2669"/>
                    </a:cubicBezTo>
                    <a:cubicBezTo>
                      <a:pt x="1" y="4143"/>
                      <a:pt x="3872" y="5330"/>
                      <a:pt x="8645" y="5330"/>
                    </a:cubicBezTo>
                    <a:cubicBezTo>
                      <a:pt x="13425" y="5330"/>
                      <a:pt x="17297" y="4143"/>
                      <a:pt x="17297" y="2669"/>
                    </a:cubicBezTo>
                    <a:cubicBezTo>
                      <a:pt x="17297" y="1195"/>
                      <a:pt x="13425" y="0"/>
                      <a:pt x="8645" y="0"/>
                    </a:cubicBezTo>
                    <a:close/>
                  </a:path>
                </a:pathLst>
              </a:custGeom>
              <a:solidFill>
                <a:srgbClr val="FFEE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3" name="Google Shape;2173;p52"/>
              <p:cNvSpPr/>
              <p:nvPr/>
            </p:nvSpPr>
            <p:spPr>
              <a:xfrm>
                <a:off x="2469350" y="1523200"/>
                <a:ext cx="432425" cy="133275"/>
              </a:xfrm>
              <a:custGeom>
                <a:avLst/>
                <a:gdLst/>
                <a:ahLst/>
                <a:cxnLst/>
                <a:rect l="l" t="t" r="r" b="b"/>
                <a:pathLst>
                  <a:path w="17297" h="5331" extrusionOk="0">
                    <a:moveTo>
                      <a:pt x="8645" y="0"/>
                    </a:moveTo>
                    <a:cubicBezTo>
                      <a:pt x="3872" y="0"/>
                      <a:pt x="1" y="1195"/>
                      <a:pt x="1" y="2669"/>
                    </a:cubicBezTo>
                    <a:cubicBezTo>
                      <a:pt x="1" y="4143"/>
                      <a:pt x="3872" y="5330"/>
                      <a:pt x="8645" y="5330"/>
                    </a:cubicBezTo>
                    <a:cubicBezTo>
                      <a:pt x="13425" y="5330"/>
                      <a:pt x="17297" y="4143"/>
                      <a:pt x="17297" y="2669"/>
                    </a:cubicBezTo>
                    <a:cubicBezTo>
                      <a:pt x="17297" y="1195"/>
                      <a:pt x="13425" y="0"/>
                      <a:pt x="8645" y="0"/>
                    </a:cubicBezTo>
                    <a:close/>
                  </a:path>
                </a:pathLst>
              </a:custGeom>
              <a:solidFill>
                <a:srgbClr val="FFEE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4" name="Google Shape;2174;p52"/>
              <p:cNvSpPr/>
              <p:nvPr/>
            </p:nvSpPr>
            <p:spPr>
              <a:xfrm>
                <a:off x="2469725" y="1589900"/>
                <a:ext cx="431500" cy="648900"/>
              </a:xfrm>
              <a:custGeom>
                <a:avLst/>
                <a:gdLst/>
                <a:ahLst/>
                <a:cxnLst/>
                <a:rect l="l" t="t" r="r" b="b"/>
                <a:pathLst>
                  <a:path w="17260" h="25956" extrusionOk="0">
                    <a:moveTo>
                      <a:pt x="1" y="1"/>
                    </a:moveTo>
                    <a:lnTo>
                      <a:pt x="2508" y="25956"/>
                    </a:lnTo>
                    <a:lnTo>
                      <a:pt x="14987" y="25956"/>
                    </a:lnTo>
                    <a:lnTo>
                      <a:pt x="17260" y="1"/>
                    </a:lnTo>
                    <a:close/>
                  </a:path>
                </a:pathLst>
              </a:custGeom>
              <a:solidFill>
                <a:srgbClr val="FFEE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5" name="Google Shape;2175;p52"/>
              <p:cNvSpPr/>
              <p:nvPr/>
            </p:nvSpPr>
            <p:spPr>
              <a:xfrm>
                <a:off x="2469725" y="1589900"/>
                <a:ext cx="431500" cy="648900"/>
              </a:xfrm>
              <a:custGeom>
                <a:avLst/>
                <a:gdLst/>
                <a:ahLst/>
                <a:cxnLst/>
                <a:rect l="l" t="t" r="r" b="b"/>
                <a:pathLst>
                  <a:path w="17260" h="25956" extrusionOk="0">
                    <a:moveTo>
                      <a:pt x="1" y="1"/>
                    </a:moveTo>
                    <a:lnTo>
                      <a:pt x="2508" y="25956"/>
                    </a:lnTo>
                    <a:lnTo>
                      <a:pt x="14987" y="25956"/>
                    </a:lnTo>
                    <a:lnTo>
                      <a:pt x="1726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6" name="Google Shape;2176;p52"/>
              <p:cNvSpPr/>
              <p:nvPr/>
            </p:nvSpPr>
            <p:spPr>
              <a:xfrm>
                <a:off x="2528750" y="2172250"/>
                <a:ext cx="318950" cy="133075"/>
              </a:xfrm>
              <a:custGeom>
                <a:avLst/>
                <a:gdLst/>
                <a:ahLst/>
                <a:cxnLst/>
                <a:rect l="l" t="t" r="r" b="b"/>
                <a:pathLst>
                  <a:path w="12758" h="5323" extrusionOk="0">
                    <a:moveTo>
                      <a:pt x="6372" y="0"/>
                    </a:moveTo>
                    <a:cubicBezTo>
                      <a:pt x="2794" y="0"/>
                      <a:pt x="0" y="1188"/>
                      <a:pt x="140" y="2662"/>
                    </a:cubicBezTo>
                    <a:cubicBezTo>
                      <a:pt x="286" y="4135"/>
                      <a:pt x="3080" y="5323"/>
                      <a:pt x="6394" y="5323"/>
                    </a:cubicBezTo>
                    <a:cubicBezTo>
                      <a:pt x="9708" y="5323"/>
                      <a:pt x="12501" y="4135"/>
                      <a:pt x="12626" y="2662"/>
                    </a:cubicBezTo>
                    <a:cubicBezTo>
                      <a:pt x="12758" y="1188"/>
                      <a:pt x="9957" y="0"/>
                      <a:pt x="6372" y="0"/>
                    </a:cubicBezTo>
                    <a:close/>
                  </a:path>
                </a:pathLst>
              </a:custGeom>
              <a:solidFill>
                <a:srgbClr val="FFEE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7" name="Google Shape;2177;p52"/>
              <p:cNvSpPr/>
              <p:nvPr/>
            </p:nvSpPr>
            <p:spPr>
              <a:xfrm>
                <a:off x="2528750" y="2172250"/>
                <a:ext cx="318950" cy="133075"/>
              </a:xfrm>
              <a:custGeom>
                <a:avLst/>
                <a:gdLst/>
                <a:ahLst/>
                <a:cxnLst/>
                <a:rect l="l" t="t" r="r" b="b"/>
                <a:pathLst>
                  <a:path w="12758" h="5323" extrusionOk="0">
                    <a:moveTo>
                      <a:pt x="6372" y="0"/>
                    </a:moveTo>
                    <a:cubicBezTo>
                      <a:pt x="2794" y="0"/>
                      <a:pt x="0" y="1188"/>
                      <a:pt x="140" y="2662"/>
                    </a:cubicBezTo>
                    <a:cubicBezTo>
                      <a:pt x="286" y="4135"/>
                      <a:pt x="3080" y="5323"/>
                      <a:pt x="6394" y="5323"/>
                    </a:cubicBezTo>
                    <a:cubicBezTo>
                      <a:pt x="9708" y="5323"/>
                      <a:pt x="12501" y="4135"/>
                      <a:pt x="12626" y="2662"/>
                    </a:cubicBezTo>
                    <a:cubicBezTo>
                      <a:pt x="12758" y="1188"/>
                      <a:pt x="9957" y="0"/>
                      <a:pt x="6372" y="0"/>
                    </a:cubicBezTo>
                    <a:close/>
                  </a:path>
                </a:pathLst>
              </a:custGeom>
              <a:solidFill>
                <a:srgbClr val="FFEE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8" name="Google Shape;2178;p52"/>
              <p:cNvSpPr/>
              <p:nvPr/>
            </p:nvSpPr>
            <p:spPr>
              <a:xfrm>
                <a:off x="2514625" y="1781450"/>
                <a:ext cx="339850" cy="422700"/>
              </a:xfrm>
              <a:custGeom>
                <a:avLst/>
                <a:gdLst/>
                <a:ahLst/>
                <a:cxnLst/>
                <a:rect l="l" t="t" r="r" b="b"/>
                <a:pathLst>
                  <a:path w="13594" h="16908" extrusionOk="0">
                    <a:moveTo>
                      <a:pt x="1" y="1"/>
                    </a:moveTo>
                    <a:cubicBezTo>
                      <a:pt x="404" y="6731"/>
                      <a:pt x="463" y="7523"/>
                      <a:pt x="1189" y="14261"/>
                    </a:cubicBezTo>
                    <a:cubicBezTo>
                      <a:pt x="1211" y="14481"/>
                      <a:pt x="1233" y="14701"/>
                      <a:pt x="1255" y="14921"/>
                    </a:cubicBezTo>
                    <a:cubicBezTo>
                      <a:pt x="1761" y="16050"/>
                      <a:pt x="4143" y="16908"/>
                      <a:pt x="6944" y="16908"/>
                    </a:cubicBezTo>
                    <a:cubicBezTo>
                      <a:pt x="9935" y="16908"/>
                      <a:pt x="12443" y="15925"/>
                      <a:pt x="12692" y="14694"/>
                    </a:cubicBezTo>
                    <a:cubicBezTo>
                      <a:pt x="12700" y="14613"/>
                      <a:pt x="12707" y="14525"/>
                      <a:pt x="12714" y="14437"/>
                    </a:cubicBezTo>
                    <a:cubicBezTo>
                      <a:pt x="13169" y="7640"/>
                      <a:pt x="12941" y="6790"/>
                      <a:pt x="1359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9" name="Google Shape;2179;p52"/>
              <p:cNvSpPr/>
              <p:nvPr/>
            </p:nvSpPr>
            <p:spPr>
              <a:xfrm>
                <a:off x="2501800" y="1605125"/>
                <a:ext cx="364975" cy="224750"/>
              </a:xfrm>
              <a:custGeom>
                <a:avLst/>
                <a:gdLst/>
                <a:ahLst/>
                <a:cxnLst/>
                <a:rect l="l" t="t" r="r" b="b"/>
                <a:pathLst>
                  <a:path w="14599" h="8990" extrusionOk="0">
                    <a:moveTo>
                      <a:pt x="125" y="1467"/>
                    </a:moveTo>
                    <a:cubicBezTo>
                      <a:pt x="257" y="3007"/>
                      <a:pt x="1" y="1"/>
                      <a:pt x="499" y="6797"/>
                    </a:cubicBezTo>
                    <a:lnTo>
                      <a:pt x="521" y="7054"/>
                    </a:lnTo>
                    <a:cubicBezTo>
                      <a:pt x="807" y="8285"/>
                      <a:pt x="3696" y="8989"/>
                      <a:pt x="7325" y="8989"/>
                    </a:cubicBezTo>
                    <a:cubicBezTo>
                      <a:pt x="10727" y="8989"/>
                      <a:pt x="13528" y="8175"/>
                      <a:pt x="14107" y="7054"/>
                    </a:cubicBezTo>
                    <a:lnTo>
                      <a:pt x="14173" y="6387"/>
                    </a:lnTo>
                    <a:cubicBezTo>
                      <a:pt x="14459" y="3498"/>
                      <a:pt x="14554" y="2508"/>
                      <a:pt x="14598" y="1467"/>
                    </a:cubicBezTo>
                    <a:close/>
                  </a:path>
                </a:pathLst>
              </a:custGeom>
              <a:solidFill>
                <a:srgbClr val="FFF4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0" name="Google Shape;2180;p52"/>
              <p:cNvSpPr/>
              <p:nvPr/>
            </p:nvSpPr>
            <p:spPr>
              <a:xfrm>
                <a:off x="2501800" y="1605125"/>
                <a:ext cx="364975" cy="224750"/>
              </a:xfrm>
              <a:custGeom>
                <a:avLst/>
                <a:gdLst/>
                <a:ahLst/>
                <a:cxnLst/>
                <a:rect l="l" t="t" r="r" b="b"/>
                <a:pathLst>
                  <a:path w="14599" h="8990" extrusionOk="0">
                    <a:moveTo>
                      <a:pt x="125" y="1467"/>
                    </a:moveTo>
                    <a:cubicBezTo>
                      <a:pt x="257" y="3007"/>
                      <a:pt x="1" y="1"/>
                      <a:pt x="499" y="6797"/>
                    </a:cubicBezTo>
                    <a:lnTo>
                      <a:pt x="521" y="7054"/>
                    </a:lnTo>
                    <a:cubicBezTo>
                      <a:pt x="807" y="8285"/>
                      <a:pt x="3696" y="8989"/>
                      <a:pt x="7325" y="8989"/>
                    </a:cubicBezTo>
                    <a:cubicBezTo>
                      <a:pt x="10727" y="8989"/>
                      <a:pt x="13528" y="8175"/>
                      <a:pt x="14107" y="7054"/>
                    </a:cubicBezTo>
                    <a:lnTo>
                      <a:pt x="14173" y="6387"/>
                    </a:lnTo>
                    <a:cubicBezTo>
                      <a:pt x="14459" y="3498"/>
                      <a:pt x="14554" y="2508"/>
                      <a:pt x="14598" y="146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1" name="Google Shape;2181;p52"/>
              <p:cNvSpPr/>
              <p:nvPr/>
            </p:nvSpPr>
            <p:spPr>
              <a:xfrm>
                <a:off x="2502350" y="1584775"/>
                <a:ext cx="366425" cy="114050"/>
              </a:xfrm>
              <a:custGeom>
                <a:avLst/>
                <a:gdLst/>
                <a:ahLst/>
                <a:cxnLst/>
                <a:rect l="l" t="t" r="r" b="b"/>
                <a:pathLst>
                  <a:path w="14657" h="4562" extrusionOk="0">
                    <a:moveTo>
                      <a:pt x="7325" y="1"/>
                    </a:moveTo>
                    <a:cubicBezTo>
                      <a:pt x="3234" y="1"/>
                      <a:pt x="1" y="1020"/>
                      <a:pt x="103" y="2281"/>
                    </a:cubicBezTo>
                    <a:cubicBezTo>
                      <a:pt x="206" y="3542"/>
                      <a:pt x="3454" y="4561"/>
                      <a:pt x="7347" y="4561"/>
                    </a:cubicBezTo>
                    <a:cubicBezTo>
                      <a:pt x="11240" y="4561"/>
                      <a:pt x="14474" y="3542"/>
                      <a:pt x="14562" y="2281"/>
                    </a:cubicBezTo>
                    <a:cubicBezTo>
                      <a:pt x="14657" y="1020"/>
                      <a:pt x="11416" y="1"/>
                      <a:pt x="7325" y="1"/>
                    </a:cubicBezTo>
                    <a:close/>
                  </a:path>
                </a:pathLst>
              </a:custGeom>
              <a:solidFill>
                <a:srgbClr val="FFF4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2" name="Google Shape;2182;p52"/>
              <p:cNvSpPr/>
              <p:nvPr/>
            </p:nvSpPr>
            <p:spPr>
              <a:xfrm>
                <a:off x="2502350" y="1584775"/>
                <a:ext cx="366425" cy="114050"/>
              </a:xfrm>
              <a:custGeom>
                <a:avLst/>
                <a:gdLst/>
                <a:ahLst/>
                <a:cxnLst/>
                <a:rect l="l" t="t" r="r" b="b"/>
                <a:pathLst>
                  <a:path w="14657" h="4562" extrusionOk="0">
                    <a:moveTo>
                      <a:pt x="7325" y="1"/>
                    </a:moveTo>
                    <a:cubicBezTo>
                      <a:pt x="3234" y="1"/>
                      <a:pt x="1" y="1020"/>
                      <a:pt x="103" y="2281"/>
                    </a:cubicBezTo>
                    <a:cubicBezTo>
                      <a:pt x="206" y="3542"/>
                      <a:pt x="3454" y="4561"/>
                      <a:pt x="7347" y="4561"/>
                    </a:cubicBezTo>
                    <a:cubicBezTo>
                      <a:pt x="11240" y="4561"/>
                      <a:pt x="14474" y="3542"/>
                      <a:pt x="14562" y="2281"/>
                    </a:cubicBezTo>
                    <a:cubicBezTo>
                      <a:pt x="14657" y="1020"/>
                      <a:pt x="11416" y="1"/>
                      <a:pt x="73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3" name="Google Shape;2183;p52"/>
              <p:cNvSpPr/>
              <p:nvPr/>
            </p:nvSpPr>
            <p:spPr>
              <a:xfrm>
                <a:off x="2538100" y="1805650"/>
                <a:ext cx="84875" cy="369725"/>
              </a:xfrm>
              <a:custGeom>
                <a:avLst/>
                <a:gdLst/>
                <a:ahLst/>
                <a:cxnLst/>
                <a:rect l="l" t="t" r="r" b="b"/>
                <a:pathLst>
                  <a:path w="3395" h="14789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84" y="2200"/>
                      <a:pt x="338" y="4392"/>
                      <a:pt x="484" y="6584"/>
                    </a:cubicBezTo>
                    <a:lnTo>
                      <a:pt x="895" y="12663"/>
                    </a:lnTo>
                    <a:cubicBezTo>
                      <a:pt x="917" y="12992"/>
                      <a:pt x="946" y="13344"/>
                      <a:pt x="1085" y="13623"/>
                    </a:cubicBezTo>
                    <a:cubicBezTo>
                      <a:pt x="1203" y="13836"/>
                      <a:pt x="1379" y="14019"/>
                      <a:pt x="1584" y="14151"/>
                    </a:cubicBezTo>
                    <a:cubicBezTo>
                      <a:pt x="2083" y="14517"/>
                      <a:pt x="2684" y="14745"/>
                      <a:pt x="3307" y="14789"/>
                    </a:cubicBezTo>
                    <a:cubicBezTo>
                      <a:pt x="3395" y="11973"/>
                      <a:pt x="3241" y="9151"/>
                      <a:pt x="2838" y="6357"/>
                    </a:cubicBezTo>
                    <a:cubicBezTo>
                      <a:pt x="2706" y="5521"/>
                      <a:pt x="2559" y="4693"/>
                      <a:pt x="2479" y="3857"/>
                    </a:cubicBezTo>
                    <a:cubicBezTo>
                      <a:pt x="2369" y="2809"/>
                      <a:pt x="2369" y="1760"/>
                      <a:pt x="2376" y="704"/>
                    </a:cubicBezTo>
                    <a:cubicBezTo>
                      <a:pt x="1393" y="543"/>
                      <a:pt x="580" y="308"/>
                      <a:pt x="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4" name="Google Shape;2184;p52"/>
              <p:cNvSpPr/>
              <p:nvPr/>
            </p:nvSpPr>
            <p:spPr>
              <a:xfrm>
                <a:off x="2526175" y="1691100"/>
                <a:ext cx="71325" cy="132175"/>
              </a:xfrm>
              <a:custGeom>
                <a:avLst/>
                <a:gdLst/>
                <a:ahLst/>
                <a:cxnLst/>
                <a:rect l="l" t="t" r="r" b="b"/>
                <a:pathLst>
                  <a:path w="2853" h="5287" extrusionOk="0">
                    <a:moveTo>
                      <a:pt x="1" y="0"/>
                    </a:moveTo>
                    <a:cubicBezTo>
                      <a:pt x="155" y="1203"/>
                      <a:pt x="279" y="2405"/>
                      <a:pt x="389" y="3615"/>
                    </a:cubicBezTo>
                    <a:cubicBezTo>
                      <a:pt x="419" y="3937"/>
                      <a:pt x="448" y="4253"/>
                      <a:pt x="477" y="4583"/>
                    </a:cubicBezTo>
                    <a:cubicBezTo>
                      <a:pt x="1057" y="4883"/>
                      <a:pt x="1870" y="5132"/>
                      <a:pt x="2846" y="5286"/>
                    </a:cubicBezTo>
                    <a:cubicBezTo>
                      <a:pt x="2846" y="4854"/>
                      <a:pt x="2853" y="4421"/>
                      <a:pt x="2846" y="3989"/>
                    </a:cubicBezTo>
                    <a:lnTo>
                      <a:pt x="2846" y="3615"/>
                    </a:lnTo>
                    <a:cubicBezTo>
                      <a:pt x="2831" y="2669"/>
                      <a:pt x="2787" y="1723"/>
                      <a:pt x="2714" y="777"/>
                    </a:cubicBezTo>
                    <a:cubicBezTo>
                      <a:pt x="1797" y="609"/>
                      <a:pt x="873" y="374"/>
                      <a:pt x="1" y="0"/>
                    </a:cubicBezTo>
                    <a:close/>
                  </a:path>
                </a:pathLst>
              </a:custGeom>
              <a:solidFill>
                <a:srgbClr val="FFF4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5" name="Google Shape;2185;p52"/>
              <p:cNvSpPr/>
              <p:nvPr/>
            </p:nvSpPr>
            <p:spPr>
              <a:xfrm>
                <a:off x="2548250" y="2181925"/>
                <a:ext cx="281125" cy="49100"/>
              </a:xfrm>
              <a:custGeom>
                <a:avLst/>
                <a:gdLst/>
                <a:ahLst/>
                <a:cxnLst/>
                <a:rect l="l" t="t" r="r" b="b"/>
                <a:pathLst>
                  <a:path w="11245" h="1964" extrusionOk="0">
                    <a:moveTo>
                      <a:pt x="11126" y="1"/>
                    </a:moveTo>
                    <a:cubicBezTo>
                      <a:pt x="11113" y="1"/>
                      <a:pt x="11098" y="6"/>
                      <a:pt x="11083" y="16"/>
                    </a:cubicBezTo>
                    <a:cubicBezTo>
                      <a:pt x="10211" y="647"/>
                      <a:pt x="9316" y="1123"/>
                      <a:pt x="8392" y="1373"/>
                    </a:cubicBezTo>
                    <a:cubicBezTo>
                      <a:pt x="7447" y="1629"/>
                      <a:pt x="6479" y="1673"/>
                      <a:pt x="5533" y="1725"/>
                    </a:cubicBezTo>
                    <a:cubicBezTo>
                      <a:pt x="5377" y="1733"/>
                      <a:pt x="5222" y="1737"/>
                      <a:pt x="5067" y="1737"/>
                    </a:cubicBezTo>
                    <a:cubicBezTo>
                      <a:pt x="4250" y="1737"/>
                      <a:pt x="3442" y="1624"/>
                      <a:pt x="2659" y="1402"/>
                    </a:cubicBezTo>
                    <a:cubicBezTo>
                      <a:pt x="1779" y="1160"/>
                      <a:pt x="914" y="918"/>
                      <a:pt x="93" y="273"/>
                    </a:cubicBezTo>
                    <a:cubicBezTo>
                      <a:pt x="82" y="264"/>
                      <a:pt x="71" y="260"/>
                      <a:pt x="62" y="260"/>
                    </a:cubicBezTo>
                    <a:cubicBezTo>
                      <a:pt x="17" y="260"/>
                      <a:pt x="0" y="349"/>
                      <a:pt x="49" y="398"/>
                    </a:cubicBezTo>
                    <a:cubicBezTo>
                      <a:pt x="826" y="1167"/>
                      <a:pt x="1765" y="1365"/>
                      <a:pt x="2630" y="1607"/>
                    </a:cubicBezTo>
                    <a:cubicBezTo>
                      <a:pt x="3425" y="1843"/>
                      <a:pt x="4252" y="1964"/>
                      <a:pt x="5083" y="1964"/>
                    </a:cubicBezTo>
                    <a:cubicBezTo>
                      <a:pt x="5233" y="1964"/>
                      <a:pt x="5383" y="1960"/>
                      <a:pt x="5533" y="1952"/>
                    </a:cubicBezTo>
                    <a:cubicBezTo>
                      <a:pt x="7454" y="1849"/>
                      <a:pt x="9331" y="1607"/>
                      <a:pt x="11157" y="229"/>
                    </a:cubicBezTo>
                    <a:cubicBezTo>
                      <a:pt x="11244" y="160"/>
                      <a:pt x="11204" y="1"/>
                      <a:pt x="11126" y="1"/>
                    </a:cubicBezTo>
                    <a:close/>
                  </a:path>
                </a:pathLst>
              </a:custGeom>
              <a:solidFill>
                <a:srgbClr val="FFEE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6" name="Google Shape;2186;p52"/>
              <p:cNvSpPr/>
              <p:nvPr/>
            </p:nvSpPr>
            <p:spPr>
              <a:xfrm>
                <a:off x="2551000" y="2208575"/>
                <a:ext cx="277675" cy="50200"/>
              </a:xfrm>
              <a:custGeom>
                <a:avLst/>
                <a:gdLst/>
                <a:ahLst/>
                <a:cxnLst/>
                <a:rect l="l" t="t" r="r" b="b"/>
                <a:pathLst>
                  <a:path w="11107" h="2008" extrusionOk="0">
                    <a:moveTo>
                      <a:pt x="10995" y="1"/>
                    </a:moveTo>
                    <a:cubicBezTo>
                      <a:pt x="10984" y="1"/>
                      <a:pt x="10972" y="4"/>
                      <a:pt x="10959" y="13"/>
                    </a:cubicBezTo>
                    <a:cubicBezTo>
                      <a:pt x="9234" y="1158"/>
                      <a:pt x="7423" y="1773"/>
                      <a:pt x="5626" y="1773"/>
                    </a:cubicBezTo>
                    <a:cubicBezTo>
                      <a:pt x="5605" y="1773"/>
                      <a:pt x="5584" y="1773"/>
                      <a:pt x="5562" y="1773"/>
                    </a:cubicBezTo>
                    <a:cubicBezTo>
                      <a:pt x="4595" y="1773"/>
                      <a:pt x="3634" y="1582"/>
                      <a:pt x="2666" y="1341"/>
                    </a:cubicBezTo>
                    <a:cubicBezTo>
                      <a:pt x="2226" y="1238"/>
                      <a:pt x="1787" y="1135"/>
                      <a:pt x="1354" y="981"/>
                    </a:cubicBezTo>
                    <a:cubicBezTo>
                      <a:pt x="914" y="835"/>
                      <a:pt x="496" y="571"/>
                      <a:pt x="56" y="358"/>
                    </a:cubicBezTo>
                    <a:cubicBezTo>
                      <a:pt x="53" y="357"/>
                      <a:pt x="49" y="356"/>
                      <a:pt x="46" y="356"/>
                    </a:cubicBezTo>
                    <a:cubicBezTo>
                      <a:pt x="16" y="356"/>
                      <a:pt x="0" y="412"/>
                      <a:pt x="27" y="439"/>
                    </a:cubicBezTo>
                    <a:cubicBezTo>
                      <a:pt x="745" y="1194"/>
                      <a:pt x="1772" y="1326"/>
                      <a:pt x="2578" y="1531"/>
                    </a:cubicBezTo>
                    <a:cubicBezTo>
                      <a:pt x="3568" y="1780"/>
                      <a:pt x="4565" y="2000"/>
                      <a:pt x="5562" y="2008"/>
                    </a:cubicBezTo>
                    <a:cubicBezTo>
                      <a:pt x="5583" y="2008"/>
                      <a:pt x="5604" y="2008"/>
                      <a:pt x="5625" y="2008"/>
                    </a:cubicBezTo>
                    <a:cubicBezTo>
                      <a:pt x="7452" y="2008"/>
                      <a:pt x="9285" y="1378"/>
                      <a:pt x="11025" y="211"/>
                    </a:cubicBezTo>
                    <a:cubicBezTo>
                      <a:pt x="11107" y="161"/>
                      <a:pt x="11069" y="1"/>
                      <a:pt x="10995" y="1"/>
                    </a:cubicBezTo>
                    <a:close/>
                  </a:path>
                </a:pathLst>
              </a:custGeom>
              <a:solidFill>
                <a:srgbClr val="FFEE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7" name="Google Shape;2187;p52"/>
              <p:cNvSpPr/>
              <p:nvPr/>
            </p:nvSpPr>
            <p:spPr>
              <a:xfrm>
                <a:off x="2548550" y="1848100"/>
                <a:ext cx="22850" cy="247375"/>
              </a:xfrm>
              <a:custGeom>
                <a:avLst/>
                <a:gdLst/>
                <a:ahLst/>
                <a:cxnLst/>
                <a:rect l="l" t="t" r="r" b="b"/>
                <a:pathLst>
                  <a:path w="914" h="9895" extrusionOk="0">
                    <a:moveTo>
                      <a:pt x="102" y="0"/>
                    </a:moveTo>
                    <a:cubicBezTo>
                      <a:pt x="87" y="0"/>
                      <a:pt x="74" y="10"/>
                      <a:pt x="74" y="33"/>
                    </a:cubicBezTo>
                    <a:cubicBezTo>
                      <a:pt x="0" y="1624"/>
                      <a:pt x="235" y="3266"/>
                      <a:pt x="374" y="4864"/>
                    </a:cubicBezTo>
                    <a:cubicBezTo>
                      <a:pt x="514" y="6536"/>
                      <a:pt x="660" y="8208"/>
                      <a:pt x="880" y="9872"/>
                    </a:cubicBezTo>
                    <a:cubicBezTo>
                      <a:pt x="880" y="9887"/>
                      <a:pt x="889" y="9894"/>
                      <a:pt x="898" y="9894"/>
                    </a:cubicBezTo>
                    <a:cubicBezTo>
                      <a:pt x="906" y="9894"/>
                      <a:pt x="913" y="9887"/>
                      <a:pt x="909" y="9872"/>
                    </a:cubicBezTo>
                    <a:cubicBezTo>
                      <a:pt x="763" y="8237"/>
                      <a:pt x="587" y="6602"/>
                      <a:pt x="462" y="4960"/>
                    </a:cubicBezTo>
                    <a:cubicBezTo>
                      <a:pt x="330" y="3317"/>
                      <a:pt x="367" y="1668"/>
                      <a:pt x="147" y="40"/>
                    </a:cubicBezTo>
                    <a:cubicBezTo>
                      <a:pt x="143" y="16"/>
                      <a:pt x="121" y="0"/>
                      <a:pt x="102" y="0"/>
                    </a:cubicBezTo>
                    <a:close/>
                  </a:path>
                </a:pathLst>
              </a:custGeom>
              <a:solidFill>
                <a:srgbClr val="FFEE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8" name="Google Shape;2188;p52"/>
              <p:cNvSpPr/>
              <p:nvPr/>
            </p:nvSpPr>
            <p:spPr>
              <a:xfrm>
                <a:off x="2540300" y="1732150"/>
                <a:ext cx="14875" cy="95300"/>
              </a:xfrm>
              <a:custGeom>
                <a:avLst/>
                <a:gdLst/>
                <a:ahLst/>
                <a:cxnLst/>
                <a:rect l="l" t="t" r="r" b="b"/>
                <a:pathLst>
                  <a:path w="595" h="3812" extrusionOk="0">
                    <a:moveTo>
                      <a:pt x="64" y="1"/>
                    </a:moveTo>
                    <a:cubicBezTo>
                      <a:pt x="53" y="1"/>
                      <a:pt x="44" y="7"/>
                      <a:pt x="44" y="22"/>
                    </a:cubicBezTo>
                    <a:cubicBezTo>
                      <a:pt x="0" y="653"/>
                      <a:pt x="74" y="1276"/>
                      <a:pt x="147" y="1914"/>
                    </a:cubicBezTo>
                    <a:cubicBezTo>
                      <a:pt x="184" y="2222"/>
                      <a:pt x="228" y="2537"/>
                      <a:pt x="250" y="2853"/>
                    </a:cubicBezTo>
                    <a:cubicBezTo>
                      <a:pt x="272" y="3160"/>
                      <a:pt x="242" y="3490"/>
                      <a:pt x="345" y="3791"/>
                    </a:cubicBezTo>
                    <a:cubicBezTo>
                      <a:pt x="349" y="3804"/>
                      <a:pt x="361" y="3812"/>
                      <a:pt x="371" y="3812"/>
                    </a:cubicBezTo>
                    <a:cubicBezTo>
                      <a:pt x="379" y="3812"/>
                      <a:pt x="386" y="3808"/>
                      <a:pt x="389" y="3798"/>
                    </a:cubicBezTo>
                    <a:lnTo>
                      <a:pt x="382" y="3798"/>
                    </a:lnTo>
                    <a:cubicBezTo>
                      <a:pt x="594" y="3336"/>
                      <a:pt x="440" y="2618"/>
                      <a:pt x="382" y="2097"/>
                    </a:cubicBezTo>
                    <a:cubicBezTo>
                      <a:pt x="308" y="1408"/>
                      <a:pt x="206" y="719"/>
                      <a:pt x="96" y="30"/>
                    </a:cubicBezTo>
                    <a:cubicBezTo>
                      <a:pt x="96" y="13"/>
                      <a:pt x="78" y="1"/>
                      <a:pt x="64" y="1"/>
                    </a:cubicBezTo>
                    <a:close/>
                  </a:path>
                </a:pathLst>
              </a:custGeom>
              <a:solidFill>
                <a:srgbClr val="FFEE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9" name="Google Shape;2189;p52"/>
              <p:cNvSpPr/>
              <p:nvPr/>
            </p:nvSpPr>
            <p:spPr>
              <a:xfrm>
                <a:off x="2504725" y="1884050"/>
                <a:ext cx="21475" cy="194425"/>
              </a:xfrm>
              <a:custGeom>
                <a:avLst/>
                <a:gdLst/>
                <a:ahLst/>
                <a:cxnLst/>
                <a:rect l="l" t="t" r="r" b="b"/>
                <a:pathLst>
                  <a:path w="859" h="7777" extrusionOk="0">
                    <a:moveTo>
                      <a:pt x="60" y="1"/>
                    </a:moveTo>
                    <a:cubicBezTo>
                      <a:pt x="52" y="1"/>
                      <a:pt x="45" y="6"/>
                      <a:pt x="45" y="17"/>
                    </a:cubicBezTo>
                    <a:cubicBezTo>
                      <a:pt x="1" y="1271"/>
                      <a:pt x="214" y="2605"/>
                      <a:pt x="331" y="3874"/>
                    </a:cubicBezTo>
                    <a:cubicBezTo>
                      <a:pt x="390" y="4519"/>
                      <a:pt x="456" y="5157"/>
                      <a:pt x="514" y="5802"/>
                    </a:cubicBezTo>
                    <a:cubicBezTo>
                      <a:pt x="573" y="6432"/>
                      <a:pt x="588" y="7122"/>
                      <a:pt x="742" y="7738"/>
                    </a:cubicBezTo>
                    <a:cubicBezTo>
                      <a:pt x="749" y="7763"/>
                      <a:pt x="769" y="7776"/>
                      <a:pt x="787" y="7776"/>
                    </a:cubicBezTo>
                    <a:cubicBezTo>
                      <a:pt x="806" y="7776"/>
                      <a:pt x="822" y="7763"/>
                      <a:pt x="822" y="7738"/>
                    </a:cubicBezTo>
                    <a:lnTo>
                      <a:pt x="822" y="7745"/>
                    </a:lnTo>
                    <a:cubicBezTo>
                      <a:pt x="859" y="7151"/>
                      <a:pt x="749" y="6498"/>
                      <a:pt x="698" y="5897"/>
                    </a:cubicBezTo>
                    <a:lnTo>
                      <a:pt x="514" y="3874"/>
                    </a:lnTo>
                    <a:cubicBezTo>
                      <a:pt x="397" y="2605"/>
                      <a:pt x="353" y="1271"/>
                      <a:pt x="74" y="17"/>
                    </a:cubicBezTo>
                    <a:cubicBezTo>
                      <a:pt x="74" y="6"/>
                      <a:pt x="67" y="1"/>
                      <a:pt x="60" y="1"/>
                    </a:cubicBezTo>
                    <a:close/>
                  </a:path>
                </a:pathLst>
              </a:custGeom>
              <a:solidFill>
                <a:srgbClr val="FFEE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0" name="Google Shape;2190;p52"/>
              <p:cNvSpPr/>
              <p:nvPr/>
            </p:nvSpPr>
            <p:spPr>
              <a:xfrm>
                <a:off x="2497775" y="1790575"/>
                <a:ext cx="9375" cy="41600"/>
              </a:xfrm>
              <a:custGeom>
                <a:avLst/>
                <a:gdLst/>
                <a:ahLst/>
                <a:cxnLst/>
                <a:rect l="l" t="t" r="r" b="b"/>
                <a:pathLst>
                  <a:path w="375" h="1664" extrusionOk="0">
                    <a:moveTo>
                      <a:pt x="107" y="0"/>
                    </a:moveTo>
                    <a:cubicBezTo>
                      <a:pt x="99" y="0"/>
                      <a:pt x="92" y="6"/>
                      <a:pt x="88" y="17"/>
                    </a:cubicBezTo>
                    <a:cubicBezTo>
                      <a:pt x="59" y="516"/>
                      <a:pt x="0" y="1146"/>
                      <a:pt x="198" y="1645"/>
                    </a:cubicBezTo>
                    <a:cubicBezTo>
                      <a:pt x="205" y="1658"/>
                      <a:pt x="215" y="1664"/>
                      <a:pt x="225" y="1664"/>
                    </a:cubicBezTo>
                    <a:cubicBezTo>
                      <a:pt x="236" y="1664"/>
                      <a:pt x="246" y="1656"/>
                      <a:pt x="250" y="1645"/>
                    </a:cubicBezTo>
                    <a:cubicBezTo>
                      <a:pt x="374" y="1153"/>
                      <a:pt x="235" y="523"/>
                      <a:pt x="125" y="17"/>
                    </a:cubicBezTo>
                    <a:cubicBezTo>
                      <a:pt x="121" y="6"/>
                      <a:pt x="114" y="0"/>
                      <a:pt x="107" y="0"/>
                    </a:cubicBezTo>
                    <a:close/>
                  </a:path>
                </a:pathLst>
              </a:custGeom>
              <a:solidFill>
                <a:srgbClr val="FFEE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1" name="Google Shape;2191;p52"/>
              <p:cNvSpPr/>
              <p:nvPr/>
            </p:nvSpPr>
            <p:spPr>
              <a:xfrm>
                <a:off x="2486225" y="1624125"/>
                <a:ext cx="14500" cy="126275"/>
              </a:xfrm>
              <a:custGeom>
                <a:avLst/>
                <a:gdLst/>
                <a:ahLst/>
                <a:cxnLst/>
                <a:rect l="l" t="t" r="r" b="b"/>
                <a:pathLst>
                  <a:path w="580" h="5051" extrusionOk="0">
                    <a:moveTo>
                      <a:pt x="68" y="1"/>
                    </a:moveTo>
                    <a:cubicBezTo>
                      <a:pt x="55" y="1"/>
                      <a:pt x="44" y="8"/>
                      <a:pt x="44" y="25"/>
                    </a:cubicBezTo>
                    <a:cubicBezTo>
                      <a:pt x="0" y="854"/>
                      <a:pt x="96" y="1697"/>
                      <a:pt x="154" y="2540"/>
                    </a:cubicBezTo>
                    <a:cubicBezTo>
                      <a:pt x="213" y="3339"/>
                      <a:pt x="176" y="4255"/>
                      <a:pt x="418" y="5040"/>
                    </a:cubicBezTo>
                    <a:cubicBezTo>
                      <a:pt x="418" y="5047"/>
                      <a:pt x="426" y="5051"/>
                      <a:pt x="434" y="5051"/>
                    </a:cubicBezTo>
                    <a:cubicBezTo>
                      <a:pt x="442" y="5051"/>
                      <a:pt x="451" y="5047"/>
                      <a:pt x="455" y="5040"/>
                    </a:cubicBezTo>
                    <a:cubicBezTo>
                      <a:pt x="580" y="4292"/>
                      <a:pt x="418" y="3405"/>
                      <a:pt x="360" y="2635"/>
                    </a:cubicBezTo>
                    <a:cubicBezTo>
                      <a:pt x="301" y="1770"/>
                      <a:pt x="279" y="898"/>
                      <a:pt x="118" y="40"/>
                    </a:cubicBezTo>
                    <a:cubicBezTo>
                      <a:pt x="113" y="17"/>
                      <a:pt x="87" y="1"/>
                      <a:pt x="68" y="1"/>
                    </a:cubicBezTo>
                    <a:close/>
                  </a:path>
                </a:pathLst>
              </a:custGeom>
              <a:solidFill>
                <a:srgbClr val="FFEE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2" name="Google Shape;2192;p52"/>
              <p:cNvSpPr/>
              <p:nvPr/>
            </p:nvSpPr>
            <p:spPr>
              <a:xfrm>
                <a:off x="2518400" y="1685725"/>
                <a:ext cx="184500" cy="35375"/>
              </a:xfrm>
              <a:custGeom>
                <a:avLst/>
                <a:gdLst/>
                <a:ahLst/>
                <a:cxnLst/>
                <a:rect l="l" t="t" r="r" b="b"/>
                <a:pathLst>
                  <a:path w="7380" h="1415" extrusionOk="0">
                    <a:moveTo>
                      <a:pt x="78" y="1"/>
                    </a:moveTo>
                    <a:cubicBezTo>
                      <a:pt x="22" y="1"/>
                      <a:pt x="1" y="79"/>
                      <a:pt x="55" y="112"/>
                    </a:cubicBezTo>
                    <a:cubicBezTo>
                      <a:pt x="568" y="501"/>
                      <a:pt x="1236" y="677"/>
                      <a:pt x="1807" y="853"/>
                    </a:cubicBezTo>
                    <a:cubicBezTo>
                      <a:pt x="2401" y="1036"/>
                      <a:pt x="3003" y="1176"/>
                      <a:pt x="3618" y="1278"/>
                    </a:cubicBezTo>
                    <a:cubicBezTo>
                      <a:pt x="4193" y="1366"/>
                      <a:pt x="4770" y="1415"/>
                      <a:pt x="5345" y="1415"/>
                    </a:cubicBezTo>
                    <a:cubicBezTo>
                      <a:pt x="6019" y="1415"/>
                      <a:pt x="6690" y="1348"/>
                      <a:pt x="7350" y="1198"/>
                    </a:cubicBezTo>
                    <a:cubicBezTo>
                      <a:pt x="7380" y="1190"/>
                      <a:pt x="7380" y="1139"/>
                      <a:pt x="7343" y="1139"/>
                    </a:cubicBezTo>
                    <a:cubicBezTo>
                      <a:pt x="6834" y="1175"/>
                      <a:pt x="6323" y="1198"/>
                      <a:pt x="5812" y="1198"/>
                    </a:cubicBezTo>
                    <a:cubicBezTo>
                      <a:pt x="5087" y="1198"/>
                      <a:pt x="4360" y="1152"/>
                      <a:pt x="3633" y="1036"/>
                    </a:cubicBezTo>
                    <a:cubicBezTo>
                      <a:pt x="3061" y="941"/>
                      <a:pt x="2489" y="809"/>
                      <a:pt x="1932" y="640"/>
                    </a:cubicBezTo>
                    <a:cubicBezTo>
                      <a:pt x="1324" y="457"/>
                      <a:pt x="708" y="134"/>
                      <a:pt x="92" y="3"/>
                    </a:cubicBezTo>
                    <a:cubicBezTo>
                      <a:pt x="87" y="1"/>
                      <a:pt x="82" y="1"/>
                      <a:pt x="78" y="1"/>
                    </a:cubicBezTo>
                    <a:close/>
                  </a:path>
                </a:pathLst>
              </a:custGeom>
              <a:solidFill>
                <a:srgbClr val="FFEE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3" name="Google Shape;2193;p52"/>
              <p:cNvSpPr/>
              <p:nvPr/>
            </p:nvSpPr>
            <p:spPr>
              <a:xfrm>
                <a:off x="2614900" y="1736925"/>
                <a:ext cx="6625" cy="7175"/>
              </a:xfrm>
              <a:custGeom>
                <a:avLst/>
                <a:gdLst/>
                <a:ahLst/>
                <a:cxnLst/>
                <a:rect l="l" t="t" r="r" b="b"/>
                <a:pathLst>
                  <a:path w="265" h="287" extrusionOk="0">
                    <a:moveTo>
                      <a:pt x="125" y="0"/>
                    </a:moveTo>
                    <a:cubicBezTo>
                      <a:pt x="52" y="0"/>
                      <a:pt x="0" y="66"/>
                      <a:pt x="8" y="139"/>
                    </a:cubicBezTo>
                    <a:cubicBezTo>
                      <a:pt x="8" y="213"/>
                      <a:pt x="59" y="279"/>
                      <a:pt x="140" y="286"/>
                    </a:cubicBezTo>
                    <a:cubicBezTo>
                      <a:pt x="206" y="279"/>
                      <a:pt x="264" y="213"/>
                      <a:pt x="257" y="139"/>
                    </a:cubicBezTo>
                    <a:cubicBezTo>
                      <a:pt x="257" y="66"/>
                      <a:pt x="198" y="0"/>
                      <a:pt x="125" y="0"/>
                    </a:cubicBezTo>
                    <a:close/>
                  </a:path>
                </a:pathLst>
              </a:custGeom>
              <a:solidFill>
                <a:srgbClr val="FFEE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4" name="Google Shape;2194;p52"/>
              <p:cNvSpPr/>
              <p:nvPr/>
            </p:nvSpPr>
            <p:spPr>
              <a:xfrm>
                <a:off x="2626250" y="1730500"/>
                <a:ext cx="7550" cy="6450"/>
              </a:xfrm>
              <a:custGeom>
                <a:avLst/>
                <a:gdLst/>
                <a:ahLst/>
                <a:cxnLst/>
                <a:rect l="l" t="t" r="r" b="b"/>
                <a:pathLst>
                  <a:path w="302" h="258" extrusionOk="0">
                    <a:moveTo>
                      <a:pt x="148" y="0"/>
                    </a:moveTo>
                    <a:cubicBezTo>
                      <a:pt x="1" y="0"/>
                      <a:pt x="8" y="257"/>
                      <a:pt x="155" y="257"/>
                    </a:cubicBezTo>
                    <a:cubicBezTo>
                      <a:pt x="302" y="257"/>
                      <a:pt x="294" y="0"/>
                      <a:pt x="148" y="0"/>
                    </a:cubicBezTo>
                    <a:close/>
                  </a:path>
                </a:pathLst>
              </a:custGeom>
              <a:solidFill>
                <a:srgbClr val="FFEE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5" name="Google Shape;2195;p52"/>
              <p:cNvSpPr/>
              <p:nvPr/>
            </p:nvSpPr>
            <p:spPr>
              <a:xfrm>
                <a:off x="2636425" y="1749300"/>
                <a:ext cx="7100" cy="8075"/>
              </a:xfrm>
              <a:custGeom>
                <a:avLst/>
                <a:gdLst/>
                <a:ahLst/>
                <a:cxnLst/>
                <a:rect l="l" t="t" r="r" b="b"/>
                <a:pathLst>
                  <a:path w="284" h="323" extrusionOk="0">
                    <a:moveTo>
                      <a:pt x="75" y="1"/>
                    </a:moveTo>
                    <a:cubicBezTo>
                      <a:pt x="71" y="1"/>
                      <a:pt x="63" y="6"/>
                      <a:pt x="63" y="11"/>
                    </a:cubicBezTo>
                    <a:lnTo>
                      <a:pt x="63" y="18"/>
                    </a:lnTo>
                    <a:cubicBezTo>
                      <a:pt x="63" y="40"/>
                      <a:pt x="63" y="55"/>
                      <a:pt x="63" y="77"/>
                    </a:cubicBezTo>
                    <a:lnTo>
                      <a:pt x="64" y="76"/>
                    </a:lnTo>
                    <a:lnTo>
                      <a:pt x="64" y="76"/>
                    </a:lnTo>
                    <a:cubicBezTo>
                      <a:pt x="61" y="81"/>
                      <a:pt x="59" y="86"/>
                      <a:pt x="56" y="92"/>
                    </a:cubicBezTo>
                    <a:cubicBezTo>
                      <a:pt x="59" y="82"/>
                      <a:pt x="59" y="78"/>
                      <a:pt x="58" y="78"/>
                    </a:cubicBezTo>
                    <a:lnTo>
                      <a:pt x="58" y="78"/>
                    </a:lnTo>
                    <a:cubicBezTo>
                      <a:pt x="57" y="78"/>
                      <a:pt x="53" y="84"/>
                      <a:pt x="49" y="92"/>
                    </a:cubicBezTo>
                    <a:cubicBezTo>
                      <a:pt x="34" y="106"/>
                      <a:pt x="27" y="128"/>
                      <a:pt x="19" y="150"/>
                    </a:cubicBezTo>
                    <a:cubicBezTo>
                      <a:pt x="1" y="241"/>
                      <a:pt x="68" y="323"/>
                      <a:pt x="142" y="323"/>
                    </a:cubicBezTo>
                    <a:cubicBezTo>
                      <a:pt x="157" y="323"/>
                      <a:pt x="173" y="319"/>
                      <a:pt x="188" y="312"/>
                    </a:cubicBezTo>
                    <a:cubicBezTo>
                      <a:pt x="268" y="260"/>
                      <a:pt x="283" y="143"/>
                      <a:pt x="210" y="77"/>
                    </a:cubicBezTo>
                    <a:cubicBezTo>
                      <a:pt x="188" y="62"/>
                      <a:pt x="173" y="55"/>
                      <a:pt x="151" y="55"/>
                    </a:cubicBezTo>
                    <a:cubicBezTo>
                      <a:pt x="151" y="55"/>
                      <a:pt x="139" y="53"/>
                      <a:pt x="128" y="52"/>
                    </a:cubicBezTo>
                    <a:lnTo>
                      <a:pt x="128" y="52"/>
                    </a:lnTo>
                    <a:cubicBezTo>
                      <a:pt x="125" y="50"/>
                      <a:pt x="115" y="48"/>
                      <a:pt x="115" y="48"/>
                    </a:cubicBezTo>
                    <a:cubicBezTo>
                      <a:pt x="100" y="33"/>
                      <a:pt x="93" y="18"/>
                      <a:pt x="78" y="4"/>
                    </a:cubicBezTo>
                    <a:cubicBezTo>
                      <a:pt x="78" y="1"/>
                      <a:pt x="77" y="1"/>
                      <a:pt x="75" y="1"/>
                    </a:cubicBezTo>
                    <a:close/>
                  </a:path>
                </a:pathLst>
              </a:custGeom>
              <a:solidFill>
                <a:srgbClr val="FFEE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6" name="Google Shape;2196;p52"/>
              <p:cNvSpPr/>
              <p:nvPr/>
            </p:nvSpPr>
            <p:spPr>
              <a:xfrm>
                <a:off x="2661225" y="1744075"/>
                <a:ext cx="6850" cy="5775"/>
              </a:xfrm>
              <a:custGeom>
                <a:avLst/>
                <a:gdLst/>
                <a:ahLst/>
                <a:cxnLst/>
                <a:rect l="l" t="t" r="r" b="b"/>
                <a:pathLst>
                  <a:path w="274" h="231" extrusionOk="0">
                    <a:moveTo>
                      <a:pt x="134" y="0"/>
                    </a:moveTo>
                    <a:cubicBezTo>
                      <a:pt x="89" y="6"/>
                      <a:pt x="55" y="30"/>
                      <a:pt x="43" y="65"/>
                    </a:cubicBezTo>
                    <a:lnTo>
                      <a:pt x="43" y="65"/>
                    </a:lnTo>
                    <a:cubicBezTo>
                      <a:pt x="42" y="66"/>
                      <a:pt x="40" y="66"/>
                      <a:pt x="39" y="66"/>
                    </a:cubicBezTo>
                    <a:cubicBezTo>
                      <a:pt x="0" y="94"/>
                      <a:pt x="20" y="150"/>
                      <a:pt x="54" y="164"/>
                    </a:cubicBezTo>
                    <a:lnTo>
                      <a:pt x="54" y="164"/>
                    </a:lnTo>
                    <a:cubicBezTo>
                      <a:pt x="56" y="168"/>
                      <a:pt x="58" y="172"/>
                      <a:pt x="61" y="176"/>
                    </a:cubicBezTo>
                    <a:cubicBezTo>
                      <a:pt x="76" y="213"/>
                      <a:pt x="110" y="231"/>
                      <a:pt x="146" y="231"/>
                    </a:cubicBezTo>
                    <a:cubicBezTo>
                      <a:pt x="182" y="231"/>
                      <a:pt x="219" y="213"/>
                      <a:pt x="237" y="176"/>
                    </a:cubicBezTo>
                    <a:cubicBezTo>
                      <a:pt x="274" y="103"/>
                      <a:pt x="222" y="15"/>
                      <a:pt x="142" y="0"/>
                    </a:cubicBezTo>
                    <a:close/>
                  </a:path>
                </a:pathLst>
              </a:custGeom>
              <a:solidFill>
                <a:srgbClr val="FFEE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7" name="Google Shape;2197;p52"/>
              <p:cNvSpPr/>
              <p:nvPr/>
            </p:nvSpPr>
            <p:spPr>
              <a:xfrm>
                <a:off x="2629550" y="1794100"/>
                <a:ext cx="6450" cy="5700"/>
              </a:xfrm>
              <a:custGeom>
                <a:avLst/>
                <a:gdLst/>
                <a:ahLst/>
                <a:cxnLst/>
                <a:rect l="l" t="t" r="r" b="b"/>
                <a:pathLst>
                  <a:path w="258" h="228" extrusionOk="0">
                    <a:moveTo>
                      <a:pt x="126" y="1"/>
                    </a:moveTo>
                    <a:cubicBezTo>
                      <a:pt x="1" y="1"/>
                      <a:pt x="8" y="228"/>
                      <a:pt x="133" y="228"/>
                    </a:cubicBezTo>
                    <a:cubicBezTo>
                      <a:pt x="258" y="228"/>
                      <a:pt x="258" y="1"/>
                      <a:pt x="126" y="1"/>
                    </a:cubicBezTo>
                    <a:close/>
                  </a:path>
                </a:pathLst>
              </a:custGeom>
              <a:solidFill>
                <a:srgbClr val="FFEE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8" name="Google Shape;2198;p52"/>
              <p:cNvSpPr/>
              <p:nvPr/>
            </p:nvSpPr>
            <p:spPr>
              <a:xfrm>
                <a:off x="2547450" y="1644325"/>
                <a:ext cx="6875" cy="6475"/>
              </a:xfrm>
              <a:custGeom>
                <a:avLst/>
                <a:gdLst/>
                <a:ahLst/>
                <a:cxnLst/>
                <a:rect l="l" t="t" r="r" b="b"/>
                <a:pathLst>
                  <a:path w="275" h="259" extrusionOk="0">
                    <a:moveTo>
                      <a:pt x="127" y="1"/>
                    </a:moveTo>
                    <a:cubicBezTo>
                      <a:pt x="122" y="1"/>
                      <a:pt x="116" y="1"/>
                      <a:pt x="110" y="2"/>
                    </a:cubicBezTo>
                    <a:cubicBezTo>
                      <a:pt x="59" y="16"/>
                      <a:pt x="22" y="53"/>
                      <a:pt x="15" y="104"/>
                    </a:cubicBezTo>
                    <a:cubicBezTo>
                      <a:pt x="0" y="177"/>
                      <a:pt x="59" y="251"/>
                      <a:pt x="132" y="258"/>
                    </a:cubicBezTo>
                    <a:cubicBezTo>
                      <a:pt x="189" y="253"/>
                      <a:pt x="231" y="215"/>
                      <a:pt x="241" y="168"/>
                    </a:cubicBezTo>
                    <a:lnTo>
                      <a:pt x="241" y="168"/>
                    </a:lnTo>
                    <a:cubicBezTo>
                      <a:pt x="274" y="92"/>
                      <a:pt x="220" y="1"/>
                      <a:pt x="127" y="1"/>
                    </a:cubicBezTo>
                    <a:close/>
                  </a:path>
                </a:pathLst>
              </a:custGeom>
              <a:solidFill>
                <a:srgbClr val="FFEE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9" name="Google Shape;2199;p52"/>
              <p:cNvSpPr/>
              <p:nvPr/>
            </p:nvSpPr>
            <p:spPr>
              <a:xfrm>
                <a:off x="2555325" y="1632425"/>
                <a:ext cx="5900" cy="4625"/>
              </a:xfrm>
              <a:custGeom>
                <a:avLst/>
                <a:gdLst/>
                <a:ahLst/>
                <a:cxnLst/>
                <a:rect l="l" t="t" r="r" b="b"/>
                <a:pathLst>
                  <a:path w="236" h="185" extrusionOk="0">
                    <a:moveTo>
                      <a:pt x="111" y="1"/>
                    </a:moveTo>
                    <a:cubicBezTo>
                      <a:pt x="1" y="1"/>
                      <a:pt x="8" y="184"/>
                      <a:pt x="125" y="184"/>
                    </a:cubicBezTo>
                    <a:cubicBezTo>
                      <a:pt x="235" y="184"/>
                      <a:pt x="221" y="1"/>
                      <a:pt x="111" y="1"/>
                    </a:cubicBezTo>
                    <a:close/>
                  </a:path>
                </a:pathLst>
              </a:custGeom>
              <a:solidFill>
                <a:srgbClr val="FFEE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0" name="Google Shape;2200;p52"/>
              <p:cNvSpPr/>
              <p:nvPr/>
            </p:nvSpPr>
            <p:spPr>
              <a:xfrm>
                <a:off x="2576600" y="1646750"/>
                <a:ext cx="2825" cy="1900"/>
              </a:xfrm>
              <a:custGeom>
                <a:avLst/>
                <a:gdLst/>
                <a:ahLst/>
                <a:cxnLst/>
                <a:rect l="l" t="t" r="r" b="b"/>
                <a:pathLst>
                  <a:path w="113" h="76" extrusionOk="0">
                    <a:moveTo>
                      <a:pt x="55" y="1"/>
                    </a:moveTo>
                    <a:cubicBezTo>
                      <a:pt x="44" y="1"/>
                      <a:pt x="34" y="7"/>
                      <a:pt x="15" y="7"/>
                    </a:cubicBezTo>
                    <a:cubicBezTo>
                      <a:pt x="7" y="7"/>
                      <a:pt x="0" y="22"/>
                      <a:pt x="15" y="29"/>
                    </a:cubicBezTo>
                    <a:lnTo>
                      <a:pt x="15" y="36"/>
                    </a:lnTo>
                    <a:cubicBezTo>
                      <a:pt x="29" y="58"/>
                      <a:pt x="37" y="66"/>
                      <a:pt x="59" y="73"/>
                    </a:cubicBezTo>
                    <a:cubicBezTo>
                      <a:pt x="63" y="75"/>
                      <a:pt x="67" y="75"/>
                      <a:pt x="71" y="75"/>
                    </a:cubicBezTo>
                    <a:cubicBezTo>
                      <a:pt x="105" y="75"/>
                      <a:pt x="113" y="20"/>
                      <a:pt x="73" y="7"/>
                    </a:cubicBezTo>
                    <a:cubicBezTo>
                      <a:pt x="66" y="2"/>
                      <a:pt x="60" y="1"/>
                      <a:pt x="55" y="1"/>
                    </a:cubicBezTo>
                    <a:close/>
                  </a:path>
                </a:pathLst>
              </a:custGeom>
              <a:solidFill>
                <a:srgbClr val="FFEE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1" name="Google Shape;2201;p52"/>
              <p:cNvSpPr/>
              <p:nvPr/>
            </p:nvSpPr>
            <p:spPr>
              <a:xfrm>
                <a:off x="2595700" y="1849450"/>
                <a:ext cx="9500" cy="9575"/>
              </a:xfrm>
              <a:custGeom>
                <a:avLst/>
                <a:gdLst/>
                <a:ahLst/>
                <a:cxnLst/>
                <a:rect l="l" t="t" r="r" b="b"/>
                <a:pathLst>
                  <a:path w="380" h="383" extrusionOk="0">
                    <a:moveTo>
                      <a:pt x="308" y="42"/>
                    </a:moveTo>
                    <a:cubicBezTo>
                      <a:pt x="310" y="44"/>
                      <a:pt x="312" y="45"/>
                      <a:pt x="314" y="45"/>
                    </a:cubicBezTo>
                    <a:lnTo>
                      <a:pt x="308" y="42"/>
                    </a:lnTo>
                    <a:close/>
                    <a:moveTo>
                      <a:pt x="248" y="257"/>
                    </a:moveTo>
                    <a:cubicBezTo>
                      <a:pt x="248" y="257"/>
                      <a:pt x="248" y="257"/>
                      <a:pt x="248" y="257"/>
                    </a:cubicBezTo>
                    <a:lnTo>
                      <a:pt x="248" y="257"/>
                    </a:lnTo>
                    <a:cubicBezTo>
                      <a:pt x="248" y="257"/>
                      <a:pt x="248" y="257"/>
                      <a:pt x="248" y="257"/>
                    </a:cubicBezTo>
                    <a:lnTo>
                      <a:pt x="248" y="257"/>
                    </a:lnTo>
                    <a:cubicBezTo>
                      <a:pt x="248" y="257"/>
                      <a:pt x="248" y="257"/>
                      <a:pt x="248" y="257"/>
                    </a:cubicBezTo>
                    <a:close/>
                    <a:moveTo>
                      <a:pt x="240" y="243"/>
                    </a:moveTo>
                    <a:cubicBezTo>
                      <a:pt x="242" y="248"/>
                      <a:pt x="245" y="253"/>
                      <a:pt x="248" y="257"/>
                    </a:cubicBezTo>
                    <a:lnTo>
                      <a:pt x="248" y="257"/>
                    </a:lnTo>
                    <a:cubicBezTo>
                      <a:pt x="250" y="257"/>
                      <a:pt x="252" y="259"/>
                      <a:pt x="254" y="260"/>
                    </a:cubicBezTo>
                    <a:lnTo>
                      <a:pt x="254" y="260"/>
                    </a:lnTo>
                    <a:cubicBezTo>
                      <a:pt x="252" y="259"/>
                      <a:pt x="250" y="258"/>
                      <a:pt x="248" y="257"/>
                    </a:cubicBezTo>
                    <a:lnTo>
                      <a:pt x="248" y="257"/>
                    </a:lnTo>
                    <a:cubicBezTo>
                      <a:pt x="251" y="262"/>
                      <a:pt x="254" y="267"/>
                      <a:pt x="258" y="271"/>
                    </a:cubicBezTo>
                    <a:lnTo>
                      <a:pt x="258" y="271"/>
                    </a:lnTo>
                    <a:cubicBezTo>
                      <a:pt x="258" y="272"/>
                      <a:pt x="258" y="273"/>
                      <a:pt x="257" y="273"/>
                    </a:cubicBezTo>
                    <a:cubicBezTo>
                      <a:pt x="255" y="273"/>
                      <a:pt x="249" y="266"/>
                      <a:pt x="240" y="243"/>
                    </a:cubicBezTo>
                    <a:close/>
                    <a:moveTo>
                      <a:pt x="206" y="1"/>
                    </a:moveTo>
                    <a:cubicBezTo>
                      <a:pt x="160" y="1"/>
                      <a:pt x="116" y="26"/>
                      <a:pt x="94" y="59"/>
                    </a:cubicBezTo>
                    <a:cubicBezTo>
                      <a:pt x="0" y="175"/>
                      <a:pt x="77" y="382"/>
                      <a:pt x="212" y="382"/>
                    </a:cubicBezTo>
                    <a:cubicBezTo>
                      <a:pt x="214" y="382"/>
                      <a:pt x="216" y="382"/>
                      <a:pt x="219" y="382"/>
                    </a:cubicBezTo>
                    <a:cubicBezTo>
                      <a:pt x="277" y="382"/>
                      <a:pt x="328" y="345"/>
                      <a:pt x="350" y="294"/>
                    </a:cubicBezTo>
                    <a:cubicBezTo>
                      <a:pt x="357" y="277"/>
                      <a:pt x="361" y="260"/>
                      <a:pt x="364" y="243"/>
                    </a:cubicBezTo>
                    <a:lnTo>
                      <a:pt x="364" y="243"/>
                    </a:lnTo>
                    <a:cubicBezTo>
                      <a:pt x="371" y="227"/>
                      <a:pt x="376" y="209"/>
                      <a:pt x="380" y="191"/>
                    </a:cubicBezTo>
                    <a:cubicBezTo>
                      <a:pt x="380" y="169"/>
                      <a:pt x="372" y="147"/>
                      <a:pt x="365" y="125"/>
                    </a:cubicBezTo>
                    <a:cubicBezTo>
                      <a:pt x="358" y="118"/>
                      <a:pt x="358" y="111"/>
                      <a:pt x="350" y="103"/>
                    </a:cubicBezTo>
                    <a:cubicBezTo>
                      <a:pt x="350" y="101"/>
                      <a:pt x="346" y="93"/>
                      <a:pt x="342" y="87"/>
                    </a:cubicBezTo>
                    <a:lnTo>
                      <a:pt x="342" y="87"/>
                    </a:lnTo>
                    <a:cubicBezTo>
                      <a:pt x="342" y="87"/>
                      <a:pt x="343" y="88"/>
                      <a:pt x="343" y="89"/>
                    </a:cubicBezTo>
                    <a:cubicBezTo>
                      <a:pt x="336" y="74"/>
                      <a:pt x="328" y="67"/>
                      <a:pt x="321" y="52"/>
                    </a:cubicBezTo>
                    <a:lnTo>
                      <a:pt x="299" y="37"/>
                    </a:lnTo>
                    <a:lnTo>
                      <a:pt x="308" y="42"/>
                    </a:lnTo>
                    <a:lnTo>
                      <a:pt x="308" y="42"/>
                    </a:lnTo>
                    <a:cubicBezTo>
                      <a:pt x="300" y="36"/>
                      <a:pt x="290" y="23"/>
                      <a:pt x="284" y="23"/>
                    </a:cubicBezTo>
                    <a:cubicBezTo>
                      <a:pt x="270" y="15"/>
                      <a:pt x="262" y="8"/>
                      <a:pt x="248" y="8"/>
                    </a:cubicBezTo>
                    <a:cubicBezTo>
                      <a:pt x="234" y="3"/>
                      <a:pt x="220" y="1"/>
                      <a:pt x="206" y="1"/>
                    </a:cubicBezTo>
                    <a:close/>
                  </a:path>
                </a:pathLst>
              </a:custGeom>
              <a:solidFill>
                <a:srgbClr val="FFEE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2" name="Google Shape;2202;p52"/>
              <p:cNvSpPr/>
              <p:nvPr/>
            </p:nvSpPr>
            <p:spPr>
              <a:xfrm>
                <a:off x="2614175" y="1864675"/>
                <a:ext cx="6800" cy="7725"/>
              </a:xfrm>
              <a:custGeom>
                <a:avLst/>
                <a:gdLst/>
                <a:ahLst/>
                <a:cxnLst/>
                <a:rect l="l" t="t" r="r" b="b"/>
                <a:pathLst>
                  <a:path w="272" h="309" extrusionOk="0">
                    <a:moveTo>
                      <a:pt x="132" y="0"/>
                    </a:moveTo>
                    <a:cubicBezTo>
                      <a:pt x="51" y="8"/>
                      <a:pt x="0" y="81"/>
                      <a:pt x="7" y="154"/>
                    </a:cubicBezTo>
                    <a:cubicBezTo>
                      <a:pt x="7" y="228"/>
                      <a:pt x="66" y="294"/>
                      <a:pt x="139" y="308"/>
                    </a:cubicBezTo>
                    <a:cubicBezTo>
                      <a:pt x="220" y="294"/>
                      <a:pt x="271" y="228"/>
                      <a:pt x="264" y="154"/>
                    </a:cubicBezTo>
                    <a:cubicBezTo>
                      <a:pt x="264" y="74"/>
                      <a:pt x="205" y="8"/>
                      <a:pt x="132" y="0"/>
                    </a:cubicBezTo>
                    <a:close/>
                  </a:path>
                </a:pathLst>
              </a:custGeom>
              <a:solidFill>
                <a:srgbClr val="FFEE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3" name="Google Shape;2203;p52"/>
              <p:cNvSpPr/>
              <p:nvPr/>
            </p:nvSpPr>
            <p:spPr>
              <a:xfrm>
                <a:off x="2641475" y="1844700"/>
                <a:ext cx="5700" cy="6525"/>
              </a:xfrm>
              <a:custGeom>
                <a:avLst/>
                <a:gdLst/>
                <a:ahLst/>
                <a:cxnLst/>
                <a:rect l="l" t="t" r="r" b="b"/>
                <a:pathLst>
                  <a:path w="228" h="261" extrusionOk="0">
                    <a:moveTo>
                      <a:pt x="110" y="0"/>
                    </a:moveTo>
                    <a:cubicBezTo>
                      <a:pt x="44" y="8"/>
                      <a:pt x="0" y="66"/>
                      <a:pt x="8" y="125"/>
                    </a:cubicBezTo>
                    <a:lnTo>
                      <a:pt x="8" y="139"/>
                    </a:lnTo>
                    <a:cubicBezTo>
                      <a:pt x="8" y="183"/>
                      <a:pt x="30" y="227"/>
                      <a:pt x="74" y="249"/>
                    </a:cubicBezTo>
                    <a:cubicBezTo>
                      <a:pt x="86" y="257"/>
                      <a:pt x="99" y="260"/>
                      <a:pt x="112" y="260"/>
                    </a:cubicBezTo>
                    <a:cubicBezTo>
                      <a:pt x="138" y="260"/>
                      <a:pt x="164" y="247"/>
                      <a:pt x="184" y="227"/>
                    </a:cubicBezTo>
                    <a:lnTo>
                      <a:pt x="191" y="220"/>
                    </a:lnTo>
                    <a:cubicBezTo>
                      <a:pt x="220" y="183"/>
                      <a:pt x="228" y="139"/>
                      <a:pt x="213" y="95"/>
                    </a:cubicBezTo>
                    <a:lnTo>
                      <a:pt x="213" y="81"/>
                    </a:lnTo>
                    <a:lnTo>
                      <a:pt x="211" y="83"/>
                    </a:lnTo>
                    <a:lnTo>
                      <a:pt x="211" y="83"/>
                    </a:lnTo>
                    <a:cubicBezTo>
                      <a:pt x="205" y="50"/>
                      <a:pt x="184" y="20"/>
                      <a:pt x="147" y="8"/>
                    </a:cubicBezTo>
                    <a:cubicBezTo>
                      <a:pt x="140" y="0"/>
                      <a:pt x="125" y="0"/>
                      <a:pt x="110" y="0"/>
                    </a:cubicBezTo>
                    <a:close/>
                  </a:path>
                </a:pathLst>
              </a:custGeom>
              <a:solidFill>
                <a:srgbClr val="FFEE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4" name="Google Shape;2204;p52"/>
              <p:cNvSpPr/>
              <p:nvPr/>
            </p:nvSpPr>
            <p:spPr>
              <a:xfrm>
                <a:off x="2611775" y="1822850"/>
                <a:ext cx="10525" cy="11575"/>
              </a:xfrm>
              <a:custGeom>
                <a:avLst/>
                <a:gdLst/>
                <a:ahLst/>
                <a:cxnLst/>
                <a:rect l="l" t="t" r="r" b="b"/>
                <a:pathLst>
                  <a:path w="421" h="463" extrusionOk="0">
                    <a:moveTo>
                      <a:pt x="244" y="0"/>
                    </a:moveTo>
                    <a:cubicBezTo>
                      <a:pt x="239" y="0"/>
                      <a:pt x="233" y="1"/>
                      <a:pt x="228" y="2"/>
                    </a:cubicBezTo>
                    <a:cubicBezTo>
                      <a:pt x="125" y="9"/>
                      <a:pt x="37" y="90"/>
                      <a:pt x="23" y="192"/>
                    </a:cubicBezTo>
                    <a:cubicBezTo>
                      <a:pt x="1" y="302"/>
                      <a:pt x="59" y="412"/>
                      <a:pt x="162" y="456"/>
                    </a:cubicBezTo>
                    <a:cubicBezTo>
                      <a:pt x="178" y="461"/>
                      <a:pt x="193" y="463"/>
                      <a:pt x="208" y="463"/>
                    </a:cubicBezTo>
                    <a:cubicBezTo>
                      <a:pt x="275" y="463"/>
                      <a:pt x="337" y="422"/>
                      <a:pt x="366" y="362"/>
                    </a:cubicBezTo>
                    <a:lnTo>
                      <a:pt x="366" y="362"/>
                    </a:lnTo>
                    <a:cubicBezTo>
                      <a:pt x="405" y="314"/>
                      <a:pt x="421" y="248"/>
                      <a:pt x="411" y="185"/>
                    </a:cubicBezTo>
                    <a:cubicBezTo>
                      <a:pt x="398" y="102"/>
                      <a:pt x="326" y="0"/>
                      <a:pt x="244" y="0"/>
                    </a:cubicBezTo>
                    <a:close/>
                  </a:path>
                </a:pathLst>
              </a:custGeom>
              <a:solidFill>
                <a:srgbClr val="FFEE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5" name="Google Shape;2205;p52"/>
              <p:cNvSpPr/>
              <p:nvPr/>
            </p:nvSpPr>
            <p:spPr>
              <a:xfrm>
                <a:off x="2649000" y="1895650"/>
                <a:ext cx="4600" cy="4600"/>
              </a:xfrm>
              <a:custGeom>
                <a:avLst/>
                <a:gdLst/>
                <a:ahLst/>
                <a:cxnLst/>
                <a:rect l="l" t="t" r="r" b="b"/>
                <a:pathLst>
                  <a:path w="184" h="184" extrusionOk="0">
                    <a:moveTo>
                      <a:pt x="88" y="0"/>
                    </a:moveTo>
                    <a:cubicBezTo>
                      <a:pt x="0" y="0"/>
                      <a:pt x="0" y="184"/>
                      <a:pt x="88" y="184"/>
                    </a:cubicBezTo>
                    <a:cubicBezTo>
                      <a:pt x="183" y="184"/>
                      <a:pt x="183" y="0"/>
                      <a:pt x="88" y="0"/>
                    </a:cubicBezTo>
                    <a:close/>
                  </a:path>
                </a:pathLst>
              </a:custGeom>
              <a:solidFill>
                <a:srgbClr val="FFEE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6" name="Google Shape;2206;p52"/>
              <p:cNvSpPr/>
              <p:nvPr/>
            </p:nvSpPr>
            <p:spPr>
              <a:xfrm>
                <a:off x="2469350" y="1523375"/>
                <a:ext cx="432425" cy="133100"/>
              </a:xfrm>
              <a:custGeom>
                <a:avLst/>
                <a:gdLst/>
                <a:ahLst/>
                <a:cxnLst/>
                <a:rect l="l" t="t" r="r" b="b"/>
                <a:pathLst>
                  <a:path w="17297" h="5324" extrusionOk="0">
                    <a:moveTo>
                      <a:pt x="8645" y="484"/>
                    </a:moveTo>
                    <a:cubicBezTo>
                      <a:pt x="10911" y="484"/>
                      <a:pt x="13030" y="748"/>
                      <a:pt x="14621" y="1240"/>
                    </a:cubicBezTo>
                    <a:cubicBezTo>
                      <a:pt x="16233" y="1738"/>
                      <a:pt x="16813" y="2317"/>
                      <a:pt x="16813" y="2662"/>
                    </a:cubicBezTo>
                    <a:cubicBezTo>
                      <a:pt x="16813" y="3007"/>
                      <a:pt x="16233" y="3586"/>
                      <a:pt x="14621" y="4084"/>
                    </a:cubicBezTo>
                    <a:cubicBezTo>
                      <a:pt x="13030" y="4576"/>
                      <a:pt x="10911" y="4840"/>
                      <a:pt x="8645" y="4840"/>
                    </a:cubicBezTo>
                    <a:cubicBezTo>
                      <a:pt x="6387" y="4840"/>
                      <a:pt x="4261" y="4576"/>
                      <a:pt x="2677" y="4084"/>
                    </a:cubicBezTo>
                    <a:cubicBezTo>
                      <a:pt x="1057" y="3586"/>
                      <a:pt x="485" y="3007"/>
                      <a:pt x="485" y="2662"/>
                    </a:cubicBezTo>
                    <a:cubicBezTo>
                      <a:pt x="485" y="2317"/>
                      <a:pt x="1057" y="1738"/>
                      <a:pt x="2677" y="1240"/>
                    </a:cubicBezTo>
                    <a:cubicBezTo>
                      <a:pt x="4261" y="748"/>
                      <a:pt x="6380" y="484"/>
                      <a:pt x="8645" y="484"/>
                    </a:cubicBezTo>
                    <a:close/>
                    <a:moveTo>
                      <a:pt x="8645" y="1"/>
                    </a:moveTo>
                    <a:cubicBezTo>
                      <a:pt x="3872" y="1"/>
                      <a:pt x="1" y="1188"/>
                      <a:pt x="1" y="2662"/>
                    </a:cubicBezTo>
                    <a:cubicBezTo>
                      <a:pt x="1" y="4136"/>
                      <a:pt x="3872" y="5323"/>
                      <a:pt x="8645" y="5323"/>
                    </a:cubicBezTo>
                    <a:cubicBezTo>
                      <a:pt x="13425" y="5323"/>
                      <a:pt x="17297" y="4136"/>
                      <a:pt x="17297" y="2662"/>
                    </a:cubicBezTo>
                    <a:cubicBezTo>
                      <a:pt x="17297" y="1188"/>
                      <a:pt x="13425" y="1"/>
                      <a:pt x="8645" y="1"/>
                    </a:cubicBezTo>
                    <a:close/>
                  </a:path>
                </a:pathLst>
              </a:custGeom>
              <a:solidFill>
                <a:srgbClr val="FFEE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7" name="Google Shape;2207;p52"/>
              <p:cNvSpPr/>
              <p:nvPr/>
            </p:nvSpPr>
            <p:spPr>
              <a:xfrm>
                <a:off x="2469350" y="1523375"/>
                <a:ext cx="432425" cy="133100"/>
              </a:xfrm>
              <a:custGeom>
                <a:avLst/>
                <a:gdLst/>
                <a:ahLst/>
                <a:cxnLst/>
                <a:rect l="l" t="t" r="r" b="b"/>
                <a:pathLst>
                  <a:path w="17297" h="5324" extrusionOk="0">
                    <a:moveTo>
                      <a:pt x="8645" y="484"/>
                    </a:moveTo>
                    <a:cubicBezTo>
                      <a:pt x="10911" y="484"/>
                      <a:pt x="13030" y="748"/>
                      <a:pt x="14621" y="1240"/>
                    </a:cubicBezTo>
                    <a:cubicBezTo>
                      <a:pt x="16233" y="1738"/>
                      <a:pt x="16813" y="2317"/>
                      <a:pt x="16813" y="2662"/>
                    </a:cubicBezTo>
                    <a:cubicBezTo>
                      <a:pt x="16813" y="3007"/>
                      <a:pt x="16233" y="3586"/>
                      <a:pt x="14621" y="4084"/>
                    </a:cubicBezTo>
                    <a:cubicBezTo>
                      <a:pt x="13030" y="4576"/>
                      <a:pt x="10911" y="4840"/>
                      <a:pt x="8645" y="4840"/>
                    </a:cubicBezTo>
                    <a:cubicBezTo>
                      <a:pt x="6387" y="4840"/>
                      <a:pt x="4261" y="4576"/>
                      <a:pt x="2677" y="4084"/>
                    </a:cubicBezTo>
                    <a:cubicBezTo>
                      <a:pt x="1057" y="3586"/>
                      <a:pt x="485" y="3007"/>
                      <a:pt x="485" y="2662"/>
                    </a:cubicBezTo>
                    <a:cubicBezTo>
                      <a:pt x="485" y="2317"/>
                      <a:pt x="1057" y="1738"/>
                      <a:pt x="2677" y="1240"/>
                    </a:cubicBezTo>
                    <a:cubicBezTo>
                      <a:pt x="4261" y="748"/>
                      <a:pt x="6380" y="484"/>
                      <a:pt x="8645" y="484"/>
                    </a:cubicBezTo>
                    <a:close/>
                    <a:moveTo>
                      <a:pt x="8645" y="1"/>
                    </a:moveTo>
                    <a:cubicBezTo>
                      <a:pt x="3872" y="1"/>
                      <a:pt x="1" y="1188"/>
                      <a:pt x="1" y="2662"/>
                    </a:cubicBezTo>
                    <a:cubicBezTo>
                      <a:pt x="1" y="4136"/>
                      <a:pt x="3872" y="5323"/>
                      <a:pt x="8645" y="5323"/>
                    </a:cubicBezTo>
                    <a:cubicBezTo>
                      <a:pt x="13425" y="5323"/>
                      <a:pt x="17297" y="4136"/>
                      <a:pt x="17297" y="2662"/>
                    </a:cubicBezTo>
                    <a:cubicBezTo>
                      <a:pt x="17297" y="1188"/>
                      <a:pt x="13425" y="1"/>
                      <a:pt x="864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8" name="Google Shape;2208;p52"/>
              <p:cNvSpPr/>
              <p:nvPr/>
            </p:nvSpPr>
            <p:spPr>
              <a:xfrm>
                <a:off x="2581000" y="1579825"/>
                <a:ext cx="24575" cy="18900"/>
              </a:xfrm>
              <a:custGeom>
                <a:avLst/>
                <a:gdLst/>
                <a:ahLst/>
                <a:cxnLst/>
                <a:rect l="l" t="t" r="r" b="b"/>
                <a:pathLst>
                  <a:path w="983" h="756" extrusionOk="0">
                    <a:moveTo>
                      <a:pt x="491" y="1"/>
                    </a:moveTo>
                    <a:cubicBezTo>
                      <a:pt x="0" y="1"/>
                      <a:pt x="0" y="756"/>
                      <a:pt x="491" y="756"/>
                    </a:cubicBezTo>
                    <a:cubicBezTo>
                      <a:pt x="982" y="756"/>
                      <a:pt x="982" y="1"/>
                      <a:pt x="49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9" name="Google Shape;2209;p52"/>
              <p:cNvSpPr/>
              <p:nvPr/>
            </p:nvSpPr>
            <p:spPr>
              <a:xfrm>
                <a:off x="2545050" y="1577800"/>
                <a:ext cx="14875" cy="12875"/>
              </a:xfrm>
              <a:custGeom>
                <a:avLst/>
                <a:gdLst/>
                <a:ahLst/>
                <a:cxnLst/>
                <a:rect l="l" t="t" r="r" b="b"/>
                <a:pathLst>
                  <a:path w="595" h="515" extrusionOk="0">
                    <a:moveTo>
                      <a:pt x="286" y="0"/>
                    </a:moveTo>
                    <a:cubicBezTo>
                      <a:pt x="219" y="0"/>
                      <a:pt x="153" y="25"/>
                      <a:pt x="104" y="74"/>
                    </a:cubicBezTo>
                    <a:lnTo>
                      <a:pt x="96" y="82"/>
                    </a:lnTo>
                    <a:cubicBezTo>
                      <a:pt x="23" y="155"/>
                      <a:pt x="1" y="265"/>
                      <a:pt x="38" y="360"/>
                    </a:cubicBezTo>
                    <a:cubicBezTo>
                      <a:pt x="82" y="448"/>
                      <a:pt x="170" y="514"/>
                      <a:pt x="272" y="514"/>
                    </a:cubicBezTo>
                    <a:lnTo>
                      <a:pt x="287" y="514"/>
                    </a:lnTo>
                    <a:cubicBezTo>
                      <a:pt x="470" y="514"/>
                      <a:pt x="595" y="324"/>
                      <a:pt x="522" y="155"/>
                    </a:cubicBezTo>
                    <a:cubicBezTo>
                      <a:pt x="492" y="82"/>
                      <a:pt x="434" y="30"/>
                      <a:pt x="353" y="8"/>
                    </a:cubicBezTo>
                    <a:cubicBezTo>
                      <a:pt x="331" y="3"/>
                      <a:pt x="308" y="0"/>
                      <a:pt x="286" y="0"/>
                    </a:cubicBezTo>
                    <a:close/>
                  </a:path>
                </a:pathLst>
              </a:custGeom>
              <a:solidFill>
                <a:srgbClr val="FFF4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0" name="Google Shape;2210;p52"/>
              <p:cNvSpPr/>
              <p:nvPr/>
            </p:nvSpPr>
            <p:spPr>
              <a:xfrm>
                <a:off x="2644400" y="1549400"/>
                <a:ext cx="6450" cy="5350"/>
              </a:xfrm>
              <a:custGeom>
                <a:avLst/>
                <a:gdLst/>
                <a:ahLst/>
                <a:cxnLst/>
                <a:rect l="l" t="t" r="r" b="b"/>
                <a:pathLst>
                  <a:path w="258" h="214" extrusionOk="0">
                    <a:moveTo>
                      <a:pt x="133" y="1"/>
                    </a:moveTo>
                    <a:cubicBezTo>
                      <a:pt x="1" y="15"/>
                      <a:pt x="1" y="199"/>
                      <a:pt x="133" y="213"/>
                    </a:cubicBezTo>
                    <a:cubicBezTo>
                      <a:pt x="257" y="199"/>
                      <a:pt x="257" y="15"/>
                      <a:pt x="133" y="1"/>
                    </a:cubicBezTo>
                    <a:close/>
                  </a:path>
                </a:pathLst>
              </a:custGeom>
              <a:solidFill>
                <a:srgbClr val="FFF4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11" name="Google Shape;2211;p52"/>
            <p:cNvGrpSpPr/>
            <p:nvPr/>
          </p:nvGrpSpPr>
          <p:grpSpPr>
            <a:xfrm>
              <a:off x="2536448" y="2041012"/>
              <a:ext cx="1260947" cy="1161326"/>
              <a:chOff x="1074875" y="2543700"/>
              <a:chExt cx="666850" cy="598375"/>
            </a:xfrm>
          </p:grpSpPr>
          <p:sp>
            <p:nvSpPr>
              <p:cNvPr id="2212" name="Google Shape;2212;p52"/>
              <p:cNvSpPr/>
              <p:nvPr/>
            </p:nvSpPr>
            <p:spPr>
              <a:xfrm>
                <a:off x="1448325" y="2543700"/>
                <a:ext cx="37275" cy="232375"/>
              </a:xfrm>
              <a:custGeom>
                <a:avLst/>
                <a:gdLst/>
                <a:ahLst/>
                <a:cxnLst/>
                <a:rect l="l" t="t" r="r" b="b"/>
                <a:pathLst>
                  <a:path w="1491" h="9295" extrusionOk="0">
                    <a:moveTo>
                      <a:pt x="1389" y="0"/>
                    </a:moveTo>
                    <a:cubicBezTo>
                      <a:pt x="1347" y="0"/>
                      <a:pt x="1305" y="25"/>
                      <a:pt x="1295" y="77"/>
                    </a:cubicBezTo>
                    <a:cubicBezTo>
                      <a:pt x="980" y="1610"/>
                      <a:pt x="855" y="3186"/>
                      <a:pt x="635" y="4733"/>
                    </a:cubicBezTo>
                    <a:cubicBezTo>
                      <a:pt x="423" y="6236"/>
                      <a:pt x="188" y="7739"/>
                      <a:pt x="5" y="9242"/>
                    </a:cubicBezTo>
                    <a:cubicBezTo>
                      <a:pt x="1" y="9275"/>
                      <a:pt x="31" y="9294"/>
                      <a:pt x="60" y="9294"/>
                    </a:cubicBezTo>
                    <a:cubicBezTo>
                      <a:pt x="83" y="9294"/>
                      <a:pt x="104" y="9282"/>
                      <a:pt x="108" y="9257"/>
                    </a:cubicBezTo>
                    <a:cubicBezTo>
                      <a:pt x="445" y="7724"/>
                      <a:pt x="694" y="6177"/>
                      <a:pt x="921" y="4630"/>
                    </a:cubicBezTo>
                    <a:cubicBezTo>
                      <a:pt x="1141" y="3135"/>
                      <a:pt x="1427" y="1617"/>
                      <a:pt x="1479" y="107"/>
                    </a:cubicBezTo>
                    <a:cubicBezTo>
                      <a:pt x="1491" y="38"/>
                      <a:pt x="1440" y="0"/>
                      <a:pt x="138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3" name="Google Shape;2213;p52"/>
              <p:cNvSpPr/>
              <p:nvPr/>
            </p:nvSpPr>
            <p:spPr>
              <a:xfrm>
                <a:off x="1169275" y="2973075"/>
                <a:ext cx="477875" cy="169000"/>
              </a:xfrm>
              <a:custGeom>
                <a:avLst/>
                <a:gdLst/>
                <a:ahLst/>
                <a:cxnLst/>
                <a:rect l="l" t="t" r="r" b="b"/>
                <a:pathLst>
                  <a:path w="19115" h="6760" extrusionOk="0">
                    <a:moveTo>
                      <a:pt x="9561" y="0"/>
                    </a:moveTo>
                    <a:cubicBezTo>
                      <a:pt x="4282" y="0"/>
                      <a:pt x="1" y="1510"/>
                      <a:pt x="1" y="3380"/>
                    </a:cubicBezTo>
                    <a:cubicBezTo>
                      <a:pt x="1" y="5242"/>
                      <a:pt x="4282" y="6760"/>
                      <a:pt x="9561" y="6760"/>
                    </a:cubicBezTo>
                    <a:cubicBezTo>
                      <a:pt x="14840" y="6760"/>
                      <a:pt x="19115" y="5242"/>
                      <a:pt x="19115" y="3380"/>
                    </a:cubicBezTo>
                    <a:cubicBezTo>
                      <a:pt x="19115" y="1510"/>
                      <a:pt x="14840" y="0"/>
                      <a:pt x="956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4" name="Google Shape;2214;p52"/>
              <p:cNvSpPr/>
              <p:nvPr/>
            </p:nvSpPr>
            <p:spPr>
              <a:xfrm>
                <a:off x="1169275" y="3006250"/>
                <a:ext cx="477875" cy="112750"/>
              </a:xfrm>
              <a:custGeom>
                <a:avLst/>
                <a:gdLst/>
                <a:ahLst/>
                <a:cxnLst/>
                <a:rect l="l" t="t" r="r" b="b"/>
                <a:pathLst>
                  <a:path w="19115" h="4510" extrusionOk="0">
                    <a:moveTo>
                      <a:pt x="9561" y="0"/>
                    </a:moveTo>
                    <a:cubicBezTo>
                      <a:pt x="4282" y="0"/>
                      <a:pt x="1" y="1012"/>
                      <a:pt x="1" y="2258"/>
                    </a:cubicBezTo>
                    <a:cubicBezTo>
                      <a:pt x="1" y="3505"/>
                      <a:pt x="4282" y="4509"/>
                      <a:pt x="9561" y="4509"/>
                    </a:cubicBezTo>
                    <a:cubicBezTo>
                      <a:pt x="14840" y="4509"/>
                      <a:pt x="19115" y="3505"/>
                      <a:pt x="19115" y="2258"/>
                    </a:cubicBezTo>
                    <a:cubicBezTo>
                      <a:pt x="19115" y="1012"/>
                      <a:pt x="14840" y="0"/>
                      <a:pt x="956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5" name="Google Shape;2215;p52"/>
              <p:cNvSpPr/>
              <p:nvPr/>
            </p:nvSpPr>
            <p:spPr>
              <a:xfrm>
                <a:off x="1074875" y="2892425"/>
                <a:ext cx="666850" cy="208775"/>
              </a:xfrm>
              <a:custGeom>
                <a:avLst/>
                <a:gdLst/>
                <a:ahLst/>
                <a:cxnLst/>
                <a:rect l="l" t="t" r="r" b="b"/>
                <a:pathLst>
                  <a:path w="26674" h="8351" extrusionOk="0">
                    <a:moveTo>
                      <a:pt x="13337" y="0"/>
                    </a:moveTo>
                    <a:cubicBezTo>
                      <a:pt x="5969" y="0"/>
                      <a:pt x="1" y="1870"/>
                      <a:pt x="1" y="4179"/>
                    </a:cubicBezTo>
                    <a:cubicBezTo>
                      <a:pt x="1" y="6481"/>
                      <a:pt x="5969" y="8351"/>
                      <a:pt x="13337" y="8351"/>
                    </a:cubicBezTo>
                    <a:cubicBezTo>
                      <a:pt x="20698" y="8351"/>
                      <a:pt x="26674" y="6481"/>
                      <a:pt x="26674" y="4179"/>
                    </a:cubicBezTo>
                    <a:cubicBezTo>
                      <a:pt x="26674" y="1870"/>
                      <a:pt x="20698" y="0"/>
                      <a:pt x="1333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6" name="Google Shape;2216;p52"/>
              <p:cNvSpPr/>
              <p:nvPr/>
            </p:nvSpPr>
            <p:spPr>
              <a:xfrm>
                <a:off x="1074875" y="2892425"/>
                <a:ext cx="666850" cy="208775"/>
              </a:xfrm>
              <a:custGeom>
                <a:avLst/>
                <a:gdLst/>
                <a:ahLst/>
                <a:cxnLst/>
                <a:rect l="l" t="t" r="r" b="b"/>
                <a:pathLst>
                  <a:path w="26674" h="8351" extrusionOk="0">
                    <a:moveTo>
                      <a:pt x="13337" y="0"/>
                    </a:moveTo>
                    <a:cubicBezTo>
                      <a:pt x="5969" y="0"/>
                      <a:pt x="1" y="1870"/>
                      <a:pt x="1" y="4179"/>
                    </a:cubicBezTo>
                    <a:cubicBezTo>
                      <a:pt x="1" y="6481"/>
                      <a:pt x="5969" y="8351"/>
                      <a:pt x="13337" y="8351"/>
                    </a:cubicBezTo>
                    <a:cubicBezTo>
                      <a:pt x="20698" y="8351"/>
                      <a:pt x="26674" y="6481"/>
                      <a:pt x="26674" y="4179"/>
                    </a:cubicBezTo>
                    <a:cubicBezTo>
                      <a:pt x="26674" y="1870"/>
                      <a:pt x="20698" y="0"/>
                      <a:pt x="1333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7" name="Google Shape;2217;p52"/>
              <p:cNvSpPr/>
              <p:nvPr/>
            </p:nvSpPr>
            <p:spPr>
              <a:xfrm>
                <a:off x="1193300" y="2983875"/>
                <a:ext cx="430025" cy="82875"/>
              </a:xfrm>
              <a:custGeom>
                <a:avLst/>
                <a:gdLst/>
                <a:ahLst/>
                <a:cxnLst/>
                <a:rect l="l" t="t" r="r" b="b"/>
                <a:pathLst>
                  <a:path w="17201" h="3315" extrusionOk="0">
                    <a:moveTo>
                      <a:pt x="8600" y="1"/>
                    </a:moveTo>
                    <a:cubicBezTo>
                      <a:pt x="3849" y="1"/>
                      <a:pt x="0" y="741"/>
                      <a:pt x="0" y="1658"/>
                    </a:cubicBezTo>
                    <a:cubicBezTo>
                      <a:pt x="0" y="2567"/>
                      <a:pt x="3849" y="3315"/>
                      <a:pt x="8600" y="3315"/>
                    </a:cubicBezTo>
                    <a:cubicBezTo>
                      <a:pt x="13351" y="3315"/>
                      <a:pt x="17200" y="2567"/>
                      <a:pt x="17200" y="1658"/>
                    </a:cubicBezTo>
                    <a:cubicBezTo>
                      <a:pt x="17200" y="741"/>
                      <a:pt x="13351" y="1"/>
                      <a:pt x="860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8" name="Google Shape;2218;p52"/>
              <p:cNvSpPr/>
              <p:nvPr/>
            </p:nvSpPr>
            <p:spPr>
              <a:xfrm>
                <a:off x="1193300" y="2983875"/>
                <a:ext cx="430025" cy="82875"/>
              </a:xfrm>
              <a:custGeom>
                <a:avLst/>
                <a:gdLst/>
                <a:ahLst/>
                <a:cxnLst/>
                <a:rect l="l" t="t" r="r" b="b"/>
                <a:pathLst>
                  <a:path w="17201" h="3315" extrusionOk="0">
                    <a:moveTo>
                      <a:pt x="8600" y="1"/>
                    </a:moveTo>
                    <a:cubicBezTo>
                      <a:pt x="3849" y="1"/>
                      <a:pt x="0" y="741"/>
                      <a:pt x="0" y="1658"/>
                    </a:cubicBezTo>
                    <a:cubicBezTo>
                      <a:pt x="0" y="2567"/>
                      <a:pt x="3849" y="3315"/>
                      <a:pt x="8600" y="3315"/>
                    </a:cubicBezTo>
                    <a:cubicBezTo>
                      <a:pt x="13351" y="3315"/>
                      <a:pt x="17200" y="2567"/>
                      <a:pt x="17200" y="1658"/>
                    </a:cubicBezTo>
                    <a:cubicBezTo>
                      <a:pt x="17200" y="741"/>
                      <a:pt x="13351" y="1"/>
                      <a:pt x="860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9" name="Google Shape;2219;p52"/>
              <p:cNvSpPr/>
              <p:nvPr/>
            </p:nvSpPr>
            <p:spPr>
              <a:xfrm>
                <a:off x="1074875" y="2892425"/>
                <a:ext cx="666850" cy="208775"/>
              </a:xfrm>
              <a:custGeom>
                <a:avLst/>
                <a:gdLst/>
                <a:ahLst/>
                <a:cxnLst/>
                <a:rect l="l" t="t" r="r" b="b"/>
                <a:pathLst>
                  <a:path w="26674" h="8351" extrusionOk="0">
                    <a:moveTo>
                      <a:pt x="13337" y="1049"/>
                    </a:moveTo>
                    <a:cubicBezTo>
                      <a:pt x="16798" y="1049"/>
                      <a:pt x="20031" y="1466"/>
                      <a:pt x="22458" y="2222"/>
                    </a:cubicBezTo>
                    <a:cubicBezTo>
                      <a:pt x="24782" y="2955"/>
                      <a:pt x="25625" y="3791"/>
                      <a:pt x="25625" y="4179"/>
                    </a:cubicBezTo>
                    <a:cubicBezTo>
                      <a:pt x="25625" y="4568"/>
                      <a:pt x="24782" y="5404"/>
                      <a:pt x="22458" y="6129"/>
                    </a:cubicBezTo>
                    <a:cubicBezTo>
                      <a:pt x="20038" y="6892"/>
                      <a:pt x="16798" y="7310"/>
                      <a:pt x="13337" y="7310"/>
                    </a:cubicBezTo>
                    <a:cubicBezTo>
                      <a:pt x="9877" y="7310"/>
                      <a:pt x="6636" y="6892"/>
                      <a:pt x="4216" y="6129"/>
                    </a:cubicBezTo>
                    <a:cubicBezTo>
                      <a:pt x="1885" y="5404"/>
                      <a:pt x="1042" y="4560"/>
                      <a:pt x="1042" y="4179"/>
                    </a:cubicBezTo>
                    <a:cubicBezTo>
                      <a:pt x="1042" y="3791"/>
                      <a:pt x="1885" y="2947"/>
                      <a:pt x="4216" y="2222"/>
                    </a:cubicBezTo>
                    <a:cubicBezTo>
                      <a:pt x="6636" y="1466"/>
                      <a:pt x="9877" y="1049"/>
                      <a:pt x="13337" y="1049"/>
                    </a:cubicBezTo>
                    <a:close/>
                    <a:moveTo>
                      <a:pt x="13337" y="0"/>
                    </a:moveTo>
                    <a:cubicBezTo>
                      <a:pt x="5969" y="0"/>
                      <a:pt x="1" y="1870"/>
                      <a:pt x="1" y="4179"/>
                    </a:cubicBezTo>
                    <a:cubicBezTo>
                      <a:pt x="1" y="6481"/>
                      <a:pt x="5969" y="8351"/>
                      <a:pt x="13337" y="8351"/>
                    </a:cubicBezTo>
                    <a:cubicBezTo>
                      <a:pt x="20706" y="8351"/>
                      <a:pt x="26674" y="6481"/>
                      <a:pt x="26674" y="4179"/>
                    </a:cubicBezTo>
                    <a:cubicBezTo>
                      <a:pt x="26674" y="1877"/>
                      <a:pt x="20706" y="0"/>
                      <a:pt x="1333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0" name="Google Shape;2220;p52"/>
              <p:cNvSpPr/>
              <p:nvPr/>
            </p:nvSpPr>
            <p:spPr>
              <a:xfrm>
                <a:off x="1580950" y="2960725"/>
                <a:ext cx="139150" cy="88900"/>
              </a:xfrm>
              <a:custGeom>
                <a:avLst/>
                <a:gdLst/>
                <a:ahLst/>
                <a:cxnLst/>
                <a:rect l="l" t="t" r="r" b="b"/>
                <a:pathLst>
                  <a:path w="5566" h="3556" extrusionOk="0">
                    <a:moveTo>
                      <a:pt x="5425" y="1"/>
                    </a:moveTo>
                    <a:cubicBezTo>
                      <a:pt x="5369" y="1"/>
                      <a:pt x="5307" y="19"/>
                      <a:pt x="5258" y="40"/>
                    </a:cubicBezTo>
                    <a:cubicBezTo>
                      <a:pt x="4011" y="648"/>
                      <a:pt x="2801" y="1323"/>
                      <a:pt x="1643" y="2070"/>
                    </a:cubicBezTo>
                    <a:cubicBezTo>
                      <a:pt x="1966" y="1748"/>
                      <a:pt x="2252" y="1389"/>
                      <a:pt x="2501" y="1007"/>
                    </a:cubicBezTo>
                    <a:cubicBezTo>
                      <a:pt x="2530" y="978"/>
                      <a:pt x="2538" y="941"/>
                      <a:pt x="2530" y="905"/>
                    </a:cubicBezTo>
                    <a:cubicBezTo>
                      <a:pt x="2520" y="884"/>
                      <a:pt x="2498" y="876"/>
                      <a:pt x="2473" y="876"/>
                    </a:cubicBezTo>
                    <a:cubicBezTo>
                      <a:pt x="2445" y="876"/>
                      <a:pt x="2414" y="886"/>
                      <a:pt x="2391" y="897"/>
                    </a:cubicBezTo>
                    <a:cubicBezTo>
                      <a:pt x="1401" y="1425"/>
                      <a:pt x="573" y="2217"/>
                      <a:pt x="1" y="3185"/>
                    </a:cubicBezTo>
                    <a:cubicBezTo>
                      <a:pt x="620" y="3429"/>
                      <a:pt x="1271" y="3555"/>
                      <a:pt x="1932" y="3555"/>
                    </a:cubicBezTo>
                    <a:cubicBezTo>
                      <a:pt x="2046" y="3555"/>
                      <a:pt x="2160" y="3552"/>
                      <a:pt x="2274" y="3544"/>
                    </a:cubicBezTo>
                    <a:cubicBezTo>
                      <a:pt x="2420" y="3537"/>
                      <a:pt x="2567" y="3507"/>
                      <a:pt x="2699" y="3449"/>
                    </a:cubicBezTo>
                    <a:cubicBezTo>
                      <a:pt x="2750" y="3434"/>
                      <a:pt x="2787" y="3405"/>
                      <a:pt x="2816" y="3361"/>
                    </a:cubicBezTo>
                    <a:cubicBezTo>
                      <a:pt x="2845" y="3280"/>
                      <a:pt x="2831" y="3192"/>
                      <a:pt x="2765" y="3134"/>
                    </a:cubicBezTo>
                    <a:cubicBezTo>
                      <a:pt x="2706" y="3082"/>
                      <a:pt x="2633" y="3053"/>
                      <a:pt x="2560" y="3031"/>
                    </a:cubicBezTo>
                    <a:cubicBezTo>
                      <a:pt x="2486" y="3016"/>
                      <a:pt x="2420" y="3002"/>
                      <a:pt x="2347" y="2987"/>
                    </a:cubicBezTo>
                    <a:cubicBezTo>
                      <a:pt x="2743" y="2958"/>
                      <a:pt x="3139" y="2884"/>
                      <a:pt x="3527" y="2767"/>
                    </a:cubicBezTo>
                    <a:cubicBezTo>
                      <a:pt x="3718" y="2716"/>
                      <a:pt x="3909" y="2628"/>
                      <a:pt x="4077" y="2510"/>
                    </a:cubicBezTo>
                    <a:cubicBezTo>
                      <a:pt x="4129" y="2481"/>
                      <a:pt x="4165" y="2430"/>
                      <a:pt x="4173" y="2371"/>
                    </a:cubicBezTo>
                    <a:cubicBezTo>
                      <a:pt x="4180" y="2298"/>
                      <a:pt x="4136" y="2232"/>
                      <a:pt x="4070" y="2210"/>
                    </a:cubicBezTo>
                    <a:cubicBezTo>
                      <a:pt x="4027" y="2196"/>
                      <a:pt x="3985" y="2187"/>
                      <a:pt x="3942" y="2187"/>
                    </a:cubicBezTo>
                    <a:cubicBezTo>
                      <a:pt x="3919" y="2187"/>
                      <a:pt x="3895" y="2190"/>
                      <a:pt x="3872" y="2195"/>
                    </a:cubicBezTo>
                    <a:cubicBezTo>
                      <a:pt x="3271" y="2246"/>
                      <a:pt x="2669" y="2334"/>
                      <a:pt x="2083" y="2466"/>
                    </a:cubicBezTo>
                    <a:cubicBezTo>
                      <a:pt x="3139" y="2041"/>
                      <a:pt x="4158" y="1506"/>
                      <a:pt x="5052" y="765"/>
                    </a:cubicBezTo>
                    <a:cubicBezTo>
                      <a:pt x="5243" y="619"/>
                      <a:pt x="5404" y="435"/>
                      <a:pt x="5529" y="230"/>
                    </a:cubicBezTo>
                    <a:cubicBezTo>
                      <a:pt x="5558" y="186"/>
                      <a:pt x="5566" y="135"/>
                      <a:pt x="5558" y="83"/>
                    </a:cubicBezTo>
                    <a:cubicBezTo>
                      <a:pt x="5539" y="22"/>
                      <a:pt x="5486" y="1"/>
                      <a:pt x="542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1" name="Google Shape;2221;p52"/>
              <p:cNvSpPr/>
              <p:nvPr/>
            </p:nvSpPr>
            <p:spPr>
              <a:xfrm>
                <a:off x="1600575" y="3034400"/>
                <a:ext cx="38325" cy="3800"/>
              </a:xfrm>
              <a:custGeom>
                <a:avLst/>
                <a:gdLst/>
                <a:ahLst/>
                <a:cxnLst/>
                <a:rect l="l" t="t" r="r" b="b"/>
                <a:pathLst>
                  <a:path w="1533" h="152" extrusionOk="0">
                    <a:moveTo>
                      <a:pt x="317" y="0"/>
                    </a:moveTo>
                    <a:cubicBezTo>
                      <a:pt x="216" y="0"/>
                      <a:pt x="115" y="8"/>
                      <a:pt x="15" y="33"/>
                    </a:cubicBezTo>
                    <a:cubicBezTo>
                      <a:pt x="0" y="33"/>
                      <a:pt x="8" y="55"/>
                      <a:pt x="15" y="62"/>
                    </a:cubicBezTo>
                    <a:lnTo>
                      <a:pt x="22" y="62"/>
                    </a:lnTo>
                    <a:cubicBezTo>
                      <a:pt x="235" y="135"/>
                      <a:pt x="477" y="121"/>
                      <a:pt x="697" y="128"/>
                    </a:cubicBezTo>
                    <a:cubicBezTo>
                      <a:pt x="912" y="140"/>
                      <a:pt x="1123" y="152"/>
                      <a:pt x="1337" y="152"/>
                    </a:cubicBezTo>
                    <a:cubicBezTo>
                      <a:pt x="1385" y="152"/>
                      <a:pt x="1433" y="151"/>
                      <a:pt x="1481" y="150"/>
                    </a:cubicBezTo>
                    <a:cubicBezTo>
                      <a:pt x="1525" y="150"/>
                      <a:pt x="1533" y="84"/>
                      <a:pt x="1489" y="77"/>
                    </a:cubicBezTo>
                    <a:cubicBezTo>
                      <a:pt x="1247" y="47"/>
                      <a:pt x="997" y="40"/>
                      <a:pt x="748" y="25"/>
                    </a:cubicBezTo>
                    <a:cubicBezTo>
                      <a:pt x="606" y="17"/>
                      <a:pt x="461" y="0"/>
                      <a:pt x="317" y="0"/>
                    </a:cubicBezTo>
                    <a:close/>
                  </a:path>
                </a:pathLst>
              </a:custGeom>
              <a:solidFill>
                <a:srgbClr val="8BA1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2" name="Google Shape;2222;p52"/>
              <p:cNvSpPr/>
              <p:nvPr/>
            </p:nvSpPr>
            <p:spPr>
              <a:xfrm>
                <a:off x="1623300" y="3021825"/>
                <a:ext cx="44750" cy="3625"/>
              </a:xfrm>
              <a:custGeom>
                <a:avLst/>
                <a:gdLst/>
                <a:ahLst/>
                <a:cxnLst/>
                <a:rect l="l" t="t" r="r" b="b"/>
                <a:pathLst>
                  <a:path w="1790" h="145" extrusionOk="0">
                    <a:moveTo>
                      <a:pt x="1760" y="0"/>
                    </a:moveTo>
                    <a:cubicBezTo>
                      <a:pt x="1181" y="37"/>
                      <a:pt x="609" y="59"/>
                      <a:pt x="30" y="66"/>
                    </a:cubicBezTo>
                    <a:cubicBezTo>
                      <a:pt x="0" y="66"/>
                      <a:pt x="0" y="110"/>
                      <a:pt x="30" y="118"/>
                    </a:cubicBezTo>
                    <a:cubicBezTo>
                      <a:pt x="229" y="135"/>
                      <a:pt x="429" y="144"/>
                      <a:pt x="629" y="144"/>
                    </a:cubicBezTo>
                    <a:cubicBezTo>
                      <a:pt x="1011" y="144"/>
                      <a:pt x="1392" y="112"/>
                      <a:pt x="1767" y="44"/>
                    </a:cubicBezTo>
                    <a:cubicBezTo>
                      <a:pt x="1789" y="37"/>
                      <a:pt x="1782" y="0"/>
                      <a:pt x="176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3" name="Google Shape;2223;p52"/>
              <p:cNvSpPr/>
              <p:nvPr/>
            </p:nvSpPr>
            <p:spPr>
              <a:xfrm>
                <a:off x="1645400" y="2982500"/>
                <a:ext cx="42525" cy="26225"/>
              </a:xfrm>
              <a:custGeom>
                <a:avLst/>
                <a:gdLst/>
                <a:ahLst/>
                <a:cxnLst/>
                <a:rect l="l" t="t" r="r" b="b"/>
                <a:pathLst>
                  <a:path w="1701" h="1049" extrusionOk="0">
                    <a:moveTo>
                      <a:pt x="1666" y="1"/>
                    </a:moveTo>
                    <a:cubicBezTo>
                      <a:pt x="1662" y="1"/>
                      <a:pt x="1658" y="2"/>
                      <a:pt x="1653" y="4"/>
                    </a:cubicBezTo>
                    <a:cubicBezTo>
                      <a:pt x="1103" y="334"/>
                      <a:pt x="561" y="664"/>
                      <a:pt x="26" y="1001"/>
                    </a:cubicBezTo>
                    <a:cubicBezTo>
                      <a:pt x="1" y="1020"/>
                      <a:pt x="18" y="1049"/>
                      <a:pt x="41" y="1049"/>
                    </a:cubicBezTo>
                    <a:cubicBezTo>
                      <a:pt x="46" y="1049"/>
                      <a:pt x="50" y="1048"/>
                      <a:pt x="55" y="1045"/>
                    </a:cubicBezTo>
                    <a:cubicBezTo>
                      <a:pt x="627" y="760"/>
                      <a:pt x="1169" y="430"/>
                      <a:pt x="1682" y="48"/>
                    </a:cubicBezTo>
                    <a:cubicBezTo>
                      <a:pt x="1701" y="30"/>
                      <a:pt x="1688" y="1"/>
                      <a:pt x="166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4" name="Google Shape;2224;p52"/>
              <p:cNvSpPr/>
              <p:nvPr/>
            </p:nvSpPr>
            <p:spPr>
              <a:xfrm>
                <a:off x="1600750" y="3000300"/>
                <a:ext cx="25150" cy="32175"/>
              </a:xfrm>
              <a:custGeom>
                <a:avLst/>
                <a:gdLst/>
                <a:ahLst/>
                <a:cxnLst/>
                <a:rect l="l" t="t" r="r" b="b"/>
                <a:pathLst>
                  <a:path w="1006" h="1287" extrusionOk="0">
                    <a:moveTo>
                      <a:pt x="941" y="0"/>
                    </a:moveTo>
                    <a:cubicBezTo>
                      <a:pt x="930" y="0"/>
                      <a:pt x="919" y="4"/>
                      <a:pt x="910" y="11"/>
                    </a:cubicBezTo>
                    <a:cubicBezTo>
                      <a:pt x="543" y="363"/>
                      <a:pt x="235" y="773"/>
                      <a:pt x="8" y="1235"/>
                    </a:cubicBezTo>
                    <a:cubicBezTo>
                      <a:pt x="1" y="1250"/>
                      <a:pt x="8" y="1265"/>
                      <a:pt x="23" y="1272"/>
                    </a:cubicBezTo>
                    <a:lnTo>
                      <a:pt x="67" y="1287"/>
                    </a:lnTo>
                    <a:cubicBezTo>
                      <a:pt x="74" y="1287"/>
                      <a:pt x="81" y="1279"/>
                      <a:pt x="74" y="1272"/>
                    </a:cubicBezTo>
                    <a:lnTo>
                      <a:pt x="81" y="1272"/>
                    </a:lnTo>
                    <a:cubicBezTo>
                      <a:pt x="37" y="1206"/>
                      <a:pt x="484" y="715"/>
                      <a:pt x="543" y="641"/>
                    </a:cubicBezTo>
                    <a:cubicBezTo>
                      <a:pt x="697" y="451"/>
                      <a:pt x="851" y="260"/>
                      <a:pt x="983" y="62"/>
                    </a:cubicBezTo>
                    <a:cubicBezTo>
                      <a:pt x="1005" y="29"/>
                      <a:pt x="973" y="0"/>
                      <a:pt x="941" y="0"/>
                    </a:cubicBezTo>
                    <a:close/>
                  </a:path>
                </a:pathLst>
              </a:custGeom>
              <a:solidFill>
                <a:srgbClr val="8BA1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5" name="Google Shape;2225;p52"/>
              <p:cNvSpPr/>
              <p:nvPr/>
            </p:nvSpPr>
            <p:spPr>
              <a:xfrm>
                <a:off x="1553875" y="3009225"/>
                <a:ext cx="91825" cy="41600"/>
              </a:xfrm>
              <a:custGeom>
                <a:avLst/>
                <a:gdLst/>
                <a:ahLst/>
                <a:cxnLst/>
                <a:rect l="l" t="t" r="r" b="b"/>
                <a:pathLst>
                  <a:path w="3673" h="1664" extrusionOk="0">
                    <a:moveTo>
                      <a:pt x="3631" y="0"/>
                    </a:moveTo>
                    <a:cubicBezTo>
                      <a:pt x="3626" y="0"/>
                      <a:pt x="3620" y="2"/>
                      <a:pt x="3613" y="6"/>
                    </a:cubicBezTo>
                    <a:cubicBezTo>
                      <a:pt x="3019" y="336"/>
                      <a:pt x="2418" y="644"/>
                      <a:pt x="1795" y="915"/>
                    </a:cubicBezTo>
                    <a:cubicBezTo>
                      <a:pt x="1223" y="1164"/>
                      <a:pt x="622" y="1333"/>
                      <a:pt x="43" y="1575"/>
                    </a:cubicBezTo>
                    <a:cubicBezTo>
                      <a:pt x="1" y="1596"/>
                      <a:pt x="5" y="1663"/>
                      <a:pt x="50" y="1663"/>
                    </a:cubicBezTo>
                    <a:cubicBezTo>
                      <a:pt x="53" y="1663"/>
                      <a:pt x="55" y="1663"/>
                      <a:pt x="57" y="1663"/>
                    </a:cubicBezTo>
                    <a:cubicBezTo>
                      <a:pt x="1326" y="1465"/>
                      <a:pt x="2616" y="790"/>
                      <a:pt x="3643" y="50"/>
                    </a:cubicBezTo>
                    <a:cubicBezTo>
                      <a:pt x="3673" y="38"/>
                      <a:pt x="3658" y="0"/>
                      <a:pt x="3631" y="0"/>
                    </a:cubicBezTo>
                    <a:close/>
                  </a:path>
                </a:pathLst>
              </a:custGeom>
              <a:solidFill>
                <a:srgbClr val="8BA1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6" name="Google Shape;2226;p52"/>
              <p:cNvSpPr/>
              <p:nvPr/>
            </p:nvSpPr>
            <p:spPr>
              <a:xfrm>
                <a:off x="1553875" y="3009225"/>
                <a:ext cx="91825" cy="41600"/>
              </a:xfrm>
              <a:custGeom>
                <a:avLst/>
                <a:gdLst/>
                <a:ahLst/>
                <a:cxnLst/>
                <a:rect l="l" t="t" r="r" b="b"/>
                <a:pathLst>
                  <a:path w="3673" h="1664" extrusionOk="0">
                    <a:moveTo>
                      <a:pt x="3631" y="0"/>
                    </a:moveTo>
                    <a:cubicBezTo>
                      <a:pt x="3626" y="0"/>
                      <a:pt x="3620" y="2"/>
                      <a:pt x="3613" y="6"/>
                    </a:cubicBezTo>
                    <a:cubicBezTo>
                      <a:pt x="3019" y="336"/>
                      <a:pt x="2418" y="644"/>
                      <a:pt x="1795" y="915"/>
                    </a:cubicBezTo>
                    <a:cubicBezTo>
                      <a:pt x="1223" y="1164"/>
                      <a:pt x="622" y="1333"/>
                      <a:pt x="43" y="1575"/>
                    </a:cubicBezTo>
                    <a:cubicBezTo>
                      <a:pt x="1" y="1596"/>
                      <a:pt x="5" y="1663"/>
                      <a:pt x="50" y="1663"/>
                    </a:cubicBezTo>
                    <a:cubicBezTo>
                      <a:pt x="53" y="1663"/>
                      <a:pt x="55" y="1663"/>
                      <a:pt x="57" y="1663"/>
                    </a:cubicBezTo>
                    <a:cubicBezTo>
                      <a:pt x="1326" y="1465"/>
                      <a:pt x="2616" y="790"/>
                      <a:pt x="3643" y="50"/>
                    </a:cubicBezTo>
                    <a:cubicBezTo>
                      <a:pt x="3673" y="38"/>
                      <a:pt x="3658" y="0"/>
                      <a:pt x="36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7" name="Google Shape;2227;p52"/>
              <p:cNvSpPr/>
              <p:nvPr/>
            </p:nvSpPr>
            <p:spPr>
              <a:xfrm>
                <a:off x="1121975" y="2930500"/>
                <a:ext cx="130550" cy="97975"/>
              </a:xfrm>
              <a:custGeom>
                <a:avLst/>
                <a:gdLst/>
                <a:ahLst/>
                <a:cxnLst/>
                <a:rect l="l" t="t" r="r" b="b"/>
                <a:pathLst>
                  <a:path w="5222" h="3919" extrusionOk="0">
                    <a:moveTo>
                      <a:pt x="129" y="0"/>
                    </a:moveTo>
                    <a:cubicBezTo>
                      <a:pt x="79" y="0"/>
                      <a:pt x="35" y="19"/>
                      <a:pt x="16" y="68"/>
                    </a:cubicBezTo>
                    <a:cubicBezTo>
                      <a:pt x="1" y="119"/>
                      <a:pt x="8" y="171"/>
                      <a:pt x="38" y="222"/>
                    </a:cubicBezTo>
                    <a:cubicBezTo>
                      <a:pt x="133" y="435"/>
                      <a:pt x="280" y="633"/>
                      <a:pt x="456" y="794"/>
                    </a:cubicBezTo>
                    <a:cubicBezTo>
                      <a:pt x="1262" y="1622"/>
                      <a:pt x="2223" y="2260"/>
                      <a:pt x="3234" y="2796"/>
                    </a:cubicBezTo>
                    <a:cubicBezTo>
                      <a:pt x="2655" y="2605"/>
                      <a:pt x="2076" y="2451"/>
                      <a:pt x="1482" y="2341"/>
                    </a:cubicBezTo>
                    <a:cubicBezTo>
                      <a:pt x="1446" y="2329"/>
                      <a:pt x="1409" y="2323"/>
                      <a:pt x="1373" y="2323"/>
                    </a:cubicBezTo>
                    <a:cubicBezTo>
                      <a:pt x="1343" y="2323"/>
                      <a:pt x="1314" y="2327"/>
                      <a:pt x="1284" y="2334"/>
                    </a:cubicBezTo>
                    <a:cubicBezTo>
                      <a:pt x="1218" y="2356"/>
                      <a:pt x="1167" y="2414"/>
                      <a:pt x="1159" y="2488"/>
                    </a:cubicBezTo>
                    <a:cubicBezTo>
                      <a:pt x="1167" y="2546"/>
                      <a:pt x="1196" y="2598"/>
                      <a:pt x="1247" y="2634"/>
                    </a:cubicBezTo>
                    <a:cubicBezTo>
                      <a:pt x="1401" y="2766"/>
                      <a:pt x="1577" y="2869"/>
                      <a:pt x="1768" y="2942"/>
                    </a:cubicBezTo>
                    <a:cubicBezTo>
                      <a:pt x="2135" y="3096"/>
                      <a:pt x="2523" y="3213"/>
                      <a:pt x="2912" y="3287"/>
                    </a:cubicBezTo>
                    <a:cubicBezTo>
                      <a:pt x="2846" y="3294"/>
                      <a:pt x="2772" y="3301"/>
                      <a:pt x="2699" y="3309"/>
                    </a:cubicBezTo>
                    <a:cubicBezTo>
                      <a:pt x="2618" y="3316"/>
                      <a:pt x="2545" y="3345"/>
                      <a:pt x="2479" y="3389"/>
                    </a:cubicBezTo>
                    <a:cubicBezTo>
                      <a:pt x="2413" y="3441"/>
                      <a:pt x="2384" y="3529"/>
                      <a:pt x="2406" y="3609"/>
                    </a:cubicBezTo>
                    <a:cubicBezTo>
                      <a:pt x="2428" y="3653"/>
                      <a:pt x="2472" y="3690"/>
                      <a:pt x="2516" y="3712"/>
                    </a:cubicBezTo>
                    <a:cubicBezTo>
                      <a:pt x="2648" y="3785"/>
                      <a:pt x="2787" y="3829"/>
                      <a:pt x="2934" y="3844"/>
                    </a:cubicBezTo>
                    <a:cubicBezTo>
                      <a:pt x="3224" y="3894"/>
                      <a:pt x="3517" y="3919"/>
                      <a:pt x="3809" y="3919"/>
                    </a:cubicBezTo>
                    <a:cubicBezTo>
                      <a:pt x="4284" y="3919"/>
                      <a:pt x="4758" y="3854"/>
                      <a:pt x="5221" y="3727"/>
                    </a:cubicBezTo>
                    <a:cubicBezTo>
                      <a:pt x="4752" y="2700"/>
                      <a:pt x="4011" y="1828"/>
                      <a:pt x="3080" y="1205"/>
                    </a:cubicBezTo>
                    <a:cubicBezTo>
                      <a:pt x="3055" y="1188"/>
                      <a:pt x="3024" y="1174"/>
                      <a:pt x="2997" y="1174"/>
                    </a:cubicBezTo>
                    <a:cubicBezTo>
                      <a:pt x="2976" y="1174"/>
                      <a:pt x="2958" y="1182"/>
                      <a:pt x="2948" y="1205"/>
                    </a:cubicBezTo>
                    <a:cubicBezTo>
                      <a:pt x="2934" y="1234"/>
                      <a:pt x="2934" y="1270"/>
                      <a:pt x="2956" y="1300"/>
                    </a:cubicBezTo>
                    <a:cubicBezTo>
                      <a:pt x="3168" y="1710"/>
                      <a:pt x="3418" y="2092"/>
                      <a:pt x="3711" y="2451"/>
                    </a:cubicBezTo>
                    <a:cubicBezTo>
                      <a:pt x="2626" y="1586"/>
                      <a:pt x="1497" y="787"/>
                      <a:pt x="316" y="61"/>
                    </a:cubicBezTo>
                    <a:cubicBezTo>
                      <a:pt x="264" y="28"/>
                      <a:pt x="191" y="0"/>
                      <a:pt x="12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8" name="Google Shape;2228;p52"/>
              <p:cNvSpPr/>
              <p:nvPr/>
            </p:nvSpPr>
            <p:spPr>
              <a:xfrm>
                <a:off x="1195300" y="3013725"/>
                <a:ext cx="38150" cy="4150"/>
              </a:xfrm>
              <a:custGeom>
                <a:avLst/>
                <a:gdLst/>
                <a:ahLst/>
                <a:cxnLst/>
                <a:rect l="l" t="t" r="r" b="b"/>
                <a:pathLst>
                  <a:path w="1526" h="166" extrusionOk="0">
                    <a:moveTo>
                      <a:pt x="147" y="0"/>
                    </a:moveTo>
                    <a:cubicBezTo>
                      <a:pt x="113" y="0"/>
                      <a:pt x="79" y="1"/>
                      <a:pt x="45" y="2"/>
                    </a:cubicBezTo>
                    <a:cubicBezTo>
                      <a:pt x="1" y="2"/>
                      <a:pt x="8" y="75"/>
                      <a:pt x="45" y="75"/>
                    </a:cubicBezTo>
                    <a:cubicBezTo>
                      <a:pt x="301" y="112"/>
                      <a:pt x="565" y="126"/>
                      <a:pt x="822" y="141"/>
                    </a:cubicBezTo>
                    <a:cubicBezTo>
                      <a:pt x="968" y="146"/>
                      <a:pt x="1117" y="166"/>
                      <a:pt x="1263" y="166"/>
                    </a:cubicBezTo>
                    <a:cubicBezTo>
                      <a:pt x="1344" y="166"/>
                      <a:pt x="1425" y="159"/>
                      <a:pt x="1504" y="141"/>
                    </a:cubicBezTo>
                    <a:lnTo>
                      <a:pt x="1511" y="141"/>
                    </a:lnTo>
                    <a:cubicBezTo>
                      <a:pt x="1526" y="134"/>
                      <a:pt x="1526" y="112"/>
                      <a:pt x="1511" y="104"/>
                    </a:cubicBezTo>
                    <a:cubicBezTo>
                      <a:pt x="1284" y="31"/>
                      <a:pt x="1034" y="38"/>
                      <a:pt x="785" y="31"/>
                    </a:cubicBezTo>
                    <a:cubicBezTo>
                      <a:pt x="570" y="18"/>
                      <a:pt x="360" y="0"/>
                      <a:pt x="14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9" name="Google Shape;2229;p52"/>
              <p:cNvSpPr/>
              <p:nvPr/>
            </p:nvSpPr>
            <p:spPr>
              <a:xfrm>
                <a:off x="1167625" y="2996350"/>
                <a:ext cx="44575" cy="7350"/>
              </a:xfrm>
              <a:custGeom>
                <a:avLst/>
                <a:gdLst/>
                <a:ahLst/>
                <a:cxnLst/>
                <a:rect l="l" t="t" r="r" b="b"/>
                <a:pathLst>
                  <a:path w="1783" h="294" extrusionOk="0">
                    <a:moveTo>
                      <a:pt x="37" y="0"/>
                    </a:moveTo>
                    <a:cubicBezTo>
                      <a:pt x="15" y="0"/>
                      <a:pt x="1" y="37"/>
                      <a:pt x="30" y="44"/>
                    </a:cubicBezTo>
                    <a:cubicBezTo>
                      <a:pt x="587" y="206"/>
                      <a:pt x="1166" y="286"/>
                      <a:pt x="1746" y="293"/>
                    </a:cubicBezTo>
                    <a:cubicBezTo>
                      <a:pt x="1775" y="286"/>
                      <a:pt x="1782" y="242"/>
                      <a:pt x="1753" y="242"/>
                    </a:cubicBezTo>
                    <a:cubicBezTo>
                      <a:pt x="1181" y="176"/>
                      <a:pt x="609" y="96"/>
                      <a:pt x="3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0" name="Google Shape;2230;p52"/>
              <p:cNvSpPr/>
              <p:nvPr/>
            </p:nvSpPr>
            <p:spPr>
              <a:xfrm>
                <a:off x="1151825" y="2955125"/>
                <a:ext cx="39875" cy="30425"/>
              </a:xfrm>
              <a:custGeom>
                <a:avLst/>
                <a:gdLst/>
                <a:ahLst/>
                <a:cxnLst/>
                <a:rect l="l" t="t" r="r" b="b"/>
                <a:pathLst>
                  <a:path w="1595" h="1217" extrusionOk="0">
                    <a:moveTo>
                      <a:pt x="44" y="1"/>
                    </a:moveTo>
                    <a:cubicBezTo>
                      <a:pt x="20" y="1"/>
                      <a:pt x="0" y="34"/>
                      <a:pt x="24" y="58"/>
                    </a:cubicBezTo>
                    <a:cubicBezTo>
                      <a:pt x="493" y="483"/>
                      <a:pt x="999" y="865"/>
                      <a:pt x="1534" y="1209"/>
                    </a:cubicBezTo>
                    <a:cubicBezTo>
                      <a:pt x="1541" y="1214"/>
                      <a:pt x="1547" y="1216"/>
                      <a:pt x="1554" y="1216"/>
                    </a:cubicBezTo>
                    <a:cubicBezTo>
                      <a:pt x="1577" y="1216"/>
                      <a:pt x="1594" y="1190"/>
                      <a:pt x="1571" y="1173"/>
                    </a:cubicBezTo>
                    <a:cubicBezTo>
                      <a:pt x="1073" y="777"/>
                      <a:pt x="567" y="388"/>
                      <a:pt x="61" y="7"/>
                    </a:cubicBezTo>
                    <a:cubicBezTo>
                      <a:pt x="55" y="3"/>
                      <a:pt x="49" y="1"/>
                      <a:pt x="4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1" name="Google Shape;2231;p52"/>
              <p:cNvSpPr/>
              <p:nvPr/>
            </p:nvSpPr>
            <p:spPr>
              <a:xfrm>
                <a:off x="1211950" y="2979300"/>
                <a:ext cx="21700" cy="34300"/>
              </a:xfrm>
              <a:custGeom>
                <a:avLst/>
                <a:gdLst/>
                <a:ahLst/>
                <a:cxnLst/>
                <a:rect l="l" t="t" r="r" b="b"/>
                <a:pathLst>
                  <a:path w="868" h="1372" extrusionOk="0">
                    <a:moveTo>
                      <a:pt x="58" y="0"/>
                    </a:moveTo>
                    <a:cubicBezTo>
                      <a:pt x="30" y="0"/>
                      <a:pt x="1" y="28"/>
                      <a:pt x="17" y="59"/>
                    </a:cubicBezTo>
                    <a:cubicBezTo>
                      <a:pt x="127" y="272"/>
                      <a:pt x="266" y="477"/>
                      <a:pt x="390" y="675"/>
                    </a:cubicBezTo>
                    <a:cubicBezTo>
                      <a:pt x="442" y="756"/>
                      <a:pt x="838" y="1298"/>
                      <a:pt x="794" y="1357"/>
                    </a:cubicBezTo>
                    <a:cubicBezTo>
                      <a:pt x="786" y="1364"/>
                      <a:pt x="794" y="1371"/>
                      <a:pt x="801" y="1371"/>
                    </a:cubicBezTo>
                    <a:lnTo>
                      <a:pt x="845" y="1364"/>
                    </a:lnTo>
                    <a:cubicBezTo>
                      <a:pt x="860" y="1357"/>
                      <a:pt x="867" y="1342"/>
                      <a:pt x="860" y="1327"/>
                    </a:cubicBezTo>
                    <a:cubicBezTo>
                      <a:pt x="684" y="851"/>
                      <a:pt x="420" y="404"/>
                      <a:pt x="90" y="15"/>
                    </a:cubicBezTo>
                    <a:cubicBezTo>
                      <a:pt x="81" y="4"/>
                      <a:pt x="70" y="0"/>
                      <a:pt x="58" y="0"/>
                    </a:cubicBezTo>
                    <a:close/>
                  </a:path>
                </a:pathLst>
              </a:custGeom>
              <a:solidFill>
                <a:srgbClr val="8BA1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2" name="Google Shape;2232;p52"/>
              <p:cNvSpPr/>
              <p:nvPr/>
            </p:nvSpPr>
            <p:spPr>
              <a:xfrm>
                <a:off x="1191350" y="2986175"/>
                <a:ext cx="87150" cy="50525"/>
              </a:xfrm>
              <a:custGeom>
                <a:avLst/>
                <a:gdLst/>
                <a:ahLst/>
                <a:cxnLst/>
                <a:rect l="l" t="t" r="r" b="b"/>
                <a:pathLst>
                  <a:path w="3486" h="2021" extrusionOk="0">
                    <a:moveTo>
                      <a:pt x="42" y="1"/>
                    </a:moveTo>
                    <a:cubicBezTo>
                      <a:pt x="19" y="1"/>
                      <a:pt x="1" y="29"/>
                      <a:pt x="19" y="48"/>
                    </a:cubicBezTo>
                    <a:cubicBezTo>
                      <a:pt x="973" y="884"/>
                      <a:pt x="2190" y="1698"/>
                      <a:pt x="3429" y="2020"/>
                    </a:cubicBezTo>
                    <a:cubicBezTo>
                      <a:pt x="3431" y="2021"/>
                      <a:pt x="3434" y="2021"/>
                      <a:pt x="3436" y="2021"/>
                    </a:cubicBezTo>
                    <a:cubicBezTo>
                      <a:pt x="3481" y="2021"/>
                      <a:pt x="3485" y="1960"/>
                      <a:pt x="3451" y="1940"/>
                    </a:cubicBezTo>
                    <a:cubicBezTo>
                      <a:pt x="2901" y="1639"/>
                      <a:pt x="2322" y="1404"/>
                      <a:pt x="1772" y="1096"/>
                    </a:cubicBezTo>
                    <a:cubicBezTo>
                      <a:pt x="1185" y="766"/>
                      <a:pt x="613" y="393"/>
                      <a:pt x="56" y="4"/>
                    </a:cubicBezTo>
                    <a:cubicBezTo>
                      <a:pt x="51" y="2"/>
                      <a:pt x="47" y="1"/>
                      <a:pt x="42" y="1"/>
                    </a:cubicBezTo>
                    <a:close/>
                  </a:path>
                </a:pathLst>
              </a:custGeom>
              <a:solidFill>
                <a:srgbClr val="8BA1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3" name="Google Shape;2233;p52"/>
              <p:cNvSpPr/>
              <p:nvPr/>
            </p:nvSpPr>
            <p:spPr>
              <a:xfrm>
                <a:off x="1191350" y="2986175"/>
                <a:ext cx="87150" cy="50525"/>
              </a:xfrm>
              <a:custGeom>
                <a:avLst/>
                <a:gdLst/>
                <a:ahLst/>
                <a:cxnLst/>
                <a:rect l="l" t="t" r="r" b="b"/>
                <a:pathLst>
                  <a:path w="3486" h="2021" extrusionOk="0">
                    <a:moveTo>
                      <a:pt x="42" y="1"/>
                    </a:moveTo>
                    <a:cubicBezTo>
                      <a:pt x="19" y="1"/>
                      <a:pt x="1" y="29"/>
                      <a:pt x="19" y="48"/>
                    </a:cubicBezTo>
                    <a:cubicBezTo>
                      <a:pt x="973" y="884"/>
                      <a:pt x="2190" y="1698"/>
                      <a:pt x="3429" y="2020"/>
                    </a:cubicBezTo>
                    <a:cubicBezTo>
                      <a:pt x="3431" y="2021"/>
                      <a:pt x="3434" y="2021"/>
                      <a:pt x="3436" y="2021"/>
                    </a:cubicBezTo>
                    <a:cubicBezTo>
                      <a:pt x="3481" y="2021"/>
                      <a:pt x="3485" y="1960"/>
                      <a:pt x="3451" y="1940"/>
                    </a:cubicBezTo>
                    <a:cubicBezTo>
                      <a:pt x="2901" y="1639"/>
                      <a:pt x="2322" y="1404"/>
                      <a:pt x="1772" y="1096"/>
                    </a:cubicBezTo>
                    <a:cubicBezTo>
                      <a:pt x="1185" y="766"/>
                      <a:pt x="613" y="393"/>
                      <a:pt x="56" y="4"/>
                    </a:cubicBezTo>
                    <a:cubicBezTo>
                      <a:pt x="51" y="2"/>
                      <a:pt x="47" y="1"/>
                      <a:pt x="4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4" name="Google Shape;2234;p52"/>
              <p:cNvSpPr/>
              <p:nvPr/>
            </p:nvSpPr>
            <p:spPr>
              <a:xfrm>
                <a:off x="1209225" y="2881050"/>
                <a:ext cx="299175" cy="185250"/>
              </a:xfrm>
              <a:custGeom>
                <a:avLst/>
                <a:gdLst/>
                <a:ahLst/>
                <a:cxnLst/>
                <a:rect l="l" t="t" r="r" b="b"/>
                <a:pathLst>
                  <a:path w="11967" h="7410" extrusionOk="0">
                    <a:moveTo>
                      <a:pt x="1453" y="1"/>
                    </a:moveTo>
                    <a:lnTo>
                      <a:pt x="1453" y="1"/>
                    </a:lnTo>
                    <a:cubicBezTo>
                      <a:pt x="1452" y="2"/>
                      <a:pt x="1452" y="3"/>
                      <a:pt x="1451" y="4"/>
                    </a:cubicBezTo>
                    <a:lnTo>
                      <a:pt x="1451" y="4"/>
                    </a:lnTo>
                    <a:lnTo>
                      <a:pt x="1453" y="1"/>
                    </a:lnTo>
                    <a:close/>
                    <a:moveTo>
                      <a:pt x="1451" y="4"/>
                    </a:moveTo>
                    <a:lnTo>
                      <a:pt x="126" y="3923"/>
                    </a:lnTo>
                    <a:cubicBezTo>
                      <a:pt x="1" y="4297"/>
                      <a:pt x="96" y="4686"/>
                      <a:pt x="360" y="5015"/>
                    </a:cubicBezTo>
                    <a:cubicBezTo>
                      <a:pt x="1086" y="5873"/>
                      <a:pt x="2677" y="6452"/>
                      <a:pt x="4473" y="6834"/>
                    </a:cubicBezTo>
                    <a:cubicBezTo>
                      <a:pt x="4730" y="6892"/>
                      <a:pt x="4987" y="6936"/>
                      <a:pt x="5243" y="6980"/>
                    </a:cubicBezTo>
                    <a:cubicBezTo>
                      <a:pt x="6719" y="7242"/>
                      <a:pt x="8338" y="7410"/>
                      <a:pt x="9933" y="7410"/>
                    </a:cubicBezTo>
                    <a:cubicBezTo>
                      <a:pt x="10620" y="7410"/>
                      <a:pt x="11302" y="7379"/>
                      <a:pt x="11966" y="7310"/>
                    </a:cubicBezTo>
                    <a:lnTo>
                      <a:pt x="11827" y="3388"/>
                    </a:lnTo>
                    <a:cubicBezTo>
                      <a:pt x="11229" y="3457"/>
                      <a:pt x="10614" y="3489"/>
                      <a:pt x="9996" y="3489"/>
                    </a:cubicBezTo>
                    <a:cubicBezTo>
                      <a:pt x="8590" y="3489"/>
                      <a:pt x="7165" y="3325"/>
                      <a:pt x="5866" y="3065"/>
                    </a:cubicBezTo>
                    <a:cubicBezTo>
                      <a:pt x="5639" y="3014"/>
                      <a:pt x="5419" y="2970"/>
                      <a:pt x="5192" y="2911"/>
                    </a:cubicBezTo>
                    <a:cubicBezTo>
                      <a:pt x="3608" y="2530"/>
                      <a:pt x="2222" y="1958"/>
                      <a:pt x="1614" y="1093"/>
                    </a:cubicBezTo>
                    <a:cubicBezTo>
                      <a:pt x="1395" y="779"/>
                      <a:pt x="1328" y="370"/>
                      <a:pt x="1451" y="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5" name="Google Shape;2235;p52"/>
              <p:cNvSpPr/>
              <p:nvPr/>
            </p:nvSpPr>
            <p:spPr>
              <a:xfrm>
                <a:off x="1504700" y="2942450"/>
                <a:ext cx="128150" cy="129225"/>
              </a:xfrm>
              <a:custGeom>
                <a:avLst/>
                <a:gdLst/>
                <a:ahLst/>
                <a:cxnLst/>
                <a:rect l="l" t="t" r="r" b="b"/>
                <a:pathLst>
                  <a:path w="5126" h="5169" extrusionOk="0">
                    <a:moveTo>
                      <a:pt x="4370" y="1"/>
                    </a:moveTo>
                    <a:lnTo>
                      <a:pt x="4370" y="1"/>
                    </a:lnTo>
                    <a:cubicBezTo>
                      <a:pt x="4400" y="169"/>
                      <a:pt x="4370" y="345"/>
                      <a:pt x="4282" y="485"/>
                    </a:cubicBezTo>
                    <a:cubicBezTo>
                      <a:pt x="3979" y="977"/>
                      <a:pt x="3005" y="1246"/>
                      <a:pt x="2018" y="1246"/>
                    </a:cubicBezTo>
                    <a:cubicBezTo>
                      <a:pt x="1932" y="1246"/>
                      <a:pt x="1846" y="1244"/>
                      <a:pt x="1760" y="1240"/>
                    </a:cubicBezTo>
                    <a:cubicBezTo>
                      <a:pt x="1357" y="1225"/>
                      <a:pt x="961" y="1166"/>
                      <a:pt x="565" y="1078"/>
                    </a:cubicBezTo>
                    <a:cubicBezTo>
                      <a:pt x="375" y="1034"/>
                      <a:pt x="184" y="990"/>
                      <a:pt x="1" y="932"/>
                    </a:cubicBezTo>
                    <a:lnTo>
                      <a:pt x="1" y="932"/>
                    </a:lnTo>
                    <a:lnTo>
                      <a:pt x="140" y="4854"/>
                    </a:lnTo>
                    <a:cubicBezTo>
                      <a:pt x="353" y="4913"/>
                      <a:pt x="565" y="4957"/>
                      <a:pt x="785" y="5001"/>
                    </a:cubicBezTo>
                    <a:cubicBezTo>
                      <a:pt x="1225" y="5089"/>
                      <a:pt x="1672" y="5140"/>
                      <a:pt x="2120" y="5162"/>
                    </a:cubicBezTo>
                    <a:cubicBezTo>
                      <a:pt x="2215" y="5166"/>
                      <a:pt x="2311" y="5168"/>
                      <a:pt x="2407" y="5168"/>
                    </a:cubicBezTo>
                    <a:cubicBezTo>
                      <a:pt x="3529" y="5168"/>
                      <a:pt x="4628" y="4894"/>
                      <a:pt x="4986" y="4407"/>
                    </a:cubicBezTo>
                    <a:cubicBezTo>
                      <a:pt x="5089" y="4268"/>
                      <a:pt x="5126" y="4092"/>
                      <a:pt x="5096" y="3923"/>
                    </a:cubicBezTo>
                    <a:lnTo>
                      <a:pt x="437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6" name="Google Shape;2236;p52"/>
              <p:cNvSpPr/>
              <p:nvPr/>
            </p:nvSpPr>
            <p:spPr>
              <a:xfrm>
                <a:off x="1245150" y="2850425"/>
                <a:ext cx="372125" cy="120825"/>
              </a:xfrm>
              <a:custGeom>
                <a:avLst/>
                <a:gdLst/>
                <a:ahLst/>
                <a:cxnLst/>
                <a:rect l="l" t="t" r="r" b="b"/>
                <a:pathLst>
                  <a:path w="14885" h="4833" extrusionOk="0">
                    <a:moveTo>
                      <a:pt x="3430" y="1"/>
                    </a:moveTo>
                    <a:cubicBezTo>
                      <a:pt x="3404" y="1"/>
                      <a:pt x="3378" y="1"/>
                      <a:pt x="3352" y="1"/>
                    </a:cubicBezTo>
                    <a:cubicBezTo>
                      <a:pt x="3161" y="1"/>
                      <a:pt x="2978" y="1"/>
                      <a:pt x="2794" y="8"/>
                    </a:cubicBezTo>
                    <a:cubicBezTo>
                      <a:pt x="1937" y="52"/>
                      <a:pt x="1291" y="192"/>
                      <a:pt x="837" y="448"/>
                    </a:cubicBezTo>
                    <a:cubicBezTo>
                      <a:pt x="434" y="668"/>
                      <a:pt x="170" y="976"/>
                      <a:pt x="82" y="1328"/>
                    </a:cubicBezTo>
                    <a:cubicBezTo>
                      <a:pt x="1" y="1651"/>
                      <a:pt x="67" y="1988"/>
                      <a:pt x="250" y="2259"/>
                    </a:cubicBezTo>
                    <a:cubicBezTo>
                      <a:pt x="778" y="3007"/>
                      <a:pt x="1966" y="3608"/>
                      <a:pt x="3777" y="4041"/>
                    </a:cubicBezTo>
                    <a:cubicBezTo>
                      <a:pt x="3989" y="4092"/>
                      <a:pt x="4217" y="4144"/>
                      <a:pt x="4444" y="4195"/>
                    </a:cubicBezTo>
                    <a:cubicBezTo>
                      <a:pt x="5808" y="4466"/>
                      <a:pt x="7186" y="4605"/>
                      <a:pt x="8572" y="4620"/>
                    </a:cubicBezTo>
                    <a:cubicBezTo>
                      <a:pt x="9173" y="4620"/>
                      <a:pt x="9774" y="4583"/>
                      <a:pt x="10375" y="4517"/>
                    </a:cubicBezTo>
                    <a:lnTo>
                      <a:pt x="10397" y="4517"/>
                    </a:lnTo>
                    <a:lnTo>
                      <a:pt x="10412" y="4525"/>
                    </a:lnTo>
                    <a:cubicBezTo>
                      <a:pt x="10603" y="4576"/>
                      <a:pt x="10793" y="4627"/>
                      <a:pt x="10977" y="4671"/>
                    </a:cubicBezTo>
                    <a:cubicBezTo>
                      <a:pt x="11358" y="4752"/>
                      <a:pt x="11754" y="4811"/>
                      <a:pt x="12150" y="4825"/>
                    </a:cubicBezTo>
                    <a:cubicBezTo>
                      <a:pt x="12230" y="4833"/>
                      <a:pt x="12311" y="4833"/>
                      <a:pt x="12392" y="4833"/>
                    </a:cubicBezTo>
                    <a:cubicBezTo>
                      <a:pt x="13440" y="4833"/>
                      <a:pt x="14320" y="4547"/>
                      <a:pt x="14584" y="4122"/>
                    </a:cubicBezTo>
                    <a:cubicBezTo>
                      <a:pt x="14884" y="3608"/>
                      <a:pt x="14313" y="2978"/>
                      <a:pt x="13675" y="2560"/>
                    </a:cubicBezTo>
                    <a:cubicBezTo>
                      <a:pt x="13015" y="2135"/>
                      <a:pt x="12289" y="1827"/>
                      <a:pt x="11526" y="1658"/>
                    </a:cubicBezTo>
                    <a:cubicBezTo>
                      <a:pt x="10881" y="1497"/>
                      <a:pt x="10221" y="1416"/>
                      <a:pt x="9554" y="1416"/>
                    </a:cubicBezTo>
                    <a:cubicBezTo>
                      <a:pt x="9378" y="1416"/>
                      <a:pt x="9202" y="1423"/>
                      <a:pt x="9026" y="1431"/>
                    </a:cubicBezTo>
                    <a:lnTo>
                      <a:pt x="8997" y="1431"/>
                    </a:lnTo>
                    <a:lnTo>
                      <a:pt x="8975" y="1416"/>
                    </a:lnTo>
                    <a:cubicBezTo>
                      <a:pt x="8183" y="976"/>
                      <a:pt x="7340" y="639"/>
                      <a:pt x="6460" y="412"/>
                    </a:cubicBezTo>
                    <a:cubicBezTo>
                      <a:pt x="5474" y="140"/>
                      <a:pt x="4452" y="1"/>
                      <a:pt x="343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7" name="Google Shape;2237;p52"/>
              <p:cNvSpPr/>
              <p:nvPr/>
            </p:nvSpPr>
            <p:spPr>
              <a:xfrm>
                <a:off x="1239650" y="2847875"/>
                <a:ext cx="380375" cy="125775"/>
              </a:xfrm>
              <a:custGeom>
                <a:avLst/>
                <a:gdLst/>
                <a:ahLst/>
                <a:cxnLst/>
                <a:rect l="l" t="t" r="r" b="b"/>
                <a:pathLst>
                  <a:path w="15215" h="5031" extrusionOk="0">
                    <a:moveTo>
                      <a:pt x="3572" y="198"/>
                    </a:moveTo>
                    <a:cubicBezTo>
                      <a:pt x="4613" y="198"/>
                      <a:pt x="5654" y="338"/>
                      <a:pt x="6666" y="609"/>
                    </a:cubicBezTo>
                    <a:cubicBezTo>
                      <a:pt x="7531" y="836"/>
                      <a:pt x="8367" y="1174"/>
                      <a:pt x="9158" y="1606"/>
                    </a:cubicBezTo>
                    <a:lnTo>
                      <a:pt x="9202" y="1635"/>
                    </a:lnTo>
                    <a:lnTo>
                      <a:pt x="9261" y="1635"/>
                    </a:lnTo>
                    <a:cubicBezTo>
                      <a:pt x="9430" y="1628"/>
                      <a:pt x="9606" y="1621"/>
                      <a:pt x="9782" y="1621"/>
                    </a:cubicBezTo>
                    <a:cubicBezTo>
                      <a:pt x="10434" y="1621"/>
                      <a:pt x="11087" y="1694"/>
                      <a:pt x="11724" y="1848"/>
                    </a:cubicBezTo>
                    <a:cubicBezTo>
                      <a:pt x="12472" y="2024"/>
                      <a:pt x="13191" y="2325"/>
                      <a:pt x="13843" y="2743"/>
                    </a:cubicBezTo>
                    <a:cubicBezTo>
                      <a:pt x="14415" y="3116"/>
                      <a:pt x="14987" y="3710"/>
                      <a:pt x="14723" y="4165"/>
                    </a:cubicBezTo>
                    <a:cubicBezTo>
                      <a:pt x="14474" y="4561"/>
                      <a:pt x="13609" y="4832"/>
                      <a:pt x="12612" y="4832"/>
                    </a:cubicBezTo>
                    <a:lnTo>
                      <a:pt x="12377" y="4832"/>
                    </a:lnTo>
                    <a:cubicBezTo>
                      <a:pt x="11988" y="4810"/>
                      <a:pt x="11600" y="4759"/>
                      <a:pt x="11219" y="4671"/>
                    </a:cubicBezTo>
                    <a:cubicBezTo>
                      <a:pt x="11035" y="4634"/>
                      <a:pt x="10852" y="4583"/>
                      <a:pt x="10669" y="4524"/>
                    </a:cubicBezTo>
                    <a:lnTo>
                      <a:pt x="10632" y="4517"/>
                    </a:lnTo>
                    <a:lnTo>
                      <a:pt x="10588" y="4517"/>
                    </a:lnTo>
                    <a:cubicBezTo>
                      <a:pt x="9994" y="4590"/>
                      <a:pt x="9393" y="4619"/>
                      <a:pt x="8799" y="4619"/>
                    </a:cubicBezTo>
                    <a:cubicBezTo>
                      <a:pt x="7421" y="4612"/>
                      <a:pt x="6042" y="4473"/>
                      <a:pt x="4693" y="4194"/>
                    </a:cubicBezTo>
                    <a:cubicBezTo>
                      <a:pt x="4466" y="4150"/>
                      <a:pt x="4239" y="4106"/>
                      <a:pt x="4026" y="4048"/>
                    </a:cubicBezTo>
                    <a:cubicBezTo>
                      <a:pt x="2245" y="3615"/>
                      <a:pt x="1079" y="3028"/>
                      <a:pt x="566" y="2310"/>
                    </a:cubicBezTo>
                    <a:cubicBezTo>
                      <a:pt x="390" y="2061"/>
                      <a:pt x="331" y="1745"/>
                      <a:pt x="404" y="1452"/>
                    </a:cubicBezTo>
                    <a:cubicBezTo>
                      <a:pt x="485" y="1122"/>
                      <a:pt x="727" y="844"/>
                      <a:pt x="1115" y="638"/>
                    </a:cubicBezTo>
                    <a:cubicBezTo>
                      <a:pt x="1555" y="389"/>
                      <a:pt x="2179" y="250"/>
                      <a:pt x="3022" y="206"/>
                    </a:cubicBezTo>
                    <a:cubicBezTo>
                      <a:pt x="3205" y="198"/>
                      <a:pt x="3388" y="198"/>
                      <a:pt x="3572" y="198"/>
                    </a:cubicBezTo>
                    <a:close/>
                    <a:moveTo>
                      <a:pt x="3572" y="0"/>
                    </a:moveTo>
                    <a:cubicBezTo>
                      <a:pt x="3388" y="0"/>
                      <a:pt x="3198" y="8"/>
                      <a:pt x="3014" y="15"/>
                    </a:cubicBezTo>
                    <a:cubicBezTo>
                      <a:pt x="2325" y="44"/>
                      <a:pt x="1585" y="147"/>
                      <a:pt x="1013" y="470"/>
                    </a:cubicBezTo>
                    <a:cubicBezTo>
                      <a:pt x="96" y="968"/>
                      <a:pt x="1" y="1811"/>
                      <a:pt x="397" y="2420"/>
                    </a:cubicBezTo>
                    <a:cubicBezTo>
                      <a:pt x="1013" y="3278"/>
                      <a:pt x="2398" y="3857"/>
                      <a:pt x="3975" y="4238"/>
                    </a:cubicBezTo>
                    <a:cubicBezTo>
                      <a:pt x="4202" y="4290"/>
                      <a:pt x="4422" y="4341"/>
                      <a:pt x="4657" y="4385"/>
                    </a:cubicBezTo>
                    <a:cubicBezTo>
                      <a:pt x="6013" y="4663"/>
                      <a:pt x="7399" y="4810"/>
                      <a:pt x="8792" y="4817"/>
                    </a:cubicBezTo>
                    <a:cubicBezTo>
                      <a:pt x="9400" y="4817"/>
                      <a:pt x="10009" y="4781"/>
                      <a:pt x="10610" y="4715"/>
                    </a:cubicBezTo>
                    <a:cubicBezTo>
                      <a:pt x="10793" y="4766"/>
                      <a:pt x="10984" y="4817"/>
                      <a:pt x="11175" y="4861"/>
                    </a:cubicBezTo>
                    <a:cubicBezTo>
                      <a:pt x="11571" y="4949"/>
                      <a:pt x="11966" y="5001"/>
                      <a:pt x="12370" y="5023"/>
                    </a:cubicBezTo>
                    <a:cubicBezTo>
                      <a:pt x="12450" y="5023"/>
                      <a:pt x="12531" y="5030"/>
                      <a:pt x="12612" y="5030"/>
                    </a:cubicBezTo>
                    <a:cubicBezTo>
                      <a:pt x="13609" y="5030"/>
                      <a:pt x="14584" y="4751"/>
                      <a:pt x="14892" y="4268"/>
                    </a:cubicBezTo>
                    <a:cubicBezTo>
                      <a:pt x="15214" y="3718"/>
                      <a:pt x="14679" y="3058"/>
                      <a:pt x="13953" y="2581"/>
                    </a:cubicBezTo>
                    <a:cubicBezTo>
                      <a:pt x="13279" y="2149"/>
                      <a:pt x="12546" y="1841"/>
                      <a:pt x="11768" y="1665"/>
                    </a:cubicBezTo>
                    <a:cubicBezTo>
                      <a:pt x="11116" y="1503"/>
                      <a:pt x="10449" y="1423"/>
                      <a:pt x="9782" y="1423"/>
                    </a:cubicBezTo>
                    <a:cubicBezTo>
                      <a:pt x="9598" y="1423"/>
                      <a:pt x="9422" y="1430"/>
                      <a:pt x="9246" y="1437"/>
                    </a:cubicBezTo>
                    <a:cubicBezTo>
                      <a:pt x="8447" y="998"/>
                      <a:pt x="7597" y="653"/>
                      <a:pt x="6710" y="418"/>
                    </a:cubicBezTo>
                    <a:cubicBezTo>
                      <a:pt x="5690" y="147"/>
                      <a:pt x="4635" y="8"/>
                      <a:pt x="3572" y="8"/>
                    </a:cubicBezTo>
                    <a:lnTo>
                      <a:pt x="3572" y="0"/>
                    </a:lnTo>
                    <a:close/>
                  </a:path>
                </a:pathLst>
              </a:custGeom>
              <a:solidFill>
                <a:srgbClr val="C69A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8" name="Google Shape;2238;p52"/>
              <p:cNvSpPr/>
              <p:nvPr/>
            </p:nvSpPr>
            <p:spPr>
              <a:xfrm>
                <a:off x="1239650" y="2847875"/>
                <a:ext cx="380375" cy="125775"/>
              </a:xfrm>
              <a:custGeom>
                <a:avLst/>
                <a:gdLst/>
                <a:ahLst/>
                <a:cxnLst/>
                <a:rect l="l" t="t" r="r" b="b"/>
                <a:pathLst>
                  <a:path w="15215" h="5031" extrusionOk="0">
                    <a:moveTo>
                      <a:pt x="3572" y="198"/>
                    </a:moveTo>
                    <a:cubicBezTo>
                      <a:pt x="4613" y="198"/>
                      <a:pt x="5654" y="338"/>
                      <a:pt x="6666" y="609"/>
                    </a:cubicBezTo>
                    <a:cubicBezTo>
                      <a:pt x="7531" y="836"/>
                      <a:pt x="8367" y="1174"/>
                      <a:pt x="9158" y="1606"/>
                    </a:cubicBezTo>
                    <a:lnTo>
                      <a:pt x="9202" y="1635"/>
                    </a:lnTo>
                    <a:lnTo>
                      <a:pt x="9261" y="1635"/>
                    </a:lnTo>
                    <a:cubicBezTo>
                      <a:pt x="9430" y="1628"/>
                      <a:pt x="9606" y="1621"/>
                      <a:pt x="9782" y="1621"/>
                    </a:cubicBezTo>
                    <a:cubicBezTo>
                      <a:pt x="10434" y="1621"/>
                      <a:pt x="11087" y="1694"/>
                      <a:pt x="11724" y="1848"/>
                    </a:cubicBezTo>
                    <a:cubicBezTo>
                      <a:pt x="12472" y="2024"/>
                      <a:pt x="13191" y="2325"/>
                      <a:pt x="13843" y="2743"/>
                    </a:cubicBezTo>
                    <a:cubicBezTo>
                      <a:pt x="14415" y="3116"/>
                      <a:pt x="14987" y="3710"/>
                      <a:pt x="14723" y="4165"/>
                    </a:cubicBezTo>
                    <a:cubicBezTo>
                      <a:pt x="14474" y="4561"/>
                      <a:pt x="13609" y="4832"/>
                      <a:pt x="12612" y="4832"/>
                    </a:cubicBezTo>
                    <a:lnTo>
                      <a:pt x="12377" y="4832"/>
                    </a:lnTo>
                    <a:cubicBezTo>
                      <a:pt x="11988" y="4810"/>
                      <a:pt x="11600" y="4759"/>
                      <a:pt x="11219" y="4671"/>
                    </a:cubicBezTo>
                    <a:cubicBezTo>
                      <a:pt x="11035" y="4634"/>
                      <a:pt x="10852" y="4583"/>
                      <a:pt x="10669" y="4524"/>
                    </a:cubicBezTo>
                    <a:lnTo>
                      <a:pt x="10632" y="4517"/>
                    </a:lnTo>
                    <a:lnTo>
                      <a:pt x="10588" y="4517"/>
                    </a:lnTo>
                    <a:cubicBezTo>
                      <a:pt x="9994" y="4590"/>
                      <a:pt x="9393" y="4619"/>
                      <a:pt x="8799" y="4619"/>
                    </a:cubicBezTo>
                    <a:cubicBezTo>
                      <a:pt x="7421" y="4612"/>
                      <a:pt x="6042" y="4473"/>
                      <a:pt x="4693" y="4194"/>
                    </a:cubicBezTo>
                    <a:cubicBezTo>
                      <a:pt x="4466" y="4150"/>
                      <a:pt x="4239" y="4106"/>
                      <a:pt x="4026" y="4048"/>
                    </a:cubicBezTo>
                    <a:cubicBezTo>
                      <a:pt x="2245" y="3615"/>
                      <a:pt x="1079" y="3028"/>
                      <a:pt x="566" y="2310"/>
                    </a:cubicBezTo>
                    <a:cubicBezTo>
                      <a:pt x="390" y="2061"/>
                      <a:pt x="331" y="1745"/>
                      <a:pt x="404" y="1452"/>
                    </a:cubicBezTo>
                    <a:cubicBezTo>
                      <a:pt x="485" y="1122"/>
                      <a:pt x="727" y="844"/>
                      <a:pt x="1115" y="638"/>
                    </a:cubicBezTo>
                    <a:cubicBezTo>
                      <a:pt x="1555" y="389"/>
                      <a:pt x="2179" y="250"/>
                      <a:pt x="3022" y="206"/>
                    </a:cubicBezTo>
                    <a:cubicBezTo>
                      <a:pt x="3205" y="198"/>
                      <a:pt x="3388" y="198"/>
                      <a:pt x="3572" y="198"/>
                    </a:cubicBezTo>
                    <a:close/>
                    <a:moveTo>
                      <a:pt x="3572" y="0"/>
                    </a:moveTo>
                    <a:cubicBezTo>
                      <a:pt x="3388" y="0"/>
                      <a:pt x="3198" y="8"/>
                      <a:pt x="3014" y="15"/>
                    </a:cubicBezTo>
                    <a:cubicBezTo>
                      <a:pt x="2325" y="44"/>
                      <a:pt x="1585" y="147"/>
                      <a:pt x="1013" y="470"/>
                    </a:cubicBezTo>
                    <a:cubicBezTo>
                      <a:pt x="96" y="968"/>
                      <a:pt x="1" y="1811"/>
                      <a:pt x="397" y="2420"/>
                    </a:cubicBezTo>
                    <a:cubicBezTo>
                      <a:pt x="1013" y="3278"/>
                      <a:pt x="2398" y="3857"/>
                      <a:pt x="3975" y="4238"/>
                    </a:cubicBezTo>
                    <a:cubicBezTo>
                      <a:pt x="4202" y="4290"/>
                      <a:pt x="4422" y="4341"/>
                      <a:pt x="4657" y="4385"/>
                    </a:cubicBezTo>
                    <a:cubicBezTo>
                      <a:pt x="6013" y="4663"/>
                      <a:pt x="7399" y="4810"/>
                      <a:pt x="8792" y="4817"/>
                    </a:cubicBezTo>
                    <a:cubicBezTo>
                      <a:pt x="9400" y="4817"/>
                      <a:pt x="10009" y="4781"/>
                      <a:pt x="10610" y="4715"/>
                    </a:cubicBezTo>
                    <a:cubicBezTo>
                      <a:pt x="10793" y="4766"/>
                      <a:pt x="10984" y="4817"/>
                      <a:pt x="11175" y="4861"/>
                    </a:cubicBezTo>
                    <a:cubicBezTo>
                      <a:pt x="11571" y="4949"/>
                      <a:pt x="11966" y="5001"/>
                      <a:pt x="12370" y="5023"/>
                    </a:cubicBezTo>
                    <a:cubicBezTo>
                      <a:pt x="12450" y="5023"/>
                      <a:pt x="12531" y="5030"/>
                      <a:pt x="12612" y="5030"/>
                    </a:cubicBezTo>
                    <a:cubicBezTo>
                      <a:pt x="13609" y="5030"/>
                      <a:pt x="14584" y="4751"/>
                      <a:pt x="14892" y="4268"/>
                    </a:cubicBezTo>
                    <a:cubicBezTo>
                      <a:pt x="15214" y="3718"/>
                      <a:pt x="14679" y="3058"/>
                      <a:pt x="13953" y="2581"/>
                    </a:cubicBezTo>
                    <a:cubicBezTo>
                      <a:pt x="13279" y="2149"/>
                      <a:pt x="12546" y="1841"/>
                      <a:pt x="11768" y="1665"/>
                    </a:cubicBezTo>
                    <a:cubicBezTo>
                      <a:pt x="11116" y="1503"/>
                      <a:pt x="10449" y="1423"/>
                      <a:pt x="9782" y="1423"/>
                    </a:cubicBezTo>
                    <a:cubicBezTo>
                      <a:pt x="9598" y="1423"/>
                      <a:pt x="9422" y="1430"/>
                      <a:pt x="9246" y="1437"/>
                    </a:cubicBezTo>
                    <a:cubicBezTo>
                      <a:pt x="8447" y="998"/>
                      <a:pt x="7597" y="653"/>
                      <a:pt x="6710" y="418"/>
                    </a:cubicBezTo>
                    <a:cubicBezTo>
                      <a:pt x="5690" y="147"/>
                      <a:pt x="4635" y="8"/>
                      <a:pt x="3572" y="8"/>
                    </a:cubicBezTo>
                    <a:lnTo>
                      <a:pt x="357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9" name="Google Shape;2239;p52"/>
              <p:cNvSpPr/>
              <p:nvPr/>
            </p:nvSpPr>
            <p:spPr>
              <a:xfrm>
                <a:off x="1342125" y="2965725"/>
                <a:ext cx="166275" cy="100625"/>
              </a:xfrm>
              <a:custGeom>
                <a:avLst/>
                <a:gdLst/>
                <a:ahLst/>
                <a:cxnLst/>
                <a:rect l="l" t="t" r="r" b="b"/>
                <a:pathLst>
                  <a:path w="6651" h="4025" extrusionOk="0">
                    <a:moveTo>
                      <a:pt x="6511" y="1"/>
                    </a:moveTo>
                    <a:cubicBezTo>
                      <a:pt x="6218" y="37"/>
                      <a:pt x="5925" y="59"/>
                      <a:pt x="5624" y="74"/>
                    </a:cubicBezTo>
                    <a:cubicBezTo>
                      <a:pt x="4935" y="1526"/>
                      <a:pt x="3615" y="2677"/>
                      <a:pt x="2090" y="3219"/>
                    </a:cubicBezTo>
                    <a:cubicBezTo>
                      <a:pt x="1415" y="3454"/>
                      <a:pt x="712" y="3586"/>
                      <a:pt x="0" y="3608"/>
                    </a:cubicBezTo>
                    <a:cubicBezTo>
                      <a:pt x="1454" y="3862"/>
                      <a:pt x="3039" y="4025"/>
                      <a:pt x="4602" y="4025"/>
                    </a:cubicBezTo>
                    <a:cubicBezTo>
                      <a:pt x="5293" y="4025"/>
                      <a:pt x="5980" y="3993"/>
                      <a:pt x="6650" y="3923"/>
                    </a:cubicBezTo>
                    <a:lnTo>
                      <a:pt x="651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0" name="Google Shape;2240;p52"/>
              <p:cNvSpPr/>
              <p:nvPr/>
            </p:nvSpPr>
            <p:spPr>
              <a:xfrm>
                <a:off x="1537525" y="2942450"/>
                <a:ext cx="95325" cy="129225"/>
              </a:xfrm>
              <a:custGeom>
                <a:avLst/>
                <a:gdLst/>
                <a:ahLst/>
                <a:cxnLst/>
                <a:rect l="l" t="t" r="r" b="b"/>
                <a:pathLst>
                  <a:path w="3813" h="5169" extrusionOk="0">
                    <a:moveTo>
                      <a:pt x="3057" y="1"/>
                    </a:moveTo>
                    <a:lnTo>
                      <a:pt x="3057" y="1"/>
                    </a:lnTo>
                    <a:cubicBezTo>
                      <a:pt x="3087" y="169"/>
                      <a:pt x="3057" y="345"/>
                      <a:pt x="2969" y="485"/>
                    </a:cubicBezTo>
                    <a:cubicBezTo>
                      <a:pt x="2911" y="580"/>
                      <a:pt x="2830" y="661"/>
                      <a:pt x="2742" y="727"/>
                    </a:cubicBezTo>
                    <a:cubicBezTo>
                      <a:pt x="2801" y="1702"/>
                      <a:pt x="2772" y="2684"/>
                      <a:pt x="2310" y="3520"/>
                    </a:cubicBezTo>
                    <a:cubicBezTo>
                      <a:pt x="1840" y="4348"/>
                      <a:pt x="953" y="4906"/>
                      <a:pt x="0" y="5089"/>
                    </a:cubicBezTo>
                    <a:cubicBezTo>
                      <a:pt x="264" y="5126"/>
                      <a:pt x="535" y="5155"/>
                      <a:pt x="814" y="5162"/>
                    </a:cubicBezTo>
                    <a:cubicBezTo>
                      <a:pt x="909" y="5166"/>
                      <a:pt x="1004" y="5168"/>
                      <a:pt x="1099" y="5168"/>
                    </a:cubicBezTo>
                    <a:cubicBezTo>
                      <a:pt x="2216" y="5168"/>
                      <a:pt x="3315" y="4894"/>
                      <a:pt x="3673" y="4407"/>
                    </a:cubicBezTo>
                    <a:cubicBezTo>
                      <a:pt x="3776" y="4268"/>
                      <a:pt x="3813" y="4092"/>
                      <a:pt x="3783" y="3923"/>
                    </a:cubicBezTo>
                    <a:lnTo>
                      <a:pt x="305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1" name="Google Shape;2241;p52"/>
              <p:cNvSpPr/>
              <p:nvPr/>
            </p:nvSpPr>
            <p:spPr>
              <a:xfrm>
                <a:off x="1324700" y="2865050"/>
                <a:ext cx="11950" cy="11050"/>
              </a:xfrm>
              <a:custGeom>
                <a:avLst/>
                <a:gdLst/>
                <a:ahLst/>
                <a:cxnLst/>
                <a:rect l="l" t="t" r="r" b="b"/>
                <a:pathLst>
                  <a:path w="478" h="442" extrusionOk="0">
                    <a:moveTo>
                      <a:pt x="199" y="230"/>
                    </a:moveTo>
                    <a:cubicBezTo>
                      <a:pt x="199" y="230"/>
                      <a:pt x="199" y="230"/>
                      <a:pt x="199" y="230"/>
                    </a:cubicBezTo>
                    <a:lnTo>
                      <a:pt x="199" y="230"/>
                    </a:lnTo>
                    <a:lnTo>
                      <a:pt x="199" y="230"/>
                    </a:lnTo>
                    <a:close/>
                    <a:moveTo>
                      <a:pt x="199" y="230"/>
                    </a:moveTo>
                    <a:lnTo>
                      <a:pt x="199" y="230"/>
                    </a:lnTo>
                    <a:cubicBezTo>
                      <a:pt x="200" y="232"/>
                      <a:pt x="201" y="233"/>
                      <a:pt x="202" y="233"/>
                    </a:cubicBezTo>
                    <a:lnTo>
                      <a:pt x="202" y="233"/>
                    </a:lnTo>
                    <a:lnTo>
                      <a:pt x="199" y="230"/>
                    </a:lnTo>
                    <a:close/>
                    <a:moveTo>
                      <a:pt x="206" y="220"/>
                    </a:moveTo>
                    <a:cubicBezTo>
                      <a:pt x="209" y="220"/>
                      <a:pt x="206" y="233"/>
                      <a:pt x="202" y="233"/>
                    </a:cubicBezTo>
                    <a:cubicBezTo>
                      <a:pt x="202" y="233"/>
                      <a:pt x="202" y="233"/>
                      <a:pt x="202" y="233"/>
                    </a:cubicBezTo>
                    <a:lnTo>
                      <a:pt x="202" y="233"/>
                    </a:lnTo>
                    <a:lnTo>
                      <a:pt x="208" y="239"/>
                    </a:lnTo>
                    <a:lnTo>
                      <a:pt x="208" y="239"/>
                    </a:lnTo>
                    <a:cubicBezTo>
                      <a:pt x="203" y="241"/>
                      <a:pt x="205" y="241"/>
                      <a:pt x="206" y="241"/>
                    </a:cubicBezTo>
                    <a:cubicBezTo>
                      <a:pt x="208" y="241"/>
                      <a:pt x="209" y="241"/>
                      <a:pt x="204" y="243"/>
                    </a:cubicBezTo>
                    <a:lnTo>
                      <a:pt x="204" y="243"/>
                    </a:lnTo>
                    <a:cubicBezTo>
                      <a:pt x="203" y="243"/>
                      <a:pt x="203" y="242"/>
                      <a:pt x="203" y="242"/>
                    </a:cubicBezTo>
                    <a:lnTo>
                      <a:pt x="203" y="242"/>
                    </a:lnTo>
                    <a:cubicBezTo>
                      <a:pt x="203" y="242"/>
                      <a:pt x="203" y="241"/>
                      <a:pt x="202" y="241"/>
                    </a:cubicBezTo>
                    <a:cubicBezTo>
                      <a:pt x="202" y="241"/>
                      <a:pt x="201" y="241"/>
                      <a:pt x="200" y="242"/>
                    </a:cubicBezTo>
                    <a:lnTo>
                      <a:pt x="200" y="242"/>
                    </a:lnTo>
                    <a:cubicBezTo>
                      <a:pt x="200" y="241"/>
                      <a:pt x="199" y="241"/>
                      <a:pt x="199" y="241"/>
                    </a:cubicBezTo>
                    <a:cubicBezTo>
                      <a:pt x="199" y="241"/>
                      <a:pt x="198" y="241"/>
                      <a:pt x="198" y="241"/>
                    </a:cubicBezTo>
                    <a:lnTo>
                      <a:pt x="198" y="241"/>
                    </a:lnTo>
                    <a:cubicBezTo>
                      <a:pt x="197" y="239"/>
                      <a:pt x="195" y="237"/>
                      <a:pt x="193" y="234"/>
                    </a:cubicBezTo>
                    <a:lnTo>
                      <a:pt x="193" y="234"/>
                    </a:lnTo>
                    <a:cubicBezTo>
                      <a:pt x="197" y="232"/>
                      <a:pt x="199" y="230"/>
                      <a:pt x="199" y="230"/>
                    </a:cubicBezTo>
                    <a:cubicBezTo>
                      <a:pt x="203" y="222"/>
                      <a:pt x="205" y="220"/>
                      <a:pt x="206" y="220"/>
                    </a:cubicBezTo>
                    <a:close/>
                    <a:moveTo>
                      <a:pt x="217" y="0"/>
                    </a:moveTo>
                    <a:cubicBezTo>
                      <a:pt x="168" y="0"/>
                      <a:pt x="117" y="18"/>
                      <a:pt x="82" y="54"/>
                    </a:cubicBezTo>
                    <a:cubicBezTo>
                      <a:pt x="47" y="80"/>
                      <a:pt x="30" y="119"/>
                      <a:pt x="31" y="159"/>
                    </a:cubicBezTo>
                    <a:lnTo>
                      <a:pt x="31" y="159"/>
                    </a:lnTo>
                    <a:cubicBezTo>
                      <a:pt x="16" y="177"/>
                      <a:pt x="8" y="203"/>
                      <a:pt x="8" y="230"/>
                    </a:cubicBezTo>
                    <a:cubicBezTo>
                      <a:pt x="1" y="289"/>
                      <a:pt x="23" y="347"/>
                      <a:pt x="67" y="384"/>
                    </a:cubicBezTo>
                    <a:cubicBezTo>
                      <a:pt x="108" y="422"/>
                      <a:pt x="162" y="441"/>
                      <a:pt x="216" y="441"/>
                    </a:cubicBezTo>
                    <a:cubicBezTo>
                      <a:pt x="286" y="441"/>
                      <a:pt x="355" y="409"/>
                      <a:pt x="397" y="347"/>
                    </a:cubicBezTo>
                    <a:cubicBezTo>
                      <a:pt x="477" y="223"/>
                      <a:pt x="419" y="54"/>
                      <a:pt x="280" y="10"/>
                    </a:cubicBezTo>
                    <a:cubicBezTo>
                      <a:pt x="260" y="3"/>
                      <a:pt x="239" y="0"/>
                      <a:pt x="217" y="0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2" name="Google Shape;2242;p52"/>
              <p:cNvSpPr/>
              <p:nvPr/>
            </p:nvSpPr>
            <p:spPr>
              <a:xfrm>
                <a:off x="1321400" y="2894675"/>
                <a:ext cx="8125" cy="7500"/>
              </a:xfrm>
              <a:custGeom>
                <a:avLst/>
                <a:gdLst/>
                <a:ahLst/>
                <a:cxnLst/>
                <a:rect l="l" t="t" r="r" b="b"/>
                <a:pathLst>
                  <a:path w="325" h="300" extrusionOk="0">
                    <a:moveTo>
                      <a:pt x="302" y="101"/>
                    </a:moveTo>
                    <a:lnTo>
                      <a:pt x="305" y="114"/>
                    </a:lnTo>
                    <a:lnTo>
                      <a:pt x="305" y="114"/>
                    </a:lnTo>
                    <a:cubicBezTo>
                      <a:pt x="304" y="112"/>
                      <a:pt x="303" y="110"/>
                      <a:pt x="302" y="108"/>
                    </a:cubicBezTo>
                    <a:lnTo>
                      <a:pt x="302" y="101"/>
                    </a:lnTo>
                    <a:close/>
                    <a:moveTo>
                      <a:pt x="168" y="1"/>
                    </a:moveTo>
                    <a:cubicBezTo>
                      <a:pt x="93" y="1"/>
                      <a:pt x="22" y="55"/>
                      <a:pt x="16" y="130"/>
                    </a:cubicBezTo>
                    <a:cubicBezTo>
                      <a:pt x="1" y="211"/>
                      <a:pt x="60" y="291"/>
                      <a:pt x="140" y="299"/>
                    </a:cubicBezTo>
                    <a:cubicBezTo>
                      <a:pt x="146" y="299"/>
                      <a:pt x="152" y="299"/>
                      <a:pt x="158" y="299"/>
                    </a:cubicBezTo>
                    <a:cubicBezTo>
                      <a:pt x="196" y="299"/>
                      <a:pt x="230" y="288"/>
                      <a:pt x="256" y="267"/>
                    </a:cubicBezTo>
                    <a:lnTo>
                      <a:pt x="256" y="267"/>
                    </a:lnTo>
                    <a:cubicBezTo>
                      <a:pt x="297" y="243"/>
                      <a:pt x="325" y="193"/>
                      <a:pt x="316" y="144"/>
                    </a:cubicBezTo>
                    <a:lnTo>
                      <a:pt x="316" y="144"/>
                    </a:lnTo>
                    <a:cubicBezTo>
                      <a:pt x="310" y="78"/>
                      <a:pt x="268" y="26"/>
                      <a:pt x="206" y="5"/>
                    </a:cubicBezTo>
                    <a:cubicBezTo>
                      <a:pt x="194" y="2"/>
                      <a:pt x="181" y="1"/>
                      <a:pt x="16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3" name="Google Shape;2243;p52"/>
              <p:cNvSpPr/>
              <p:nvPr/>
            </p:nvSpPr>
            <p:spPr>
              <a:xfrm>
                <a:off x="1288975" y="2908725"/>
                <a:ext cx="7725" cy="6250"/>
              </a:xfrm>
              <a:custGeom>
                <a:avLst/>
                <a:gdLst/>
                <a:ahLst/>
                <a:cxnLst/>
                <a:rect l="l" t="t" r="r" b="b"/>
                <a:pathLst>
                  <a:path w="309" h="250" extrusionOk="0">
                    <a:moveTo>
                      <a:pt x="154" y="1"/>
                    </a:moveTo>
                    <a:cubicBezTo>
                      <a:pt x="0" y="15"/>
                      <a:pt x="0" y="235"/>
                      <a:pt x="154" y="250"/>
                    </a:cubicBezTo>
                    <a:cubicBezTo>
                      <a:pt x="308" y="235"/>
                      <a:pt x="308" y="15"/>
                      <a:pt x="15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4" name="Google Shape;2244;p52"/>
              <p:cNvSpPr/>
              <p:nvPr/>
            </p:nvSpPr>
            <p:spPr>
              <a:xfrm>
                <a:off x="1387025" y="2937300"/>
                <a:ext cx="8100" cy="7000"/>
              </a:xfrm>
              <a:custGeom>
                <a:avLst/>
                <a:gdLst/>
                <a:ahLst/>
                <a:cxnLst/>
                <a:rect l="l" t="t" r="r" b="b"/>
                <a:pathLst>
                  <a:path w="324" h="280" extrusionOk="0">
                    <a:moveTo>
                      <a:pt x="141" y="1"/>
                    </a:moveTo>
                    <a:cubicBezTo>
                      <a:pt x="69" y="1"/>
                      <a:pt x="1" y="55"/>
                      <a:pt x="1" y="141"/>
                    </a:cubicBezTo>
                    <a:cubicBezTo>
                      <a:pt x="1" y="214"/>
                      <a:pt x="59" y="273"/>
                      <a:pt x="140" y="280"/>
                    </a:cubicBezTo>
                    <a:cubicBezTo>
                      <a:pt x="257" y="280"/>
                      <a:pt x="323" y="126"/>
                      <a:pt x="235" y="38"/>
                    </a:cubicBezTo>
                    <a:cubicBezTo>
                      <a:pt x="208" y="13"/>
                      <a:pt x="174" y="1"/>
                      <a:pt x="14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5" name="Google Shape;2245;p52"/>
              <p:cNvSpPr/>
              <p:nvPr/>
            </p:nvSpPr>
            <p:spPr>
              <a:xfrm>
                <a:off x="1439825" y="2938600"/>
                <a:ext cx="8275" cy="6250"/>
              </a:xfrm>
              <a:custGeom>
                <a:avLst/>
                <a:gdLst/>
                <a:ahLst/>
                <a:cxnLst/>
                <a:rect l="l" t="t" r="r" b="b"/>
                <a:pathLst>
                  <a:path w="331" h="250" extrusionOk="0">
                    <a:moveTo>
                      <a:pt x="162" y="1"/>
                    </a:moveTo>
                    <a:cubicBezTo>
                      <a:pt x="0" y="1"/>
                      <a:pt x="0" y="250"/>
                      <a:pt x="162" y="250"/>
                    </a:cubicBezTo>
                    <a:cubicBezTo>
                      <a:pt x="330" y="250"/>
                      <a:pt x="330" y="1"/>
                      <a:pt x="16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6" name="Google Shape;2246;p52"/>
              <p:cNvSpPr/>
              <p:nvPr/>
            </p:nvSpPr>
            <p:spPr>
              <a:xfrm>
                <a:off x="1439075" y="2922100"/>
                <a:ext cx="7000" cy="5350"/>
              </a:xfrm>
              <a:custGeom>
                <a:avLst/>
                <a:gdLst/>
                <a:ahLst/>
                <a:cxnLst/>
                <a:rect l="l" t="t" r="r" b="b"/>
                <a:pathLst>
                  <a:path w="280" h="214" extrusionOk="0">
                    <a:moveTo>
                      <a:pt x="140" y="1"/>
                    </a:moveTo>
                    <a:cubicBezTo>
                      <a:pt x="1" y="1"/>
                      <a:pt x="1" y="213"/>
                      <a:pt x="140" y="213"/>
                    </a:cubicBezTo>
                    <a:cubicBezTo>
                      <a:pt x="280" y="213"/>
                      <a:pt x="280" y="1"/>
                      <a:pt x="140" y="1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7" name="Google Shape;2247;p52"/>
              <p:cNvSpPr/>
              <p:nvPr/>
            </p:nvSpPr>
            <p:spPr>
              <a:xfrm>
                <a:off x="1456500" y="2937525"/>
                <a:ext cx="12125" cy="10450"/>
              </a:xfrm>
              <a:custGeom>
                <a:avLst/>
                <a:gdLst/>
                <a:ahLst/>
                <a:cxnLst/>
                <a:rect l="l" t="t" r="r" b="b"/>
                <a:pathLst>
                  <a:path w="485" h="418" extrusionOk="0">
                    <a:moveTo>
                      <a:pt x="209" y="0"/>
                    </a:moveTo>
                    <a:cubicBezTo>
                      <a:pt x="102" y="0"/>
                      <a:pt x="0" y="83"/>
                      <a:pt x="0" y="212"/>
                    </a:cubicBezTo>
                    <a:cubicBezTo>
                      <a:pt x="0" y="322"/>
                      <a:pt x="88" y="418"/>
                      <a:pt x="206" y="418"/>
                    </a:cubicBezTo>
                    <a:cubicBezTo>
                      <a:pt x="389" y="418"/>
                      <a:pt x="484" y="190"/>
                      <a:pt x="352" y="58"/>
                    </a:cubicBezTo>
                    <a:cubicBezTo>
                      <a:pt x="310" y="19"/>
                      <a:pt x="259" y="0"/>
                      <a:pt x="2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8" name="Google Shape;2248;p52"/>
              <p:cNvSpPr/>
              <p:nvPr/>
            </p:nvSpPr>
            <p:spPr>
              <a:xfrm>
                <a:off x="1372925" y="2890750"/>
                <a:ext cx="37950" cy="25000"/>
              </a:xfrm>
              <a:custGeom>
                <a:avLst/>
                <a:gdLst/>
                <a:ahLst/>
                <a:cxnLst/>
                <a:rect l="l" t="t" r="r" b="b"/>
                <a:pathLst>
                  <a:path w="1518" h="1000" extrusionOk="0">
                    <a:moveTo>
                      <a:pt x="455" y="0"/>
                    </a:moveTo>
                    <a:cubicBezTo>
                      <a:pt x="289" y="0"/>
                      <a:pt x="125" y="59"/>
                      <a:pt x="0" y="162"/>
                    </a:cubicBezTo>
                    <a:cubicBezTo>
                      <a:pt x="88" y="639"/>
                      <a:pt x="499" y="984"/>
                      <a:pt x="983" y="998"/>
                    </a:cubicBezTo>
                    <a:cubicBezTo>
                      <a:pt x="992" y="999"/>
                      <a:pt x="1002" y="999"/>
                      <a:pt x="1011" y="999"/>
                    </a:cubicBezTo>
                    <a:cubicBezTo>
                      <a:pt x="1134" y="999"/>
                      <a:pt x="1255" y="956"/>
                      <a:pt x="1357" y="888"/>
                    </a:cubicBezTo>
                    <a:cubicBezTo>
                      <a:pt x="1467" y="808"/>
                      <a:pt x="1518" y="661"/>
                      <a:pt x="1481" y="529"/>
                    </a:cubicBezTo>
                    <a:cubicBezTo>
                      <a:pt x="1437" y="426"/>
                      <a:pt x="1364" y="346"/>
                      <a:pt x="1261" y="294"/>
                    </a:cubicBezTo>
                    <a:cubicBezTo>
                      <a:pt x="1027" y="133"/>
                      <a:pt x="763" y="1"/>
                      <a:pt x="484" y="1"/>
                    </a:cubicBezTo>
                    <a:cubicBezTo>
                      <a:pt x="474" y="1"/>
                      <a:pt x="464" y="0"/>
                      <a:pt x="455" y="0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9" name="Google Shape;2249;p52"/>
              <p:cNvSpPr/>
              <p:nvPr/>
            </p:nvSpPr>
            <p:spPr>
              <a:xfrm>
                <a:off x="1350000" y="2916125"/>
                <a:ext cx="28250" cy="17525"/>
              </a:xfrm>
              <a:custGeom>
                <a:avLst/>
                <a:gdLst/>
                <a:ahLst/>
                <a:cxnLst/>
                <a:rect l="l" t="t" r="r" b="b"/>
                <a:pathLst>
                  <a:path w="1130" h="701" extrusionOk="0">
                    <a:moveTo>
                      <a:pt x="437" y="1"/>
                    </a:moveTo>
                    <a:cubicBezTo>
                      <a:pt x="372" y="1"/>
                      <a:pt x="307" y="12"/>
                      <a:pt x="243" y="35"/>
                    </a:cubicBezTo>
                    <a:cubicBezTo>
                      <a:pt x="140" y="79"/>
                      <a:pt x="52" y="167"/>
                      <a:pt x="23" y="276"/>
                    </a:cubicBezTo>
                    <a:cubicBezTo>
                      <a:pt x="1" y="401"/>
                      <a:pt x="111" y="533"/>
                      <a:pt x="221" y="599"/>
                    </a:cubicBezTo>
                    <a:cubicBezTo>
                      <a:pt x="338" y="665"/>
                      <a:pt x="463" y="694"/>
                      <a:pt x="587" y="694"/>
                    </a:cubicBezTo>
                    <a:cubicBezTo>
                      <a:pt x="615" y="698"/>
                      <a:pt x="643" y="700"/>
                      <a:pt x="670" y="700"/>
                    </a:cubicBezTo>
                    <a:cubicBezTo>
                      <a:pt x="803" y="700"/>
                      <a:pt x="934" y="657"/>
                      <a:pt x="1049" y="584"/>
                    </a:cubicBezTo>
                    <a:cubicBezTo>
                      <a:pt x="1100" y="548"/>
                      <a:pt x="1130" y="489"/>
                      <a:pt x="1122" y="423"/>
                    </a:cubicBezTo>
                    <a:cubicBezTo>
                      <a:pt x="1108" y="379"/>
                      <a:pt x="1086" y="335"/>
                      <a:pt x="1049" y="313"/>
                    </a:cubicBezTo>
                    <a:cubicBezTo>
                      <a:pt x="939" y="211"/>
                      <a:pt x="815" y="123"/>
                      <a:pt x="683" y="57"/>
                    </a:cubicBezTo>
                    <a:cubicBezTo>
                      <a:pt x="604" y="19"/>
                      <a:pt x="521" y="1"/>
                      <a:pt x="43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0" name="Google Shape;2250;p52"/>
              <p:cNvSpPr/>
              <p:nvPr/>
            </p:nvSpPr>
            <p:spPr>
              <a:xfrm>
                <a:off x="1281275" y="2864475"/>
                <a:ext cx="34300" cy="24700"/>
              </a:xfrm>
              <a:custGeom>
                <a:avLst/>
                <a:gdLst/>
                <a:ahLst/>
                <a:cxnLst/>
                <a:rect l="l" t="t" r="r" b="b"/>
                <a:pathLst>
                  <a:path w="1372" h="988" extrusionOk="0">
                    <a:moveTo>
                      <a:pt x="756" y="0"/>
                    </a:moveTo>
                    <a:cubicBezTo>
                      <a:pt x="616" y="0"/>
                      <a:pt x="474" y="81"/>
                      <a:pt x="352" y="172"/>
                    </a:cubicBezTo>
                    <a:cubicBezTo>
                      <a:pt x="191" y="282"/>
                      <a:pt x="74" y="429"/>
                      <a:pt x="0" y="612"/>
                    </a:cubicBezTo>
                    <a:cubicBezTo>
                      <a:pt x="74" y="759"/>
                      <a:pt x="206" y="876"/>
                      <a:pt x="367" y="935"/>
                    </a:cubicBezTo>
                    <a:cubicBezTo>
                      <a:pt x="464" y="970"/>
                      <a:pt x="564" y="988"/>
                      <a:pt x="664" y="988"/>
                    </a:cubicBezTo>
                    <a:cubicBezTo>
                      <a:pt x="814" y="988"/>
                      <a:pt x="964" y="948"/>
                      <a:pt x="1100" y="869"/>
                    </a:cubicBezTo>
                    <a:cubicBezTo>
                      <a:pt x="1239" y="788"/>
                      <a:pt x="1371" y="642"/>
                      <a:pt x="1335" y="488"/>
                    </a:cubicBezTo>
                    <a:cubicBezTo>
                      <a:pt x="1313" y="414"/>
                      <a:pt x="1269" y="348"/>
                      <a:pt x="1225" y="297"/>
                    </a:cubicBezTo>
                    <a:cubicBezTo>
                      <a:pt x="1122" y="172"/>
                      <a:pt x="1005" y="40"/>
                      <a:pt x="843" y="11"/>
                    </a:cubicBezTo>
                    <a:cubicBezTo>
                      <a:pt x="815" y="3"/>
                      <a:pt x="786" y="0"/>
                      <a:pt x="75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1" name="Google Shape;2251;p52"/>
              <p:cNvSpPr/>
              <p:nvPr/>
            </p:nvSpPr>
            <p:spPr>
              <a:xfrm>
                <a:off x="1406100" y="2920575"/>
                <a:ext cx="23300" cy="21175"/>
              </a:xfrm>
              <a:custGeom>
                <a:avLst/>
                <a:gdLst/>
                <a:ahLst/>
                <a:cxnLst/>
                <a:rect l="l" t="t" r="r" b="b"/>
                <a:pathLst>
                  <a:path w="932" h="847" extrusionOk="0">
                    <a:moveTo>
                      <a:pt x="537" y="1"/>
                    </a:moveTo>
                    <a:cubicBezTo>
                      <a:pt x="389" y="1"/>
                      <a:pt x="230" y="86"/>
                      <a:pt x="118" y="194"/>
                    </a:cubicBezTo>
                    <a:cubicBezTo>
                      <a:pt x="81" y="223"/>
                      <a:pt x="52" y="267"/>
                      <a:pt x="30" y="311"/>
                    </a:cubicBezTo>
                    <a:cubicBezTo>
                      <a:pt x="0" y="370"/>
                      <a:pt x="0" y="428"/>
                      <a:pt x="15" y="494"/>
                    </a:cubicBezTo>
                    <a:cubicBezTo>
                      <a:pt x="30" y="560"/>
                      <a:pt x="59" y="626"/>
                      <a:pt x="103" y="685"/>
                    </a:cubicBezTo>
                    <a:cubicBezTo>
                      <a:pt x="206" y="766"/>
                      <a:pt x="323" y="817"/>
                      <a:pt x="455" y="839"/>
                    </a:cubicBezTo>
                    <a:cubicBezTo>
                      <a:pt x="488" y="844"/>
                      <a:pt x="522" y="846"/>
                      <a:pt x="557" y="846"/>
                    </a:cubicBezTo>
                    <a:cubicBezTo>
                      <a:pt x="687" y="846"/>
                      <a:pt x="822" y="809"/>
                      <a:pt x="880" y="700"/>
                    </a:cubicBezTo>
                    <a:cubicBezTo>
                      <a:pt x="924" y="604"/>
                      <a:pt x="931" y="502"/>
                      <a:pt x="902" y="406"/>
                    </a:cubicBezTo>
                    <a:cubicBezTo>
                      <a:pt x="887" y="267"/>
                      <a:pt x="821" y="142"/>
                      <a:pt x="719" y="55"/>
                    </a:cubicBezTo>
                    <a:cubicBezTo>
                      <a:pt x="663" y="17"/>
                      <a:pt x="601" y="1"/>
                      <a:pt x="53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2" name="Google Shape;2252;p52"/>
              <p:cNvSpPr/>
              <p:nvPr/>
            </p:nvSpPr>
            <p:spPr>
              <a:xfrm>
                <a:off x="1508925" y="2907625"/>
                <a:ext cx="32650" cy="20950"/>
              </a:xfrm>
              <a:custGeom>
                <a:avLst/>
                <a:gdLst/>
                <a:ahLst/>
                <a:cxnLst/>
                <a:rect l="l" t="t" r="r" b="b"/>
                <a:pathLst>
                  <a:path w="1306" h="838" extrusionOk="0">
                    <a:moveTo>
                      <a:pt x="660" y="1"/>
                    </a:moveTo>
                    <a:cubicBezTo>
                      <a:pt x="504" y="1"/>
                      <a:pt x="348" y="30"/>
                      <a:pt x="206" y="81"/>
                    </a:cubicBezTo>
                    <a:cubicBezTo>
                      <a:pt x="140" y="96"/>
                      <a:pt x="88" y="133"/>
                      <a:pt x="44" y="177"/>
                    </a:cubicBezTo>
                    <a:cubicBezTo>
                      <a:pt x="15" y="228"/>
                      <a:pt x="0" y="287"/>
                      <a:pt x="8" y="345"/>
                    </a:cubicBezTo>
                    <a:cubicBezTo>
                      <a:pt x="8" y="441"/>
                      <a:pt x="30" y="543"/>
                      <a:pt x="59" y="638"/>
                    </a:cubicBezTo>
                    <a:cubicBezTo>
                      <a:pt x="176" y="726"/>
                      <a:pt x="308" y="792"/>
                      <a:pt x="455" y="822"/>
                    </a:cubicBezTo>
                    <a:cubicBezTo>
                      <a:pt x="512" y="832"/>
                      <a:pt x="570" y="837"/>
                      <a:pt x="627" y="837"/>
                    </a:cubicBezTo>
                    <a:cubicBezTo>
                      <a:pt x="810" y="837"/>
                      <a:pt x="988" y="785"/>
                      <a:pt x="1144" y="690"/>
                    </a:cubicBezTo>
                    <a:cubicBezTo>
                      <a:pt x="1210" y="653"/>
                      <a:pt x="1261" y="594"/>
                      <a:pt x="1291" y="529"/>
                    </a:cubicBezTo>
                    <a:cubicBezTo>
                      <a:pt x="1305" y="470"/>
                      <a:pt x="1298" y="397"/>
                      <a:pt x="1269" y="338"/>
                    </a:cubicBezTo>
                    <a:cubicBezTo>
                      <a:pt x="1173" y="162"/>
                      <a:pt x="990" y="37"/>
                      <a:pt x="792" y="8"/>
                    </a:cubicBezTo>
                    <a:cubicBezTo>
                      <a:pt x="748" y="3"/>
                      <a:pt x="704" y="1"/>
                      <a:pt x="66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3" name="Google Shape;2253;p52"/>
              <p:cNvSpPr/>
              <p:nvPr/>
            </p:nvSpPr>
            <p:spPr>
              <a:xfrm>
                <a:off x="1549800" y="2921525"/>
                <a:ext cx="37425" cy="18550"/>
              </a:xfrm>
              <a:custGeom>
                <a:avLst/>
                <a:gdLst/>
                <a:ahLst/>
                <a:cxnLst/>
                <a:rect l="l" t="t" r="r" b="b"/>
                <a:pathLst>
                  <a:path w="1497" h="742" extrusionOk="0">
                    <a:moveTo>
                      <a:pt x="783" y="1"/>
                    </a:moveTo>
                    <a:cubicBezTo>
                      <a:pt x="731" y="1"/>
                      <a:pt x="675" y="6"/>
                      <a:pt x="616" y="17"/>
                    </a:cubicBezTo>
                    <a:cubicBezTo>
                      <a:pt x="411" y="60"/>
                      <a:pt x="184" y="119"/>
                      <a:pt x="52" y="280"/>
                    </a:cubicBezTo>
                    <a:cubicBezTo>
                      <a:pt x="0" y="332"/>
                      <a:pt x="0" y="405"/>
                      <a:pt x="44" y="456"/>
                    </a:cubicBezTo>
                    <a:cubicBezTo>
                      <a:pt x="176" y="647"/>
                      <a:pt x="426" y="720"/>
                      <a:pt x="653" y="735"/>
                    </a:cubicBezTo>
                    <a:cubicBezTo>
                      <a:pt x="693" y="740"/>
                      <a:pt x="733" y="742"/>
                      <a:pt x="773" y="742"/>
                    </a:cubicBezTo>
                    <a:cubicBezTo>
                      <a:pt x="988" y="742"/>
                      <a:pt x="1199" y="676"/>
                      <a:pt x="1379" y="552"/>
                    </a:cubicBezTo>
                    <a:cubicBezTo>
                      <a:pt x="1437" y="508"/>
                      <a:pt x="1496" y="442"/>
                      <a:pt x="1474" y="368"/>
                    </a:cubicBezTo>
                    <a:cubicBezTo>
                      <a:pt x="1459" y="339"/>
                      <a:pt x="1437" y="310"/>
                      <a:pt x="1408" y="288"/>
                    </a:cubicBezTo>
                    <a:cubicBezTo>
                      <a:pt x="1204" y="107"/>
                      <a:pt x="1024" y="1"/>
                      <a:pt x="78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4" name="Google Shape;2254;p52"/>
              <p:cNvSpPr/>
              <p:nvPr/>
            </p:nvSpPr>
            <p:spPr>
              <a:xfrm>
                <a:off x="1531925" y="2938925"/>
                <a:ext cx="11125" cy="9650"/>
              </a:xfrm>
              <a:custGeom>
                <a:avLst/>
                <a:gdLst/>
                <a:ahLst/>
                <a:cxnLst/>
                <a:rect l="l" t="t" r="r" b="b"/>
                <a:pathLst>
                  <a:path w="445" h="386" extrusionOk="0">
                    <a:moveTo>
                      <a:pt x="280" y="1"/>
                    </a:moveTo>
                    <a:cubicBezTo>
                      <a:pt x="222" y="1"/>
                      <a:pt x="167" y="23"/>
                      <a:pt x="129" y="61"/>
                    </a:cubicBezTo>
                    <a:cubicBezTo>
                      <a:pt x="106" y="75"/>
                      <a:pt x="86" y="93"/>
                      <a:pt x="71" y="113"/>
                    </a:cubicBezTo>
                    <a:lnTo>
                      <a:pt x="71" y="113"/>
                    </a:lnTo>
                    <a:cubicBezTo>
                      <a:pt x="71" y="113"/>
                      <a:pt x="70" y="112"/>
                      <a:pt x="70" y="112"/>
                    </a:cubicBezTo>
                    <a:cubicBezTo>
                      <a:pt x="63" y="107"/>
                      <a:pt x="55" y="105"/>
                      <a:pt x="47" y="105"/>
                    </a:cubicBezTo>
                    <a:cubicBezTo>
                      <a:pt x="31" y="105"/>
                      <a:pt x="16" y="115"/>
                      <a:pt x="11" y="134"/>
                    </a:cubicBezTo>
                    <a:cubicBezTo>
                      <a:pt x="1" y="181"/>
                      <a:pt x="13" y="223"/>
                      <a:pt x="39" y="258"/>
                    </a:cubicBezTo>
                    <a:lnTo>
                      <a:pt x="39" y="258"/>
                    </a:lnTo>
                    <a:cubicBezTo>
                      <a:pt x="39" y="261"/>
                      <a:pt x="40" y="264"/>
                      <a:pt x="41" y="266"/>
                    </a:cubicBezTo>
                    <a:cubicBezTo>
                      <a:pt x="41" y="351"/>
                      <a:pt x="107" y="385"/>
                      <a:pt x="182" y="385"/>
                    </a:cubicBezTo>
                    <a:cubicBezTo>
                      <a:pt x="247" y="385"/>
                      <a:pt x="318" y="360"/>
                      <a:pt x="361" y="318"/>
                    </a:cubicBezTo>
                    <a:lnTo>
                      <a:pt x="361" y="318"/>
                    </a:lnTo>
                    <a:cubicBezTo>
                      <a:pt x="416" y="273"/>
                      <a:pt x="445" y="200"/>
                      <a:pt x="422" y="127"/>
                    </a:cubicBezTo>
                    <a:cubicBezTo>
                      <a:pt x="407" y="68"/>
                      <a:pt x="356" y="24"/>
                      <a:pt x="305" y="2"/>
                    </a:cubicBezTo>
                    <a:cubicBezTo>
                      <a:pt x="296" y="1"/>
                      <a:pt x="288" y="1"/>
                      <a:pt x="28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5" name="Google Shape;2255;p52"/>
              <p:cNvSpPr/>
              <p:nvPr/>
            </p:nvSpPr>
            <p:spPr>
              <a:xfrm>
                <a:off x="1501400" y="2937550"/>
                <a:ext cx="6075" cy="4750"/>
              </a:xfrm>
              <a:custGeom>
                <a:avLst/>
                <a:gdLst/>
                <a:ahLst/>
                <a:cxnLst/>
                <a:rect l="l" t="t" r="r" b="b"/>
                <a:pathLst>
                  <a:path w="243" h="190" extrusionOk="0">
                    <a:moveTo>
                      <a:pt x="102" y="1"/>
                    </a:moveTo>
                    <a:cubicBezTo>
                      <a:pt x="78" y="1"/>
                      <a:pt x="55" y="10"/>
                      <a:pt x="37" y="28"/>
                    </a:cubicBezTo>
                    <a:cubicBezTo>
                      <a:pt x="23" y="35"/>
                      <a:pt x="15" y="50"/>
                      <a:pt x="15" y="65"/>
                    </a:cubicBezTo>
                    <a:lnTo>
                      <a:pt x="15" y="72"/>
                    </a:lnTo>
                    <a:cubicBezTo>
                      <a:pt x="1" y="109"/>
                      <a:pt x="23" y="153"/>
                      <a:pt x="52" y="167"/>
                    </a:cubicBezTo>
                    <a:cubicBezTo>
                      <a:pt x="81" y="182"/>
                      <a:pt x="103" y="189"/>
                      <a:pt x="133" y="189"/>
                    </a:cubicBezTo>
                    <a:cubicBezTo>
                      <a:pt x="206" y="189"/>
                      <a:pt x="243" y="101"/>
                      <a:pt x="191" y="50"/>
                    </a:cubicBezTo>
                    <a:cubicBezTo>
                      <a:pt x="177" y="35"/>
                      <a:pt x="162" y="21"/>
                      <a:pt x="147" y="13"/>
                    </a:cubicBezTo>
                    <a:cubicBezTo>
                      <a:pt x="133" y="5"/>
                      <a:pt x="117" y="1"/>
                      <a:pt x="10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6" name="Google Shape;2256;p52"/>
              <p:cNvSpPr/>
              <p:nvPr/>
            </p:nvSpPr>
            <p:spPr>
              <a:xfrm>
                <a:off x="1562250" y="2948250"/>
                <a:ext cx="11400" cy="9625"/>
              </a:xfrm>
              <a:custGeom>
                <a:avLst/>
                <a:gdLst/>
                <a:ahLst/>
                <a:cxnLst/>
                <a:rect l="l" t="t" r="r" b="b"/>
                <a:pathLst>
                  <a:path w="456" h="385" extrusionOk="0">
                    <a:moveTo>
                      <a:pt x="201" y="1"/>
                    </a:moveTo>
                    <a:cubicBezTo>
                      <a:pt x="100" y="1"/>
                      <a:pt x="1" y="79"/>
                      <a:pt x="1" y="194"/>
                    </a:cubicBezTo>
                    <a:cubicBezTo>
                      <a:pt x="1" y="297"/>
                      <a:pt x="89" y="385"/>
                      <a:pt x="199" y="385"/>
                    </a:cubicBezTo>
                    <a:cubicBezTo>
                      <a:pt x="367" y="385"/>
                      <a:pt x="455" y="179"/>
                      <a:pt x="331" y="55"/>
                    </a:cubicBezTo>
                    <a:cubicBezTo>
                      <a:pt x="294" y="18"/>
                      <a:pt x="247" y="1"/>
                      <a:pt x="20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7" name="Google Shape;2257;p52"/>
              <p:cNvSpPr/>
              <p:nvPr/>
            </p:nvSpPr>
            <p:spPr>
              <a:xfrm>
                <a:off x="1232550" y="2914025"/>
                <a:ext cx="42325" cy="94800"/>
              </a:xfrm>
              <a:custGeom>
                <a:avLst/>
                <a:gdLst/>
                <a:ahLst/>
                <a:cxnLst/>
                <a:rect l="l" t="t" r="r" b="b"/>
                <a:pathLst>
                  <a:path w="1693" h="3792" extrusionOk="0">
                    <a:moveTo>
                      <a:pt x="484" y="1"/>
                    </a:moveTo>
                    <a:cubicBezTo>
                      <a:pt x="464" y="1"/>
                      <a:pt x="445" y="12"/>
                      <a:pt x="439" y="38"/>
                    </a:cubicBezTo>
                    <a:cubicBezTo>
                      <a:pt x="256" y="595"/>
                      <a:pt x="138" y="1211"/>
                      <a:pt x="6" y="1783"/>
                    </a:cubicBezTo>
                    <a:cubicBezTo>
                      <a:pt x="1" y="1806"/>
                      <a:pt x="17" y="1824"/>
                      <a:pt x="35" y="1824"/>
                    </a:cubicBezTo>
                    <a:cubicBezTo>
                      <a:pt x="40" y="1824"/>
                      <a:pt x="46" y="1823"/>
                      <a:pt x="50" y="1820"/>
                    </a:cubicBezTo>
                    <a:cubicBezTo>
                      <a:pt x="150" y="1753"/>
                      <a:pt x="189" y="1693"/>
                      <a:pt x="228" y="1693"/>
                    </a:cubicBezTo>
                    <a:cubicBezTo>
                      <a:pt x="257" y="1693"/>
                      <a:pt x="287" y="1728"/>
                      <a:pt x="344" y="1820"/>
                    </a:cubicBezTo>
                    <a:cubicBezTo>
                      <a:pt x="468" y="2010"/>
                      <a:pt x="534" y="2237"/>
                      <a:pt x="534" y="2472"/>
                    </a:cubicBezTo>
                    <a:cubicBezTo>
                      <a:pt x="542" y="2817"/>
                      <a:pt x="351" y="3506"/>
                      <a:pt x="622" y="3770"/>
                    </a:cubicBezTo>
                    <a:cubicBezTo>
                      <a:pt x="641" y="3784"/>
                      <a:pt x="661" y="3792"/>
                      <a:pt x="680" y="3792"/>
                    </a:cubicBezTo>
                    <a:cubicBezTo>
                      <a:pt x="699" y="3792"/>
                      <a:pt x="718" y="3784"/>
                      <a:pt x="732" y="3770"/>
                    </a:cubicBezTo>
                    <a:cubicBezTo>
                      <a:pt x="1238" y="3198"/>
                      <a:pt x="1590" y="2611"/>
                      <a:pt x="1693" y="1856"/>
                    </a:cubicBezTo>
                    <a:cubicBezTo>
                      <a:pt x="1693" y="1836"/>
                      <a:pt x="1677" y="1825"/>
                      <a:pt x="1662" y="1825"/>
                    </a:cubicBezTo>
                    <a:cubicBezTo>
                      <a:pt x="1650" y="1825"/>
                      <a:pt x="1637" y="1832"/>
                      <a:pt x="1634" y="1849"/>
                    </a:cubicBezTo>
                    <a:cubicBezTo>
                      <a:pt x="1524" y="2252"/>
                      <a:pt x="1355" y="2648"/>
                      <a:pt x="1150" y="3007"/>
                    </a:cubicBezTo>
                    <a:cubicBezTo>
                      <a:pt x="1069" y="3147"/>
                      <a:pt x="945" y="3367"/>
                      <a:pt x="828" y="3462"/>
                    </a:cubicBezTo>
                    <a:cubicBezTo>
                      <a:pt x="767" y="3509"/>
                      <a:pt x="729" y="3529"/>
                      <a:pt x="706" y="3529"/>
                    </a:cubicBezTo>
                    <a:cubicBezTo>
                      <a:pt x="640" y="3529"/>
                      <a:pt x="697" y="3365"/>
                      <a:pt x="703" y="3213"/>
                    </a:cubicBezTo>
                    <a:cubicBezTo>
                      <a:pt x="710" y="2919"/>
                      <a:pt x="769" y="2560"/>
                      <a:pt x="710" y="2267"/>
                    </a:cubicBezTo>
                    <a:cubicBezTo>
                      <a:pt x="652" y="2003"/>
                      <a:pt x="395" y="1820"/>
                      <a:pt x="285" y="1563"/>
                    </a:cubicBezTo>
                    <a:cubicBezTo>
                      <a:pt x="281" y="1559"/>
                      <a:pt x="276" y="1557"/>
                      <a:pt x="271" y="1557"/>
                    </a:cubicBezTo>
                    <a:cubicBezTo>
                      <a:pt x="267" y="1557"/>
                      <a:pt x="263" y="1559"/>
                      <a:pt x="263" y="1563"/>
                    </a:cubicBezTo>
                    <a:cubicBezTo>
                      <a:pt x="219" y="1619"/>
                      <a:pt x="189" y="1643"/>
                      <a:pt x="169" y="1643"/>
                    </a:cubicBezTo>
                    <a:cubicBezTo>
                      <a:pt x="73" y="1643"/>
                      <a:pt x="223" y="1086"/>
                      <a:pt x="241" y="1013"/>
                    </a:cubicBezTo>
                    <a:cubicBezTo>
                      <a:pt x="322" y="690"/>
                      <a:pt x="454" y="390"/>
                      <a:pt x="534" y="67"/>
                    </a:cubicBezTo>
                    <a:cubicBezTo>
                      <a:pt x="548" y="27"/>
                      <a:pt x="515" y="1"/>
                      <a:pt x="48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8" name="Google Shape;2258;p52"/>
              <p:cNvSpPr/>
              <p:nvPr/>
            </p:nvSpPr>
            <p:spPr>
              <a:xfrm>
                <a:off x="1290975" y="2957925"/>
                <a:ext cx="69125" cy="72025"/>
              </a:xfrm>
              <a:custGeom>
                <a:avLst/>
                <a:gdLst/>
                <a:ahLst/>
                <a:cxnLst/>
                <a:rect l="l" t="t" r="r" b="b"/>
                <a:pathLst>
                  <a:path w="2765" h="2881" extrusionOk="0">
                    <a:moveTo>
                      <a:pt x="2000" y="0"/>
                    </a:moveTo>
                    <a:cubicBezTo>
                      <a:pt x="1991" y="0"/>
                      <a:pt x="1982" y="2"/>
                      <a:pt x="1973" y="5"/>
                    </a:cubicBezTo>
                    <a:cubicBezTo>
                      <a:pt x="1739" y="49"/>
                      <a:pt x="1519" y="159"/>
                      <a:pt x="1335" y="313"/>
                    </a:cubicBezTo>
                    <a:cubicBezTo>
                      <a:pt x="1240" y="401"/>
                      <a:pt x="1152" y="503"/>
                      <a:pt x="1064" y="591"/>
                    </a:cubicBezTo>
                    <a:cubicBezTo>
                      <a:pt x="837" y="789"/>
                      <a:pt x="800" y="643"/>
                      <a:pt x="536" y="797"/>
                    </a:cubicBezTo>
                    <a:cubicBezTo>
                      <a:pt x="170" y="1017"/>
                      <a:pt x="52" y="1750"/>
                      <a:pt x="1" y="2131"/>
                    </a:cubicBezTo>
                    <a:cubicBezTo>
                      <a:pt x="1" y="2135"/>
                      <a:pt x="3" y="2137"/>
                      <a:pt x="5" y="2137"/>
                    </a:cubicBezTo>
                    <a:cubicBezTo>
                      <a:pt x="6" y="2137"/>
                      <a:pt x="8" y="2135"/>
                      <a:pt x="8" y="2131"/>
                    </a:cubicBezTo>
                    <a:lnTo>
                      <a:pt x="8" y="2138"/>
                    </a:lnTo>
                    <a:cubicBezTo>
                      <a:pt x="96" y="1860"/>
                      <a:pt x="206" y="1581"/>
                      <a:pt x="331" y="1310"/>
                    </a:cubicBezTo>
                    <a:cubicBezTo>
                      <a:pt x="470" y="1031"/>
                      <a:pt x="609" y="987"/>
                      <a:pt x="873" y="885"/>
                    </a:cubicBezTo>
                    <a:cubicBezTo>
                      <a:pt x="1293" y="727"/>
                      <a:pt x="1486" y="324"/>
                      <a:pt x="1926" y="183"/>
                    </a:cubicBezTo>
                    <a:lnTo>
                      <a:pt x="1926" y="183"/>
                    </a:lnTo>
                    <a:cubicBezTo>
                      <a:pt x="1963" y="580"/>
                      <a:pt x="1962" y="1042"/>
                      <a:pt x="2252" y="1325"/>
                    </a:cubicBezTo>
                    <a:cubicBezTo>
                      <a:pt x="2288" y="1354"/>
                      <a:pt x="2369" y="1332"/>
                      <a:pt x="2398" y="1361"/>
                    </a:cubicBezTo>
                    <a:cubicBezTo>
                      <a:pt x="2523" y="1479"/>
                      <a:pt x="2516" y="1589"/>
                      <a:pt x="2530" y="1743"/>
                    </a:cubicBezTo>
                    <a:cubicBezTo>
                      <a:pt x="2567" y="2116"/>
                      <a:pt x="2428" y="2468"/>
                      <a:pt x="2530" y="2842"/>
                    </a:cubicBezTo>
                    <a:cubicBezTo>
                      <a:pt x="2538" y="2868"/>
                      <a:pt x="2560" y="2881"/>
                      <a:pt x="2582" y="2881"/>
                    </a:cubicBezTo>
                    <a:cubicBezTo>
                      <a:pt x="2604" y="2881"/>
                      <a:pt x="2626" y="2868"/>
                      <a:pt x="2633" y="2842"/>
                    </a:cubicBezTo>
                    <a:cubicBezTo>
                      <a:pt x="2765" y="2490"/>
                      <a:pt x="2750" y="2058"/>
                      <a:pt x="2736" y="1684"/>
                    </a:cubicBezTo>
                    <a:cubicBezTo>
                      <a:pt x="2728" y="1479"/>
                      <a:pt x="2699" y="1332"/>
                      <a:pt x="2552" y="1178"/>
                    </a:cubicBezTo>
                    <a:cubicBezTo>
                      <a:pt x="2536" y="1161"/>
                      <a:pt x="2515" y="1153"/>
                      <a:pt x="2494" y="1153"/>
                    </a:cubicBezTo>
                    <a:cubicBezTo>
                      <a:pt x="2486" y="1153"/>
                      <a:pt x="2479" y="1154"/>
                      <a:pt x="2472" y="1156"/>
                    </a:cubicBezTo>
                    <a:cubicBezTo>
                      <a:pt x="2458" y="1160"/>
                      <a:pt x="2445" y="1162"/>
                      <a:pt x="2433" y="1162"/>
                    </a:cubicBezTo>
                    <a:cubicBezTo>
                      <a:pt x="2158" y="1162"/>
                      <a:pt x="2097" y="196"/>
                      <a:pt x="2076" y="56"/>
                    </a:cubicBezTo>
                    <a:cubicBezTo>
                      <a:pt x="2064" y="21"/>
                      <a:pt x="2034" y="0"/>
                      <a:pt x="200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9" name="Google Shape;2259;p52"/>
              <p:cNvSpPr/>
              <p:nvPr/>
            </p:nvSpPr>
            <p:spPr>
              <a:xfrm>
                <a:off x="1380250" y="2977925"/>
                <a:ext cx="11750" cy="76225"/>
              </a:xfrm>
              <a:custGeom>
                <a:avLst/>
                <a:gdLst/>
                <a:ahLst/>
                <a:cxnLst/>
                <a:rect l="l" t="t" r="r" b="b"/>
                <a:pathLst>
                  <a:path w="470" h="3049" extrusionOk="0">
                    <a:moveTo>
                      <a:pt x="357" y="0"/>
                    </a:moveTo>
                    <a:cubicBezTo>
                      <a:pt x="337" y="0"/>
                      <a:pt x="315" y="13"/>
                      <a:pt x="308" y="41"/>
                    </a:cubicBezTo>
                    <a:cubicBezTo>
                      <a:pt x="250" y="283"/>
                      <a:pt x="213" y="539"/>
                      <a:pt x="213" y="796"/>
                    </a:cubicBezTo>
                    <a:cubicBezTo>
                      <a:pt x="213" y="821"/>
                      <a:pt x="235" y="841"/>
                      <a:pt x="265" y="841"/>
                    </a:cubicBezTo>
                    <a:cubicBezTo>
                      <a:pt x="270" y="841"/>
                      <a:pt x="274" y="841"/>
                      <a:pt x="279" y="840"/>
                    </a:cubicBezTo>
                    <a:lnTo>
                      <a:pt x="279" y="840"/>
                    </a:lnTo>
                    <a:cubicBezTo>
                      <a:pt x="242" y="855"/>
                      <a:pt x="154" y="2006"/>
                      <a:pt x="147" y="2035"/>
                    </a:cubicBezTo>
                    <a:cubicBezTo>
                      <a:pt x="96" y="2350"/>
                      <a:pt x="0" y="2673"/>
                      <a:pt x="30" y="2995"/>
                    </a:cubicBezTo>
                    <a:cubicBezTo>
                      <a:pt x="30" y="3028"/>
                      <a:pt x="59" y="3048"/>
                      <a:pt x="88" y="3048"/>
                    </a:cubicBezTo>
                    <a:cubicBezTo>
                      <a:pt x="105" y="3048"/>
                      <a:pt x="122" y="3041"/>
                      <a:pt x="132" y="3025"/>
                    </a:cubicBezTo>
                    <a:cubicBezTo>
                      <a:pt x="470" y="2431"/>
                      <a:pt x="440" y="1426"/>
                      <a:pt x="389" y="774"/>
                    </a:cubicBezTo>
                    <a:cubicBezTo>
                      <a:pt x="389" y="750"/>
                      <a:pt x="369" y="735"/>
                      <a:pt x="349" y="735"/>
                    </a:cubicBezTo>
                    <a:cubicBezTo>
                      <a:pt x="346" y="735"/>
                      <a:pt x="342" y="736"/>
                      <a:pt x="339" y="737"/>
                    </a:cubicBezTo>
                    <a:lnTo>
                      <a:pt x="339" y="737"/>
                    </a:lnTo>
                    <a:cubicBezTo>
                      <a:pt x="382" y="717"/>
                      <a:pt x="404" y="63"/>
                      <a:pt x="404" y="48"/>
                    </a:cubicBezTo>
                    <a:cubicBezTo>
                      <a:pt x="404" y="17"/>
                      <a:pt x="381" y="0"/>
                      <a:pt x="35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0" name="Google Shape;2260;p52"/>
              <p:cNvSpPr/>
              <p:nvPr/>
            </p:nvSpPr>
            <p:spPr>
              <a:xfrm>
                <a:off x="1309875" y="2993525"/>
                <a:ext cx="10225" cy="36075"/>
              </a:xfrm>
              <a:custGeom>
                <a:avLst/>
                <a:gdLst/>
                <a:ahLst/>
                <a:cxnLst/>
                <a:rect l="l" t="t" r="r" b="b"/>
                <a:pathLst>
                  <a:path w="409" h="1443" extrusionOk="0">
                    <a:moveTo>
                      <a:pt x="356" y="1"/>
                    </a:moveTo>
                    <a:cubicBezTo>
                      <a:pt x="347" y="1"/>
                      <a:pt x="338" y="4"/>
                      <a:pt x="330" y="11"/>
                    </a:cubicBezTo>
                    <a:cubicBezTo>
                      <a:pt x="169" y="128"/>
                      <a:pt x="161" y="436"/>
                      <a:pt x="125" y="619"/>
                    </a:cubicBezTo>
                    <a:cubicBezTo>
                      <a:pt x="81" y="876"/>
                      <a:pt x="0" y="1169"/>
                      <a:pt x="81" y="1426"/>
                    </a:cubicBezTo>
                    <a:cubicBezTo>
                      <a:pt x="84" y="1437"/>
                      <a:pt x="95" y="1442"/>
                      <a:pt x="106" y="1442"/>
                    </a:cubicBezTo>
                    <a:cubicBezTo>
                      <a:pt x="117" y="1442"/>
                      <a:pt x="128" y="1437"/>
                      <a:pt x="132" y="1426"/>
                    </a:cubicBezTo>
                    <a:cubicBezTo>
                      <a:pt x="271" y="1242"/>
                      <a:pt x="293" y="1008"/>
                      <a:pt x="330" y="780"/>
                    </a:cubicBezTo>
                    <a:cubicBezTo>
                      <a:pt x="345" y="692"/>
                      <a:pt x="359" y="590"/>
                      <a:pt x="374" y="494"/>
                    </a:cubicBezTo>
                    <a:cubicBezTo>
                      <a:pt x="396" y="362"/>
                      <a:pt x="367" y="187"/>
                      <a:pt x="403" y="62"/>
                    </a:cubicBezTo>
                    <a:cubicBezTo>
                      <a:pt x="409" y="34"/>
                      <a:pt x="384" y="1"/>
                      <a:pt x="35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1" name="Google Shape;2261;p52"/>
              <p:cNvSpPr/>
              <p:nvPr/>
            </p:nvSpPr>
            <p:spPr>
              <a:xfrm>
                <a:off x="1418550" y="2985675"/>
                <a:ext cx="51550" cy="68725"/>
              </a:xfrm>
              <a:custGeom>
                <a:avLst/>
                <a:gdLst/>
                <a:ahLst/>
                <a:cxnLst/>
                <a:rect l="l" t="t" r="r" b="b"/>
                <a:pathLst>
                  <a:path w="2062" h="2749" extrusionOk="0">
                    <a:moveTo>
                      <a:pt x="121" y="1"/>
                    </a:moveTo>
                    <a:cubicBezTo>
                      <a:pt x="101" y="1"/>
                      <a:pt x="81" y="12"/>
                      <a:pt x="74" y="39"/>
                    </a:cubicBezTo>
                    <a:lnTo>
                      <a:pt x="81" y="39"/>
                    </a:lnTo>
                    <a:cubicBezTo>
                      <a:pt x="30" y="273"/>
                      <a:pt x="1" y="581"/>
                      <a:pt x="184" y="757"/>
                    </a:cubicBezTo>
                    <a:cubicBezTo>
                      <a:pt x="199" y="772"/>
                      <a:pt x="221" y="772"/>
                      <a:pt x="235" y="772"/>
                    </a:cubicBezTo>
                    <a:cubicBezTo>
                      <a:pt x="244" y="769"/>
                      <a:pt x="252" y="768"/>
                      <a:pt x="260" y="768"/>
                    </a:cubicBezTo>
                    <a:cubicBezTo>
                      <a:pt x="419" y="768"/>
                      <a:pt x="496" y="1298"/>
                      <a:pt x="565" y="1410"/>
                    </a:cubicBezTo>
                    <a:cubicBezTo>
                      <a:pt x="646" y="1542"/>
                      <a:pt x="778" y="1637"/>
                      <a:pt x="932" y="1681"/>
                    </a:cubicBezTo>
                    <a:cubicBezTo>
                      <a:pt x="961" y="1687"/>
                      <a:pt x="988" y="1689"/>
                      <a:pt x="1015" y="1689"/>
                    </a:cubicBezTo>
                    <a:cubicBezTo>
                      <a:pt x="1142" y="1689"/>
                      <a:pt x="1247" y="1637"/>
                      <a:pt x="1343" y="1637"/>
                    </a:cubicBezTo>
                    <a:cubicBezTo>
                      <a:pt x="1438" y="1637"/>
                      <a:pt x="1524" y="1688"/>
                      <a:pt x="1614" y="1894"/>
                    </a:cubicBezTo>
                    <a:cubicBezTo>
                      <a:pt x="1731" y="2165"/>
                      <a:pt x="1672" y="2465"/>
                      <a:pt x="1848" y="2722"/>
                    </a:cubicBezTo>
                    <a:cubicBezTo>
                      <a:pt x="1858" y="2740"/>
                      <a:pt x="1875" y="2749"/>
                      <a:pt x="1892" y="2749"/>
                    </a:cubicBezTo>
                    <a:cubicBezTo>
                      <a:pt x="1917" y="2749"/>
                      <a:pt x="1943" y="2733"/>
                      <a:pt x="1951" y="2707"/>
                    </a:cubicBezTo>
                    <a:cubicBezTo>
                      <a:pt x="2061" y="2385"/>
                      <a:pt x="1914" y="1498"/>
                      <a:pt x="1496" y="1410"/>
                    </a:cubicBezTo>
                    <a:cubicBezTo>
                      <a:pt x="1478" y="1406"/>
                      <a:pt x="1461" y="1404"/>
                      <a:pt x="1444" y="1404"/>
                    </a:cubicBezTo>
                    <a:cubicBezTo>
                      <a:pt x="1337" y="1404"/>
                      <a:pt x="1266" y="1477"/>
                      <a:pt x="1152" y="1483"/>
                    </a:cubicBezTo>
                    <a:cubicBezTo>
                      <a:pt x="1120" y="1486"/>
                      <a:pt x="1090" y="1487"/>
                      <a:pt x="1062" y="1487"/>
                    </a:cubicBezTo>
                    <a:cubicBezTo>
                      <a:pt x="596" y="1487"/>
                      <a:pt x="664" y="1101"/>
                      <a:pt x="485" y="852"/>
                    </a:cubicBezTo>
                    <a:cubicBezTo>
                      <a:pt x="389" y="735"/>
                      <a:pt x="382" y="794"/>
                      <a:pt x="301" y="691"/>
                    </a:cubicBezTo>
                    <a:cubicBezTo>
                      <a:pt x="162" y="501"/>
                      <a:pt x="184" y="273"/>
                      <a:pt x="169" y="46"/>
                    </a:cubicBezTo>
                    <a:cubicBezTo>
                      <a:pt x="169" y="18"/>
                      <a:pt x="145" y="1"/>
                      <a:pt x="12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2" name="Google Shape;2262;p52"/>
              <p:cNvSpPr/>
              <p:nvPr/>
            </p:nvSpPr>
            <p:spPr>
              <a:xfrm>
                <a:off x="1511475" y="2978575"/>
                <a:ext cx="7000" cy="76350"/>
              </a:xfrm>
              <a:custGeom>
                <a:avLst/>
                <a:gdLst/>
                <a:ahLst/>
                <a:cxnLst/>
                <a:rect l="l" t="t" r="r" b="b"/>
                <a:pathLst>
                  <a:path w="280" h="3054" extrusionOk="0">
                    <a:moveTo>
                      <a:pt x="134" y="0"/>
                    </a:moveTo>
                    <a:cubicBezTo>
                      <a:pt x="124" y="0"/>
                      <a:pt x="114" y="7"/>
                      <a:pt x="111" y="22"/>
                    </a:cubicBezTo>
                    <a:cubicBezTo>
                      <a:pt x="1" y="499"/>
                      <a:pt x="16" y="1026"/>
                      <a:pt x="30" y="1518"/>
                    </a:cubicBezTo>
                    <a:cubicBezTo>
                      <a:pt x="23" y="2016"/>
                      <a:pt x="67" y="2522"/>
                      <a:pt x="170" y="3013"/>
                    </a:cubicBezTo>
                    <a:cubicBezTo>
                      <a:pt x="176" y="3040"/>
                      <a:pt x="198" y="3053"/>
                      <a:pt x="220" y="3053"/>
                    </a:cubicBezTo>
                    <a:cubicBezTo>
                      <a:pt x="246" y="3053"/>
                      <a:pt x="272" y="3035"/>
                      <a:pt x="272" y="2999"/>
                    </a:cubicBezTo>
                    <a:cubicBezTo>
                      <a:pt x="280" y="2508"/>
                      <a:pt x="221" y="2009"/>
                      <a:pt x="206" y="1518"/>
                    </a:cubicBezTo>
                    <a:cubicBezTo>
                      <a:pt x="184" y="1019"/>
                      <a:pt x="221" y="513"/>
                      <a:pt x="162" y="29"/>
                    </a:cubicBezTo>
                    <a:cubicBezTo>
                      <a:pt x="162" y="12"/>
                      <a:pt x="148" y="0"/>
                      <a:pt x="13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3" name="Google Shape;2263;p52"/>
              <p:cNvSpPr/>
              <p:nvPr/>
            </p:nvSpPr>
            <p:spPr>
              <a:xfrm>
                <a:off x="1538250" y="2992050"/>
                <a:ext cx="35300" cy="55550"/>
              </a:xfrm>
              <a:custGeom>
                <a:avLst/>
                <a:gdLst/>
                <a:ahLst/>
                <a:cxnLst/>
                <a:rect l="l" t="t" r="r" b="b"/>
                <a:pathLst>
                  <a:path w="1412" h="2222" extrusionOk="0">
                    <a:moveTo>
                      <a:pt x="72" y="1"/>
                    </a:moveTo>
                    <a:cubicBezTo>
                      <a:pt x="56" y="1"/>
                      <a:pt x="43" y="9"/>
                      <a:pt x="37" y="26"/>
                    </a:cubicBezTo>
                    <a:lnTo>
                      <a:pt x="22" y="55"/>
                    </a:lnTo>
                    <a:cubicBezTo>
                      <a:pt x="15" y="62"/>
                      <a:pt x="15" y="77"/>
                      <a:pt x="22" y="84"/>
                    </a:cubicBezTo>
                    <a:lnTo>
                      <a:pt x="37" y="106"/>
                    </a:lnTo>
                    <a:cubicBezTo>
                      <a:pt x="39" y="108"/>
                      <a:pt x="41" y="109"/>
                      <a:pt x="44" y="109"/>
                    </a:cubicBezTo>
                    <a:cubicBezTo>
                      <a:pt x="49" y="109"/>
                      <a:pt x="54" y="104"/>
                      <a:pt x="59" y="99"/>
                    </a:cubicBezTo>
                    <a:lnTo>
                      <a:pt x="59" y="99"/>
                    </a:lnTo>
                    <a:cubicBezTo>
                      <a:pt x="0" y="304"/>
                      <a:pt x="191" y="590"/>
                      <a:pt x="345" y="707"/>
                    </a:cubicBezTo>
                    <a:cubicBezTo>
                      <a:pt x="356" y="715"/>
                      <a:pt x="369" y="718"/>
                      <a:pt x="383" y="718"/>
                    </a:cubicBezTo>
                    <a:cubicBezTo>
                      <a:pt x="396" y="718"/>
                      <a:pt x="411" y="715"/>
                      <a:pt x="426" y="707"/>
                    </a:cubicBezTo>
                    <a:cubicBezTo>
                      <a:pt x="506" y="664"/>
                      <a:pt x="575" y="645"/>
                      <a:pt x="634" y="645"/>
                    </a:cubicBezTo>
                    <a:cubicBezTo>
                      <a:pt x="938" y="645"/>
                      <a:pt x="991" y="1138"/>
                      <a:pt x="1034" y="1389"/>
                    </a:cubicBezTo>
                    <a:cubicBezTo>
                      <a:pt x="1071" y="1646"/>
                      <a:pt x="1086" y="1903"/>
                      <a:pt x="1166" y="2144"/>
                    </a:cubicBezTo>
                    <a:cubicBezTo>
                      <a:pt x="1182" y="2199"/>
                      <a:pt x="1221" y="2222"/>
                      <a:pt x="1261" y="2222"/>
                    </a:cubicBezTo>
                    <a:cubicBezTo>
                      <a:pt x="1334" y="2222"/>
                      <a:pt x="1411" y="2149"/>
                      <a:pt x="1364" y="2064"/>
                    </a:cubicBezTo>
                    <a:cubicBezTo>
                      <a:pt x="1357" y="1998"/>
                      <a:pt x="1349" y="1939"/>
                      <a:pt x="1349" y="1881"/>
                    </a:cubicBezTo>
                    <a:cubicBezTo>
                      <a:pt x="1327" y="1668"/>
                      <a:pt x="1291" y="1463"/>
                      <a:pt x="1247" y="1257"/>
                    </a:cubicBezTo>
                    <a:cubicBezTo>
                      <a:pt x="1196" y="1015"/>
                      <a:pt x="1108" y="605"/>
                      <a:pt x="880" y="451"/>
                    </a:cubicBezTo>
                    <a:cubicBezTo>
                      <a:pt x="833" y="421"/>
                      <a:pt x="788" y="410"/>
                      <a:pt x="745" y="410"/>
                    </a:cubicBezTo>
                    <a:cubicBezTo>
                      <a:pt x="629" y="410"/>
                      <a:pt x="527" y="489"/>
                      <a:pt x="428" y="489"/>
                    </a:cubicBezTo>
                    <a:cubicBezTo>
                      <a:pt x="410" y="489"/>
                      <a:pt x="392" y="486"/>
                      <a:pt x="374" y="480"/>
                    </a:cubicBezTo>
                    <a:cubicBezTo>
                      <a:pt x="198" y="414"/>
                      <a:pt x="294" y="62"/>
                      <a:pt x="88" y="4"/>
                    </a:cubicBezTo>
                    <a:cubicBezTo>
                      <a:pt x="83" y="2"/>
                      <a:pt x="77" y="1"/>
                      <a:pt x="7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4" name="Google Shape;2264;p52"/>
              <p:cNvSpPr/>
              <p:nvPr/>
            </p:nvSpPr>
            <p:spPr>
              <a:xfrm>
                <a:off x="1074875" y="2996900"/>
                <a:ext cx="666850" cy="104300"/>
              </a:xfrm>
              <a:custGeom>
                <a:avLst/>
                <a:gdLst/>
                <a:ahLst/>
                <a:cxnLst/>
                <a:rect l="l" t="t" r="r" b="b"/>
                <a:pathLst>
                  <a:path w="26674" h="4172" extrusionOk="0">
                    <a:moveTo>
                      <a:pt x="1" y="0"/>
                    </a:moveTo>
                    <a:cubicBezTo>
                      <a:pt x="1" y="2302"/>
                      <a:pt x="5969" y="4172"/>
                      <a:pt x="13337" y="4172"/>
                    </a:cubicBezTo>
                    <a:cubicBezTo>
                      <a:pt x="20706" y="4172"/>
                      <a:pt x="26674" y="2302"/>
                      <a:pt x="26674" y="0"/>
                    </a:cubicBezTo>
                    <a:lnTo>
                      <a:pt x="25743" y="0"/>
                    </a:lnTo>
                    <a:cubicBezTo>
                      <a:pt x="25449" y="345"/>
                      <a:pt x="24562" y="1115"/>
                      <a:pt x="22055" y="1811"/>
                    </a:cubicBezTo>
                    <a:cubicBezTo>
                      <a:pt x="19657" y="2478"/>
                      <a:pt x="16563" y="2845"/>
                      <a:pt x="13337" y="2845"/>
                    </a:cubicBezTo>
                    <a:cubicBezTo>
                      <a:pt x="10111" y="2845"/>
                      <a:pt x="7010" y="2478"/>
                      <a:pt x="4612" y="1811"/>
                    </a:cubicBezTo>
                    <a:cubicBezTo>
                      <a:pt x="2105" y="1115"/>
                      <a:pt x="1218" y="345"/>
                      <a:pt x="92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5" name="Google Shape;2265;p52"/>
              <p:cNvSpPr/>
              <p:nvPr/>
            </p:nvSpPr>
            <p:spPr>
              <a:xfrm>
                <a:off x="1629350" y="3003725"/>
                <a:ext cx="103450" cy="61375"/>
              </a:xfrm>
              <a:custGeom>
                <a:avLst/>
                <a:gdLst/>
                <a:ahLst/>
                <a:cxnLst/>
                <a:rect l="l" t="t" r="r" b="b"/>
                <a:pathLst>
                  <a:path w="4138" h="2455" extrusionOk="0">
                    <a:moveTo>
                      <a:pt x="3990" y="0"/>
                    </a:moveTo>
                    <a:cubicBezTo>
                      <a:pt x="3960" y="0"/>
                      <a:pt x="3931" y="9"/>
                      <a:pt x="3908" y="28"/>
                    </a:cubicBezTo>
                    <a:cubicBezTo>
                      <a:pt x="3586" y="277"/>
                      <a:pt x="3344" y="629"/>
                      <a:pt x="3028" y="893"/>
                    </a:cubicBezTo>
                    <a:cubicBezTo>
                      <a:pt x="2713" y="1157"/>
                      <a:pt x="2368" y="1377"/>
                      <a:pt x="2009" y="1553"/>
                    </a:cubicBezTo>
                    <a:cubicBezTo>
                      <a:pt x="1379" y="1868"/>
                      <a:pt x="690" y="2066"/>
                      <a:pt x="44" y="2352"/>
                    </a:cubicBezTo>
                    <a:cubicBezTo>
                      <a:pt x="0" y="2381"/>
                      <a:pt x="15" y="2455"/>
                      <a:pt x="74" y="2455"/>
                    </a:cubicBezTo>
                    <a:cubicBezTo>
                      <a:pt x="851" y="2374"/>
                      <a:pt x="1599" y="2147"/>
                      <a:pt x="2295" y="1787"/>
                    </a:cubicBezTo>
                    <a:cubicBezTo>
                      <a:pt x="2962" y="1450"/>
                      <a:pt x="3828" y="871"/>
                      <a:pt x="4106" y="145"/>
                    </a:cubicBezTo>
                    <a:cubicBezTo>
                      <a:pt x="4138" y="56"/>
                      <a:pt x="4064" y="0"/>
                      <a:pt x="399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6" name="Google Shape;2266;p52"/>
              <p:cNvSpPr/>
              <p:nvPr/>
            </p:nvSpPr>
            <p:spPr>
              <a:xfrm>
                <a:off x="1576375" y="3069650"/>
                <a:ext cx="20925" cy="12650"/>
              </a:xfrm>
              <a:custGeom>
                <a:avLst/>
                <a:gdLst/>
                <a:ahLst/>
                <a:cxnLst/>
                <a:rect l="l" t="t" r="r" b="b"/>
                <a:pathLst>
                  <a:path w="837" h="506" extrusionOk="0">
                    <a:moveTo>
                      <a:pt x="609" y="1"/>
                    </a:moveTo>
                    <a:cubicBezTo>
                      <a:pt x="492" y="8"/>
                      <a:pt x="389" y="82"/>
                      <a:pt x="272" y="111"/>
                    </a:cubicBezTo>
                    <a:cubicBezTo>
                      <a:pt x="154" y="140"/>
                      <a:pt x="0" y="192"/>
                      <a:pt x="37" y="346"/>
                    </a:cubicBezTo>
                    <a:cubicBezTo>
                      <a:pt x="62" y="462"/>
                      <a:pt x="157" y="506"/>
                      <a:pt x="272" y="506"/>
                    </a:cubicBezTo>
                    <a:cubicBezTo>
                      <a:pt x="460" y="506"/>
                      <a:pt x="702" y="386"/>
                      <a:pt x="770" y="272"/>
                    </a:cubicBezTo>
                    <a:cubicBezTo>
                      <a:pt x="836" y="155"/>
                      <a:pt x="748" y="1"/>
                      <a:pt x="60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7" name="Google Shape;2267;p52"/>
              <p:cNvSpPr/>
              <p:nvPr/>
            </p:nvSpPr>
            <p:spPr>
              <a:xfrm>
                <a:off x="1141000" y="3049475"/>
                <a:ext cx="224800" cy="43975"/>
              </a:xfrm>
              <a:custGeom>
                <a:avLst/>
                <a:gdLst/>
                <a:ahLst/>
                <a:cxnLst/>
                <a:rect l="l" t="t" r="r" b="b"/>
                <a:pathLst>
                  <a:path w="8992" h="1759" extrusionOk="0">
                    <a:moveTo>
                      <a:pt x="142" y="0"/>
                    </a:moveTo>
                    <a:cubicBezTo>
                      <a:pt x="61" y="0"/>
                      <a:pt x="0" y="114"/>
                      <a:pt x="90" y="155"/>
                    </a:cubicBezTo>
                    <a:cubicBezTo>
                      <a:pt x="1447" y="786"/>
                      <a:pt x="3060" y="1065"/>
                      <a:pt x="4526" y="1314"/>
                    </a:cubicBezTo>
                    <a:cubicBezTo>
                      <a:pt x="5230" y="1438"/>
                      <a:pt x="5934" y="1534"/>
                      <a:pt x="6645" y="1614"/>
                    </a:cubicBezTo>
                    <a:cubicBezTo>
                      <a:pt x="7135" y="1669"/>
                      <a:pt x="7679" y="1758"/>
                      <a:pt x="8202" y="1758"/>
                    </a:cubicBezTo>
                    <a:cubicBezTo>
                      <a:pt x="8445" y="1758"/>
                      <a:pt x="8684" y="1739"/>
                      <a:pt x="8911" y="1688"/>
                    </a:cubicBezTo>
                    <a:cubicBezTo>
                      <a:pt x="8991" y="1658"/>
                      <a:pt x="8991" y="1541"/>
                      <a:pt x="8911" y="1512"/>
                    </a:cubicBezTo>
                    <a:cubicBezTo>
                      <a:pt x="8265" y="1292"/>
                      <a:pt x="7496" y="1306"/>
                      <a:pt x="6814" y="1233"/>
                    </a:cubicBezTo>
                    <a:cubicBezTo>
                      <a:pt x="6059" y="1145"/>
                      <a:pt x="5303" y="1035"/>
                      <a:pt x="4548" y="911"/>
                    </a:cubicBezTo>
                    <a:cubicBezTo>
                      <a:pt x="3830" y="786"/>
                      <a:pt x="3111" y="639"/>
                      <a:pt x="2400" y="485"/>
                    </a:cubicBezTo>
                    <a:cubicBezTo>
                      <a:pt x="1652" y="331"/>
                      <a:pt x="912" y="104"/>
                      <a:pt x="156" y="1"/>
                    </a:cubicBezTo>
                    <a:cubicBezTo>
                      <a:pt x="152" y="1"/>
                      <a:pt x="147" y="0"/>
                      <a:pt x="1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8" name="Google Shape;2268;p52"/>
              <p:cNvSpPr/>
              <p:nvPr/>
            </p:nvSpPr>
            <p:spPr>
              <a:xfrm>
                <a:off x="1256350" y="2802400"/>
                <a:ext cx="412225" cy="121900"/>
              </a:xfrm>
              <a:custGeom>
                <a:avLst/>
                <a:gdLst/>
                <a:ahLst/>
                <a:cxnLst/>
                <a:rect l="l" t="t" r="r" b="b"/>
                <a:pathLst>
                  <a:path w="16489" h="4876" extrusionOk="0">
                    <a:moveTo>
                      <a:pt x="1184" y="1"/>
                    </a:moveTo>
                    <a:cubicBezTo>
                      <a:pt x="1086" y="1"/>
                      <a:pt x="986" y="11"/>
                      <a:pt x="887" y="31"/>
                    </a:cubicBezTo>
                    <a:cubicBezTo>
                      <a:pt x="851" y="38"/>
                      <a:pt x="814" y="52"/>
                      <a:pt x="777" y="60"/>
                    </a:cubicBezTo>
                    <a:cubicBezTo>
                      <a:pt x="528" y="126"/>
                      <a:pt x="315" y="287"/>
                      <a:pt x="191" y="507"/>
                    </a:cubicBezTo>
                    <a:cubicBezTo>
                      <a:pt x="44" y="749"/>
                      <a:pt x="0" y="1028"/>
                      <a:pt x="51" y="1299"/>
                    </a:cubicBezTo>
                    <a:cubicBezTo>
                      <a:pt x="191" y="1922"/>
                      <a:pt x="726" y="2428"/>
                      <a:pt x="1276" y="2824"/>
                    </a:cubicBezTo>
                    <a:cubicBezTo>
                      <a:pt x="2427" y="3667"/>
                      <a:pt x="3747" y="4254"/>
                      <a:pt x="5140" y="4554"/>
                    </a:cubicBezTo>
                    <a:cubicBezTo>
                      <a:pt x="5609" y="4650"/>
                      <a:pt x="6093" y="4716"/>
                      <a:pt x="6577" y="4760"/>
                    </a:cubicBezTo>
                    <a:cubicBezTo>
                      <a:pt x="7053" y="4796"/>
                      <a:pt x="7530" y="4818"/>
                      <a:pt x="7999" y="4833"/>
                    </a:cubicBezTo>
                    <a:cubicBezTo>
                      <a:pt x="8566" y="4855"/>
                      <a:pt x="9131" y="4875"/>
                      <a:pt x="9693" y="4875"/>
                    </a:cubicBezTo>
                    <a:cubicBezTo>
                      <a:pt x="10046" y="4875"/>
                      <a:pt x="10398" y="4867"/>
                      <a:pt x="10749" y="4847"/>
                    </a:cubicBezTo>
                    <a:cubicBezTo>
                      <a:pt x="11643" y="4811"/>
                      <a:pt x="12537" y="4679"/>
                      <a:pt x="13410" y="4452"/>
                    </a:cubicBezTo>
                    <a:cubicBezTo>
                      <a:pt x="14488" y="4151"/>
                      <a:pt x="15514" y="3623"/>
                      <a:pt x="16299" y="2890"/>
                    </a:cubicBezTo>
                    <a:cubicBezTo>
                      <a:pt x="16488" y="2713"/>
                      <a:pt x="16324" y="2427"/>
                      <a:pt x="16101" y="2427"/>
                    </a:cubicBezTo>
                    <a:cubicBezTo>
                      <a:pt x="16065" y="2427"/>
                      <a:pt x="16028" y="2434"/>
                      <a:pt x="15991" y="2450"/>
                    </a:cubicBezTo>
                    <a:cubicBezTo>
                      <a:pt x="15008" y="2875"/>
                      <a:pt x="13975" y="3154"/>
                      <a:pt x="12911" y="3278"/>
                    </a:cubicBezTo>
                    <a:cubicBezTo>
                      <a:pt x="12413" y="3337"/>
                      <a:pt x="11911" y="3367"/>
                      <a:pt x="11409" y="3367"/>
                    </a:cubicBezTo>
                    <a:cubicBezTo>
                      <a:pt x="10848" y="3367"/>
                      <a:pt x="10287" y="3330"/>
                      <a:pt x="9729" y="3256"/>
                    </a:cubicBezTo>
                    <a:cubicBezTo>
                      <a:pt x="9062" y="3169"/>
                      <a:pt x="8402" y="3029"/>
                      <a:pt x="7757" y="2853"/>
                    </a:cubicBezTo>
                    <a:cubicBezTo>
                      <a:pt x="7127" y="2677"/>
                      <a:pt x="6511" y="2465"/>
                      <a:pt x="5902" y="2215"/>
                    </a:cubicBezTo>
                    <a:cubicBezTo>
                      <a:pt x="4736" y="1731"/>
                      <a:pt x="3607" y="1160"/>
                      <a:pt x="2530" y="507"/>
                    </a:cubicBezTo>
                    <a:cubicBezTo>
                      <a:pt x="2405" y="426"/>
                      <a:pt x="2280" y="360"/>
                      <a:pt x="2148" y="287"/>
                    </a:cubicBezTo>
                    <a:cubicBezTo>
                      <a:pt x="2016" y="221"/>
                      <a:pt x="1884" y="162"/>
                      <a:pt x="1745" y="111"/>
                    </a:cubicBezTo>
                    <a:cubicBezTo>
                      <a:pt x="1566" y="38"/>
                      <a:pt x="1376" y="1"/>
                      <a:pt x="1184" y="1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9" name="Google Shape;2269;p52"/>
              <p:cNvSpPr/>
              <p:nvPr/>
            </p:nvSpPr>
            <p:spPr>
              <a:xfrm>
                <a:off x="1254875" y="2812325"/>
                <a:ext cx="412300" cy="104075"/>
              </a:xfrm>
              <a:custGeom>
                <a:avLst/>
                <a:gdLst/>
                <a:ahLst/>
                <a:cxnLst/>
                <a:rect l="l" t="t" r="r" b="b"/>
                <a:pathLst>
                  <a:path w="16492" h="4163" extrusionOk="0">
                    <a:moveTo>
                      <a:pt x="572" y="0"/>
                    </a:moveTo>
                    <a:cubicBezTo>
                      <a:pt x="543" y="7"/>
                      <a:pt x="514" y="7"/>
                      <a:pt x="484" y="15"/>
                    </a:cubicBezTo>
                    <a:cubicBezTo>
                      <a:pt x="294" y="15"/>
                      <a:pt x="132" y="132"/>
                      <a:pt x="67" y="308"/>
                    </a:cubicBezTo>
                    <a:cubicBezTo>
                      <a:pt x="1" y="521"/>
                      <a:pt x="15" y="748"/>
                      <a:pt x="110" y="946"/>
                    </a:cubicBezTo>
                    <a:cubicBezTo>
                      <a:pt x="345" y="1474"/>
                      <a:pt x="910" y="1936"/>
                      <a:pt x="1474" y="2302"/>
                    </a:cubicBezTo>
                    <a:cubicBezTo>
                      <a:pt x="1914" y="2588"/>
                      <a:pt x="2369" y="2845"/>
                      <a:pt x="2845" y="3065"/>
                    </a:cubicBezTo>
                    <a:cubicBezTo>
                      <a:pt x="3087" y="3167"/>
                      <a:pt x="3322" y="3270"/>
                      <a:pt x="3571" y="3365"/>
                    </a:cubicBezTo>
                    <a:cubicBezTo>
                      <a:pt x="3688" y="3409"/>
                      <a:pt x="3813" y="3461"/>
                      <a:pt x="3938" y="3497"/>
                    </a:cubicBezTo>
                    <a:lnTo>
                      <a:pt x="4304" y="3615"/>
                    </a:lnTo>
                    <a:cubicBezTo>
                      <a:pt x="4334" y="3571"/>
                      <a:pt x="4363" y="3527"/>
                      <a:pt x="4392" y="3475"/>
                    </a:cubicBezTo>
                    <a:cubicBezTo>
                      <a:pt x="4458" y="3373"/>
                      <a:pt x="4517" y="3255"/>
                      <a:pt x="4576" y="3145"/>
                    </a:cubicBezTo>
                    <a:cubicBezTo>
                      <a:pt x="4598" y="3087"/>
                      <a:pt x="4620" y="3043"/>
                      <a:pt x="4642" y="2984"/>
                    </a:cubicBezTo>
                    <a:cubicBezTo>
                      <a:pt x="4664" y="2925"/>
                      <a:pt x="4678" y="2881"/>
                      <a:pt x="4693" y="2830"/>
                    </a:cubicBezTo>
                    <a:cubicBezTo>
                      <a:pt x="4715" y="2757"/>
                      <a:pt x="4730" y="2676"/>
                      <a:pt x="4737" y="2596"/>
                    </a:cubicBezTo>
                    <a:cubicBezTo>
                      <a:pt x="4737" y="2566"/>
                      <a:pt x="4737" y="2537"/>
                      <a:pt x="4737" y="2508"/>
                    </a:cubicBezTo>
                    <a:lnTo>
                      <a:pt x="4752" y="2530"/>
                    </a:lnTo>
                    <a:cubicBezTo>
                      <a:pt x="4766" y="2552"/>
                      <a:pt x="4774" y="2574"/>
                      <a:pt x="4788" y="2596"/>
                    </a:cubicBezTo>
                    <a:cubicBezTo>
                      <a:pt x="4817" y="2676"/>
                      <a:pt x="4832" y="2764"/>
                      <a:pt x="4832" y="2852"/>
                    </a:cubicBezTo>
                    <a:cubicBezTo>
                      <a:pt x="4839" y="2911"/>
                      <a:pt x="4832" y="2969"/>
                      <a:pt x="4825" y="3028"/>
                    </a:cubicBezTo>
                    <a:cubicBezTo>
                      <a:pt x="4817" y="3094"/>
                      <a:pt x="4803" y="3160"/>
                      <a:pt x="4788" y="3219"/>
                    </a:cubicBezTo>
                    <a:cubicBezTo>
                      <a:pt x="4766" y="3292"/>
                      <a:pt x="4744" y="3358"/>
                      <a:pt x="4715" y="3417"/>
                    </a:cubicBezTo>
                    <a:cubicBezTo>
                      <a:pt x="4693" y="3483"/>
                      <a:pt x="4664" y="3549"/>
                      <a:pt x="4627" y="3607"/>
                    </a:cubicBezTo>
                    <a:cubicBezTo>
                      <a:pt x="4612" y="3637"/>
                      <a:pt x="4590" y="3666"/>
                      <a:pt x="4568" y="3695"/>
                    </a:cubicBezTo>
                    <a:cubicBezTo>
                      <a:pt x="4752" y="3739"/>
                      <a:pt x="4920" y="3791"/>
                      <a:pt x="5103" y="3827"/>
                    </a:cubicBezTo>
                    <a:cubicBezTo>
                      <a:pt x="5199" y="3637"/>
                      <a:pt x="5301" y="3446"/>
                      <a:pt x="5382" y="3299"/>
                    </a:cubicBezTo>
                    <a:cubicBezTo>
                      <a:pt x="5419" y="3226"/>
                      <a:pt x="5455" y="3167"/>
                      <a:pt x="5485" y="3123"/>
                    </a:cubicBezTo>
                    <a:cubicBezTo>
                      <a:pt x="5514" y="3079"/>
                      <a:pt x="5529" y="3057"/>
                      <a:pt x="5529" y="3057"/>
                    </a:cubicBezTo>
                    <a:lnTo>
                      <a:pt x="5529" y="3057"/>
                    </a:lnTo>
                    <a:cubicBezTo>
                      <a:pt x="5536" y="3153"/>
                      <a:pt x="5536" y="3248"/>
                      <a:pt x="5521" y="3343"/>
                    </a:cubicBezTo>
                    <a:cubicBezTo>
                      <a:pt x="5492" y="3527"/>
                      <a:pt x="5441" y="3710"/>
                      <a:pt x="5360" y="3879"/>
                    </a:cubicBezTo>
                    <a:cubicBezTo>
                      <a:pt x="6269" y="4047"/>
                      <a:pt x="7193" y="4135"/>
                      <a:pt x="8117" y="4143"/>
                    </a:cubicBezTo>
                    <a:cubicBezTo>
                      <a:pt x="8448" y="4156"/>
                      <a:pt x="8778" y="4163"/>
                      <a:pt x="9109" y="4163"/>
                    </a:cubicBezTo>
                    <a:cubicBezTo>
                      <a:pt x="9679" y="4163"/>
                      <a:pt x="10248" y="4143"/>
                      <a:pt x="10815" y="4106"/>
                    </a:cubicBezTo>
                    <a:cubicBezTo>
                      <a:pt x="11702" y="4055"/>
                      <a:pt x="12575" y="3923"/>
                      <a:pt x="13440" y="3703"/>
                    </a:cubicBezTo>
                    <a:cubicBezTo>
                      <a:pt x="13975" y="3571"/>
                      <a:pt x="14503" y="3387"/>
                      <a:pt x="15016" y="3153"/>
                    </a:cubicBezTo>
                    <a:lnTo>
                      <a:pt x="15016" y="3028"/>
                    </a:lnTo>
                    <a:cubicBezTo>
                      <a:pt x="15009" y="2984"/>
                      <a:pt x="15001" y="2940"/>
                      <a:pt x="14994" y="2903"/>
                    </a:cubicBezTo>
                    <a:cubicBezTo>
                      <a:pt x="14987" y="2874"/>
                      <a:pt x="14979" y="2852"/>
                      <a:pt x="14979" y="2852"/>
                    </a:cubicBezTo>
                    <a:lnTo>
                      <a:pt x="14994" y="2852"/>
                    </a:lnTo>
                    <a:cubicBezTo>
                      <a:pt x="15009" y="2852"/>
                      <a:pt x="15023" y="2859"/>
                      <a:pt x="15031" y="2867"/>
                    </a:cubicBezTo>
                    <a:cubicBezTo>
                      <a:pt x="15075" y="2896"/>
                      <a:pt x="15119" y="2925"/>
                      <a:pt x="15148" y="2969"/>
                    </a:cubicBezTo>
                    <a:cubicBezTo>
                      <a:pt x="15170" y="2999"/>
                      <a:pt x="15185" y="3028"/>
                      <a:pt x="15199" y="3065"/>
                    </a:cubicBezTo>
                    <a:cubicBezTo>
                      <a:pt x="15588" y="2881"/>
                      <a:pt x="15962" y="2662"/>
                      <a:pt x="16306" y="2412"/>
                    </a:cubicBezTo>
                    <a:cubicBezTo>
                      <a:pt x="16491" y="2281"/>
                      <a:pt x="16366" y="2111"/>
                      <a:pt x="16163" y="2111"/>
                    </a:cubicBezTo>
                    <a:cubicBezTo>
                      <a:pt x="16116" y="2111"/>
                      <a:pt x="16065" y="2120"/>
                      <a:pt x="16013" y="2141"/>
                    </a:cubicBezTo>
                    <a:cubicBezTo>
                      <a:pt x="15199" y="2456"/>
                      <a:pt x="14349" y="2691"/>
                      <a:pt x="13484" y="2845"/>
                    </a:cubicBezTo>
                    <a:cubicBezTo>
                      <a:pt x="13506" y="2889"/>
                      <a:pt x="13513" y="2925"/>
                      <a:pt x="13528" y="2969"/>
                    </a:cubicBezTo>
                    <a:cubicBezTo>
                      <a:pt x="13542" y="3043"/>
                      <a:pt x="13542" y="3116"/>
                      <a:pt x="13535" y="3182"/>
                    </a:cubicBezTo>
                    <a:cubicBezTo>
                      <a:pt x="13528" y="3248"/>
                      <a:pt x="13513" y="3307"/>
                      <a:pt x="13484" y="3365"/>
                    </a:cubicBezTo>
                    <a:cubicBezTo>
                      <a:pt x="13469" y="3409"/>
                      <a:pt x="13440" y="3446"/>
                      <a:pt x="13410" y="3483"/>
                    </a:cubicBezTo>
                    <a:cubicBezTo>
                      <a:pt x="13388" y="3505"/>
                      <a:pt x="13381" y="3519"/>
                      <a:pt x="13381" y="3519"/>
                    </a:cubicBezTo>
                    <a:cubicBezTo>
                      <a:pt x="13381" y="3519"/>
                      <a:pt x="13374" y="3497"/>
                      <a:pt x="13366" y="3468"/>
                    </a:cubicBezTo>
                    <a:cubicBezTo>
                      <a:pt x="13359" y="3439"/>
                      <a:pt x="13352" y="3402"/>
                      <a:pt x="13344" y="3351"/>
                    </a:cubicBezTo>
                    <a:cubicBezTo>
                      <a:pt x="13330" y="3263"/>
                      <a:pt x="13308" y="3138"/>
                      <a:pt x="13286" y="3021"/>
                    </a:cubicBezTo>
                    <a:cubicBezTo>
                      <a:pt x="13278" y="2984"/>
                      <a:pt x="13264" y="2933"/>
                      <a:pt x="13256" y="2889"/>
                    </a:cubicBezTo>
                    <a:cubicBezTo>
                      <a:pt x="12445" y="3022"/>
                      <a:pt x="11620" y="3095"/>
                      <a:pt x="10794" y="3095"/>
                    </a:cubicBezTo>
                    <a:cubicBezTo>
                      <a:pt x="10755" y="3095"/>
                      <a:pt x="10715" y="3094"/>
                      <a:pt x="10676" y="3094"/>
                    </a:cubicBezTo>
                    <a:cubicBezTo>
                      <a:pt x="10676" y="3101"/>
                      <a:pt x="10676" y="3109"/>
                      <a:pt x="10676" y="3116"/>
                    </a:cubicBezTo>
                    <a:cubicBezTo>
                      <a:pt x="10676" y="3248"/>
                      <a:pt x="10639" y="3373"/>
                      <a:pt x="10573" y="3483"/>
                    </a:cubicBezTo>
                    <a:cubicBezTo>
                      <a:pt x="10544" y="3534"/>
                      <a:pt x="10500" y="3578"/>
                      <a:pt x="10448" y="3615"/>
                    </a:cubicBezTo>
                    <a:cubicBezTo>
                      <a:pt x="10448" y="3615"/>
                      <a:pt x="10448" y="3593"/>
                      <a:pt x="10441" y="3563"/>
                    </a:cubicBezTo>
                    <a:cubicBezTo>
                      <a:pt x="10441" y="3534"/>
                      <a:pt x="10434" y="3490"/>
                      <a:pt x="10434" y="3446"/>
                    </a:cubicBezTo>
                    <a:cubicBezTo>
                      <a:pt x="10426" y="3351"/>
                      <a:pt x="10426" y="3233"/>
                      <a:pt x="10426" y="3123"/>
                    </a:cubicBezTo>
                    <a:lnTo>
                      <a:pt x="10426" y="3094"/>
                    </a:lnTo>
                    <a:lnTo>
                      <a:pt x="10096" y="3079"/>
                    </a:lnTo>
                    <a:lnTo>
                      <a:pt x="10096" y="3079"/>
                    </a:lnTo>
                    <a:cubicBezTo>
                      <a:pt x="10111" y="3153"/>
                      <a:pt x="10126" y="3226"/>
                      <a:pt x="10133" y="3299"/>
                    </a:cubicBezTo>
                    <a:cubicBezTo>
                      <a:pt x="10140" y="3461"/>
                      <a:pt x="10118" y="3615"/>
                      <a:pt x="10052" y="3761"/>
                    </a:cubicBezTo>
                    <a:cubicBezTo>
                      <a:pt x="10030" y="3827"/>
                      <a:pt x="9986" y="3886"/>
                      <a:pt x="9942" y="3945"/>
                    </a:cubicBezTo>
                    <a:cubicBezTo>
                      <a:pt x="9942" y="3945"/>
                      <a:pt x="9935" y="3923"/>
                      <a:pt x="9928" y="3886"/>
                    </a:cubicBezTo>
                    <a:cubicBezTo>
                      <a:pt x="9928" y="3849"/>
                      <a:pt x="9920" y="3798"/>
                      <a:pt x="9913" y="3739"/>
                    </a:cubicBezTo>
                    <a:cubicBezTo>
                      <a:pt x="9898" y="3615"/>
                      <a:pt x="9891" y="3468"/>
                      <a:pt x="9884" y="3314"/>
                    </a:cubicBezTo>
                    <a:cubicBezTo>
                      <a:pt x="9884" y="3233"/>
                      <a:pt x="9876" y="3145"/>
                      <a:pt x="9876" y="3072"/>
                    </a:cubicBezTo>
                    <a:lnTo>
                      <a:pt x="9737" y="3065"/>
                    </a:lnTo>
                    <a:cubicBezTo>
                      <a:pt x="9202" y="3028"/>
                      <a:pt x="8667" y="2962"/>
                      <a:pt x="8139" y="2867"/>
                    </a:cubicBezTo>
                    <a:cubicBezTo>
                      <a:pt x="8139" y="2918"/>
                      <a:pt x="8139" y="2969"/>
                      <a:pt x="8131" y="3021"/>
                    </a:cubicBezTo>
                    <a:cubicBezTo>
                      <a:pt x="8124" y="3079"/>
                      <a:pt x="8117" y="3145"/>
                      <a:pt x="8102" y="3197"/>
                    </a:cubicBezTo>
                    <a:cubicBezTo>
                      <a:pt x="8080" y="3307"/>
                      <a:pt x="8043" y="3402"/>
                      <a:pt x="7992" y="3497"/>
                    </a:cubicBezTo>
                    <a:cubicBezTo>
                      <a:pt x="7977" y="3534"/>
                      <a:pt x="7955" y="3571"/>
                      <a:pt x="7933" y="3607"/>
                    </a:cubicBezTo>
                    <a:cubicBezTo>
                      <a:pt x="7911" y="3637"/>
                      <a:pt x="7897" y="3666"/>
                      <a:pt x="7875" y="3688"/>
                    </a:cubicBezTo>
                    <a:cubicBezTo>
                      <a:pt x="7838" y="3732"/>
                      <a:pt x="7816" y="3754"/>
                      <a:pt x="7816" y="3754"/>
                    </a:cubicBezTo>
                    <a:cubicBezTo>
                      <a:pt x="7816" y="3754"/>
                      <a:pt x="7824" y="3717"/>
                      <a:pt x="7831" y="3666"/>
                    </a:cubicBezTo>
                    <a:cubicBezTo>
                      <a:pt x="7831" y="3615"/>
                      <a:pt x="7846" y="3549"/>
                      <a:pt x="7860" y="3453"/>
                    </a:cubicBezTo>
                    <a:cubicBezTo>
                      <a:pt x="7860" y="3409"/>
                      <a:pt x="7868" y="3365"/>
                      <a:pt x="7875" y="3321"/>
                    </a:cubicBezTo>
                    <a:cubicBezTo>
                      <a:pt x="7882" y="3270"/>
                      <a:pt x="7882" y="3219"/>
                      <a:pt x="7890" y="3167"/>
                    </a:cubicBezTo>
                    <a:cubicBezTo>
                      <a:pt x="7897" y="3065"/>
                      <a:pt x="7897" y="2947"/>
                      <a:pt x="7897" y="2837"/>
                    </a:cubicBezTo>
                    <a:lnTo>
                      <a:pt x="7897" y="2823"/>
                    </a:lnTo>
                    <a:cubicBezTo>
                      <a:pt x="6445" y="2544"/>
                      <a:pt x="5030" y="2082"/>
                      <a:pt x="3696" y="1452"/>
                    </a:cubicBezTo>
                    <a:cubicBezTo>
                      <a:pt x="3652" y="1510"/>
                      <a:pt x="3608" y="1562"/>
                      <a:pt x="3556" y="1613"/>
                    </a:cubicBezTo>
                    <a:cubicBezTo>
                      <a:pt x="3520" y="1650"/>
                      <a:pt x="3476" y="1679"/>
                      <a:pt x="3432" y="1701"/>
                    </a:cubicBezTo>
                    <a:cubicBezTo>
                      <a:pt x="3395" y="1723"/>
                      <a:pt x="3373" y="1730"/>
                      <a:pt x="3373" y="1730"/>
                    </a:cubicBezTo>
                    <a:cubicBezTo>
                      <a:pt x="3373" y="1730"/>
                      <a:pt x="3380" y="1708"/>
                      <a:pt x="3395" y="1672"/>
                    </a:cubicBezTo>
                    <a:lnTo>
                      <a:pt x="3446" y="1532"/>
                    </a:lnTo>
                    <a:cubicBezTo>
                      <a:pt x="3461" y="1481"/>
                      <a:pt x="3483" y="1422"/>
                      <a:pt x="3505" y="1356"/>
                    </a:cubicBezTo>
                    <a:lnTo>
                      <a:pt x="3234" y="1224"/>
                    </a:lnTo>
                    <a:cubicBezTo>
                      <a:pt x="3212" y="1276"/>
                      <a:pt x="3190" y="1327"/>
                      <a:pt x="3168" y="1378"/>
                    </a:cubicBezTo>
                    <a:cubicBezTo>
                      <a:pt x="3117" y="1474"/>
                      <a:pt x="3065" y="1569"/>
                      <a:pt x="2999" y="1657"/>
                    </a:cubicBezTo>
                    <a:cubicBezTo>
                      <a:pt x="2955" y="1716"/>
                      <a:pt x="2904" y="1774"/>
                      <a:pt x="2845" y="1826"/>
                    </a:cubicBezTo>
                    <a:cubicBezTo>
                      <a:pt x="2809" y="1870"/>
                      <a:pt x="2779" y="1884"/>
                      <a:pt x="2779" y="1884"/>
                    </a:cubicBezTo>
                    <a:cubicBezTo>
                      <a:pt x="2779" y="1884"/>
                      <a:pt x="2794" y="1855"/>
                      <a:pt x="2809" y="1804"/>
                    </a:cubicBezTo>
                    <a:cubicBezTo>
                      <a:pt x="2823" y="1752"/>
                      <a:pt x="2845" y="1679"/>
                      <a:pt x="2875" y="1591"/>
                    </a:cubicBezTo>
                    <a:lnTo>
                      <a:pt x="2970" y="1298"/>
                    </a:lnTo>
                    <a:cubicBezTo>
                      <a:pt x="2985" y="1246"/>
                      <a:pt x="3007" y="1195"/>
                      <a:pt x="3021" y="1137"/>
                    </a:cubicBezTo>
                    <a:lnTo>
                      <a:pt x="3029" y="1115"/>
                    </a:lnTo>
                    <a:cubicBezTo>
                      <a:pt x="2735" y="968"/>
                      <a:pt x="2449" y="807"/>
                      <a:pt x="2171" y="645"/>
                    </a:cubicBezTo>
                    <a:cubicBezTo>
                      <a:pt x="2039" y="565"/>
                      <a:pt x="1899" y="491"/>
                      <a:pt x="1767" y="418"/>
                    </a:cubicBezTo>
                    <a:cubicBezTo>
                      <a:pt x="1636" y="337"/>
                      <a:pt x="1496" y="271"/>
                      <a:pt x="1357" y="205"/>
                    </a:cubicBezTo>
                    <a:cubicBezTo>
                      <a:pt x="1115" y="81"/>
                      <a:pt x="844" y="7"/>
                      <a:pt x="572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0" name="Google Shape;2270;p52"/>
              <p:cNvSpPr/>
              <p:nvPr/>
            </p:nvSpPr>
            <p:spPr>
              <a:xfrm>
                <a:off x="1251950" y="2800450"/>
                <a:ext cx="57200" cy="67250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690" extrusionOk="0">
                    <a:moveTo>
                      <a:pt x="1148" y="0"/>
                    </a:moveTo>
                    <a:cubicBezTo>
                      <a:pt x="1054" y="0"/>
                      <a:pt x="960" y="12"/>
                      <a:pt x="865" y="43"/>
                    </a:cubicBezTo>
                    <a:cubicBezTo>
                      <a:pt x="777" y="72"/>
                      <a:pt x="697" y="109"/>
                      <a:pt x="616" y="160"/>
                    </a:cubicBezTo>
                    <a:cubicBezTo>
                      <a:pt x="513" y="218"/>
                      <a:pt x="418" y="299"/>
                      <a:pt x="330" y="380"/>
                    </a:cubicBezTo>
                    <a:cubicBezTo>
                      <a:pt x="88" y="688"/>
                      <a:pt x="0" y="1091"/>
                      <a:pt x="88" y="1472"/>
                    </a:cubicBezTo>
                    <a:cubicBezTo>
                      <a:pt x="118" y="1597"/>
                      <a:pt x="169" y="1721"/>
                      <a:pt x="235" y="1839"/>
                    </a:cubicBezTo>
                    <a:cubicBezTo>
                      <a:pt x="301" y="1956"/>
                      <a:pt x="374" y="2066"/>
                      <a:pt x="440" y="2176"/>
                    </a:cubicBezTo>
                    <a:cubicBezTo>
                      <a:pt x="550" y="2323"/>
                      <a:pt x="609" y="2506"/>
                      <a:pt x="616" y="2689"/>
                    </a:cubicBezTo>
                    <a:cubicBezTo>
                      <a:pt x="675" y="2572"/>
                      <a:pt x="719" y="2455"/>
                      <a:pt x="763" y="2345"/>
                    </a:cubicBezTo>
                    <a:cubicBezTo>
                      <a:pt x="873" y="2073"/>
                      <a:pt x="1012" y="1802"/>
                      <a:pt x="1261" y="1634"/>
                    </a:cubicBezTo>
                    <a:cubicBezTo>
                      <a:pt x="1483" y="1507"/>
                      <a:pt x="1735" y="1440"/>
                      <a:pt x="1992" y="1440"/>
                    </a:cubicBezTo>
                    <a:cubicBezTo>
                      <a:pt x="2049" y="1440"/>
                      <a:pt x="2106" y="1444"/>
                      <a:pt x="2163" y="1450"/>
                    </a:cubicBezTo>
                    <a:cubicBezTo>
                      <a:pt x="2082" y="1384"/>
                      <a:pt x="2009" y="1304"/>
                      <a:pt x="1950" y="1223"/>
                    </a:cubicBezTo>
                    <a:cubicBezTo>
                      <a:pt x="1848" y="1069"/>
                      <a:pt x="1811" y="886"/>
                      <a:pt x="1855" y="710"/>
                    </a:cubicBezTo>
                    <a:cubicBezTo>
                      <a:pt x="1899" y="570"/>
                      <a:pt x="1980" y="446"/>
                      <a:pt x="2075" y="343"/>
                    </a:cubicBezTo>
                    <a:cubicBezTo>
                      <a:pt x="2141" y="270"/>
                      <a:pt x="2214" y="196"/>
                      <a:pt x="2288" y="130"/>
                    </a:cubicBezTo>
                    <a:lnTo>
                      <a:pt x="2288" y="130"/>
                    </a:lnTo>
                    <a:cubicBezTo>
                      <a:pt x="2235" y="140"/>
                      <a:pt x="2182" y="144"/>
                      <a:pt x="2129" y="144"/>
                    </a:cubicBezTo>
                    <a:cubicBezTo>
                      <a:pt x="1808" y="144"/>
                      <a:pt x="1478" y="0"/>
                      <a:pt x="1148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1" name="Google Shape;2271;p52"/>
              <p:cNvSpPr/>
              <p:nvPr/>
            </p:nvSpPr>
            <p:spPr>
              <a:xfrm>
                <a:off x="1251950" y="2800450"/>
                <a:ext cx="57200" cy="67250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690" extrusionOk="0">
                    <a:moveTo>
                      <a:pt x="1148" y="0"/>
                    </a:moveTo>
                    <a:cubicBezTo>
                      <a:pt x="1054" y="0"/>
                      <a:pt x="960" y="12"/>
                      <a:pt x="865" y="43"/>
                    </a:cubicBezTo>
                    <a:cubicBezTo>
                      <a:pt x="777" y="72"/>
                      <a:pt x="697" y="109"/>
                      <a:pt x="616" y="160"/>
                    </a:cubicBezTo>
                    <a:cubicBezTo>
                      <a:pt x="513" y="218"/>
                      <a:pt x="418" y="299"/>
                      <a:pt x="330" y="380"/>
                    </a:cubicBezTo>
                    <a:cubicBezTo>
                      <a:pt x="88" y="688"/>
                      <a:pt x="0" y="1091"/>
                      <a:pt x="88" y="1472"/>
                    </a:cubicBezTo>
                    <a:cubicBezTo>
                      <a:pt x="118" y="1597"/>
                      <a:pt x="169" y="1721"/>
                      <a:pt x="235" y="1839"/>
                    </a:cubicBezTo>
                    <a:cubicBezTo>
                      <a:pt x="301" y="1956"/>
                      <a:pt x="374" y="2066"/>
                      <a:pt x="440" y="2176"/>
                    </a:cubicBezTo>
                    <a:cubicBezTo>
                      <a:pt x="550" y="2323"/>
                      <a:pt x="609" y="2506"/>
                      <a:pt x="616" y="2689"/>
                    </a:cubicBezTo>
                    <a:cubicBezTo>
                      <a:pt x="675" y="2572"/>
                      <a:pt x="719" y="2455"/>
                      <a:pt x="763" y="2345"/>
                    </a:cubicBezTo>
                    <a:cubicBezTo>
                      <a:pt x="873" y="2073"/>
                      <a:pt x="1012" y="1802"/>
                      <a:pt x="1261" y="1634"/>
                    </a:cubicBezTo>
                    <a:cubicBezTo>
                      <a:pt x="1483" y="1507"/>
                      <a:pt x="1735" y="1440"/>
                      <a:pt x="1992" y="1440"/>
                    </a:cubicBezTo>
                    <a:cubicBezTo>
                      <a:pt x="2049" y="1440"/>
                      <a:pt x="2106" y="1444"/>
                      <a:pt x="2163" y="1450"/>
                    </a:cubicBezTo>
                    <a:cubicBezTo>
                      <a:pt x="2082" y="1384"/>
                      <a:pt x="2009" y="1304"/>
                      <a:pt x="1950" y="1223"/>
                    </a:cubicBezTo>
                    <a:cubicBezTo>
                      <a:pt x="1848" y="1069"/>
                      <a:pt x="1811" y="886"/>
                      <a:pt x="1855" y="710"/>
                    </a:cubicBezTo>
                    <a:cubicBezTo>
                      <a:pt x="1899" y="570"/>
                      <a:pt x="1980" y="446"/>
                      <a:pt x="2075" y="343"/>
                    </a:cubicBezTo>
                    <a:cubicBezTo>
                      <a:pt x="2141" y="270"/>
                      <a:pt x="2214" y="196"/>
                      <a:pt x="2288" y="130"/>
                    </a:cubicBezTo>
                    <a:lnTo>
                      <a:pt x="2288" y="130"/>
                    </a:lnTo>
                    <a:cubicBezTo>
                      <a:pt x="2235" y="140"/>
                      <a:pt x="2182" y="144"/>
                      <a:pt x="2129" y="144"/>
                    </a:cubicBezTo>
                    <a:cubicBezTo>
                      <a:pt x="1808" y="144"/>
                      <a:pt x="1478" y="0"/>
                      <a:pt x="1148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2" name="Google Shape;2272;p52"/>
              <p:cNvSpPr/>
              <p:nvPr/>
            </p:nvSpPr>
            <p:spPr>
              <a:xfrm>
                <a:off x="1252850" y="2799950"/>
                <a:ext cx="56300" cy="65350"/>
              </a:xfrm>
              <a:custGeom>
                <a:avLst/>
                <a:gdLst/>
                <a:ahLst/>
                <a:cxnLst/>
                <a:rect l="l" t="t" r="r" b="b"/>
                <a:pathLst>
                  <a:path w="2252" h="2614" extrusionOk="0">
                    <a:moveTo>
                      <a:pt x="1138" y="0"/>
                    </a:moveTo>
                    <a:cubicBezTo>
                      <a:pt x="1041" y="0"/>
                      <a:pt x="943" y="13"/>
                      <a:pt x="844" y="48"/>
                    </a:cubicBezTo>
                    <a:cubicBezTo>
                      <a:pt x="749" y="85"/>
                      <a:pt x="668" y="121"/>
                      <a:pt x="587" y="172"/>
                    </a:cubicBezTo>
                    <a:cubicBezTo>
                      <a:pt x="477" y="238"/>
                      <a:pt x="382" y="312"/>
                      <a:pt x="294" y="400"/>
                    </a:cubicBezTo>
                    <a:cubicBezTo>
                      <a:pt x="67" y="686"/>
                      <a:pt x="1" y="1067"/>
                      <a:pt x="118" y="1412"/>
                    </a:cubicBezTo>
                    <a:cubicBezTo>
                      <a:pt x="162" y="1536"/>
                      <a:pt x="221" y="1646"/>
                      <a:pt x="294" y="1756"/>
                    </a:cubicBezTo>
                    <a:lnTo>
                      <a:pt x="492" y="2086"/>
                    </a:lnTo>
                    <a:cubicBezTo>
                      <a:pt x="602" y="2240"/>
                      <a:pt x="653" y="2423"/>
                      <a:pt x="653" y="2614"/>
                    </a:cubicBezTo>
                    <a:cubicBezTo>
                      <a:pt x="712" y="2504"/>
                      <a:pt x="756" y="2387"/>
                      <a:pt x="800" y="2277"/>
                    </a:cubicBezTo>
                    <a:cubicBezTo>
                      <a:pt x="910" y="2013"/>
                      <a:pt x="1042" y="1749"/>
                      <a:pt x="1277" y="1595"/>
                    </a:cubicBezTo>
                    <a:cubicBezTo>
                      <a:pt x="1455" y="1498"/>
                      <a:pt x="1657" y="1447"/>
                      <a:pt x="1860" y="1447"/>
                    </a:cubicBezTo>
                    <a:cubicBezTo>
                      <a:pt x="1950" y="1447"/>
                      <a:pt x="2040" y="1457"/>
                      <a:pt x="2127" y="1478"/>
                    </a:cubicBezTo>
                    <a:cubicBezTo>
                      <a:pt x="2054" y="1397"/>
                      <a:pt x="1988" y="1309"/>
                      <a:pt x="1936" y="1214"/>
                    </a:cubicBezTo>
                    <a:cubicBezTo>
                      <a:pt x="1834" y="1067"/>
                      <a:pt x="1804" y="876"/>
                      <a:pt x="1841" y="700"/>
                    </a:cubicBezTo>
                    <a:cubicBezTo>
                      <a:pt x="1885" y="568"/>
                      <a:pt x="1951" y="451"/>
                      <a:pt x="2054" y="348"/>
                    </a:cubicBezTo>
                    <a:cubicBezTo>
                      <a:pt x="2112" y="275"/>
                      <a:pt x="2178" y="209"/>
                      <a:pt x="2252" y="150"/>
                    </a:cubicBezTo>
                    <a:lnTo>
                      <a:pt x="2252" y="150"/>
                    </a:lnTo>
                    <a:cubicBezTo>
                      <a:pt x="2210" y="157"/>
                      <a:pt x="2169" y="159"/>
                      <a:pt x="2127" y="159"/>
                    </a:cubicBezTo>
                    <a:cubicBezTo>
                      <a:pt x="1805" y="159"/>
                      <a:pt x="1475" y="0"/>
                      <a:pt x="1138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3" name="Google Shape;2273;p52"/>
              <p:cNvSpPr/>
              <p:nvPr/>
            </p:nvSpPr>
            <p:spPr>
              <a:xfrm>
                <a:off x="1252850" y="2799950"/>
                <a:ext cx="56300" cy="65350"/>
              </a:xfrm>
              <a:custGeom>
                <a:avLst/>
                <a:gdLst/>
                <a:ahLst/>
                <a:cxnLst/>
                <a:rect l="l" t="t" r="r" b="b"/>
                <a:pathLst>
                  <a:path w="2252" h="2614" extrusionOk="0">
                    <a:moveTo>
                      <a:pt x="1138" y="0"/>
                    </a:moveTo>
                    <a:cubicBezTo>
                      <a:pt x="1041" y="0"/>
                      <a:pt x="943" y="13"/>
                      <a:pt x="844" y="48"/>
                    </a:cubicBezTo>
                    <a:cubicBezTo>
                      <a:pt x="749" y="85"/>
                      <a:pt x="668" y="121"/>
                      <a:pt x="587" y="172"/>
                    </a:cubicBezTo>
                    <a:cubicBezTo>
                      <a:pt x="477" y="238"/>
                      <a:pt x="382" y="312"/>
                      <a:pt x="294" y="400"/>
                    </a:cubicBezTo>
                    <a:cubicBezTo>
                      <a:pt x="67" y="686"/>
                      <a:pt x="1" y="1067"/>
                      <a:pt x="118" y="1412"/>
                    </a:cubicBezTo>
                    <a:cubicBezTo>
                      <a:pt x="162" y="1536"/>
                      <a:pt x="221" y="1646"/>
                      <a:pt x="294" y="1756"/>
                    </a:cubicBezTo>
                    <a:lnTo>
                      <a:pt x="492" y="2086"/>
                    </a:lnTo>
                    <a:cubicBezTo>
                      <a:pt x="602" y="2240"/>
                      <a:pt x="653" y="2423"/>
                      <a:pt x="653" y="2614"/>
                    </a:cubicBezTo>
                    <a:cubicBezTo>
                      <a:pt x="712" y="2504"/>
                      <a:pt x="756" y="2387"/>
                      <a:pt x="800" y="2277"/>
                    </a:cubicBezTo>
                    <a:cubicBezTo>
                      <a:pt x="910" y="2013"/>
                      <a:pt x="1042" y="1749"/>
                      <a:pt x="1277" y="1595"/>
                    </a:cubicBezTo>
                    <a:cubicBezTo>
                      <a:pt x="1455" y="1498"/>
                      <a:pt x="1657" y="1447"/>
                      <a:pt x="1860" y="1447"/>
                    </a:cubicBezTo>
                    <a:cubicBezTo>
                      <a:pt x="1950" y="1447"/>
                      <a:pt x="2040" y="1457"/>
                      <a:pt x="2127" y="1478"/>
                    </a:cubicBezTo>
                    <a:cubicBezTo>
                      <a:pt x="2054" y="1397"/>
                      <a:pt x="1988" y="1309"/>
                      <a:pt x="1936" y="1214"/>
                    </a:cubicBezTo>
                    <a:cubicBezTo>
                      <a:pt x="1834" y="1067"/>
                      <a:pt x="1804" y="876"/>
                      <a:pt x="1841" y="700"/>
                    </a:cubicBezTo>
                    <a:cubicBezTo>
                      <a:pt x="1885" y="568"/>
                      <a:pt x="1951" y="451"/>
                      <a:pt x="2054" y="348"/>
                    </a:cubicBezTo>
                    <a:cubicBezTo>
                      <a:pt x="2112" y="275"/>
                      <a:pt x="2178" y="209"/>
                      <a:pt x="2252" y="150"/>
                    </a:cubicBezTo>
                    <a:lnTo>
                      <a:pt x="2252" y="150"/>
                    </a:lnTo>
                    <a:cubicBezTo>
                      <a:pt x="2210" y="157"/>
                      <a:pt x="2169" y="159"/>
                      <a:pt x="2127" y="159"/>
                    </a:cubicBezTo>
                    <a:cubicBezTo>
                      <a:pt x="1805" y="159"/>
                      <a:pt x="1475" y="0"/>
                      <a:pt x="1138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4" name="Google Shape;2274;p52"/>
              <p:cNvSpPr/>
              <p:nvPr/>
            </p:nvSpPr>
            <p:spPr>
              <a:xfrm>
                <a:off x="1235075" y="2785925"/>
                <a:ext cx="39075" cy="36500"/>
              </a:xfrm>
              <a:custGeom>
                <a:avLst/>
                <a:gdLst/>
                <a:ahLst/>
                <a:cxnLst/>
                <a:rect l="l" t="t" r="r" b="b"/>
                <a:pathLst>
                  <a:path w="1563" h="1460" extrusionOk="0">
                    <a:moveTo>
                      <a:pt x="155" y="0"/>
                    </a:moveTo>
                    <a:cubicBezTo>
                      <a:pt x="96" y="81"/>
                      <a:pt x="52" y="162"/>
                      <a:pt x="1" y="242"/>
                    </a:cubicBezTo>
                    <a:cubicBezTo>
                      <a:pt x="81" y="308"/>
                      <a:pt x="162" y="367"/>
                      <a:pt x="243" y="426"/>
                    </a:cubicBezTo>
                    <a:cubicBezTo>
                      <a:pt x="331" y="484"/>
                      <a:pt x="419" y="550"/>
                      <a:pt x="499" y="631"/>
                    </a:cubicBezTo>
                    <a:cubicBezTo>
                      <a:pt x="543" y="682"/>
                      <a:pt x="580" y="741"/>
                      <a:pt x="617" y="799"/>
                    </a:cubicBezTo>
                    <a:cubicBezTo>
                      <a:pt x="690" y="909"/>
                      <a:pt x="763" y="1027"/>
                      <a:pt x="844" y="1137"/>
                    </a:cubicBezTo>
                    <a:lnTo>
                      <a:pt x="1093" y="1459"/>
                    </a:lnTo>
                    <a:cubicBezTo>
                      <a:pt x="1276" y="1305"/>
                      <a:pt x="1438" y="1122"/>
                      <a:pt x="1562" y="909"/>
                    </a:cubicBezTo>
                    <a:cubicBezTo>
                      <a:pt x="1423" y="792"/>
                      <a:pt x="1269" y="675"/>
                      <a:pt x="1137" y="550"/>
                    </a:cubicBezTo>
                    <a:cubicBezTo>
                      <a:pt x="1034" y="448"/>
                      <a:pt x="917" y="352"/>
                      <a:pt x="793" y="279"/>
                    </a:cubicBezTo>
                    <a:cubicBezTo>
                      <a:pt x="639" y="206"/>
                      <a:pt x="492" y="140"/>
                      <a:pt x="338" y="88"/>
                    </a:cubicBezTo>
                    <a:cubicBezTo>
                      <a:pt x="279" y="59"/>
                      <a:pt x="213" y="37"/>
                      <a:pt x="155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5" name="Google Shape;2275;p52"/>
              <p:cNvSpPr/>
              <p:nvPr/>
            </p:nvSpPr>
            <p:spPr>
              <a:xfrm>
                <a:off x="1235075" y="2785925"/>
                <a:ext cx="39075" cy="36500"/>
              </a:xfrm>
              <a:custGeom>
                <a:avLst/>
                <a:gdLst/>
                <a:ahLst/>
                <a:cxnLst/>
                <a:rect l="l" t="t" r="r" b="b"/>
                <a:pathLst>
                  <a:path w="1563" h="1460" extrusionOk="0">
                    <a:moveTo>
                      <a:pt x="155" y="0"/>
                    </a:moveTo>
                    <a:cubicBezTo>
                      <a:pt x="96" y="81"/>
                      <a:pt x="52" y="162"/>
                      <a:pt x="1" y="242"/>
                    </a:cubicBezTo>
                    <a:cubicBezTo>
                      <a:pt x="81" y="308"/>
                      <a:pt x="162" y="367"/>
                      <a:pt x="243" y="426"/>
                    </a:cubicBezTo>
                    <a:cubicBezTo>
                      <a:pt x="331" y="484"/>
                      <a:pt x="419" y="550"/>
                      <a:pt x="499" y="631"/>
                    </a:cubicBezTo>
                    <a:cubicBezTo>
                      <a:pt x="543" y="682"/>
                      <a:pt x="580" y="741"/>
                      <a:pt x="617" y="799"/>
                    </a:cubicBezTo>
                    <a:cubicBezTo>
                      <a:pt x="690" y="909"/>
                      <a:pt x="763" y="1027"/>
                      <a:pt x="844" y="1137"/>
                    </a:cubicBezTo>
                    <a:lnTo>
                      <a:pt x="1093" y="1459"/>
                    </a:lnTo>
                    <a:cubicBezTo>
                      <a:pt x="1276" y="1305"/>
                      <a:pt x="1438" y="1122"/>
                      <a:pt x="1562" y="909"/>
                    </a:cubicBezTo>
                    <a:cubicBezTo>
                      <a:pt x="1423" y="792"/>
                      <a:pt x="1269" y="675"/>
                      <a:pt x="1137" y="550"/>
                    </a:cubicBezTo>
                    <a:cubicBezTo>
                      <a:pt x="1034" y="448"/>
                      <a:pt x="917" y="352"/>
                      <a:pt x="793" y="279"/>
                    </a:cubicBezTo>
                    <a:cubicBezTo>
                      <a:pt x="639" y="206"/>
                      <a:pt x="492" y="140"/>
                      <a:pt x="338" y="88"/>
                    </a:cubicBezTo>
                    <a:cubicBezTo>
                      <a:pt x="279" y="59"/>
                      <a:pt x="213" y="37"/>
                      <a:pt x="155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6" name="Google Shape;2276;p52"/>
              <p:cNvSpPr/>
              <p:nvPr/>
            </p:nvSpPr>
            <p:spPr>
              <a:xfrm>
                <a:off x="1261650" y="2803700"/>
                <a:ext cx="8100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324" h="353" extrusionOk="0">
                    <a:moveTo>
                      <a:pt x="284" y="0"/>
                    </a:moveTo>
                    <a:cubicBezTo>
                      <a:pt x="267" y="0"/>
                      <a:pt x="249" y="10"/>
                      <a:pt x="243" y="30"/>
                    </a:cubicBezTo>
                    <a:cubicBezTo>
                      <a:pt x="213" y="162"/>
                      <a:pt x="103" y="228"/>
                      <a:pt x="15" y="330"/>
                    </a:cubicBezTo>
                    <a:cubicBezTo>
                      <a:pt x="1" y="338"/>
                      <a:pt x="15" y="352"/>
                      <a:pt x="30" y="352"/>
                    </a:cubicBezTo>
                    <a:cubicBezTo>
                      <a:pt x="177" y="308"/>
                      <a:pt x="323" y="198"/>
                      <a:pt x="323" y="37"/>
                    </a:cubicBezTo>
                    <a:cubicBezTo>
                      <a:pt x="323" y="13"/>
                      <a:pt x="304" y="0"/>
                      <a:pt x="284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7" name="Google Shape;2277;p52"/>
              <p:cNvSpPr/>
              <p:nvPr/>
            </p:nvSpPr>
            <p:spPr>
              <a:xfrm>
                <a:off x="1261650" y="2803700"/>
                <a:ext cx="8100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324" h="353" extrusionOk="0">
                    <a:moveTo>
                      <a:pt x="284" y="0"/>
                    </a:moveTo>
                    <a:cubicBezTo>
                      <a:pt x="267" y="0"/>
                      <a:pt x="249" y="10"/>
                      <a:pt x="243" y="30"/>
                    </a:cubicBezTo>
                    <a:cubicBezTo>
                      <a:pt x="213" y="162"/>
                      <a:pt x="103" y="228"/>
                      <a:pt x="15" y="330"/>
                    </a:cubicBezTo>
                    <a:cubicBezTo>
                      <a:pt x="1" y="338"/>
                      <a:pt x="15" y="352"/>
                      <a:pt x="30" y="352"/>
                    </a:cubicBezTo>
                    <a:cubicBezTo>
                      <a:pt x="177" y="308"/>
                      <a:pt x="323" y="198"/>
                      <a:pt x="323" y="37"/>
                    </a:cubicBezTo>
                    <a:cubicBezTo>
                      <a:pt x="323" y="13"/>
                      <a:pt x="304" y="0"/>
                      <a:pt x="284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8" name="Google Shape;2278;p52"/>
              <p:cNvSpPr/>
              <p:nvPr/>
            </p:nvSpPr>
            <p:spPr>
              <a:xfrm>
                <a:off x="1260750" y="2802525"/>
                <a:ext cx="12525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501" h="576" extrusionOk="0">
                    <a:moveTo>
                      <a:pt x="378" y="0"/>
                    </a:moveTo>
                    <a:cubicBezTo>
                      <a:pt x="349" y="0"/>
                      <a:pt x="323" y="16"/>
                      <a:pt x="315" y="55"/>
                    </a:cubicBezTo>
                    <a:cubicBezTo>
                      <a:pt x="315" y="62"/>
                      <a:pt x="323" y="69"/>
                      <a:pt x="323" y="69"/>
                    </a:cubicBezTo>
                    <a:cubicBezTo>
                      <a:pt x="330" y="69"/>
                      <a:pt x="337" y="68"/>
                      <a:pt x="344" y="68"/>
                    </a:cubicBezTo>
                    <a:cubicBezTo>
                      <a:pt x="484" y="68"/>
                      <a:pt x="321" y="291"/>
                      <a:pt x="279" y="333"/>
                    </a:cubicBezTo>
                    <a:cubicBezTo>
                      <a:pt x="205" y="421"/>
                      <a:pt x="110" y="495"/>
                      <a:pt x="15" y="553"/>
                    </a:cubicBezTo>
                    <a:cubicBezTo>
                      <a:pt x="0" y="561"/>
                      <a:pt x="7" y="575"/>
                      <a:pt x="22" y="575"/>
                    </a:cubicBezTo>
                    <a:cubicBezTo>
                      <a:pt x="227" y="531"/>
                      <a:pt x="462" y="355"/>
                      <a:pt x="491" y="128"/>
                    </a:cubicBezTo>
                    <a:cubicBezTo>
                      <a:pt x="501" y="57"/>
                      <a:pt x="433" y="0"/>
                      <a:pt x="378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9" name="Google Shape;2279;p52"/>
              <p:cNvSpPr/>
              <p:nvPr/>
            </p:nvSpPr>
            <p:spPr>
              <a:xfrm>
                <a:off x="1260750" y="2802525"/>
                <a:ext cx="12525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501" h="576" extrusionOk="0">
                    <a:moveTo>
                      <a:pt x="378" y="0"/>
                    </a:moveTo>
                    <a:cubicBezTo>
                      <a:pt x="349" y="0"/>
                      <a:pt x="323" y="16"/>
                      <a:pt x="315" y="55"/>
                    </a:cubicBezTo>
                    <a:cubicBezTo>
                      <a:pt x="315" y="62"/>
                      <a:pt x="323" y="69"/>
                      <a:pt x="323" y="69"/>
                    </a:cubicBezTo>
                    <a:cubicBezTo>
                      <a:pt x="330" y="69"/>
                      <a:pt x="337" y="68"/>
                      <a:pt x="344" y="68"/>
                    </a:cubicBezTo>
                    <a:cubicBezTo>
                      <a:pt x="484" y="68"/>
                      <a:pt x="321" y="291"/>
                      <a:pt x="279" y="333"/>
                    </a:cubicBezTo>
                    <a:cubicBezTo>
                      <a:pt x="205" y="421"/>
                      <a:pt x="110" y="495"/>
                      <a:pt x="15" y="553"/>
                    </a:cubicBezTo>
                    <a:cubicBezTo>
                      <a:pt x="0" y="561"/>
                      <a:pt x="7" y="575"/>
                      <a:pt x="22" y="575"/>
                    </a:cubicBezTo>
                    <a:cubicBezTo>
                      <a:pt x="227" y="531"/>
                      <a:pt x="462" y="355"/>
                      <a:pt x="491" y="128"/>
                    </a:cubicBezTo>
                    <a:cubicBezTo>
                      <a:pt x="501" y="57"/>
                      <a:pt x="433" y="0"/>
                      <a:pt x="378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0" name="Google Shape;2280;p52"/>
              <p:cNvSpPr/>
              <p:nvPr/>
            </p:nvSpPr>
            <p:spPr>
              <a:xfrm>
                <a:off x="1340100" y="2877500"/>
                <a:ext cx="16700" cy="25925"/>
              </a:xfrm>
              <a:custGeom>
                <a:avLst/>
                <a:gdLst/>
                <a:ahLst/>
                <a:cxnLst/>
                <a:rect l="l" t="t" r="r" b="b"/>
                <a:pathLst>
                  <a:path w="668" h="1037" extrusionOk="0">
                    <a:moveTo>
                      <a:pt x="660" y="0"/>
                    </a:moveTo>
                    <a:cubicBezTo>
                      <a:pt x="658" y="0"/>
                      <a:pt x="655" y="1"/>
                      <a:pt x="653" y="3"/>
                    </a:cubicBezTo>
                    <a:cubicBezTo>
                      <a:pt x="529" y="157"/>
                      <a:pt x="463" y="362"/>
                      <a:pt x="360" y="531"/>
                    </a:cubicBezTo>
                    <a:cubicBezTo>
                      <a:pt x="250" y="700"/>
                      <a:pt x="81" y="839"/>
                      <a:pt x="1" y="1022"/>
                    </a:cubicBezTo>
                    <a:cubicBezTo>
                      <a:pt x="1" y="1030"/>
                      <a:pt x="8" y="1037"/>
                      <a:pt x="15" y="1037"/>
                    </a:cubicBezTo>
                    <a:cubicBezTo>
                      <a:pt x="213" y="949"/>
                      <a:pt x="323" y="751"/>
                      <a:pt x="433" y="582"/>
                    </a:cubicBezTo>
                    <a:cubicBezTo>
                      <a:pt x="543" y="414"/>
                      <a:pt x="668" y="216"/>
                      <a:pt x="668" y="11"/>
                    </a:cubicBezTo>
                    <a:cubicBezTo>
                      <a:pt x="668" y="5"/>
                      <a:pt x="664" y="0"/>
                      <a:pt x="660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1" name="Google Shape;2281;p52"/>
              <p:cNvSpPr/>
              <p:nvPr/>
            </p:nvSpPr>
            <p:spPr>
              <a:xfrm>
                <a:off x="1340100" y="2877500"/>
                <a:ext cx="16700" cy="25925"/>
              </a:xfrm>
              <a:custGeom>
                <a:avLst/>
                <a:gdLst/>
                <a:ahLst/>
                <a:cxnLst/>
                <a:rect l="l" t="t" r="r" b="b"/>
                <a:pathLst>
                  <a:path w="668" h="1037" extrusionOk="0">
                    <a:moveTo>
                      <a:pt x="660" y="0"/>
                    </a:moveTo>
                    <a:cubicBezTo>
                      <a:pt x="658" y="0"/>
                      <a:pt x="655" y="1"/>
                      <a:pt x="653" y="3"/>
                    </a:cubicBezTo>
                    <a:cubicBezTo>
                      <a:pt x="529" y="157"/>
                      <a:pt x="463" y="362"/>
                      <a:pt x="360" y="531"/>
                    </a:cubicBezTo>
                    <a:cubicBezTo>
                      <a:pt x="250" y="700"/>
                      <a:pt x="81" y="839"/>
                      <a:pt x="1" y="1022"/>
                    </a:cubicBezTo>
                    <a:cubicBezTo>
                      <a:pt x="1" y="1030"/>
                      <a:pt x="8" y="1037"/>
                      <a:pt x="15" y="1037"/>
                    </a:cubicBezTo>
                    <a:cubicBezTo>
                      <a:pt x="213" y="949"/>
                      <a:pt x="323" y="751"/>
                      <a:pt x="433" y="582"/>
                    </a:cubicBezTo>
                    <a:cubicBezTo>
                      <a:pt x="543" y="414"/>
                      <a:pt x="668" y="216"/>
                      <a:pt x="668" y="11"/>
                    </a:cubicBezTo>
                    <a:cubicBezTo>
                      <a:pt x="668" y="5"/>
                      <a:pt x="664" y="0"/>
                      <a:pt x="660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2" name="Google Shape;2282;p52"/>
              <p:cNvSpPr/>
              <p:nvPr/>
            </p:nvSpPr>
            <p:spPr>
              <a:xfrm>
                <a:off x="1334050" y="2886900"/>
                <a:ext cx="10300" cy="13600"/>
              </a:xfrm>
              <a:custGeom>
                <a:avLst/>
                <a:gdLst/>
                <a:ahLst/>
                <a:cxnLst/>
                <a:rect l="l" t="t" r="r" b="b"/>
                <a:pathLst>
                  <a:path w="412" h="544" extrusionOk="0">
                    <a:moveTo>
                      <a:pt x="400" y="0"/>
                    </a:moveTo>
                    <a:cubicBezTo>
                      <a:pt x="396" y="0"/>
                      <a:pt x="392" y="3"/>
                      <a:pt x="389" y="8"/>
                    </a:cubicBezTo>
                    <a:cubicBezTo>
                      <a:pt x="316" y="89"/>
                      <a:pt x="250" y="192"/>
                      <a:pt x="184" y="280"/>
                    </a:cubicBezTo>
                    <a:cubicBezTo>
                      <a:pt x="111" y="353"/>
                      <a:pt x="52" y="441"/>
                      <a:pt x="1" y="529"/>
                    </a:cubicBezTo>
                    <a:cubicBezTo>
                      <a:pt x="1" y="536"/>
                      <a:pt x="8" y="544"/>
                      <a:pt x="16" y="544"/>
                    </a:cubicBezTo>
                    <a:cubicBezTo>
                      <a:pt x="228" y="470"/>
                      <a:pt x="375" y="214"/>
                      <a:pt x="411" y="16"/>
                    </a:cubicBezTo>
                    <a:cubicBezTo>
                      <a:pt x="411" y="7"/>
                      <a:pt x="406" y="0"/>
                      <a:pt x="400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3" name="Google Shape;2283;p52"/>
              <p:cNvSpPr/>
              <p:nvPr/>
            </p:nvSpPr>
            <p:spPr>
              <a:xfrm>
                <a:off x="1334050" y="2886900"/>
                <a:ext cx="10300" cy="13600"/>
              </a:xfrm>
              <a:custGeom>
                <a:avLst/>
                <a:gdLst/>
                <a:ahLst/>
                <a:cxnLst/>
                <a:rect l="l" t="t" r="r" b="b"/>
                <a:pathLst>
                  <a:path w="412" h="544" extrusionOk="0">
                    <a:moveTo>
                      <a:pt x="400" y="0"/>
                    </a:moveTo>
                    <a:cubicBezTo>
                      <a:pt x="396" y="0"/>
                      <a:pt x="392" y="3"/>
                      <a:pt x="389" y="8"/>
                    </a:cubicBezTo>
                    <a:cubicBezTo>
                      <a:pt x="316" y="89"/>
                      <a:pt x="250" y="192"/>
                      <a:pt x="184" y="280"/>
                    </a:cubicBezTo>
                    <a:cubicBezTo>
                      <a:pt x="111" y="353"/>
                      <a:pt x="52" y="441"/>
                      <a:pt x="1" y="529"/>
                    </a:cubicBezTo>
                    <a:cubicBezTo>
                      <a:pt x="1" y="536"/>
                      <a:pt x="8" y="544"/>
                      <a:pt x="16" y="544"/>
                    </a:cubicBezTo>
                    <a:cubicBezTo>
                      <a:pt x="228" y="470"/>
                      <a:pt x="375" y="214"/>
                      <a:pt x="411" y="16"/>
                    </a:cubicBezTo>
                    <a:cubicBezTo>
                      <a:pt x="411" y="7"/>
                      <a:pt x="406" y="0"/>
                      <a:pt x="400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4" name="Google Shape;2284;p52"/>
              <p:cNvSpPr/>
              <p:nvPr/>
            </p:nvSpPr>
            <p:spPr>
              <a:xfrm>
                <a:off x="1317050" y="2820550"/>
                <a:ext cx="11900" cy="29250"/>
              </a:xfrm>
              <a:custGeom>
                <a:avLst/>
                <a:gdLst/>
                <a:ahLst/>
                <a:cxnLst/>
                <a:rect l="l" t="t" r="r" b="b"/>
                <a:pathLst>
                  <a:path w="476" h="1170" extrusionOk="0">
                    <a:moveTo>
                      <a:pt x="459" y="0"/>
                    </a:moveTo>
                    <a:cubicBezTo>
                      <a:pt x="454" y="0"/>
                      <a:pt x="449" y="3"/>
                      <a:pt x="446" y="8"/>
                    </a:cubicBezTo>
                    <a:cubicBezTo>
                      <a:pt x="307" y="397"/>
                      <a:pt x="168" y="771"/>
                      <a:pt x="6" y="1152"/>
                    </a:cubicBezTo>
                    <a:cubicBezTo>
                      <a:pt x="1" y="1163"/>
                      <a:pt x="11" y="1170"/>
                      <a:pt x="20" y="1170"/>
                    </a:cubicBezTo>
                    <a:cubicBezTo>
                      <a:pt x="23" y="1170"/>
                      <a:pt x="26" y="1169"/>
                      <a:pt x="28" y="1167"/>
                    </a:cubicBezTo>
                    <a:cubicBezTo>
                      <a:pt x="292" y="837"/>
                      <a:pt x="446" y="434"/>
                      <a:pt x="476" y="16"/>
                    </a:cubicBezTo>
                    <a:cubicBezTo>
                      <a:pt x="476" y="7"/>
                      <a:pt x="467" y="0"/>
                      <a:pt x="459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5" name="Google Shape;2285;p52"/>
              <p:cNvSpPr/>
              <p:nvPr/>
            </p:nvSpPr>
            <p:spPr>
              <a:xfrm>
                <a:off x="1317050" y="2820550"/>
                <a:ext cx="11900" cy="29250"/>
              </a:xfrm>
              <a:custGeom>
                <a:avLst/>
                <a:gdLst/>
                <a:ahLst/>
                <a:cxnLst/>
                <a:rect l="l" t="t" r="r" b="b"/>
                <a:pathLst>
                  <a:path w="476" h="1170" extrusionOk="0">
                    <a:moveTo>
                      <a:pt x="459" y="0"/>
                    </a:moveTo>
                    <a:cubicBezTo>
                      <a:pt x="454" y="0"/>
                      <a:pt x="449" y="3"/>
                      <a:pt x="446" y="8"/>
                    </a:cubicBezTo>
                    <a:cubicBezTo>
                      <a:pt x="307" y="397"/>
                      <a:pt x="168" y="771"/>
                      <a:pt x="6" y="1152"/>
                    </a:cubicBezTo>
                    <a:cubicBezTo>
                      <a:pt x="1" y="1163"/>
                      <a:pt x="11" y="1170"/>
                      <a:pt x="20" y="1170"/>
                    </a:cubicBezTo>
                    <a:cubicBezTo>
                      <a:pt x="23" y="1170"/>
                      <a:pt x="26" y="1169"/>
                      <a:pt x="28" y="1167"/>
                    </a:cubicBezTo>
                    <a:cubicBezTo>
                      <a:pt x="292" y="837"/>
                      <a:pt x="446" y="434"/>
                      <a:pt x="476" y="16"/>
                    </a:cubicBezTo>
                    <a:cubicBezTo>
                      <a:pt x="476" y="7"/>
                      <a:pt x="467" y="0"/>
                      <a:pt x="459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6" name="Google Shape;2286;p52"/>
              <p:cNvSpPr/>
              <p:nvPr/>
            </p:nvSpPr>
            <p:spPr>
              <a:xfrm>
                <a:off x="1419300" y="2865575"/>
                <a:ext cx="7175" cy="23450"/>
              </a:xfrm>
              <a:custGeom>
                <a:avLst/>
                <a:gdLst/>
                <a:ahLst/>
                <a:cxnLst/>
                <a:rect l="l" t="t" r="r" b="b"/>
                <a:pathLst>
                  <a:path w="287" h="938" extrusionOk="0">
                    <a:moveTo>
                      <a:pt x="89" y="1"/>
                    </a:moveTo>
                    <a:cubicBezTo>
                      <a:pt x="84" y="1"/>
                      <a:pt x="81" y="6"/>
                      <a:pt x="81" y="11"/>
                    </a:cubicBezTo>
                    <a:cubicBezTo>
                      <a:pt x="51" y="136"/>
                      <a:pt x="88" y="275"/>
                      <a:pt x="88" y="414"/>
                    </a:cubicBezTo>
                    <a:cubicBezTo>
                      <a:pt x="73" y="583"/>
                      <a:pt x="44" y="759"/>
                      <a:pt x="0" y="920"/>
                    </a:cubicBezTo>
                    <a:cubicBezTo>
                      <a:pt x="0" y="931"/>
                      <a:pt x="12" y="938"/>
                      <a:pt x="21" y="938"/>
                    </a:cubicBezTo>
                    <a:cubicBezTo>
                      <a:pt x="24" y="938"/>
                      <a:pt x="27" y="937"/>
                      <a:pt x="29" y="935"/>
                    </a:cubicBezTo>
                    <a:cubicBezTo>
                      <a:pt x="169" y="700"/>
                      <a:pt x="286" y="231"/>
                      <a:pt x="95" y="4"/>
                    </a:cubicBezTo>
                    <a:cubicBezTo>
                      <a:pt x="93" y="1"/>
                      <a:pt x="91" y="1"/>
                      <a:pt x="89" y="1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7" name="Google Shape;2287;p52"/>
              <p:cNvSpPr/>
              <p:nvPr/>
            </p:nvSpPr>
            <p:spPr>
              <a:xfrm>
                <a:off x="1419300" y="2865575"/>
                <a:ext cx="7175" cy="23450"/>
              </a:xfrm>
              <a:custGeom>
                <a:avLst/>
                <a:gdLst/>
                <a:ahLst/>
                <a:cxnLst/>
                <a:rect l="l" t="t" r="r" b="b"/>
                <a:pathLst>
                  <a:path w="287" h="938" extrusionOk="0">
                    <a:moveTo>
                      <a:pt x="89" y="1"/>
                    </a:moveTo>
                    <a:cubicBezTo>
                      <a:pt x="84" y="1"/>
                      <a:pt x="81" y="6"/>
                      <a:pt x="81" y="11"/>
                    </a:cubicBezTo>
                    <a:cubicBezTo>
                      <a:pt x="51" y="136"/>
                      <a:pt x="88" y="275"/>
                      <a:pt x="88" y="414"/>
                    </a:cubicBezTo>
                    <a:cubicBezTo>
                      <a:pt x="73" y="583"/>
                      <a:pt x="44" y="759"/>
                      <a:pt x="0" y="920"/>
                    </a:cubicBezTo>
                    <a:cubicBezTo>
                      <a:pt x="0" y="931"/>
                      <a:pt x="12" y="938"/>
                      <a:pt x="21" y="938"/>
                    </a:cubicBezTo>
                    <a:cubicBezTo>
                      <a:pt x="24" y="938"/>
                      <a:pt x="27" y="937"/>
                      <a:pt x="29" y="935"/>
                    </a:cubicBezTo>
                    <a:cubicBezTo>
                      <a:pt x="169" y="700"/>
                      <a:pt x="286" y="231"/>
                      <a:pt x="95" y="4"/>
                    </a:cubicBezTo>
                    <a:cubicBezTo>
                      <a:pt x="93" y="1"/>
                      <a:pt x="91" y="1"/>
                      <a:pt x="89" y="1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8" name="Google Shape;2288;p52"/>
              <p:cNvSpPr/>
              <p:nvPr/>
            </p:nvSpPr>
            <p:spPr>
              <a:xfrm>
                <a:off x="1427800" y="2866675"/>
                <a:ext cx="6000" cy="19175"/>
              </a:xfrm>
              <a:custGeom>
                <a:avLst/>
                <a:gdLst/>
                <a:ahLst/>
                <a:cxnLst/>
                <a:rect l="l" t="t" r="r" b="b"/>
                <a:pathLst>
                  <a:path w="240" h="767" extrusionOk="0">
                    <a:moveTo>
                      <a:pt x="67" y="0"/>
                    </a:moveTo>
                    <a:cubicBezTo>
                      <a:pt x="54" y="0"/>
                      <a:pt x="41" y="11"/>
                      <a:pt x="41" y="26"/>
                    </a:cubicBezTo>
                    <a:cubicBezTo>
                      <a:pt x="71" y="268"/>
                      <a:pt x="56" y="517"/>
                      <a:pt x="5" y="751"/>
                    </a:cubicBezTo>
                    <a:cubicBezTo>
                      <a:pt x="0" y="761"/>
                      <a:pt x="7" y="767"/>
                      <a:pt x="14" y="767"/>
                    </a:cubicBezTo>
                    <a:cubicBezTo>
                      <a:pt x="19" y="767"/>
                      <a:pt x="24" y="764"/>
                      <a:pt x="27" y="759"/>
                    </a:cubicBezTo>
                    <a:cubicBezTo>
                      <a:pt x="151" y="539"/>
                      <a:pt x="239" y="246"/>
                      <a:pt x="85" y="11"/>
                    </a:cubicBezTo>
                    <a:cubicBezTo>
                      <a:pt x="80" y="3"/>
                      <a:pt x="73" y="0"/>
                      <a:pt x="67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9" name="Google Shape;2289;p52"/>
              <p:cNvSpPr/>
              <p:nvPr/>
            </p:nvSpPr>
            <p:spPr>
              <a:xfrm>
                <a:off x="1427800" y="2866675"/>
                <a:ext cx="6000" cy="19175"/>
              </a:xfrm>
              <a:custGeom>
                <a:avLst/>
                <a:gdLst/>
                <a:ahLst/>
                <a:cxnLst/>
                <a:rect l="l" t="t" r="r" b="b"/>
                <a:pathLst>
                  <a:path w="240" h="767" extrusionOk="0">
                    <a:moveTo>
                      <a:pt x="67" y="0"/>
                    </a:moveTo>
                    <a:cubicBezTo>
                      <a:pt x="54" y="0"/>
                      <a:pt x="41" y="11"/>
                      <a:pt x="41" y="26"/>
                    </a:cubicBezTo>
                    <a:cubicBezTo>
                      <a:pt x="71" y="268"/>
                      <a:pt x="56" y="517"/>
                      <a:pt x="5" y="751"/>
                    </a:cubicBezTo>
                    <a:cubicBezTo>
                      <a:pt x="0" y="761"/>
                      <a:pt x="7" y="767"/>
                      <a:pt x="14" y="767"/>
                    </a:cubicBezTo>
                    <a:cubicBezTo>
                      <a:pt x="19" y="767"/>
                      <a:pt x="24" y="764"/>
                      <a:pt x="27" y="759"/>
                    </a:cubicBezTo>
                    <a:cubicBezTo>
                      <a:pt x="151" y="539"/>
                      <a:pt x="239" y="246"/>
                      <a:pt x="85" y="11"/>
                    </a:cubicBezTo>
                    <a:cubicBezTo>
                      <a:pt x="80" y="3"/>
                      <a:pt x="73" y="0"/>
                      <a:pt x="67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0" name="Google Shape;2290;p52"/>
              <p:cNvSpPr/>
              <p:nvPr/>
            </p:nvSpPr>
            <p:spPr>
              <a:xfrm>
                <a:off x="1460350" y="2890425"/>
                <a:ext cx="10475" cy="3317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1327" extrusionOk="0">
                    <a:moveTo>
                      <a:pt x="341" y="0"/>
                    </a:moveTo>
                    <a:cubicBezTo>
                      <a:pt x="332" y="0"/>
                      <a:pt x="323" y="6"/>
                      <a:pt x="323" y="14"/>
                    </a:cubicBezTo>
                    <a:cubicBezTo>
                      <a:pt x="272" y="234"/>
                      <a:pt x="257" y="461"/>
                      <a:pt x="198" y="674"/>
                    </a:cubicBezTo>
                    <a:cubicBezTo>
                      <a:pt x="147" y="887"/>
                      <a:pt x="30" y="1092"/>
                      <a:pt x="0" y="1304"/>
                    </a:cubicBezTo>
                    <a:cubicBezTo>
                      <a:pt x="0" y="1319"/>
                      <a:pt x="10" y="1327"/>
                      <a:pt x="18" y="1327"/>
                    </a:cubicBezTo>
                    <a:cubicBezTo>
                      <a:pt x="23" y="1327"/>
                      <a:pt x="27" y="1324"/>
                      <a:pt x="30" y="1319"/>
                    </a:cubicBezTo>
                    <a:cubicBezTo>
                      <a:pt x="330" y="1033"/>
                      <a:pt x="418" y="395"/>
                      <a:pt x="360" y="14"/>
                    </a:cubicBezTo>
                    <a:cubicBezTo>
                      <a:pt x="356" y="4"/>
                      <a:pt x="349" y="0"/>
                      <a:pt x="341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1" name="Google Shape;2291;p52"/>
              <p:cNvSpPr/>
              <p:nvPr/>
            </p:nvSpPr>
            <p:spPr>
              <a:xfrm>
                <a:off x="1460350" y="2890425"/>
                <a:ext cx="10475" cy="3317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1327" extrusionOk="0">
                    <a:moveTo>
                      <a:pt x="341" y="0"/>
                    </a:moveTo>
                    <a:cubicBezTo>
                      <a:pt x="332" y="0"/>
                      <a:pt x="323" y="6"/>
                      <a:pt x="323" y="14"/>
                    </a:cubicBezTo>
                    <a:cubicBezTo>
                      <a:pt x="272" y="234"/>
                      <a:pt x="257" y="461"/>
                      <a:pt x="198" y="674"/>
                    </a:cubicBezTo>
                    <a:cubicBezTo>
                      <a:pt x="147" y="887"/>
                      <a:pt x="30" y="1092"/>
                      <a:pt x="0" y="1304"/>
                    </a:cubicBezTo>
                    <a:cubicBezTo>
                      <a:pt x="0" y="1319"/>
                      <a:pt x="10" y="1327"/>
                      <a:pt x="18" y="1327"/>
                    </a:cubicBezTo>
                    <a:cubicBezTo>
                      <a:pt x="23" y="1327"/>
                      <a:pt x="27" y="1324"/>
                      <a:pt x="30" y="1319"/>
                    </a:cubicBezTo>
                    <a:cubicBezTo>
                      <a:pt x="330" y="1033"/>
                      <a:pt x="418" y="395"/>
                      <a:pt x="360" y="14"/>
                    </a:cubicBezTo>
                    <a:cubicBezTo>
                      <a:pt x="356" y="4"/>
                      <a:pt x="349" y="0"/>
                      <a:pt x="341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2" name="Google Shape;2292;p52"/>
              <p:cNvSpPr/>
              <p:nvPr/>
            </p:nvSpPr>
            <p:spPr>
              <a:xfrm>
                <a:off x="1471350" y="2903500"/>
                <a:ext cx="5875" cy="20300"/>
              </a:xfrm>
              <a:custGeom>
                <a:avLst/>
                <a:gdLst/>
                <a:ahLst/>
                <a:cxnLst/>
                <a:rect l="l" t="t" r="r" b="b"/>
                <a:pathLst>
                  <a:path w="235" h="812" extrusionOk="0">
                    <a:moveTo>
                      <a:pt x="165" y="1"/>
                    </a:moveTo>
                    <a:cubicBezTo>
                      <a:pt x="158" y="1"/>
                      <a:pt x="151" y="4"/>
                      <a:pt x="147" y="12"/>
                    </a:cubicBezTo>
                    <a:cubicBezTo>
                      <a:pt x="125" y="144"/>
                      <a:pt x="110" y="276"/>
                      <a:pt x="88" y="408"/>
                    </a:cubicBezTo>
                    <a:cubicBezTo>
                      <a:pt x="52" y="540"/>
                      <a:pt x="22" y="664"/>
                      <a:pt x="0" y="796"/>
                    </a:cubicBezTo>
                    <a:cubicBezTo>
                      <a:pt x="0" y="805"/>
                      <a:pt x="6" y="811"/>
                      <a:pt x="12" y="811"/>
                    </a:cubicBezTo>
                    <a:cubicBezTo>
                      <a:pt x="16" y="811"/>
                      <a:pt x="20" y="809"/>
                      <a:pt x="22" y="803"/>
                    </a:cubicBezTo>
                    <a:cubicBezTo>
                      <a:pt x="206" y="613"/>
                      <a:pt x="235" y="254"/>
                      <a:pt x="184" y="12"/>
                    </a:cubicBezTo>
                    <a:cubicBezTo>
                      <a:pt x="180" y="4"/>
                      <a:pt x="173" y="1"/>
                      <a:pt x="165" y="1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3" name="Google Shape;2293;p52"/>
              <p:cNvSpPr/>
              <p:nvPr/>
            </p:nvSpPr>
            <p:spPr>
              <a:xfrm>
                <a:off x="1471350" y="2903500"/>
                <a:ext cx="5875" cy="20300"/>
              </a:xfrm>
              <a:custGeom>
                <a:avLst/>
                <a:gdLst/>
                <a:ahLst/>
                <a:cxnLst/>
                <a:rect l="l" t="t" r="r" b="b"/>
                <a:pathLst>
                  <a:path w="235" h="812" extrusionOk="0">
                    <a:moveTo>
                      <a:pt x="165" y="1"/>
                    </a:moveTo>
                    <a:cubicBezTo>
                      <a:pt x="158" y="1"/>
                      <a:pt x="151" y="4"/>
                      <a:pt x="147" y="12"/>
                    </a:cubicBezTo>
                    <a:cubicBezTo>
                      <a:pt x="125" y="144"/>
                      <a:pt x="110" y="276"/>
                      <a:pt x="88" y="408"/>
                    </a:cubicBezTo>
                    <a:cubicBezTo>
                      <a:pt x="52" y="540"/>
                      <a:pt x="22" y="664"/>
                      <a:pt x="0" y="796"/>
                    </a:cubicBezTo>
                    <a:cubicBezTo>
                      <a:pt x="0" y="805"/>
                      <a:pt x="6" y="811"/>
                      <a:pt x="12" y="811"/>
                    </a:cubicBezTo>
                    <a:cubicBezTo>
                      <a:pt x="16" y="811"/>
                      <a:pt x="20" y="809"/>
                      <a:pt x="22" y="803"/>
                    </a:cubicBezTo>
                    <a:cubicBezTo>
                      <a:pt x="206" y="613"/>
                      <a:pt x="235" y="254"/>
                      <a:pt x="184" y="12"/>
                    </a:cubicBezTo>
                    <a:cubicBezTo>
                      <a:pt x="180" y="4"/>
                      <a:pt x="173" y="1"/>
                      <a:pt x="165" y="1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4" name="Google Shape;2294;p52"/>
              <p:cNvSpPr/>
              <p:nvPr/>
            </p:nvSpPr>
            <p:spPr>
              <a:xfrm>
                <a:off x="1547775" y="2886850"/>
                <a:ext cx="4425" cy="17225"/>
              </a:xfrm>
              <a:custGeom>
                <a:avLst/>
                <a:gdLst/>
                <a:ahLst/>
                <a:cxnLst/>
                <a:rect l="l" t="t" r="r" b="b"/>
                <a:pathLst>
                  <a:path w="177" h="689" extrusionOk="0">
                    <a:moveTo>
                      <a:pt x="25" y="0"/>
                    </a:moveTo>
                    <a:cubicBezTo>
                      <a:pt x="15" y="0"/>
                      <a:pt x="5" y="6"/>
                      <a:pt x="1" y="18"/>
                    </a:cubicBezTo>
                    <a:cubicBezTo>
                      <a:pt x="1" y="120"/>
                      <a:pt x="8" y="223"/>
                      <a:pt x="15" y="326"/>
                    </a:cubicBezTo>
                    <a:lnTo>
                      <a:pt x="1" y="678"/>
                    </a:lnTo>
                    <a:cubicBezTo>
                      <a:pt x="4" y="685"/>
                      <a:pt x="12" y="689"/>
                      <a:pt x="19" y="689"/>
                    </a:cubicBezTo>
                    <a:cubicBezTo>
                      <a:pt x="26" y="689"/>
                      <a:pt x="34" y="685"/>
                      <a:pt x="37" y="678"/>
                    </a:cubicBezTo>
                    <a:cubicBezTo>
                      <a:pt x="96" y="487"/>
                      <a:pt x="177" y="179"/>
                      <a:pt x="45" y="10"/>
                    </a:cubicBezTo>
                    <a:cubicBezTo>
                      <a:pt x="41" y="4"/>
                      <a:pt x="34" y="0"/>
                      <a:pt x="25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5" name="Google Shape;2295;p52"/>
              <p:cNvSpPr/>
              <p:nvPr/>
            </p:nvSpPr>
            <p:spPr>
              <a:xfrm>
                <a:off x="1547775" y="2886850"/>
                <a:ext cx="4425" cy="17225"/>
              </a:xfrm>
              <a:custGeom>
                <a:avLst/>
                <a:gdLst/>
                <a:ahLst/>
                <a:cxnLst/>
                <a:rect l="l" t="t" r="r" b="b"/>
                <a:pathLst>
                  <a:path w="177" h="689" extrusionOk="0">
                    <a:moveTo>
                      <a:pt x="25" y="0"/>
                    </a:moveTo>
                    <a:cubicBezTo>
                      <a:pt x="15" y="0"/>
                      <a:pt x="5" y="6"/>
                      <a:pt x="1" y="18"/>
                    </a:cubicBezTo>
                    <a:cubicBezTo>
                      <a:pt x="1" y="120"/>
                      <a:pt x="8" y="223"/>
                      <a:pt x="15" y="326"/>
                    </a:cubicBezTo>
                    <a:lnTo>
                      <a:pt x="1" y="678"/>
                    </a:lnTo>
                    <a:cubicBezTo>
                      <a:pt x="4" y="685"/>
                      <a:pt x="12" y="689"/>
                      <a:pt x="19" y="689"/>
                    </a:cubicBezTo>
                    <a:cubicBezTo>
                      <a:pt x="26" y="689"/>
                      <a:pt x="34" y="685"/>
                      <a:pt x="37" y="678"/>
                    </a:cubicBezTo>
                    <a:cubicBezTo>
                      <a:pt x="96" y="487"/>
                      <a:pt x="177" y="179"/>
                      <a:pt x="45" y="10"/>
                    </a:cubicBezTo>
                    <a:cubicBezTo>
                      <a:pt x="41" y="4"/>
                      <a:pt x="34" y="0"/>
                      <a:pt x="25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6" name="Google Shape;2296;p52"/>
              <p:cNvSpPr/>
              <p:nvPr/>
            </p:nvSpPr>
            <p:spPr>
              <a:xfrm>
                <a:off x="1565850" y="2899600"/>
                <a:ext cx="5600" cy="18950"/>
              </a:xfrm>
              <a:custGeom>
                <a:avLst/>
                <a:gdLst/>
                <a:ahLst/>
                <a:cxnLst/>
                <a:rect l="l" t="t" r="r" b="b"/>
                <a:pathLst>
                  <a:path w="224" h="758" extrusionOk="0">
                    <a:moveTo>
                      <a:pt x="42" y="0"/>
                    </a:moveTo>
                    <a:cubicBezTo>
                      <a:pt x="21" y="0"/>
                      <a:pt x="1" y="18"/>
                      <a:pt x="11" y="43"/>
                    </a:cubicBezTo>
                    <a:cubicBezTo>
                      <a:pt x="114" y="278"/>
                      <a:pt x="62" y="498"/>
                      <a:pt x="55" y="740"/>
                    </a:cubicBezTo>
                    <a:cubicBezTo>
                      <a:pt x="55" y="752"/>
                      <a:pt x="64" y="757"/>
                      <a:pt x="73" y="757"/>
                    </a:cubicBezTo>
                    <a:cubicBezTo>
                      <a:pt x="80" y="757"/>
                      <a:pt x="88" y="753"/>
                      <a:pt x="92" y="747"/>
                    </a:cubicBezTo>
                    <a:cubicBezTo>
                      <a:pt x="223" y="520"/>
                      <a:pt x="216" y="234"/>
                      <a:pt x="70" y="14"/>
                    </a:cubicBezTo>
                    <a:cubicBezTo>
                      <a:pt x="62" y="4"/>
                      <a:pt x="52" y="0"/>
                      <a:pt x="42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7" name="Google Shape;2297;p52"/>
              <p:cNvSpPr/>
              <p:nvPr/>
            </p:nvSpPr>
            <p:spPr>
              <a:xfrm>
                <a:off x="1565850" y="2899600"/>
                <a:ext cx="5600" cy="18950"/>
              </a:xfrm>
              <a:custGeom>
                <a:avLst/>
                <a:gdLst/>
                <a:ahLst/>
                <a:cxnLst/>
                <a:rect l="l" t="t" r="r" b="b"/>
                <a:pathLst>
                  <a:path w="224" h="758" extrusionOk="0">
                    <a:moveTo>
                      <a:pt x="42" y="0"/>
                    </a:moveTo>
                    <a:cubicBezTo>
                      <a:pt x="21" y="0"/>
                      <a:pt x="1" y="18"/>
                      <a:pt x="11" y="43"/>
                    </a:cubicBezTo>
                    <a:cubicBezTo>
                      <a:pt x="114" y="278"/>
                      <a:pt x="62" y="498"/>
                      <a:pt x="55" y="740"/>
                    </a:cubicBezTo>
                    <a:cubicBezTo>
                      <a:pt x="55" y="752"/>
                      <a:pt x="64" y="757"/>
                      <a:pt x="73" y="757"/>
                    </a:cubicBezTo>
                    <a:cubicBezTo>
                      <a:pt x="80" y="757"/>
                      <a:pt x="88" y="753"/>
                      <a:pt x="92" y="747"/>
                    </a:cubicBezTo>
                    <a:cubicBezTo>
                      <a:pt x="223" y="520"/>
                      <a:pt x="216" y="234"/>
                      <a:pt x="70" y="14"/>
                    </a:cubicBezTo>
                    <a:cubicBezTo>
                      <a:pt x="62" y="4"/>
                      <a:pt x="52" y="0"/>
                      <a:pt x="42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8" name="Google Shape;2298;p52"/>
              <p:cNvSpPr/>
              <p:nvPr/>
            </p:nvSpPr>
            <p:spPr>
              <a:xfrm>
                <a:off x="1621650" y="2887400"/>
                <a:ext cx="4800" cy="14700"/>
              </a:xfrm>
              <a:custGeom>
                <a:avLst/>
                <a:gdLst/>
                <a:ahLst/>
                <a:cxnLst/>
                <a:rect l="l" t="t" r="r" b="b"/>
                <a:pathLst>
                  <a:path w="192" h="588" extrusionOk="0">
                    <a:moveTo>
                      <a:pt x="34" y="0"/>
                    </a:moveTo>
                    <a:cubicBezTo>
                      <a:pt x="26" y="0"/>
                      <a:pt x="20" y="7"/>
                      <a:pt x="15" y="18"/>
                    </a:cubicBezTo>
                    <a:cubicBezTo>
                      <a:pt x="0" y="91"/>
                      <a:pt x="59" y="186"/>
                      <a:pt x="66" y="260"/>
                    </a:cubicBezTo>
                    <a:cubicBezTo>
                      <a:pt x="81" y="362"/>
                      <a:pt x="52" y="494"/>
                      <a:pt x="103" y="582"/>
                    </a:cubicBezTo>
                    <a:cubicBezTo>
                      <a:pt x="103" y="586"/>
                      <a:pt x="107" y="588"/>
                      <a:pt x="111" y="588"/>
                    </a:cubicBezTo>
                    <a:cubicBezTo>
                      <a:pt x="116" y="588"/>
                      <a:pt x="121" y="586"/>
                      <a:pt x="125" y="582"/>
                    </a:cubicBezTo>
                    <a:cubicBezTo>
                      <a:pt x="191" y="487"/>
                      <a:pt x="169" y="333"/>
                      <a:pt x="147" y="230"/>
                    </a:cubicBezTo>
                    <a:cubicBezTo>
                      <a:pt x="132" y="150"/>
                      <a:pt x="118" y="40"/>
                      <a:pt x="44" y="3"/>
                    </a:cubicBezTo>
                    <a:cubicBezTo>
                      <a:pt x="40" y="1"/>
                      <a:pt x="37" y="0"/>
                      <a:pt x="34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9" name="Google Shape;2299;p52"/>
              <p:cNvSpPr/>
              <p:nvPr/>
            </p:nvSpPr>
            <p:spPr>
              <a:xfrm>
                <a:off x="1621650" y="2887400"/>
                <a:ext cx="4800" cy="14700"/>
              </a:xfrm>
              <a:custGeom>
                <a:avLst/>
                <a:gdLst/>
                <a:ahLst/>
                <a:cxnLst/>
                <a:rect l="l" t="t" r="r" b="b"/>
                <a:pathLst>
                  <a:path w="192" h="588" extrusionOk="0">
                    <a:moveTo>
                      <a:pt x="34" y="0"/>
                    </a:moveTo>
                    <a:cubicBezTo>
                      <a:pt x="26" y="0"/>
                      <a:pt x="20" y="7"/>
                      <a:pt x="15" y="18"/>
                    </a:cubicBezTo>
                    <a:cubicBezTo>
                      <a:pt x="0" y="91"/>
                      <a:pt x="59" y="186"/>
                      <a:pt x="66" y="260"/>
                    </a:cubicBezTo>
                    <a:cubicBezTo>
                      <a:pt x="81" y="362"/>
                      <a:pt x="52" y="494"/>
                      <a:pt x="103" y="582"/>
                    </a:cubicBezTo>
                    <a:cubicBezTo>
                      <a:pt x="103" y="586"/>
                      <a:pt x="107" y="588"/>
                      <a:pt x="111" y="588"/>
                    </a:cubicBezTo>
                    <a:cubicBezTo>
                      <a:pt x="116" y="588"/>
                      <a:pt x="121" y="586"/>
                      <a:pt x="125" y="582"/>
                    </a:cubicBezTo>
                    <a:cubicBezTo>
                      <a:pt x="191" y="487"/>
                      <a:pt x="169" y="333"/>
                      <a:pt x="147" y="230"/>
                    </a:cubicBezTo>
                    <a:cubicBezTo>
                      <a:pt x="132" y="150"/>
                      <a:pt x="118" y="40"/>
                      <a:pt x="44" y="3"/>
                    </a:cubicBezTo>
                    <a:cubicBezTo>
                      <a:pt x="40" y="1"/>
                      <a:pt x="37" y="0"/>
                      <a:pt x="34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0" name="Google Shape;2300;p52"/>
              <p:cNvSpPr/>
              <p:nvPr/>
            </p:nvSpPr>
            <p:spPr>
              <a:xfrm>
                <a:off x="1256350" y="2802400"/>
                <a:ext cx="412225" cy="121900"/>
              </a:xfrm>
              <a:custGeom>
                <a:avLst/>
                <a:gdLst/>
                <a:ahLst/>
                <a:cxnLst/>
                <a:rect l="l" t="t" r="r" b="b"/>
                <a:pathLst>
                  <a:path w="16489" h="4876" extrusionOk="0">
                    <a:moveTo>
                      <a:pt x="1184" y="1"/>
                    </a:moveTo>
                    <a:cubicBezTo>
                      <a:pt x="1086" y="1"/>
                      <a:pt x="986" y="11"/>
                      <a:pt x="887" y="31"/>
                    </a:cubicBezTo>
                    <a:cubicBezTo>
                      <a:pt x="851" y="38"/>
                      <a:pt x="814" y="52"/>
                      <a:pt x="777" y="60"/>
                    </a:cubicBezTo>
                    <a:cubicBezTo>
                      <a:pt x="528" y="126"/>
                      <a:pt x="315" y="287"/>
                      <a:pt x="191" y="507"/>
                    </a:cubicBezTo>
                    <a:cubicBezTo>
                      <a:pt x="44" y="749"/>
                      <a:pt x="0" y="1028"/>
                      <a:pt x="51" y="1299"/>
                    </a:cubicBezTo>
                    <a:cubicBezTo>
                      <a:pt x="191" y="1922"/>
                      <a:pt x="726" y="2428"/>
                      <a:pt x="1276" y="2824"/>
                    </a:cubicBezTo>
                    <a:cubicBezTo>
                      <a:pt x="2427" y="3667"/>
                      <a:pt x="3747" y="4254"/>
                      <a:pt x="5140" y="4554"/>
                    </a:cubicBezTo>
                    <a:cubicBezTo>
                      <a:pt x="5609" y="4650"/>
                      <a:pt x="6093" y="4716"/>
                      <a:pt x="6577" y="4760"/>
                    </a:cubicBezTo>
                    <a:cubicBezTo>
                      <a:pt x="7053" y="4796"/>
                      <a:pt x="7530" y="4818"/>
                      <a:pt x="7999" y="4833"/>
                    </a:cubicBezTo>
                    <a:cubicBezTo>
                      <a:pt x="8566" y="4855"/>
                      <a:pt x="9131" y="4875"/>
                      <a:pt x="9693" y="4875"/>
                    </a:cubicBezTo>
                    <a:cubicBezTo>
                      <a:pt x="10046" y="4875"/>
                      <a:pt x="10398" y="4867"/>
                      <a:pt x="10749" y="4847"/>
                    </a:cubicBezTo>
                    <a:cubicBezTo>
                      <a:pt x="11643" y="4811"/>
                      <a:pt x="12537" y="4679"/>
                      <a:pt x="13410" y="4452"/>
                    </a:cubicBezTo>
                    <a:cubicBezTo>
                      <a:pt x="14488" y="4151"/>
                      <a:pt x="15514" y="3623"/>
                      <a:pt x="16299" y="2890"/>
                    </a:cubicBezTo>
                    <a:cubicBezTo>
                      <a:pt x="16488" y="2713"/>
                      <a:pt x="16324" y="2427"/>
                      <a:pt x="16101" y="2427"/>
                    </a:cubicBezTo>
                    <a:cubicBezTo>
                      <a:pt x="16065" y="2427"/>
                      <a:pt x="16028" y="2434"/>
                      <a:pt x="15991" y="2450"/>
                    </a:cubicBezTo>
                    <a:cubicBezTo>
                      <a:pt x="15008" y="2875"/>
                      <a:pt x="13975" y="3154"/>
                      <a:pt x="12911" y="3278"/>
                    </a:cubicBezTo>
                    <a:cubicBezTo>
                      <a:pt x="12413" y="3337"/>
                      <a:pt x="11911" y="3367"/>
                      <a:pt x="11409" y="3367"/>
                    </a:cubicBezTo>
                    <a:cubicBezTo>
                      <a:pt x="10848" y="3367"/>
                      <a:pt x="10287" y="3330"/>
                      <a:pt x="9729" y="3256"/>
                    </a:cubicBezTo>
                    <a:cubicBezTo>
                      <a:pt x="9062" y="3169"/>
                      <a:pt x="8402" y="3029"/>
                      <a:pt x="7757" y="2853"/>
                    </a:cubicBezTo>
                    <a:cubicBezTo>
                      <a:pt x="7127" y="2677"/>
                      <a:pt x="6511" y="2465"/>
                      <a:pt x="5902" y="2215"/>
                    </a:cubicBezTo>
                    <a:cubicBezTo>
                      <a:pt x="4736" y="1731"/>
                      <a:pt x="3607" y="1160"/>
                      <a:pt x="2530" y="507"/>
                    </a:cubicBezTo>
                    <a:cubicBezTo>
                      <a:pt x="2405" y="426"/>
                      <a:pt x="2280" y="360"/>
                      <a:pt x="2148" y="287"/>
                    </a:cubicBezTo>
                    <a:cubicBezTo>
                      <a:pt x="2016" y="221"/>
                      <a:pt x="1884" y="162"/>
                      <a:pt x="1745" y="111"/>
                    </a:cubicBezTo>
                    <a:cubicBezTo>
                      <a:pt x="1566" y="38"/>
                      <a:pt x="1376" y="1"/>
                      <a:pt x="118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1" name="Google Shape;2301;p52"/>
              <p:cNvSpPr/>
              <p:nvPr/>
            </p:nvSpPr>
            <p:spPr>
              <a:xfrm>
                <a:off x="1254875" y="2812325"/>
                <a:ext cx="412300" cy="104075"/>
              </a:xfrm>
              <a:custGeom>
                <a:avLst/>
                <a:gdLst/>
                <a:ahLst/>
                <a:cxnLst/>
                <a:rect l="l" t="t" r="r" b="b"/>
                <a:pathLst>
                  <a:path w="16492" h="4163" extrusionOk="0">
                    <a:moveTo>
                      <a:pt x="572" y="0"/>
                    </a:moveTo>
                    <a:cubicBezTo>
                      <a:pt x="543" y="7"/>
                      <a:pt x="514" y="7"/>
                      <a:pt x="484" y="15"/>
                    </a:cubicBezTo>
                    <a:cubicBezTo>
                      <a:pt x="294" y="15"/>
                      <a:pt x="132" y="132"/>
                      <a:pt x="67" y="308"/>
                    </a:cubicBezTo>
                    <a:cubicBezTo>
                      <a:pt x="1" y="521"/>
                      <a:pt x="15" y="748"/>
                      <a:pt x="110" y="946"/>
                    </a:cubicBezTo>
                    <a:cubicBezTo>
                      <a:pt x="345" y="1474"/>
                      <a:pt x="910" y="1936"/>
                      <a:pt x="1474" y="2302"/>
                    </a:cubicBezTo>
                    <a:cubicBezTo>
                      <a:pt x="1914" y="2588"/>
                      <a:pt x="2369" y="2845"/>
                      <a:pt x="2845" y="3065"/>
                    </a:cubicBezTo>
                    <a:cubicBezTo>
                      <a:pt x="3087" y="3167"/>
                      <a:pt x="3322" y="3270"/>
                      <a:pt x="3571" y="3365"/>
                    </a:cubicBezTo>
                    <a:cubicBezTo>
                      <a:pt x="3688" y="3409"/>
                      <a:pt x="3813" y="3461"/>
                      <a:pt x="3938" y="3497"/>
                    </a:cubicBezTo>
                    <a:lnTo>
                      <a:pt x="4304" y="3615"/>
                    </a:lnTo>
                    <a:cubicBezTo>
                      <a:pt x="4334" y="3571"/>
                      <a:pt x="4363" y="3527"/>
                      <a:pt x="4392" y="3475"/>
                    </a:cubicBezTo>
                    <a:cubicBezTo>
                      <a:pt x="4458" y="3373"/>
                      <a:pt x="4517" y="3255"/>
                      <a:pt x="4576" y="3145"/>
                    </a:cubicBezTo>
                    <a:cubicBezTo>
                      <a:pt x="4598" y="3087"/>
                      <a:pt x="4620" y="3043"/>
                      <a:pt x="4642" y="2984"/>
                    </a:cubicBezTo>
                    <a:cubicBezTo>
                      <a:pt x="4664" y="2925"/>
                      <a:pt x="4678" y="2881"/>
                      <a:pt x="4693" y="2830"/>
                    </a:cubicBezTo>
                    <a:cubicBezTo>
                      <a:pt x="4715" y="2757"/>
                      <a:pt x="4730" y="2676"/>
                      <a:pt x="4737" y="2596"/>
                    </a:cubicBezTo>
                    <a:cubicBezTo>
                      <a:pt x="4737" y="2566"/>
                      <a:pt x="4737" y="2537"/>
                      <a:pt x="4737" y="2508"/>
                    </a:cubicBezTo>
                    <a:lnTo>
                      <a:pt x="4752" y="2530"/>
                    </a:lnTo>
                    <a:cubicBezTo>
                      <a:pt x="4766" y="2552"/>
                      <a:pt x="4774" y="2574"/>
                      <a:pt x="4788" y="2596"/>
                    </a:cubicBezTo>
                    <a:cubicBezTo>
                      <a:pt x="4817" y="2676"/>
                      <a:pt x="4832" y="2764"/>
                      <a:pt x="4832" y="2852"/>
                    </a:cubicBezTo>
                    <a:cubicBezTo>
                      <a:pt x="4839" y="2911"/>
                      <a:pt x="4832" y="2969"/>
                      <a:pt x="4825" y="3028"/>
                    </a:cubicBezTo>
                    <a:cubicBezTo>
                      <a:pt x="4817" y="3094"/>
                      <a:pt x="4803" y="3160"/>
                      <a:pt x="4788" y="3219"/>
                    </a:cubicBezTo>
                    <a:cubicBezTo>
                      <a:pt x="4766" y="3292"/>
                      <a:pt x="4744" y="3358"/>
                      <a:pt x="4715" y="3417"/>
                    </a:cubicBezTo>
                    <a:cubicBezTo>
                      <a:pt x="4693" y="3483"/>
                      <a:pt x="4664" y="3549"/>
                      <a:pt x="4627" y="3607"/>
                    </a:cubicBezTo>
                    <a:cubicBezTo>
                      <a:pt x="4612" y="3637"/>
                      <a:pt x="4590" y="3666"/>
                      <a:pt x="4568" y="3695"/>
                    </a:cubicBezTo>
                    <a:cubicBezTo>
                      <a:pt x="4752" y="3739"/>
                      <a:pt x="4920" y="3791"/>
                      <a:pt x="5103" y="3827"/>
                    </a:cubicBezTo>
                    <a:cubicBezTo>
                      <a:pt x="5199" y="3637"/>
                      <a:pt x="5301" y="3446"/>
                      <a:pt x="5382" y="3299"/>
                    </a:cubicBezTo>
                    <a:cubicBezTo>
                      <a:pt x="5419" y="3226"/>
                      <a:pt x="5455" y="3167"/>
                      <a:pt x="5485" y="3123"/>
                    </a:cubicBezTo>
                    <a:cubicBezTo>
                      <a:pt x="5514" y="3079"/>
                      <a:pt x="5529" y="3057"/>
                      <a:pt x="5529" y="3057"/>
                    </a:cubicBezTo>
                    <a:lnTo>
                      <a:pt x="5529" y="3057"/>
                    </a:lnTo>
                    <a:cubicBezTo>
                      <a:pt x="5536" y="3153"/>
                      <a:pt x="5536" y="3248"/>
                      <a:pt x="5521" y="3343"/>
                    </a:cubicBezTo>
                    <a:cubicBezTo>
                      <a:pt x="5492" y="3527"/>
                      <a:pt x="5441" y="3710"/>
                      <a:pt x="5360" y="3879"/>
                    </a:cubicBezTo>
                    <a:cubicBezTo>
                      <a:pt x="6269" y="4047"/>
                      <a:pt x="7193" y="4135"/>
                      <a:pt x="8117" y="4143"/>
                    </a:cubicBezTo>
                    <a:cubicBezTo>
                      <a:pt x="8448" y="4156"/>
                      <a:pt x="8778" y="4163"/>
                      <a:pt x="9109" y="4163"/>
                    </a:cubicBezTo>
                    <a:cubicBezTo>
                      <a:pt x="9679" y="4163"/>
                      <a:pt x="10248" y="4143"/>
                      <a:pt x="10815" y="4106"/>
                    </a:cubicBezTo>
                    <a:cubicBezTo>
                      <a:pt x="11702" y="4055"/>
                      <a:pt x="12575" y="3923"/>
                      <a:pt x="13440" y="3703"/>
                    </a:cubicBezTo>
                    <a:cubicBezTo>
                      <a:pt x="13975" y="3571"/>
                      <a:pt x="14503" y="3387"/>
                      <a:pt x="15016" y="3153"/>
                    </a:cubicBezTo>
                    <a:lnTo>
                      <a:pt x="15016" y="3028"/>
                    </a:lnTo>
                    <a:cubicBezTo>
                      <a:pt x="15009" y="2984"/>
                      <a:pt x="15001" y="2940"/>
                      <a:pt x="14994" y="2903"/>
                    </a:cubicBezTo>
                    <a:cubicBezTo>
                      <a:pt x="14987" y="2874"/>
                      <a:pt x="14979" y="2852"/>
                      <a:pt x="14979" y="2852"/>
                    </a:cubicBezTo>
                    <a:lnTo>
                      <a:pt x="14994" y="2852"/>
                    </a:lnTo>
                    <a:cubicBezTo>
                      <a:pt x="15009" y="2852"/>
                      <a:pt x="15023" y="2859"/>
                      <a:pt x="15031" y="2867"/>
                    </a:cubicBezTo>
                    <a:cubicBezTo>
                      <a:pt x="15075" y="2896"/>
                      <a:pt x="15119" y="2925"/>
                      <a:pt x="15148" y="2969"/>
                    </a:cubicBezTo>
                    <a:cubicBezTo>
                      <a:pt x="15170" y="2999"/>
                      <a:pt x="15185" y="3028"/>
                      <a:pt x="15199" y="3065"/>
                    </a:cubicBezTo>
                    <a:cubicBezTo>
                      <a:pt x="15588" y="2881"/>
                      <a:pt x="15962" y="2662"/>
                      <a:pt x="16306" y="2412"/>
                    </a:cubicBezTo>
                    <a:cubicBezTo>
                      <a:pt x="16491" y="2281"/>
                      <a:pt x="16366" y="2111"/>
                      <a:pt x="16163" y="2111"/>
                    </a:cubicBezTo>
                    <a:cubicBezTo>
                      <a:pt x="16116" y="2111"/>
                      <a:pt x="16065" y="2120"/>
                      <a:pt x="16013" y="2141"/>
                    </a:cubicBezTo>
                    <a:cubicBezTo>
                      <a:pt x="15199" y="2456"/>
                      <a:pt x="14349" y="2691"/>
                      <a:pt x="13484" y="2845"/>
                    </a:cubicBezTo>
                    <a:cubicBezTo>
                      <a:pt x="13506" y="2889"/>
                      <a:pt x="13513" y="2925"/>
                      <a:pt x="13528" y="2969"/>
                    </a:cubicBezTo>
                    <a:cubicBezTo>
                      <a:pt x="13542" y="3043"/>
                      <a:pt x="13542" y="3116"/>
                      <a:pt x="13535" y="3182"/>
                    </a:cubicBezTo>
                    <a:cubicBezTo>
                      <a:pt x="13528" y="3248"/>
                      <a:pt x="13513" y="3307"/>
                      <a:pt x="13484" y="3365"/>
                    </a:cubicBezTo>
                    <a:cubicBezTo>
                      <a:pt x="13469" y="3409"/>
                      <a:pt x="13440" y="3446"/>
                      <a:pt x="13410" y="3483"/>
                    </a:cubicBezTo>
                    <a:cubicBezTo>
                      <a:pt x="13388" y="3505"/>
                      <a:pt x="13381" y="3519"/>
                      <a:pt x="13381" y="3519"/>
                    </a:cubicBezTo>
                    <a:cubicBezTo>
                      <a:pt x="13381" y="3519"/>
                      <a:pt x="13374" y="3497"/>
                      <a:pt x="13366" y="3468"/>
                    </a:cubicBezTo>
                    <a:cubicBezTo>
                      <a:pt x="13359" y="3439"/>
                      <a:pt x="13352" y="3402"/>
                      <a:pt x="13344" y="3351"/>
                    </a:cubicBezTo>
                    <a:cubicBezTo>
                      <a:pt x="13330" y="3263"/>
                      <a:pt x="13308" y="3138"/>
                      <a:pt x="13286" y="3021"/>
                    </a:cubicBezTo>
                    <a:cubicBezTo>
                      <a:pt x="13278" y="2984"/>
                      <a:pt x="13264" y="2933"/>
                      <a:pt x="13256" y="2889"/>
                    </a:cubicBezTo>
                    <a:cubicBezTo>
                      <a:pt x="12445" y="3022"/>
                      <a:pt x="11620" y="3095"/>
                      <a:pt x="10794" y="3095"/>
                    </a:cubicBezTo>
                    <a:cubicBezTo>
                      <a:pt x="10755" y="3095"/>
                      <a:pt x="10715" y="3094"/>
                      <a:pt x="10676" y="3094"/>
                    </a:cubicBezTo>
                    <a:cubicBezTo>
                      <a:pt x="10676" y="3101"/>
                      <a:pt x="10676" y="3109"/>
                      <a:pt x="10676" y="3116"/>
                    </a:cubicBezTo>
                    <a:cubicBezTo>
                      <a:pt x="10676" y="3248"/>
                      <a:pt x="10639" y="3373"/>
                      <a:pt x="10573" y="3483"/>
                    </a:cubicBezTo>
                    <a:cubicBezTo>
                      <a:pt x="10544" y="3534"/>
                      <a:pt x="10500" y="3578"/>
                      <a:pt x="10448" y="3615"/>
                    </a:cubicBezTo>
                    <a:cubicBezTo>
                      <a:pt x="10448" y="3615"/>
                      <a:pt x="10448" y="3593"/>
                      <a:pt x="10441" y="3563"/>
                    </a:cubicBezTo>
                    <a:cubicBezTo>
                      <a:pt x="10441" y="3534"/>
                      <a:pt x="10434" y="3490"/>
                      <a:pt x="10434" y="3446"/>
                    </a:cubicBezTo>
                    <a:cubicBezTo>
                      <a:pt x="10426" y="3351"/>
                      <a:pt x="10426" y="3233"/>
                      <a:pt x="10426" y="3123"/>
                    </a:cubicBezTo>
                    <a:lnTo>
                      <a:pt x="10426" y="3094"/>
                    </a:lnTo>
                    <a:lnTo>
                      <a:pt x="10096" y="3079"/>
                    </a:lnTo>
                    <a:lnTo>
                      <a:pt x="10096" y="3079"/>
                    </a:lnTo>
                    <a:cubicBezTo>
                      <a:pt x="10111" y="3153"/>
                      <a:pt x="10126" y="3226"/>
                      <a:pt x="10133" y="3299"/>
                    </a:cubicBezTo>
                    <a:cubicBezTo>
                      <a:pt x="10140" y="3461"/>
                      <a:pt x="10118" y="3615"/>
                      <a:pt x="10052" y="3761"/>
                    </a:cubicBezTo>
                    <a:cubicBezTo>
                      <a:pt x="10030" y="3827"/>
                      <a:pt x="9986" y="3886"/>
                      <a:pt x="9942" y="3945"/>
                    </a:cubicBezTo>
                    <a:cubicBezTo>
                      <a:pt x="9942" y="3945"/>
                      <a:pt x="9935" y="3923"/>
                      <a:pt x="9928" y="3886"/>
                    </a:cubicBezTo>
                    <a:cubicBezTo>
                      <a:pt x="9928" y="3849"/>
                      <a:pt x="9920" y="3798"/>
                      <a:pt x="9913" y="3739"/>
                    </a:cubicBezTo>
                    <a:cubicBezTo>
                      <a:pt x="9898" y="3615"/>
                      <a:pt x="9891" y="3468"/>
                      <a:pt x="9884" y="3314"/>
                    </a:cubicBezTo>
                    <a:cubicBezTo>
                      <a:pt x="9884" y="3233"/>
                      <a:pt x="9876" y="3145"/>
                      <a:pt x="9876" y="3072"/>
                    </a:cubicBezTo>
                    <a:lnTo>
                      <a:pt x="9737" y="3065"/>
                    </a:lnTo>
                    <a:cubicBezTo>
                      <a:pt x="9202" y="3028"/>
                      <a:pt x="8667" y="2962"/>
                      <a:pt x="8139" y="2867"/>
                    </a:cubicBezTo>
                    <a:cubicBezTo>
                      <a:pt x="8139" y="2918"/>
                      <a:pt x="8139" y="2969"/>
                      <a:pt x="8131" y="3021"/>
                    </a:cubicBezTo>
                    <a:cubicBezTo>
                      <a:pt x="8124" y="3079"/>
                      <a:pt x="8117" y="3145"/>
                      <a:pt x="8102" y="3197"/>
                    </a:cubicBezTo>
                    <a:cubicBezTo>
                      <a:pt x="8080" y="3307"/>
                      <a:pt x="8043" y="3402"/>
                      <a:pt x="7992" y="3497"/>
                    </a:cubicBezTo>
                    <a:cubicBezTo>
                      <a:pt x="7977" y="3534"/>
                      <a:pt x="7955" y="3571"/>
                      <a:pt x="7933" y="3607"/>
                    </a:cubicBezTo>
                    <a:cubicBezTo>
                      <a:pt x="7911" y="3637"/>
                      <a:pt x="7897" y="3666"/>
                      <a:pt x="7875" y="3688"/>
                    </a:cubicBezTo>
                    <a:cubicBezTo>
                      <a:pt x="7838" y="3732"/>
                      <a:pt x="7816" y="3754"/>
                      <a:pt x="7816" y="3754"/>
                    </a:cubicBezTo>
                    <a:cubicBezTo>
                      <a:pt x="7816" y="3754"/>
                      <a:pt x="7824" y="3717"/>
                      <a:pt x="7831" y="3666"/>
                    </a:cubicBezTo>
                    <a:cubicBezTo>
                      <a:pt x="7831" y="3615"/>
                      <a:pt x="7846" y="3549"/>
                      <a:pt x="7860" y="3453"/>
                    </a:cubicBezTo>
                    <a:cubicBezTo>
                      <a:pt x="7860" y="3409"/>
                      <a:pt x="7868" y="3365"/>
                      <a:pt x="7875" y="3321"/>
                    </a:cubicBezTo>
                    <a:cubicBezTo>
                      <a:pt x="7882" y="3270"/>
                      <a:pt x="7882" y="3219"/>
                      <a:pt x="7890" y="3167"/>
                    </a:cubicBezTo>
                    <a:cubicBezTo>
                      <a:pt x="7897" y="3065"/>
                      <a:pt x="7897" y="2947"/>
                      <a:pt x="7897" y="2837"/>
                    </a:cubicBezTo>
                    <a:lnTo>
                      <a:pt x="7897" y="2823"/>
                    </a:lnTo>
                    <a:cubicBezTo>
                      <a:pt x="6445" y="2544"/>
                      <a:pt x="5030" y="2082"/>
                      <a:pt x="3696" y="1452"/>
                    </a:cubicBezTo>
                    <a:cubicBezTo>
                      <a:pt x="3652" y="1510"/>
                      <a:pt x="3608" y="1562"/>
                      <a:pt x="3556" y="1613"/>
                    </a:cubicBezTo>
                    <a:cubicBezTo>
                      <a:pt x="3520" y="1650"/>
                      <a:pt x="3476" y="1679"/>
                      <a:pt x="3432" y="1701"/>
                    </a:cubicBezTo>
                    <a:cubicBezTo>
                      <a:pt x="3395" y="1723"/>
                      <a:pt x="3373" y="1730"/>
                      <a:pt x="3373" y="1730"/>
                    </a:cubicBezTo>
                    <a:cubicBezTo>
                      <a:pt x="3373" y="1730"/>
                      <a:pt x="3380" y="1708"/>
                      <a:pt x="3395" y="1672"/>
                    </a:cubicBezTo>
                    <a:lnTo>
                      <a:pt x="3446" y="1532"/>
                    </a:lnTo>
                    <a:cubicBezTo>
                      <a:pt x="3461" y="1481"/>
                      <a:pt x="3483" y="1422"/>
                      <a:pt x="3505" y="1356"/>
                    </a:cubicBezTo>
                    <a:lnTo>
                      <a:pt x="3234" y="1224"/>
                    </a:lnTo>
                    <a:cubicBezTo>
                      <a:pt x="3212" y="1276"/>
                      <a:pt x="3190" y="1327"/>
                      <a:pt x="3168" y="1378"/>
                    </a:cubicBezTo>
                    <a:cubicBezTo>
                      <a:pt x="3117" y="1474"/>
                      <a:pt x="3065" y="1569"/>
                      <a:pt x="2999" y="1657"/>
                    </a:cubicBezTo>
                    <a:cubicBezTo>
                      <a:pt x="2955" y="1716"/>
                      <a:pt x="2904" y="1774"/>
                      <a:pt x="2845" y="1826"/>
                    </a:cubicBezTo>
                    <a:cubicBezTo>
                      <a:pt x="2809" y="1870"/>
                      <a:pt x="2779" y="1884"/>
                      <a:pt x="2779" y="1884"/>
                    </a:cubicBezTo>
                    <a:cubicBezTo>
                      <a:pt x="2779" y="1884"/>
                      <a:pt x="2794" y="1855"/>
                      <a:pt x="2809" y="1804"/>
                    </a:cubicBezTo>
                    <a:cubicBezTo>
                      <a:pt x="2823" y="1752"/>
                      <a:pt x="2845" y="1679"/>
                      <a:pt x="2875" y="1591"/>
                    </a:cubicBezTo>
                    <a:lnTo>
                      <a:pt x="2970" y="1298"/>
                    </a:lnTo>
                    <a:cubicBezTo>
                      <a:pt x="2985" y="1246"/>
                      <a:pt x="3007" y="1195"/>
                      <a:pt x="3021" y="1137"/>
                    </a:cubicBezTo>
                    <a:lnTo>
                      <a:pt x="3029" y="1115"/>
                    </a:lnTo>
                    <a:cubicBezTo>
                      <a:pt x="2735" y="968"/>
                      <a:pt x="2449" y="807"/>
                      <a:pt x="2171" y="645"/>
                    </a:cubicBezTo>
                    <a:cubicBezTo>
                      <a:pt x="2039" y="565"/>
                      <a:pt x="1899" y="491"/>
                      <a:pt x="1767" y="418"/>
                    </a:cubicBezTo>
                    <a:cubicBezTo>
                      <a:pt x="1636" y="337"/>
                      <a:pt x="1496" y="271"/>
                      <a:pt x="1357" y="205"/>
                    </a:cubicBezTo>
                    <a:cubicBezTo>
                      <a:pt x="1115" y="81"/>
                      <a:pt x="844" y="7"/>
                      <a:pt x="57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2" name="Google Shape;2302;p52"/>
              <p:cNvSpPr/>
              <p:nvPr/>
            </p:nvSpPr>
            <p:spPr>
              <a:xfrm>
                <a:off x="1251950" y="2800450"/>
                <a:ext cx="57200" cy="67250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690" extrusionOk="0">
                    <a:moveTo>
                      <a:pt x="1148" y="0"/>
                    </a:moveTo>
                    <a:cubicBezTo>
                      <a:pt x="1054" y="0"/>
                      <a:pt x="960" y="12"/>
                      <a:pt x="865" y="43"/>
                    </a:cubicBezTo>
                    <a:cubicBezTo>
                      <a:pt x="777" y="72"/>
                      <a:pt x="697" y="109"/>
                      <a:pt x="616" y="160"/>
                    </a:cubicBezTo>
                    <a:cubicBezTo>
                      <a:pt x="513" y="218"/>
                      <a:pt x="418" y="299"/>
                      <a:pt x="330" y="380"/>
                    </a:cubicBezTo>
                    <a:cubicBezTo>
                      <a:pt x="88" y="688"/>
                      <a:pt x="0" y="1091"/>
                      <a:pt x="88" y="1472"/>
                    </a:cubicBezTo>
                    <a:cubicBezTo>
                      <a:pt x="118" y="1597"/>
                      <a:pt x="169" y="1721"/>
                      <a:pt x="235" y="1839"/>
                    </a:cubicBezTo>
                    <a:cubicBezTo>
                      <a:pt x="301" y="1956"/>
                      <a:pt x="374" y="2066"/>
                      <a:pt x="440" y="2176"/>
                    </a:cubicBezTo>
                    <a:cubicBezTo>
                      <a:pt x="550" y="2323"/>
                      <a:pt x="609" y="2506"/>
                      <a:pt x="616" y="2689"/>
                    </a:cubicBezTo>
                    <a:cubicBezTo>
                      <a:pt x="675" y="2572"/>
                      <a:pt x="719" y="2455"/>
                      <a:pt x="763" y="2345"/>
                    </a:cubicBezTo>
                    <a:cubicBezTo>
                      <a:pt x="873" y="2073"/>
                      <a:pt x="1012" y="1802"/>
                      <a:pt x="1261" y="1634"/>
                    </a:cubicBezTo>
                    <a:cubicBezTo>
                      <a:pt x="1483" y="1507"/>
                      <a:pt x="1735" y="1440"/>
                      <a:pt x="1992" y="1440"/>
                    </a:cubicBezTo>
                    <a:cubicBezTo>
                      <a:pt x="2049" y="1440"/>
                      <a:pt x="2106" y="1444"/>
                      <a:pt x="2163" y="1450"/>
                    </a:cubicBezTo>
                    <a:cubicBezTo>
                      <a:pt x="2082" y="1384"/>
                      <a:pt x="2009" y="1304"/>
                      <a:pt x="1950" y="1223"/>
                    </a:cubicBezTo>
                    <a:cubicBezTo>
                      <a:pt x="1848" y="1069"/>
                      <a:pt x="1811" y="886"/>
                      <a:pt x="1855" y="710"/>
                    </a:cubicBezTo>
                    <a:cubicBezTo>
                      <a:pt x="1899" y="570"/>
                      <a:pt x="1980" y="446"/>
                      <a:pt x="2075" y="343"/>
                    </a:cubicBezTo>
                    <a:cubicBezTo>
                      <a:pt x="2141" y="270"/>
                      <a:pt x="2214" y="196"/>
                      <a:pt x="2288" y="130"/>
                    </a:cubicBezTo>
                    <a:lnTo>
                      <a:pt x="2288" y="130"/>
                    </a:lnTo>
                    <a:cubicBezTo>
                      <a:pt x="2235" y="140"/>
                      <a:pt x="2182" y="144"/>
                      <a:pt x="2129" y="144"/>
                    </a:cubicBezTo>
                    <a:cubicBezTo>
                      <a:pt x="1808" y="144"/>
                      <a:pt x="1478" y="0"/>
                      <a:pt x="1148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3" name="Google Shape;2303;p52"/>
              <p:cNvSpPr/>
              <p:nvPr/>
            </p:nvSpPr>
            <p:spPr>
              <a:xfrm>
                <a:off x="1251950" y="2800450"/>
                <a:ext cx="57200" cy="67250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690" extrusionOk="0">
                    <a:moveTo>
                      <a:pt x="1148" y="0"/>
                    </a:moveTo>
                    <a:cubicBezTo>
                      <a:pt x="1054" y="0"/>
                      <a:pt x="960" y="12"/>
                      <a:pt x="865" y="43"/>
                    </a:cubicBezTo>
                    <a:cubicBezTo>
                      <a:pt x="777" y="72"/>
                      <a:pt x="697" y="109"/>
                      <a:pt x="616" y="160"/>
                    </a:cubicBezTo>
                    <a:cubicBezTo>
                      <a:pt x="513" y="218"/>
                      <a:pt x="418" y="299"/>
                      <a:pt x="330" y="380"/>
                    </a:cubicBezTo>
                    <a:cubicBezTo>
                      <a:pt x="88" y="688"/>
                      <a:pt x="0" y="1091"/>
                      <a:pt x="88" y="1472"/>
                    </a:cubicBezTo>
                    <a:cubicBezTo>
                      <a:pt x="118" y="1597"/>
                      <a:pt x="169" y="1721"/>
                      <a:pt x="235" y="1839"/>
                    </a:cubicBezTo>
                    <a:cubicBezTo>
                      <a:pt x="301" y="1956"/>
                      <a:pt x="374" y="2066"/>
                      <a:pt x="440" y="2176"/>
                    </a:cubicBezTo>
                    <a:cubicBezTo>
                      <a:pt x="550" y="2323"/>
                      <a:pt x="609" y="2506"/>
                      <a:pt x="616" y="2689"/>
                    </a:cubicBezTo>
                    <a:cubicBezTo>
                      <a:pt x="675" y="2572"/>
                      <a:pt x="719" y="2455"/>
                      <a:pt x="763" y="2345"/>
                    </a:cubicBezTo>
                    <a:cubicBezTo>
                      <a:pt x="873" y="2073"/>
                      <a:pt x="1012" y="1802"/>
                      <a:pt x="1261" y="1634"/>
                    </a:cubicBezTo>
                    <a:cubicBezTo>
                      <a:pt x="1483" y="1507"/>
                      <a:pt x="1735" y="1440"/>
                      <a:pt x="1992" y="1440"/>
                    </a:cubicBezTo>
                    <a:cubicBezTo>
                      <a:pt x="2049" y="1440"/>
                      <a:pt x="2106" y="1444"/>
                      <a:pt x="2163" y="1450"/>
                    </a:cubicBezTo>
                    <a:cubicBezTo>
                      <a:pt x="2082" y="1384"/>
                      <a:pt x="2009" y="1304"/>
                      <a:pt x="1950" y="1223"/>
                    </a:cubicBezTo>
                    <a:cubicBezTo>
                      <a:pt x="1848" y="1069"/>
                      <a:pt x="1811" y="886"/>
                      <a:pt x="1855" y="710"/>
                    </a:cubicBezTo>
                    <a:cubicBezTo>
                      <a:pt x="1899" y="570"/>
                      <a:pt x="1980" y="446"/>
                      <a:pt x="2075" y="343"/>
                    </a:cubicBezTo>
                    <a:cubicBezTo>
                      <a:pt x="2141" y="270"/>
                      <a:pt x="2214" y="196"/>
                      <a:pt x="2288" y="130"/>
                    </a:cubicBezTo>
                    <a:lnTo>
                      <a:pt x="2288" y="130"/>
                    </a:lnTo>
                    <a:cubicBezTo>
                      <a:pt x="2235" y="140"/>
                      <a:pt x="2182" y="144"/>
                      <a:pt x="2129" y="144"/>
                    </a:cubicBezTo>
                    <a:cubicBezTo>
                      <a:pt x="1808" y="144"/>
                      <a:pt x="1478" y="0"/>
                      <a:pt x="1148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4" name="Google Shape;2304;p52"/>
              <p:cNvSpPr/>
              <p:nvPr/>
            </p:nvSpPr>
            <p:spPr>
              <a:xfrm>
                <a:off x="1252850" y="2799950"/>
                <a:ext cx="56300" cy="65350"/>
              </a:xfrm>
              <a:custGeom>
                <a:avLst/>
                <a:gdLst/>
                <a:ahLst/>
                <a:cxnLst/>
                <a:rect l="l" t="t" r="r" b="b"/>
                <a:pathLst>
                  <a:path w="2252" h="2614" extrusionOk="0">
                    <a:moveTo>
                      <a:pt x="1138" y="0"/>
                    </a:moveTo>
                    <a:cubicBezTo>
                      <a:pt x="1041" y="0"/>
                      <a:pt x="943" y="13"/>
                      <a:pt x="844" y="48"/>
                    </a:cubicBezTo>
                    <a:cubicBezTo>
                      <a:pt x="749" y="85"/>
                      <a:pt x="668" y="121"/>
                      <a:pt x="587" y="172"/>
                    </a:cubicBezTo>
                    <a:cubicBezTo>
                      <a:pt x="477" y="238"/>
                      <a:pt x="382" y="312"/>
                      <a:pt x="294" y="400"/>
                    </a:cubicBezTo>
                    <a:cubicBezTo>
                      <a:pt x="67" y="686"/>
                      <a:pt x="1" y="1067"/>
                      <a:pt x="118" y="1412"/>
                    </a:cubicBezTo>
                    <a:cubicBezTo>
                      <a:pt x="162" y="1536"/>
                      <a:pt x="221" y="1646"/>
                      <a:pt x="294" y="1756"/>
                    </a:cubicBezTo>
                    <a:lnTo>
                      <a:pt x="492" y="2086"/>
                    </a:lnTo>
                    <a:cubicBezTo>
                      <a:pt x="602" y="2240"/>
                      <a:pt x="653" y="2423"/>
                      <a:pt x="653" y="2614"/>
                    </a:cubicBezTo>
                    <a:cubicBezTo>
                      <a:pt x="712" y="2504"/>
                      <a:pt x="756" y="2387"/>
                      <a:pt x="800" y="2277"/>
                    </a:cubicBezTo>
                    <a:cubicBezTo>
                      <a:pt x="910" y="2013"/>
                      <a:pt x="1042" y="1749"/>
                      <a:pt x="1277" y="1595"/>
                    </a:cubicBezTo>
                    <a:cubicBezTo>
                      <a:pt x="1455" y="1498"/>
                      <a:pt x="1657" y="1447"/>
                      <a:pt x="1860" y="1447"/>
                    </a:cubicBezTo>
                    <a:cubicBezTo>
                      <a:pt x="1950" y="1447"/>
                      <a:pt x="2040" y="1457"/>
                      <a:pt x="2127" y="1478"/>
                    </a:cubicBezTo>
                    <a:cubicBezTo>
                      <a:pt x="2054" y="1397"/>
                      <a:pt x="1988" y="1309"/>
                      <a:pt x="1936" y="1214"/>
                    </a:cubicBezTo>
                    <a:cubicBezTo>
                      <a:pt x="1834" y="1067"/>
                      <a:pt x="1804" y="876"/>
                      <a:pt x="1841" y="700"/>
                    </a:cubicBezTo>
                    <a:cubicBezTo>
                      <a:pt x="1885" y="568"/>
                      <a:pt x="1951" y="451"/>
                      <a:pt x="2054" y="348"/>
                    </a:cubicBezTo>
                    <a:cubicBezTo>
                      <a:pt x="2112" y="275"/>
                      <a:pt x="2178" y="209"/>
                      <a:pt x="2252" y="150"/>
                    </a:cubicBezTo>
                    <a:lnTo>
                      <a:pt x="2252" y="150"/>
                    </a:lnTo>
                    <a:cubicBezTo>
                      <a:pt x="2210" y="157"/>
                      <a:pt x="2169" y="159"/>
                      <a:pt x="2127" y="159"/>
                    </a:cubicBezTo>
                    <a:cubicBezTo>
                      <a:pt x="1805" y="159"/>
                      <a:pt x="1475" y="0"/>
                      <a:pt x="1138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5" name="Google Shape;2305;p52"/>
              <p:cNvSpPr/>
              <p:nvPr/>
            </p:nvSpPr>
            <p:spPr>
              <a:xfrm>
                <a:off x="1252850" y="2799950"/>
                <a:ext cx="56300" cy="65350"/>
              </a:xfrm>
              <a:custGeom>
                <a:avLst/>
                <a:gdLst/>
                <a:ahLst/>
                <a:cxnLst/>
                <a:rect l="l" t="t" r="r" b="b"/>
                <a:pathLst>
                  <a:path w="2252" h="2614" extrusionOk="0">
                    <a:moveTo>
                      <a:pt x="1138" y="0"/>
                    </a:moveTo>
                    <a:cubicBezTo>
                      <a:pt x="1041" y="0"/>
                      <a:pt x="943" y="13"/>
                      <a:pt x="844" y="48"/>
                    </a:cubicBezTo>
                    <a:cubicBezTo>
                      <a:pt x="749" y="85"/>
                      <a:pt x="668" y="121"/>
                      <a:pt x="587" y="172"/>
                    </a:cubicBezTo>
                    <a:cubicBezTo>
                      <a:pt x="477" y="238"/>
                      <a:pt x="382" y="312"/>
                      <a:pt x="294" y="400"/>
                    </a:cubicBezTo>
                    <a:cubicBezTo>
                      <a:pt x="67" y="686"/>
                      <a:pt x="1" y="1067"/>
                      <a:pt x="118" y="1412"/>
                    </a:cubicBezTo>
                    <a:cubicBezTo>
                      <a:pt x="162" y="1536"/>
                      <a:pt x="221" y="1646"/>
                      <a:pt x="294" y="1756"/>
                    </a:cubicBezTo>
                    <a:lnTo>
                      <a:pt x="492" y="2086"/>
                    </a:lnTo>
                    <a:cubicBezTo>
                      <a:pt x="602" y="2240"/>
                      <a:pt x="653" y="2423"/>
                      <a:pt x="653" y="2614"/>
                    </a:cubicBezTo>
                    <a:cubicBezTo>
                      <a:pt x="712" y="2504"/>
                      <a:pt x="756" y="2387"/>
                      <a:pt x="800" y="2277"/>
                    </a:cubicBezTo>
                    <a:cubicBezTo>
                      <a:pt x="910" y="2013"/>
                      <a:pt x="1042" y="1749"/>
                      <a:pt x="1277" y="1595"/>
                    </a:cubicBezTo>
                    <a:cubicBezTo>
                      <a:pt x="1455" y="1498"/>
                      <a:pt x="1657" y="1447"/>
                      <a:pt x="1860" y="1447"/>
                    </a:cubicBezTo>
                    <a:cubicBezTo>
                      <a:pt x="1950" y="1447"/>
                      <a:pt x="2040" y="1457"/>
                      <a:pt x="2127" y="1478"/>
                    </a:cubicBezTo>
                    <a:cubicBezTo>
                      <a:pt x="2054" y="1397"/>
                      <a:pt x="1988" y="1309"/>
                      <a:pt x="1936" y="1214"/>
                    </a:cubicBezTo>
                    <a:cubicBezTo>
                      <a:pt x="1834" y="1067"/>
                      <a:pt x="1804" y="876"/>
                      <a:pt x="1841" y="700"/>
                    </a:cubicBezTo>
                    <a:cubicBezTo>
                      <a:pt x="1885" y="568"/>
                      <a:pt x="1951" y="451"/>
                      <a:pt x="2054" y="348"/>
                    </a:cubicBezTo>
                    <a:cubicBezTo>
                      <a:pt x="2112" y="275"/>
                      <a:pt x="2178" y="209"/>
                      <a:pt x="2252" y="150"/>
                    </a:cubicBezTo>
                    <a:lnTo>
                      <a:pt x="2252" y="150"/>
                    </a:lnTo>
                    <a:cubicBezTo>
                      <a:pt x="2210" y="157"/>
                      <a:pt x="2169" y="159"/>
                      <a:pt x="2127" y="159"/>
                    </a:cubicBezTo>
                    <a:cubicBezTo>
                      <a:pt x="1805" y="159"/>
                      <a:pt x="1475" y="0"/>
                      <a:pt x="113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6" name="Google Shape;2306;p52"/>
              <p:cNvSpPr/>
              <p:nvPr/>
            </p:nvSpPr>
            <p:spPr>
              <a:xfrm>
                <a:off x="1235075" y="2785925"/>
                <a:ext cx="39075" cy="36500"/>
              </a:xfrm>
              <a:custGeom>
                <a:avLst/>
                <a:gdLst/>
                <a:ahLst/>
                <a:cxnLst/>
                <a:rect l="l" t="t" r="r" b="b"/>
                <a:pathLst>
                  <a:path w="1563" h="1460" extrusionOk="0">
                    <a:moveTo>
                      <a:pt x="155" y="0"/>
                    </a:moveTo>
                    <a:cubicBezTo>
                      <a:pt x="96" y="81"/>
                      <a:pt x="52" y="162"/>
                      <a:pt x="1" y="242"/>
                    </a:cubicBezTo>
                    <a:cubicBezTo>
                      <a:pt x="81" y="308"/>
                      <a:pt x="162" y="367"/>
                      <a:pt x="243" y="426"/>
                    </a:cubicBezTo>
                    <a:cubicBezTo>
                      <a:pt x="331" y="484"/>
                      <a:pt x="419" y="550"/>
                      <a:pt x="499" y="631"/>
                    </a:cubicBezTo>
                    <a:cubicBezTo>
                      <a:pt x="543" y="682"/>
                      <a:pt x="580" y="741"/>
                      <a:pt x="617" y="799"/>
                    </a:cubicBezTo>
                    <a:cubicBezTo>
                      <a:pt x="690" y="909"/>
                      <a:pt x="763" y="1027"/>
                      <a:pt x="844" y="1137"/>
                    </a:cubicBezTo>
                    <a:lnTo>
                      <a:pt x="1093" y="1459"/>
                    </a:lnTo>
                    <a:cubicBezTo>
                      <a:pt x="1276" y="1305"/>
                      <a:pt x="1438" y="1122"/>
                      <a:pt x="1562" y="909"/>
                    </a:cubicBezTo>
                    <a:cubicBezTo>
                      <a:pt x="1423" y="792"/>
                      <a:pt x="1269" y="675"/>
                      <a:pt x="1137" y="550"/>
                    </a:cubicBezTo>
                    <a:cubicBezTo>
                      <a:pt x="1034" y="448"/>
                      <a:pt x="917" y="352"/>
                      <a:pt x="793" y="279"/>
                    </a:cubicBezTo>
                    <a:cubicBezTo>
                      <a:pt x="639" y="206"/>
                      <a:pt x="492" y="140"/>
                      <a:pt x="338" y="88"/>
                    </a:cubicBezTo>
                    <a:cubicBezTo>
                      <a:pt x="279" y="59"/>
                      <a:pt x="213" y="37"/>
                      <a:pt x="155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7" name="Google Shape;2307;p52"/>
              <p:cNvSpPr/>
              <p:nvPr/>
            </p:nvSpPr>
            <p:spPr>
              <a:xfrm>
                <a:off x="1235075" y="2785925"/>
                <a:ext cx="39075" cy="36500"/>
              </a:xfrm>
              <a:custGeom>
                <a:avLst/>
                <a:gdLst/>
                <a:ahLst/>
                <a:cxnLst/>
                <a:rect l="l" t="t" r="r" b="b"/>
                <a:pathLst>
                  <a:path w="1563" h="1460" extrusionOk="0">
                    <a:moveTo>
                      <a:pt x="155" y="0"/>
                    </a:moveTo>
                    <a:cubicBezTo>
                      <a:pt x="96" y="81"/>
                      <a:pt x="52" y="162"/>
                      <a:pt x="1" y="242"/>
                    </a:cubicBezTo>
                    <a:cubicBezTo>
                      <a:pt x="81" y="308"/>
                      <a:pt x="162" y="367"/>
                      <a:pt x="243" y="426"/>
                    </a:cubicBezTo>
                    <a:cubicBezTo>
                      <a:pt x="331" y="484"/>
                      <a:pt x="419" y="550"/>
                      <a:pt x="499" y="631"/>
                    </a:cubicBezTo>
                    <a:cubicBezTo>
                      <a:pt x="543" y="682"/>
                      <a:pt x="580" y="741"/>
                      <a:pt x="617" y="799"/>
                    </a:cubicBezTo>
                    <a:cubicBezTo>
                      <a:pt x="690" y="909"/>
                      <a:pt x="763" y="1027"/>
                      <a:pt x="844" y="1137"/>
                    </a:cubicBezTo>
                    <a:lnTo>
                      <a:pt x="1093" y="1459"/>
                    </a:lnTo>
                    <a:cubicBezTo>
                      <a:pt x="1276" y="1305"/>
                      <a:pt x="1438" y="1122"/>
                      <a:pt x="1562" y="909"/>
                    </a:cubicBezTo>
                    <a:cubicBezTo>
                      <a:pt x="1423" y="792"/>
                      <a:pt x="1269" y="675"/>
                      <a:pt x="1137" y="550"/>
                    </a:cubicBezTo>
                    <a:cubicBezTo>
                      <a:pt x="1034" y="448"/>
                      <a:pt x="917" y="352"/>
                      <a:pt x="793" y="279"/>
                    </a:cubicBezTo>
                    <a:cubicBezTo>
                      <a:pt x="639" y="206"/>
                      <a:pt x="492" y="140"/>
                      <a:pt x="338" y="88"/>
                    </a:cubicBezTo>
                    <a:cubicBezTo>
                      <a:pt x="279" y="59"/>
                      <a:pt x="213" y="37"/>
                      <a:pt x="15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8" name="Google Shape;2308;p52"/>
              <p:cNvSpPr/>
              <p:nvPr/>
            </p:nvSpPr>
            <p:spPr>
              <a:xfrm>
                <a:off x="1261650" y="2803700"/>
                <a:ext cx="8100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324" h="353" extrusionOk="0">
                    <a:moveTo>
                      <a:pt x="284" y="0"/>
                    </a:moveTo>
                    <a:cubicBezTo>
                      <a:pt x="267" y="0"/>
                      <a:pt x="249" y="10"/>
                      <a:pt x="243" y="30"/>
                    </a:cubicBezTo>
                    <a:cubicBezTo>
                      <a:pt x="213" y="162"/>
                      <a:pt x="103" y="228"/>
                      <a:pt x="15" y="330"/>
                    </a:cubicBezTo>
                    <a:cubicBezTo>
                      <a:pt x="1" y="338"/>
                      <a:pt x="15" y="352"/>
                      <a:pt x="30" y="352"/>
                    </a:cubicBezTo>
                    <a:cubicBezTo>
                      <a:pt x="177" y="308"/>
                      <a:pt x="323" y="198"/>
                      <a:pt x="323" y="37"/>
                    </a:cubicBezTo>
                    <a:cubicBezTo>
                      <a:pt x="323" y="13"/>
                      <a:pt x="304" y="0"/>
                      <a:pt x="284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9" name="Google Shape;2309;p52"/>
              <p:cNvSpPr/>
              <p:nvPr/>
            </p:nvSpPr>
            <p:spPr>
              <a:xfrm>
                <a:off x="1261650" y="2803700"/>
                <a:ext cx="8100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324" h="353" extrusionOk="0">
                    <a:moveTo>
                      <a:pt x="284" y="0"/>
                    </a:moveTo>
                    <a:cubicBezTo>
                      <a:pt x="267" y="0"/>
                      <a:pt x="249" y="10"/>
                      <a:pt x="243" y="30"/>
                    </a:cubicBezTo>
                    <a:cubicBezTo>
                      <a:pt x="213" y="162"/>
                      <a:pt x="103" y="228"/>
                      <a:pt x="15" y="330"/>
                    </a:cubicBezTo>
                    <a:cubicBezTo>
                      <a:pt x="1" y="338"/>
                      <a:pt x="15" y="352"/>
                      <a:pt x="30" y="352"/>
                    </a:cubicBezTo>
                    <a:cubicBezTo>
                      <a:pt x="177" y="308"/>
                      <a:pt x="323" y="198"/>
                      <a:pt x="323" y="37"/>
                    </a:cubicBezTo>
                    <a:cubicBezTo>
                      <a:pt x="323" y="13"/>
                      <a:pt x="304" y="0"/>
                      <a:pt x="284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0" name="Google Shape;2310;p52"/>
              <p:cNvSpPr/>
              <p:nvPr/>
            </p:nvSpPr>
            <p:spPr>
              <a:xfrm>
                <a:off x="1260750" y="2802525"/>
                <a:ext cx="12525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501" h="576" extrusionOk="0">
                    <a:moveTo>
                      <a:pt x="378" y="0"/>
                    </a:moveTo>
                    <a:cubicBezTo>
                      <a:pt x="349" y="0"/>
                      <a:pt x="323" y="16"/>
                      <a:pt x="315" y="55"/>
                    </a:cubicBezTo>
                    <a:cubicBezTo>
                      <a:pt x="315" y="62"/>
                      <a:pt x="323" y="69"/>
                      <a:pt x="323" y="69"/>
                    </a:cubicBezTo>
                    <a:cubicBezTo>
                      <a:pt x="330" y="69"/>
                      <a:pt x="337" y="68"/>
                      <a:pt x="344" y="68"/>
                    </a:cubicBezTo>
                    <a:cubicBezTo>
                      <a:pt x="484" y="68"/>
                      <a:pt x="321" y="291"/>
                      <a:pt x="279" y="333"/>
                    </a:cubicBezTo>
                    <a:cubicBezTo>
                      <a:pt x="205" y="421"/>
                      <a:pt x="110" y="495"/>
                      <a:pt x="15" y="553"/>
                    </a:cubicBezTo>
                    <a:cubicBezTo>
                      <a:pt x="0" y="561"/>
                      <a:pt x="7" y="575"/>
                      <a:pt x="22" y="575"/>
                    </a:cubicBezTo>
                    <a:cubicBezTo>
                      <a:pt x="227" y="531"/>
                      <a:pt x="462" y="355"/>
                      <a:pt x="491" y="128"/>
                    </a:cubicBezTo>
                    <a:cubicBezTo>
                      <a:pt x="501" y="57"/>
                      <a:pt x="433" y="0"/>
                      <a:pt x="378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1" name="Google Shape;2311;p52"/>
              <p:cNvSpPr/>
              <p:nvPr/>
            </p:nvSpPr>
            <p:spPr>
              <a:xfrm>
                <a:off x="1260750" y="2802525"/>
                <a:ext cx="12525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501" h="576" extrusionOk="0">
                    <a:moveTo>
                      <a:pt x="378" y="0"/>
                    </a:moveTo>
                    <a:cubicBezTo>
                      <a:pt x="349" y="0"/>
                      <a:pt x="323" y="16"/>
                      <a:pt x="315" y="55"/>
                    </a:cubicBezTo>
                    <a:cubicBezTo>
                      <a:pt x="315" y="62"/>
                      <a:pt x="323" y="69"/>
                      <a:pt x="323" y="69"/>
                    </a:cubicBezTo>
                    <a:cubicBezTo>
                      <a:pt x="330" y="69"/>
                      <a:pt x="337" y="68"/>
                      <a:pt x="344" y="68"/>
                    </a:cubicBezTo>
                    <a:cubicBezTo>
                      <a:pt x="484" y="68"/>
                      <a:pt x="321" y="291"/>
                      <a:pt x="279" y="333"/>
                    </a:cubicBezTo>
                    <a:cubicBezTo>
                      <a:pt x="205" y="421"/>
                      <a:pt x="110" y="495"/>
                      <a:pt x="15" y="553"/>
                    </a:cubicBezTo>
                    <a:cubicBezTo>
                      <a:pt x="0" y="561"/>
                      <a:pt x="7" y="575"/>
                      <a:pt x="22" y="575"/>
                    </a:cubicBezTo>
                    <a:cubicBezTo>
                      <a:pt x="227" y="531"/>
                      <a:pt x="462" y="355"/>
                      <a:pt x="491" y="128"/>
                    </a:cubicBezTo>
                    <a:cubicBezTo>
                      <a:pt x="501" y="57"/>
                      <a:pt x="433" y="0"/>
                      <a:pt x="37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2" name="Google Shape;2312;p52"/>
              <p:cNvSpPr/>
              <p:nvPr/>
            </p:nvSpPr>
            <p:spPr>
              <a:xfrm>
                <a:off x="1340100" y="2877500"/>
                <a:ext cx="16700" cy="25925"/>
              </a:xfrm>
              <a:custGeom>
                <a:avLst/>
                <a:gdLst/>
                <a:ahLst/>
                <a:cxnLst/>
                <a:rect l="l" t="t" r="r" b="b"/>
                <a:pathLst>
                  <a:path w="668" h="1037" extrusionOk="0">
                    <a:moveTo>
                      <a:pt x="660" y="0"/>
                    </a:moveTo>
                    <a:cubicBezTo>
                      <a:pt x="658" y="0"/>
                      <a:pt x="655" y="1"/>
                      <a:pt x="653" y="3"/>
                    </a:cubicBezTo>
                    <a:cubicBezTo>
                      <a:pt x="529" y="157"/>
                      <a:pt x="463" y="362"/>
                      <a:pt x="360" y="531"/>
                    </a:cubicBezTo>
                    <a:cubicBezTo>
                      <a:pt x="250" y="700"/>
                      <a:pt x="81" y="839"/>
                      <a:pt x="1" y="1022"/>
                    </a:cubicBezTo>
                    <a:cubicBezTo>
                      <a:pt x="1" y="1030"/>
                      <a:pt x="8" y="1037"/>
                      <a:pt x="15" y="1037"/>
                    </a:cubicBezTo>
                    <a:cubicBezTo>
                      <a:pt x="213" y="949"/>
                      <a:pt x="323" y="751"/>
                      <a:pt x="433" y="582"/>
                    </a:cubicBezTo>
                    <a:cubicBezTo>
                      <a:pt x="543" y="414"/>
                      <a:pt x="668" y="216"/>
                      <a:pt x="668" y="11"/>
                    </a:cubicBezTo>
                    <a:cubicBezTo>
                      <a:pt x="668" y="5"/>
                      <a:pt x="664" y="0"/>
                      <a:pt x="660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3" name="Google Shape;2313;p52"/>
              <p:cNvSpPr/>
              <p:nvPr/>
            </p:nvSpPr>
            <p:spPr>
              <a:xfrm>
                <a:off x="1340100" y="2877500"/>
                <a:ext cx="16700" cy="25925"/>
              </a:xfrm>
              <a:custGeom>
                <a:avLst/>
                <a:gdLst/>
                <a:ahLst/>
                <a:cxnLst/>
                <a:rect l="l" t="t" r="r" b="b"/>
                <a:pathLst>
                  <a:path w="668" h="1037" extrusionOk="0">
                    <a:moveTo>
                      <a:pt x="660" y="0"/>
                    </a:moveTo>
                    <a:cubicBezTo>
                      <a:pt x="658" y="0"/>
                      <a:pt x="655" y="1"/>
                      <a:pt x="653" y="3"/>
                    </a:cubicBezTo>
                    <a:cubicBezTo>
                      <a:pt x="529" y="157"/>
                      <a:pt x="463" y="362"/>
                      <a:pt x="360" y="531"/>
                    </a:cubicBezTo>
                    <a:cubicBezTo>
                      <a:pt x="250" y="700"/>
                      <a:pt x="81" y="839"/>
                      <a:pt x="1" y="1022"/>
                    </a:cubicBezTo>
                    <a:cubicBezTo>
                      <a:pt x="1" y="1030"/>
                      <a:pt x="8" y="1037"/>
                      <a:pt x="15" y="1037"/>
                    </a:cubicBezTo>
                    <a:cubicBezTo>
                      <a:pt x="213" y="949"/>
                      <a:pt x="323" y="751"/>
                      <a:pt x="433" y="582"/>
                    </a:cubicBezTo>
                    <a:cubicBezTo>
                      <a:pt x="543" y="414"/>
                      <a:pt x="668" y="216"/>
                      <a:pt x="668" y="11"/>
                    </a:cubicBezTo>
                    <a:cubicBezTo>
                      <a:pt x="668" y="5"/>
                      <a:pt x="664" y="0"/>
                      <a:pt x="66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4" name="Google Shape;2314;p52"/>
              <p:cNvSpPr/>
              <p:nvPr/>
            </p:nvSpPr>
            <p:spPr>
              <a:xfrm>
                <a:off x="1334050" y="2886900"/>
                <a:ext cx="10300" cy="13600"/>
              </a:xfrm>
              <a:custGeom>
                <a:avLst/>
                <a:gdLst/>
                <a:ahLst/>
                <a:cxnLst/>
                <a:rect l="l" t="t" r="r" b="b"/>
                <a:pathLst>
                  <a:path w="412" h="544" extrusionOk="0">
                    <a:moveTo>
                      <a:pt x="400" y="0"/>
                    </a:moveTo>
                    <a:cubicBezTo>
                      <a:pt x="396" y="0"/>
                      <a:pt x="392" y="3"/>
                      <a:pt x="389" y="8"/>
                    </a:cubicBezTo>
                    <a:cubicBezTo>
                      <a:pt x="316" y="89"/>
                      <a:pt x="250" y="192"/>
                      <a:pt x="184" y="280"/>
                    </a:cubicBezTo>
                    <a:cubicBezTo>
                      <a:pt x="111" y="353"/>
                      <a:pt x="52" y="441"/>
                      <a:pt x="1" y="529"/>
                    </a:cubicBezTo>
                    <a:cubicBezTo>
                      <a:pt x="1" y="536"/>
                      <a:pt x="8" y="544"/>
                      <a:pt x="16" y="544"/>
                    </a:cubicBezTo>
                    <a:cubicBezTo>
                      <a:pt x="228" y="470"/>
                      <a:pt x="375" y="214"/>
                      <a:pt x="411" y="16"/>
                    </a:cubicBezTo>
                    <a:cubicBezTo>
                      <a:pt x="411" y="7"/>
                      <a:pt x="406" y="0"/>
                      <a:pt x="400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5" name="Google Shape;2315;p52"/>
              <p:cNvSpPr/>
              <p:nvPr/>
            </p:nvSpPr>
            <p:spPr>
              <a:xfrm>
                <a:off x="1334050" y="2886900"/>
                <a:ext cx="10300" cy="13600"/>
              </a:xfrm>
              <a:custGeom>
                <a:avLst/>
                <a:gdLst/>
                <a:ahLst/>
                <a:cxnLst/>
                <a:rect l="l" t="t" r="r" b="b"/>
                <a:pathLst>
                  <a:path w="412" h="544" extrusionOk="0">
                    <a:moveTo>
                      <a:pt x="400" y="0"/>
                    </a:moveTo>
                    <a:cubicBezTo>
                      <a:pt x="396" y="0"/>
                      <a:pt x="392" y="3"/>
                      <a:pt x="389" y="8"/>
                    </a:cubicBezTo>
                    <a:cubicBezTo>
                      <a:pt x="316" y="89"/>
                      <a:pt x="250" y="192"/>
                      <a:pt x="184" y="280"/>
                    </a:cubicBezTo>
                    <a:cubicBezTo>
                      <a:pt x="111" y="353"/>
                      <a:pt x="52" y="441"/>
                      <a:pt x="1" y="529"/>
                    </a:cubicBezTo>
                    <a:cubicBezTo>
                      <a:pt x="1" y="536"/>
                      <a:pt x="8" y="544"/>
                      <a:pt x="16" y="544"/>
                    </a:cubicBezTo>
                    <a:cubicBezTo>
                      <a:pt x="228" y="470"/>
                      <a:pt x="375" y="214"/>
                      <a:pt x="411" y="16"/>
                    </a:cubicBezTo>
                    <a:cubicBezTo>
                      <a:pt x="411" y="7"/>
                      <a:pt x="406" y="0"/>
                      <a:pt x="40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6" name="Google Shape;2316;p52"/>
              <p:cNvSpPr/>
              <p:nvPr/>
            </p:nvSpPr>
            <p:spPr>
              <a:xfrm>
                <a:off x="1317050" y="2820550"/>
                <a:ext cx="11900" cy="29250"/>
              </a:xfrm>
              <a:custGeom>
                <a:avLst/>
                <a:gdLst/>
                <a:ahLst/>
                <a:cxnLst/>
                <a:rect l="l" t="t" r="r" b="b"/>
                <a:pathLst>
                  <a:path w="476" h="1170" extrusionOk="0">
                    <a:moveTo>
                      <a:pt x="459" y="0"/>
                    </a:moveTo>
                    <a:cubicBezTo>
                      <a:pt x="454" y="0"/>
                      <a:pt x="449" y="3"/>
                      <a:pt x="446" y="8"/>
                    </a:cubicBezTo>
                    <a:cubicBezTo>
                      <a:pt x="307" y="397"/>
                      <a:pt x="168" y="771"/>
                      <a:pt x="6" y="1152"/>
                    </a:cubicBezTo>
                    <a:cubicBezTo>
                      <a:pt x="1" y="1163"/>
                      <a:pt x="11" y="1170"/>
                      <a:pt x="20" y="1170"/>
                    </a:cubicBezTo>
                    <a:cubicBezTo>
                      <a:pt x="23" y="1170"/>
                      <a:pt x="26" y="1169"/>
                      <a:pt x="28" y="1167"/>
                    </a:cubicBezTo>
                    <a:cubicBezTo>
                      <a:pt x="292" y="837"/>
                      <a:pt x="446" y="434"/>
                      <a:pt x="476" y="16"/>
                    </a:cubicBezTo>
                    <a:cubicBezTo>
                      <a:pt x="476" y="7"/>
                      <a:pt x="467" y="0"/>
                      <a:pt x="459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7" name="Google Shape;2317;p52"/>
              <p:cNvSpPr/>
              <p:nvPr/>
            </p:nvSpPr>
            <p:spPr>
              <a:xfrm>
                <a:off x="1317050" y="2820550"/>
                <a:ext cx="11900" cy="29250"/>
              </a:xfrm>
              <a:custGeom>
                <a:avLst/>
                <a:gdLst/>
                <a:ahLst/>
                <a:cxnLst/>
                <a:rect l="l" t="t" r="r" b="b"/>
                <a:pathLst>
                  <a:path w="476" h="1170" extrusionOk="0">
                    <a:moveTo>
                      <a:pt x="459" y="0"/>
                    </a:moveTo>
                    <a:cubicBezTo>
                      <a:pt x="454" y="0"/>
                      <a:pt x="449" y="3"/>
                      <a:pt x="446" y="8"/>
                    </a:cubicBezTo>
                    <a:cubicBezTo>
                      <a:pt x="307" y="397"/>
                      <a:pt x="168" y="771"/>
                      <a:pt x="6" y="1152"/>
                    </a:cubicBezTo>
                    <a:cubicBezTo>
                      <a:pt x="1" y="1163"/>
                      <a:pt x="11" y="1170"/>
                      <a:pt x="20" y="1170"/>
                    </a:cubicBezTo>
                    <a:cubicBezTo>
                      <a:pt x="23" y="1170"/>
                      <a:pt x="26" y="1169"/>
                      <a:pt x="28" y="1167"/>
                    </a:cubicBezTo>
                    <a:cubicBezTo>
                      <a:pt x="292" y="837"/>
                      <a:pt x="446" y="434"/>
                      <a:pt x="476" y="16"/>
                    </a:cubicBezTo>
                    <a:cubicBezTo>
                      <a:pt x="476" y="7"/>
                      <a:pt x="467" y="0"/>
                      <a:pt x="4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8" name="Google Shape;2318;p52"/>
              <p:cNvSpPr/>
              <p:nvPr/>
            </p:nvSpPr>
            <p:spPr>
              <a:xfrm>
                <a:off x="1419300" y="2865575"/>
                <a:ext cx="7175" cy="23450"/>
              </a:xfrm>
              <a:custGeom>
                <a:avLst/>
                <a:gdLst/>
                <a:ahLst/>
                <a:cxnLst/>
                <a:rect l="l" t="t" r="r" b="b"/>
                <a:pathLst>
                  <a:path w="287" h="938" extrusionOk="0">
                    <a:moveTo>
                      <a:pt x="89" y="1"/>
                    </a:moveTo>
                    <a:cubicBezTo>
                      <a:pt x="84" y="1"/>
                      <a:pt x="81" y="6"/>
                      <a:pt x="81" y="11"/>
                    </a:cubicBezTo>
                    <a:cubicBezTo>
                      <a:pt x="51" y="136"/>
                      <a:pt x="88" y="275"/>
                      <a:pt x="88" y="414"/>
                    </a:cubicBezTo>
                    <a:cubicBezTo>
                      <a:pt x="73" y="583"/>
                      <a:pt x="44" y="759"/>
                      <a:pt x="0" y="920"/>
                    </a:cubicBezTo>
                    <a:cubicBezTo>
                      <a:pt x="0" y="931"/>
                      <a:pt x="12" y="938"/>
                      <a:pt x="21" y="938"/>
                    </a:cubicBezTo>
                    <a:cubicBezTo>
                      <a:pt x="24" y="938"/>
                      <a:pt x="27" y="937"/>
                      <a:pt x="29" y="935"/>
                    </a:cubicBezTo>
                    <a:cubicBezTo>
                      <a:pt x="169" y="700"/>
                      <a:pt x="286" y="231"/>
                      <a:pt x="95" y="4"/>
                    </a:cubicBezTo>
                    <a:cubicBezTo>
                      <a:pt x="93" y="1"/>
                      <a:pt x="91" y="1"/>
                      <a:pt x="89" y="1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9" name="Google Shape;2319;p52"/>
              <p:cNvSpPr/>
              <p:nvPr/>
            </p:nvSpPr>
            <p:spPr>
              <a:xfrm>
                <a:off x="1419300" y="2865575"/>
                <a:ext cx="7175" cy="23450"/>
              </a:xfrm>
              <a:custGeom>
                <a:avLst/>
                <a:gdLst/>
                <a:ahLst/>
                <a:cxnLst/>
                <a:rect l="l" t="t" r="r" b="b"/>
                <a:pathLst>
                  <a:path w="287" h="938" extrusionOk="0">
                    <a:moveTo>
                      <a:pt x="89" y="1"/>
                    </a:moveTo>
                    <a:cubicBezTo>
                      <a:pt x="84" y="1"/>
                      <a:pt x="81" y="6"/>
                      <a:pt x="81" y="11"/>
                    </a:cubicBezTo>
                    <a:cubicBezTo>
                      <a:pt x="51" y="136"/>
                      <a:pt x="88" y="275"/>
                      <a:pt x="88" y="414"/>
                    </a:cubicBezTo>
                    <a:cubicBezTo>
                      <a:pt x="73" y="583"/>
                      <a:pt x="44" y="759"/>
                      <a:pt x="0" y="920"/>
                    </a:cubicBezTo>
                    <a:cubicBezTo>
                      <a:pt x="0" y="931"/>
                      <a:pt x="12" y="938"/>
                      <a:pt x="21" y="938"/>
                    </a:cubicBezTo>
                    <a:cubicBezTo>
                      <a:pt x="24" y="938"/>
                      <a:pt x="27" y="937"/>
                      <a:pt x="29" y="935"/>
                    </a:cubicBezTo>
                    <a:cubicBezTo>
                      <a:pt x="169" y="700"/>
                      <a:pt x="286" y="231"/>
                      <a:pt x="95" y="4"/>
                    </a:cubicBezTo>
                    <a:cubicBezTo>
                      <a:pt x="93" y="1"/>
                      <a:pt x="91" y="1"/>
                      <a:pt x="8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0" name="Google Shape;2320;p52"/>
              <p:cNvSpPr/>
              <p:nvPr/>
            </p:nvSpPr>
            <p:spPr>
              <a:xfrm>
                <a:off x="1427800" y="2866675"/>
                <a:ext cx="6000" cy="19175"/>
              </a:xfrm>
              <a:custGeom>
                <a:avLst/>
                <a:gdLst/>
                <a:ahLst/>
                <a:cxnLst/>
                <a:rect l="l" t="t" r="r" b="b"/>
                <a:pathLst>
                  <a:path w="240" h="767" extrusionOk="0">
                    <a:moveTo>
                      <a:pt x="67" y="0"/>
                    </a:moveTo>
                    <a:cubicBezTo>
                      <a:pt x="54" y="0"/>
                      <a:pt x="41" y="11"/>
                      <a:pt x="41" y="26"/>
                    </a:cubicBezTo>
                    <a:cubicBezTo>
                      <a:pt x="71" y="268"/>
                      <a:pt x="56" y="517"/>
                      <a:pt x="5" y="751"/>
                    </a:cubicBezTo>
                    <a:cubicBezTo>
                      <a:pt x="0" y="761"/>
                      <a:pt x="7" y="767"/>
                      <a:pt x="14" y="767"/>
                    </a:cubicBezTo>
                    <a:cubicBezTo>
                      <a:pt x="19" y="767"/>
                      <a:pt x="24" y="764"/>
                      <a:pt x="27" y="759"/>
                    </a:cubicBezTo>
                    <a:cubicBezTo>
                      <a:pt x="151" y="539"/>
                      <a:pt x="239" y="246"/>
                      <a:pt x="85" y="11"/>
                    </a:cubicBezTo>
                    <a:cubicBezTo>
                      <a:pt x="80" y="3"/>
                      <a:pt x="73" y="0"/>
                      <a:pt x="67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1" name="Google Shape;2321;p52"/>
              <p:cNvSpPr/>
              <p:nvPr/>
            </p:nvSpPr>
            <p:spPr>
              <a:xfrm>
                <a:off x="1427800" y="2866675"/>
                <a:ext cx="6000" cy="19175"/>
              </a:xfrm>
              <a:custGeom>
                <a:avLst/>
                <a:gdLst/>
                <a:ahLst/>
                <a:cxnLst/>
                <a:rect l="l" t="t" r="r" b="b"/>
                <a:pathLst>
                  <a:path w="240" h="767" extrusionOk="0">
                    <a:moveTo>
                      <a:pt x="67" y="0"/>
                    </a:moveTo>
                    <a:cubicBezTo>
                      <a:pt x="54" y="0"/>
                      <a:pt x="41" y="11"/>
                      <a:pt x="41" y="26"/>
                    </a:cubicBezTo>
                    <a:cubicBezTo>
                      <a:pt x="71" y="268"/>
                      <a:pt x="56" y="517"/>
                      <a:pt x="5" y="751"/>
                    </a:cubicBezTo>
                    <a:cubicBezTo>
                      <a:pt x="0" y="761"/>
                      <a:pt x="7" y="767"/>
                      <a:pt x="14" y="767"/>
                    </a:cubicBezTo>
                    <a:cubicBezTo>
                      <a:pt x="19" y="767"/>
                      <a:pt x="24" y="764"/>
                      <a:pt x="27" y="759"/>
                    </a:cubicBezTo>
                    <a:cubicBezTo>
                      <a:pt x="151" y="539"/>
                      <a:pt x="239" y="246"/>
                      <a:pt x="85" y="11"/>
                    </a:cubicBezTo>
                    <a:cubicBezTo>
                      <a:pt x="80" y="3"/>
                      <a:pt x="73" y="0"/>
                      <a:pt x="6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2" name="Google Shape;2322;p52"/>
              <p:cNvSpPr/>
              <p:nvPr/>
            </p:nvSpPr>
            <p:spPr>
              <a:xfrm>
                <a:off x="1460350" y="2890425"/>
                <a:ext cx="10475" cy="3317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1327" extrusionOk="0">
                    <a:moveTo>
                      <a:pt x="341" y="0"/>
                    </a:moveTo>
                    <a:cubicBezTo>
                      <a:pt x="332" y="0"/>
                      <a:pt x="323" y="6"/>
                      <a:pt x="323" y="14"/>
                    </a:cubicBezTo>
                    <a:cubicBezTo>
                      <a:pt x="272" y="234"/>
                      <a:pt x="257" y="461"/>
                      <a:pt x="198" y="674"/>
                    </a:cubicBezTo>
                    <a:cubicBezTo>
                      <a:pt x="147" y="887"/>
                      <a:pt x="30" y="1092"/>
                      <a:pt x="0" y="1304"/>
                    </a:cubicBezTo>
                    <a:cubicBezTo>
                      <a:pt x="0" y="1319"/>
                      <a:pt x="10" y="1327"/>
                      <a:pt x="18" y="1327"/>
                    </a:cubicBezTo>
                    <a:cubicBezTo>
                      <a:pt x="23" y="1327"/>
                      <a:pt x="27" y="1324"/>
                      <a:pt x="30" y="1319"/>
                    </a:cubicBezTo>
                    <a:cubicBezTo>
                      <a:pt x="330" y="1033"/>
                      <a:pt x="418" y="395"/>
                      <a:pt x="360" y="14"/>
                    </a:cubicBezTo>
                    <a:cubicBezTo>
                      <a:pt x="356" y="4"/>
                      <a:pt x="349" y="0"/>
                      <a:pt x="341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3" name="Google Shape;2323;p52"/>
              <p:cNvSpPr/>
              <p:nvPr/>
            </p:nvSpPr>
            <p:spPr>
              <a:xfrm>
                <a:off x="1460350" y="2890425"/>
                <a:ext cx="10475" cy="3317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1327" extrusionOk="0">
                    <a:moveTo>
                      <a:pt x="341" y="0"/>
                    </a:moveTo>
                    <a:cubicBezTo>
                      <a:pt x="332" y="0"/>
                      <a:pt x="323" y="6"/>
                      <a:pt x="323" y="14"/>
                    </a:cubicBezTo>
                    <a:cubicBezTo>
                      <a:pt x="272" y="234"/>
                      <a:pt x="257" y="461"/>
                      <a:pt x="198" y="674"/>
                    </a:cubicBezTo>
                    <a:cubicBezTo>
                      <a:pt x="147" y="887"/>
                      <a:pt x="30" y="1092"/>
                      <a:pt x="0" y="1304"/>
                    </a:cubicBezTo>
                    <a:cubicBezTo>
                      <a:pt x="0" y="1319"/>
                      <a:pt x="10" y="1327"/>
                      <a:pt x="18" y="1327"/>
                    </a:cubicBezTo>
                    <a:cubicBezTo>
                      <a:pt x="23" y="1327"/>
                      <a:pt x="27" y="1324"/>
                      <a:pt x="30" y="1319"/>
                    </a:cubicBezTo>
                    <a:cubicBezTo>
                      <a:pt x="330" y="1033"/>
                      <a:pt x="418" y="395"/>
                      <a:pt x="360" y="14"/>
                    </a:cubicBezTo>
                    <a:cubicBezTo>
                      <a:pt x="356" y="4"/>
                      <a:pt x="349" y="0"/>
                      <a:pt x="34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4" name="Google Shape;2324;p52"/>
              <p:cNvSpPr/>
              <p:nvPr/>
            </p:nvSpPr>
            <p:spPr>
              <a:xfrm>
                <a:off x="1471350" y="2903500"/>
                <a:ext cx="5875" cy="20300"/>
              </a:xfrm>
              <a:custGeom>
                <a:avLst/>
                <a:gdLst/>
                <a:ahLst/>
                <a:cxnLst/>
                <a:rect l="l" t="t" r="r" b="b"/>
                <a:pathLst>
                  <a:path w="235" h="812" extrusionOk="0">
                    <a:moveTo>
                      <a:pt x="165" y="1"/>
                    </a:moveTo>
                    <a:cubicBezTo>
                      <a:pt x="158" y="1"/>
                      <a:pt x="151" y="4"/>
                      <a:pt x="147" y="12"/>
                    </a:cubicBezTo>
                    <a:cubicBezTo>
                      <a:pt x="125" y="144"/>
                      <a:pt x="110" y="276"/>
                      <a:pt x="88" y="408"/>
                    </a:cubicBezTo>
                    <a:cubicBezTo>
                      <a:pt x="52" y="540"/>
                      <a:pt x="22" y="664"/>
                      <a:pt x="0" y="796"/>
                    </a:cubicBezTo>
                    <a:cubicBezTo>
                      <a:pt x="0" y="805"/>
                      <a:pt x="6" y="811"/>
                      <a:pt x="12" y="811"/>
                    </a:cubicBezTo>
                    <a:cubicBezTo>
                      <a:pt x="16" y="811"/>
                      <a:pt x="20" y="809"/>
                      <a:pt x="22" y="803"/>
                    </a:cubicBezTo>
                    <a:cubicBezTo>
                      <a:pt x="206" y="613"/>
                      <a:pt x="235" y="254"/>
                      <a:pt x="184" y="12"/>
                    </a:cubicBezTo>
                    <a:cubicBezTo>
                      <a:pt x="180" y="4"/>
                      <a:pt x="173" y="1"/>
                      <a:pt x="165" y="1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5" name="Google Shape;2325;p52"/>
              <p:cNvSpPr/>
              <p:nvPr/>
            </p:nvSpPr>
            <p:spPr>
              <a:xfrm>
                <a:off x="1471350" y="2903500"/>
                <a:ext cx="5875" cy="20300"/>
              </a:xfrm>
              <a:custGeom>
                <a:avLst/>
                <a:gdLst/>
                <a:ahLst/>
                <a:cxnLst/>
                <a:rect l="l" t="t" r="r" b="b"/>
                <a:pathLst>
                  <a:path w="235" h="812" extrusionOk="0">
                    <a:moveTo>
                      <a:pt x="165" y="1"/>
                    </a:moveTo>
                    <a:cubicBezTo>
                      <a:pt x="158" y="1"/>
                      <a:pt x="151" y="4"/>
                      <a:pt x="147" y="12"/>
                    </a:cubicBezTo>
                    <a:cubicBezTo>
                      <a:pt x="125" y="144"/>
                      <a:pt x="110" y="276"/>
                      <a:pt x="88" y="408"/>
                    </a:cubicBezTo>
                    <a:cubicBezTo>
                      <a:pt x="52" y="540"/>
                      <a:pt x="22" y="664"/>
                      <a:pt x="0" y="796"/>
                    </a:cubicBezTo>
                    <a:cubicBezTo>
                      <a:pt x="0" y="805"/>
                      <a:pt x="6" y="811"/>
                      <a:pt x="12" y="811"/>
                    </a:cubicBezTo>
                    <a:cubicBezTo>
                      <a:pt x="16" y="811"/>
                      <a:pt x="20" y="809"/>
                      <a:pt x="22" y="803"/>
                    </a:cubicBezTo>
                    <a:cubicBezTo>
                      <a:pt x="206" y="613"/>
                      <a:pt x="235" y="254"/>
                      <a:pt x="184" y="12"/>
                    </a:cubicBezTo>
                    <a:cubicBezTo>
                      <a:pt x="180" y="4"/>
                      <a:pt x="173" y="1"/>
                      <a:pt x="16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6" name="Google Shape;2326;p52"/>
              <p:cNvSpPr/>
              <p:nvPr/>
            </p:nvSpPr>
            <p:spPr>
              <a:xfrm>
                <a:off x="1547775" y="2886850"/>
                <a:ext cx="4425" cy="17225"/>
              </a:xfrm>
              <a:custGeom>
                <a:avLst/>
                <a:gdLst/>
                <a:ahLst/>
                <a:cxnLst/>
                <a:rect l="l" t="t" r="r" b="b"/>
                <a:pathLst>
                  <a:path w="177" h="689" extrusionOk="0">
                    <a:moveTo>
                      <a:pt x="25" y="0"/>
                    </a:moveTo>
                    <a:cubicBezTo>
                      <a:pt x="15" y="0"/>
                      <a:pt x="5" y="6"/>
                      <a:pt x="1" y="18"/>
                    </a:cubicBezTo>
                    <a:cubicBezTo>
                      <a:pt x="1" y="120"/>
                      <a:pt x="8" y="223"/>
                      <a:pt x="15" y="326"/>
                    </a:cubicBezTo>
                    <a:lnTo>
                      <a:pt x="1" y="678"/>
                    </a:lnTo>
                    <a:cubicBezTo>
                      <a:pt x="4" y="685"/>
                      <a:pt x="12" y="689"/>
                      <a:pt x="19" y="689"/>
                    </a:cubicBezTo>
                    <a:cubicBezTo>
                      <a:pt x="26" y="689"/>
                      <a:pt x="34" y="685"/>
                      <a:pt x="37" y="678"/>
                    </a:cubicBezTo>
                    <a:cubicBezTo>
                      <a:pt x="96" y="487"/>
                      <a:pt x="177" y="179"/>
                      <a:pt x="45" y="10"/>
                    </a:cubicBezTo>
                    <a:cubicBezTo>
                      <a:pt x="41" y="4"/>
                      <a:pt x="34" y="0"/>
                      <a:pt x="25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7" name="Google Shape;2327;p52"/>
              <p:cNvSpPr/>
              <p:nvPr/>
            </p:nvSpPr>
            <p:spPr>
              <a:xfrm>
                <a:off x="1547775" y="2886850"/>
                <a:ext cx="4425" cy="17225"/>
              </a:xfrm>
              <a:custGeom>
                <a:avLst/>
                <a:gdLst/>
                <a:ahLst/>
                <a:cxnLst/>
                <a:rect l="l" t="t" r="r" b="b"/>
                <a:pathLst>
                  <a:path w="177" h="689" extrusionOk="0">
                    <a:moveTo>
                      <a:pt x="25" y="0"/>
                    </a:moveTo>
                    <a:cubicBezTo>
                      <a:pt x="15" y="0"/>
                      <a:pt x="5" y="6"/>
                      <a:pt x="1" y="18"/>
                    </a:cubicBezTo>
                    <a:cubicBezTo>
                      <a:pt x="1" y="120"/>
                      <a:pt x="8" y="223"/>
                      <a:pt x="15" y="326"/>
                    </a:cubicBezTo>
                    <a:lnTo>
                      <a:pt x="1" y="678"/>
                    </a:lnTo>
                    <a:cubicBezTo>
                      <a:pt x="4" y="685"/>
                      <a:pt x="12" y="689"/>
                      <a:pt x="19" y="689"/>
                    </a:cubicBezTo>
                    <a:cubicBezTo>
                      <a:pt x="26" y="689"/>
                      <a:pt x="34" y="685"/>
                      <a:pt x="37" y="678"/>
                    </a:cubicBezTo>
                    <a:cubicBezTo>
                      <a:pt x="96" y="487"/>
                      <a:pt x="177" y="179"/>
                      <a:pt x="45" y="10"/>
                    </a:cubicBezTo>
                    <a:cubicBezTo>
                      <a:pt x="41" y="4"/>
                      <a:pt x="34" y="0"/>
                      <a:pt x="2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8" name="Google Shape;2328;p52"/>
              <p:cNvSpPr/>
              <p:nvPr/>
            </p:nvSpPr>
            <p:spPr>
              <a:xfrm>
                <a:off x="1565850" y="2899600"/>
                <a:ext cx="5600" cy="18950"/>
              </a:xfrm>
              <a:custGeom>
                <a:avLst/>
                <a:gdLst/>
                <a:ahLst/>
                <a:cxnLst/>
                <a:rect l="l" t="t" r="r" b="b"/>
                <a:pathLst>
                  <a:path w="224" h="758" extrusionOk="0">
                    <a:moveTo>
                      <a:pt x="42" y="0"/>
                    </a:moveTo>
                    <a:cubicBezTo>
                      <a:pt x="21" y="0"/>
                      <a:pt x="1" y="18"/>
                      <a:pt x="11" y="43"/>
                    </a:cubicBezTo>
                    <a:cubicBezTo>
                      <a:pt x="114" y="278"/>
                      <a:pt x="62" y="498"/>
                      <a:pt x="55" y="740"/>
                    </a:cubicBezTo>
                    <a:cubicBezTo>
                      <a:pt x="55" y="752"/>
                      <a:pt x="64" y="757"/>
                      <a:pt x="73" y="757"/>
                    </a:cubicBezTo>
                    <a:cubicBezTo>
                      <a:pt x="80" y="757"/>
                      <a:pt x="88" y="753"/>
                      <a:pt x="92" y="747"/>
                    </a:cubicBezTo>
                    <a:cubicBezTo>
                      <a:pt x="223" y="520"/>
                      <a:pt x="216" y="234"/>
                      <a:pt x="70" y="14"/>
                    </a:cubicBezTo>
                    <a:cubicBezTo>
                      <a:pt x="62" y="4"/>
                      <a:pt x="52" y="0"/>
                      <a:pt x="42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9" name="Google Shape;2329;p52"/>
              <p:cNvSpPr/>
              <p:nvPr/>
            </p:nvSpPr>
            <p:spPr>
              <a:xfrm>
                <a:off x="1565850" y="2899600"/>
                <a:ext cx="5600" cy="18950"/>
              </a:xfrm>
              <a:custGeom>
                <a:avLst/>
                <a:gdLst/>
                <a:ahLst/>
                <a:cxnLst/>
                <a:rect l="l" t="t" r="r" b="b"/>
                <a:pathLst>
                  <a:path w="224" h="758" extrusionOk="0">
                    <a:moveTo>
                      <a:pt x="42" y="0"/>
                    </a:moveTo>
                    <a:cubicBezTo>
                      <a:pt x="21" y="0"/>
                      <a:pt x="1" y="18"/>
                      <a:pt x="11" y="43"/>
                    </a:cubicBezTo>
                    <a:cubicBezTo>
                      <a:pt x="114" y="278"/>
                      <a:pt x="62" y="498"/>
                      <a:pt x="55" y="740"/>
                    </a:cubicBezTo>
                    <a:cubicBezTo>
                      <a:pt x="55" y="752"/>
                      <a:pt x="64" y="757"/>
                      <a:pt x="73" y="757"/>
                    </a:cubicBezTo>
                    <a:cubicBezTo>
                      <a:pt x="80" y="757"/>
                      <a:pt x="88" y="753"/>
                      <a:pt x="92" y="747"/>
                    </a:cubicBezTo>
                    <a:cubicBezTo>
                      <a:pt x="223" y="520"/>
                      <a:pt x="216" y="234"/>
                      <a:pt x="70" y="14"/>
                    </a:cubicBezTo>
                    <a:cubicBezTo>
                      <a:pt x="62" y="4"/>
                      <a:pt x="52" y="0"/>
                      <a:pt x="4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0" name="Google Shape;2330;p52"/>
              <p:cNvSpPr/>
              <p:nvPr/>
            </p:nvSpPr>
            <p:spPr>
              <a:xfrm>
                <a:off x="1621650" y="2887400"/>
                <a:ext cx="4800" cy="14700"/>
              </a:xfrm>
              <a:custGeom>
                <a:avLst/>
                <a:gdLst/>
                <a:ahLst/>
                <a:cxnLst/>
                <a:rect l="l" t="t" r="r" b="b"/>
                <a:pathLst>
                  <a:path w="192" h="588" extrusionOk="0">
                    <a:moveTo>
                      <a:pt x="34" y="0"/>
                    </a:moveTo>
                    <a:cubicBezTo>
                      <a:pt x="26" y="0"/>
                      <a:pt x="20" y="7"/>
                      <a:pt x="15" y="18"/>
                    </a:cubicBezTo>
                    <a:cubicBezTo>
                      <a:pt x="0" y="91"/>
                      <a:pt x="59" y="186"/>
                      <a:pt x="66" y="260"/>
                    </a:cubicBezTo>
                    <a:cubicBezTo>
                      <a:pt x="81" y="362"/>
                      <a:pt x="52" y="494"/>
                      <a:pt x="103" y="582"/>
                    </a:cubicBezTo>
                    <a:cubicBezTo>
                      <a:pt x="103" y="586"/>
                      <a:pt x="107" y="588"/>
                      <a:pt x="111" y="588"/>
                    </a:cubicBezTo>
                    <a:cubicBezTo>
                      <a:pt x="116" y="588"/>
                      <a:pt x="121" y="586"/>
                      <a:pt x="125" y="582"/>
                    </a:cubicBezTo>
                    <a:cubicBezTo>
                      <a:pt x="191" y="487"/>
                      <a:pt x="169" y="333"/>
                      <a:pt x="147" y="230"/>
                    </a:cubicBezTo>
                    <a:cubicBezTo>
                      <a:pt x="132" y="150"/>
                      <a:pt x="118" y="40"/>
                      <a:pt x="44" y="3"/>
                    </a:cubicBezTo>
                    <a:cubicBezTo>
                      <a:pt x="40" y="1"/>
                      <a:pt x="37" y="0"/>
                      <a:pt x="34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1" name="Google Shape;2331;p52"/>
              <p:cNvSpPr/>
              <p:nvPr/>
            </p:nvSpPr>
            <p:spPr>
              <a:xfrm>
                <a:off x="1621650" y="2887400"/>
                <a:ext cx="4800" cy="14700"/>
              </a:xfrm>
              <a:custGeom>
                <a:avLst/>
                <a:gdLst/>
                <a:ahLst/>
                <a:cxnLst/>
                <a:rect l="l" t="t" r="r" b="b"/>
                <a:pathLst>
                  <a:path w="192" h="588" extrusionOk="0">
                    <a:moveTo>
                      <a:pt x="34" y="0"/>
                    </a:moveTo>
                    <a:cubicBezTo>
                      <a:pt x="26" y="0"/>
                      <a:pt x="20" y="7"/>
                      <a:pt x="15" y="18"/>
                    </a:cubicBezTo>
                    <a:cubicBezTo>
                      <a:pt x="0" y="91"/>
                      <a:pt x="59" y="186"/>
                      <a:pt x="66" y="260"/>
                    </a:cubicBezTo>
                    <a:cubicBezTo>
                      <a:pt x="81" y="362"/>
                      <a:pt x="52" y="494"/>
                      <a:pt x="103" y="582"/>
                    </a:cubicBezTo>
                    <a:cubicBezTo>
                      <a:pt x="103" y="586"/>
                      <a:pt x="107" y="588"/>
                      <a:pt x="111" y="588"/>
                    </a:cubicBezTo>
                    <a:cubicBezTo>
                      <a:pt x="116" y="588"/>
                      <a:pt x="121" y="586"/>
                      <a:pt x="125" y="582"/>
                    </a:cubicBezTo>
                    <a:cubicBezTo>
                      <a:pt x="191" y="487"/>
                      <a:pt x="169" y="333"/>
                      <a:pt x="147" y="230"/>
                    </a:cubicBezTo>
                    <a:cubicBezTo>
                      <a:pt x="132" y="150"/>
                      <a:pt x="118" y="40"/>
                      <a:pt x="44" y="3"/>
                    </a:cubicBezTo>
                    <a:cubicBezTo>
                      <a:pt x="40" y="1"/>
                      <a:pt x="37" y="0"/>
                      <a:pt x="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2" name="Google Shape;2332;p52"/>
              <p:cNvSpPr/>
              <p:nvPr/>
            </p:nvSpPr>
            <p:spPr>
              <a:xfrm>
                <a:off x="1325800" y="2713150"/>
                <a:ext cx="265625" cy="107250"/>
              </a:xfrm>
              <a:custGeom>
                <a:avLst/>
                <a:gdLst/>
                <a:ahLst/>
                <a:cxnLst/>
                <a:rect l="l" t="t" r="r" b="b"/>
                <a:pathLst>
                  <a:path w="10625" h="4290" extrusionOk="0">
                    <a:moveTo>
                      <a:pt x="2846" y="1"/>
                    </a:moveTo>
                    <a:cubicBezTo>
                      <a:pt x="2582" y="8"/>
                      <a:pt x="2325" y="45"/>
                      <a:pt x="2068" y="111"/>
                    </a:cubicBezTo>
                    <a:cubicBezTo>
                      <a:pt x="1504" y="265"/>
                      <a:pt x="969" y="521"/>
                      <a:pt x="499" y="866"/>
                    </a:cubicBezTo>
                    <a:cubicBezTo>
                      <a:pt x="302" y="1005"/>
                      <a:pt x="111" y="1159"/>
                      <a:pt x="16" y="1379"/>
                    </a:cubicBezTo>
                    <a:cubicBezTo>
                      <a:pt x="8" y="1386"/>
                      <a:pt x="8" y="1401"/>
                      <a:pt x="1" y="1416"/>
                    </a:cubicBezTo>
                    <a:cubicBezTo>
                      <a:pt x="602" y="2479"/>
                      <a:pt x="1629" y="3322"/>
                      <a:pt x="2802" y="3791"/>
                    </a:cubicBezTo>
                    <a:cubicBezTo>
                      <a:pt x="3650" y="4133"/>
                      <a:pt x="4568" y="4289"/>
                      <a:pt x="5490" y="4289"/>
                    </a:cubicBezTo>
                    <a:cubicBezTo>
                      <a:pt x="6089" y="4289"/>
                      <a:pt x="6690" y="4223"/>
                      <a:pt x="7274" y="4099"/>
                    </a:cubicBezTo>
                    <a:cubicBezTo>
                      <a:pt x="8469" y="3828"/>
                      <a:pt x="9598" y="3351"/>
                      <a:pt x="10625" y="2699"/>
                    </a:cubicBezTo>
                    <a:cubicBezTo>
                      <a:pt x="10610" y="2332"/>
                      <a:pt x="10493" y="1988"/>
                      <a:pt x="10295" y="1687"/>
                    </a:cubicBezTo>
                    <a:cubicBezTo>
                      <a:pt x="9979" y="1218"/>
                      <a:pt x="9488" y="910"/>
                      <a:pt x="8975" y="734"/>
                    </a:cubicBezTo>
                    <a:cubicBezTo>
                      <a:pt x="8762" y="660"/>
                      <a:pt x="8550" y="602"/>
                      <a:pt x="8330" y="565"/>
                    </a:cubicBezTo>
                    <a:cubicBezTo>
                      <a:pt x="7912" y="646"/>
                      <a:pt x="7494" y="712"/>
                      <a:pt x="7069" y="748"/>
                    </a:cubicBezTo>
                    <a:cubicBezTo>
                      <a:pt x="6773" y="778"/>
                      <a:pt x="6473" y="795"/>
                      <a:pt x="6174" y="795"/>
                    </a:cubicBezTo>
                    <a:cubicBezTo>
                      <a:pt x="5665" y="795"/>
                      <a:pt x="5159" y="747"/>
                      <a:pt x="4679" y="631"/>
                    </a:cubicBezTo>
                    <a:cubicBezTo>
                      <a:pt x="4305" y="536"/>
                      <a:pt x="3938" y="411"/>
                      <a:pt x="3579" y="272"/>
                    </a:cubicBezTo>
                    <a:lnTo>
                      <a:pt x="2846" y="1"/>
                    </a:lnTo>
                    <a:close/>
                  </a:path>
                </a:pathLst>
              </a:custGeom>
              <a:solidFill>
                <a:srgbClr val="C778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3" name="Google Shape;2333;p52"/>
              <p:cNvSpPr/>
              <p:nvPr/>
            </p:nvSpPr>
            <p:spPr>
              <a:xfrm>
                <a:off x="1325800" y="2713150"/>
                <a:ext cx="265625" cy="107250"/>
              </a:xfrm>
              <a:custGeom>
                <a:avLst/>
                <a:gdLst/>
                <a:ahLst/>
                <a:cxnLst/>
                <a:rect l="l" t="t" r="r" b="b"/>
                <a:pathLst>
                  <a:path w="10625" h="4290" extrusionOk="0">
                    <a:moveTo>
                      <a:pt x="2846" y="1"/>
                    </a:moveTo>
                    <a:cubicBezTo>
                      <a:pt x="2582" y="8"/>
                      <a:pt x="2325" y="45"/>
                      <a:pt x="2068" y="111"/>
                    </a:cubicBezTo>
                    <a:cubicBezTo>
                      <a:pt x="1504" y="265"/>
                      <a:pt x="969" y="521"/>
                      <a:pt x="499" y="866"/>
                    </a:cubicBezTo>
                    <a:cubicBezTo>
                      <a:pt x="302" y="1005"/>
                      <a:pt x="111" y="1159"/>
                      <a:pt x="16" y="1379"/>
                    </a:cubicBezTo>
                    <a:cubicBezTo>
                      <a:pt x="8" y="1386"/>
                      <a:pt x="8" y="1401"/>
                      <a:pt x="1" y="1416"/>
                    </a:cubicBezTo>
                    <a:cubicBezTo>
                      <a:pt x="602" y="2479"/>
                      <a:pt x="1629" y="3322"/>
                      <a:pt x="2802" y="3791"/>
                    </a:cubicBezTo>
                    <a:cubicBezTo>
                      <a:pt x="3650" y="4133"/>
                      <a:pt x="4568" y="4289"/>
                      <a:pt x="5490" y="4289"/>
                    </a:cubicBezTo>
                    <a:cubicBezTo>
                      <a:pt x="6089" y="4289"/>
                      <a:pt x="6690" y="4223"/>
                      <a:pt x="7274" y="4099"/>
                    </a:cubicBezTo>
                    <a:cubicBezTo>
                      <a:pt x="8469" y="3828"/>
                      <a:pt x="9598" y="3351"/>
                      <a:pt x="10625" y="2699"/>
                    </a:cubicBezTo>
                    <a:cubicBezTo>
                      <a:pt x="10610" y="2332"/>
                      <a:pt x="10493" y="1988"/>
                      <a:pt x="10295" y="1687"/>
                    </a:cubicBezTo>
                    <a:cubicBezTo>
                      <a:pt x="9979" y="1218"/>
                      <a:pt x="9488" y="910"/>
                      <a:pt x="8975" y="734"/>
                    </a:cubicBezTo>
                    <a:cubicBezTo>
                      <a:pt x="8762" y="660"/>
                      <a:pt x="8550" y="602"/>
                      <a:pt x="8330" y="565"/>
                    </a:cubicBezTo>
                    <a:cubicBezTo>
                      <a:pt x="7912" y="646"/>
                      <a:pt x="7494" y="712"/>
                      <a:pt x="7069" y="748"/>
                    </a:cubicBezTo>
                    <a:cubicBezTo>
                      <a:pt x="6773" y="778"/>
                      <a:pt x="6473" y="795"/>
                      <a:pt x="6174" y="795"/>
                    </a:cubicBezTo>
                    <a:cubicBezTo>
                      <a:pt x="5665" y="795"/>
                      <a:pt x="5159" y="747"/>
                      <a:pt x="4679" y="631"/>
                    </a:cubicBezTo>
                    <a:cubicBezTo>
                      <a:pt x="4305" y="536"/>
                      <a:pt x="3938" y="411"/>
                      <a:pt x="3579" y="272"/>
                    </a:cubicBezTo>
                    <a:lnTo>
                      <a:pt x="284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4" name="Google Shape;2334;p52"/>
              <p:cNvSpPr/>
              <p:nvPr/>
            </p:nvSpPr>
            <p:spPr>
              <a:xfrm>
                <a:off x="1337175" y="2713525"/>
                <a:ext cx="244000" cy="87650"/>
              </a:xfrm>
              <a:custGeom>
                <a:avLst/>
                <a:gdLst/>
                <a:ahLst/>
                <a:cxnLst/>
                <a:rect l="l" t="t" r="r" b="b"/>
                <a:pathLst>
                  <a:path w="9760" h="3506" extrusionOk="0">
                    <a:moveTo>
                      <a:pt x="2332" y="0"/>
                    </a:moveTo>
                    <a:cubicBezTo>
                      <a:pt x="2127" y="8"/>
                      <a:pt x="1914" y="37"/>
                      <a:pt x="1716" y="88"/>
                    </a:cubicBezTo>
                    <a:cubicBezTo>
                      <a:pt x="1196" y="235"/>
                      <a:pt x="704" y="469"/>
                      <a:pt x="272" y="792"/>
                    </a:cubicBezTo>
                    <a:cubicBezTo>
                      <a:pt x="169" y="858"/>
                      <a:pt x="81" y="931"/>
                      <a:pt x="0" y="1019"/>
                    </a:cubicBezTo>
                    <a:cubicBezTo>
                      <a:pt x="550" y="1892"/>
                      <a:pt x="1452" y="2618"/>
                      <a:pt x="2493" y="3036"/>
                    </a:cubicBezTo>
                    <a:cubicBezTo>
                      <a:pt x="3282" y="3344"/>
                      <a:pt x="4127" y="3505"/>
                      <a:pt x="4980" y="3505"/>
                    </a:cubicBezTo>
                    <a:cubicBezTo>
                      <a:pt x="4999" y="3505"/>
                      <a:pt x="5018" y="3505"/>
                      <a:pt x="5037" y="3505"/>
                    </a:cubicBezTo>
                    <a:lnTo>
                      <a:pt x="5037" y="3498"/>
                    </a:lnTo>
                    <a:cubicBezTo>
                      <a:pt x="5609" y="3498"/>
                      <a:pt x="6181" y="3439"/>
                      <a:pt x="6738" y="3314"/>
                    </a:cubicBezTo>
                    <a:cubicBezTo>
                      <a:pt x="7809" y="3080"/>
                      <a:pt x="8828" y="2662"/>
                      <a:pt x="9759" y="2097"/>
                    </a:cubicBezTo>
                    <a:cubicBezTo>
                      <a:pt x="9722" y="1885"/>
                      <a:pt x="9642" y="1679"/>
                      <a:pt x="9524" y="1503"/>
                    </a:cubicBezTo>
                    <a:cubicBezTo>
                      <a:pt x="9217" y="1049"/>
                      <a:pt x="8740" y="807"/>
                      <a:pt x="8388" y="689"/>
                    </a:cubicBezTo>
                    <a:cubicBezTo>
                      <a:pt x="8219" y="631"/>
                      <a:pt x="8051" y="587"/>
                      <a:pt x="7875" y="550"/>
                    </a:cubicBezTo>
                    <a:cubicBezTo>
                      <a:pt x="7420" y="645"/>
                      <a:pt x="7032" y="697"/>
                      <a:pt x="6658" y="733"/>
                    </a:cubicBezTo>
                    <a:cubicBezTo>
                      <a:pt x="6335" y="770"/>
                      <a:pt x="6020" y="785"/>
                      <a:pt x="5719" y="785"/>
                    </a:cubicBezTo>
                    <a:cubicBezTo>
                      <a:pt x="5690" y="785"/>
                      <a:pt x="5660" y="785"/>
                      <a:pt x="5630" y="785"/>
                    </a:cubicBezTo>
                    <a:cubicBezTo>
                      <a:pt x="5125" y="785"/>
                      <a:pt x="4627" y="727"/>
                      <a:pt x="4136" y="609"/>
                    </a:cubicBezTo>
                    <a:cubicBezTo>
                      <a:pt x="3747" y="513"/>
                      <a:pt x="3366" y="389"/>
                      <a:pt x="2992" y="242"/>
                    </a:cubicBezTo>
                    <a:lnTo>
                      <a:pt x="233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5" name="Google Shape;2335;p52"/>
              <p:cNvSpPr/>
              <p:nvPr/>
            </p:nvSpPr>
            <p:spPr>
              <a:xfrm>
                <a:off x="1348675" y="2729275"/>
                <a:ext cx="55375" cy="37975"/>
              </a:xfrm>
              <a:custGeom>
                <a:avLst/>
                <a:gdLst/>
                <a:ahLst/>
                <a:cxnLst/>
                <a:rect l="l" t="t" r="r" b="b"/>
                <a:pathLst>
                  <a:path w="2215" h="1519" extrusionOk="0">
                    <a:moveTo>
                      <a:pt x="2157" y="0"/>
                    </a:moveTo>
                    <a:cubicBezTo>
                      <a:pt x="2155" y="0"/>
                      <a:pt x="2153" y="0"/>
                      <a:pt x="2151" y="1"/>
                    </a:cubicBezTo>
                    <a:cubicBezTo>
                      <a:pt x="1337" y="250"/>
                      <a:pt x="501" y="749"/>
                      <a:pt x="17" y="1467"/>
                    </a:cubicBezTo>
                    <a:cubicBezTo>
                      <a:pt x="0" y="1495"/>
                      <a:pt x="22" y="1519"/>
                      <a:pt x="46" y="1519"/>
                    </a:cubicBezTo>
                    <a:cubicBezTo>
                      <a:pt x="54" y="1519"/>
                      <a:pt x="61" y="1516"/>
                      <a:pt x="68" y="1511"/>
                    </a:cubicBezTo>
                    <a:cubicBezTo>
                      <a:pt x="743" y="961"/>
                      <a:pt x="1388" y="455"/>
                      <a:pt x="2180" y="74"/>
                    </a:cubicBezTo>
                    <a:cubicBezTo>
                      <a:pt x="2214" y="53"/>
                      <a:pt x="2190" y="0"/>
                      <a:pt x="2157" y="0"/>
                    </a:cubicBezTo>
                    <a:close/>
                  </a:path>
                </a:pathLst>
              </a:custGeom>
              <a:solidFill>
                <a:srgbClr val="C778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6" name="Google Shape;2336;p52"/>
              <p:cNvSpPr/>
              <p:nvPr/>
            </p:nvSpPr>
            <p:spPr>
              <a:xfrm>
                <a:off x="1348675" y="2729275"/>
                <a:ext cx="55375" cy="37975"/>
              </a:xfrm>
              <a:custGeom>
                <a:avLst/>
                <a:gdLst/>
                <a:ahLst/>
                <a:cxnLst/>
                <a:rect l="l" t="t" r="r" b="b"/>
                <a:pathLst>
                  <a:path w="2215" h="1519" extrusionOk="0">
                    <a:moveTo>
                      <a:pt x="2157" y="0"/>
                    </a:moveTo>
                    <a:cubicBezTo>
                      <a:pt x="2155" y="0"/>
                      <a:pt x="2153" y="0"/>
                      <a:pt x="2151" y="1"/>
                    </a:cubicBezTo>
                    <a:cubicBezTo>
                      <a:pt x="1337" y="250"/>
                      <a:pt x="501" y="749"/>
                      <a:pt x="17" y="1467"/>
                    </a:cubicBezTo>
                    <a:cubicBezTo>
                      <a:pt x="0" y="1495"/>
                      <a:pt x="22" y="1519"/>
                      <a:pt x="46" y="1519"/>
                    </a:cubicBezTo>
                    <a:cubicBezTo>
                      <a:pt x="54" y="1519"/>
                      <a:pt x="61" y="1516"/>
                      <a:pt x="68" y="1511"/>
                    </a:cubicBezTo>
                    <a:cubicBezTo>
                      <a:pt x="743" y="961"/>
                      <a:pt x="1388" y="455"/>
                      <a:pt x="2180" y="74"/>
                    </a:cubicBezTo>
                    <a:cubicBezTo>
                      <a:pt x="2214" y="53"/>
                      <a:pt x="2190" y="0"/>
                      <a:pt x="215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7" name="Google Shape;2337;p52"/>
              <p:cNvSpPr/>
              <p:nvPr/>
            </p:nvSpPr>
            <p:spPr>
              <a:xfrm>
                <a:off x="1382900" y="2725950"/>
                <a:ext cx="59400" cy="37025"/>
              </a:xfrm>
              <a:custGeom>
                <a:avLst/>
                <a:gdLst/>
                <a:ahLst/>
                <a:cxnLst/>
                <a:rect l="l" t="t" r="r" b="b"/>
                <a:pathLst>
                  <a:path w="2376" h="1481" extrusionOk="0">
                    <a:moveTo>
                      <a:pt x="2285" y="0"/>
                    </a:moveTo>
                    <a:cubicBezTo>
                      <a:pt x="2280" y="0"/>
                      <a:pt x="2275" y="1"/>
                      <a:pt x="2270" y="2"/>
                    </a:cubicBezTo>
                    <a:cubicBezTo>
                      <a:pt x="1456" y="141"/>
                      <a:pt x="547" y="801"/>
                      <a:pt x="19" y="1417"/>
                    </a:cubicBezTo>
                    <a:cubicBezTo>
                      <a:pt x="1" y="1441"/>
                      <a:pt x="18" y="1481"/>
                      <a:pt x="45" y="1481"/>
                    </a:cubicBezTo>
                    <a:cubicBezTo>
                      <a:pt x="51" y="1481"/>
                      <a:pt x="57" y="1479"/>
                      <a:pt x="63" y="1476"/>
                    </a:cubicBezTo>
                    <a:cubicBezTo>
                      <a:pt x="422" y="1226"/>
                      <a:pt x="774" y="955"/>
                      <a:pt x="1148" y="728"/>
                    </a:cubicBezTo>
                    <a:cubicBezTo>
                      <a:pt x="1522" y="500"/>
                      <a:pt x="1947" y="354"/>
                      <a:pt x="2314" y="119"/>
                    </a:cubicBezTo>
                    <a:cubicBezTo>
                      <a:pt x="2375" y="85"/>
                      <a:pt x="2348" y="0"/>
                      <a:pt x="2285" y="0"/>
                    </a:cubicBezTo>
                    <a:close/>
                  </a:path>
                </a:pathLst>
              </a:custGeom>
              <a:solidFill>
                <a:srgbClr val="C778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8" name="Google Shape;2338;p52"/>
              <p:cNvSpPr/>
              <p:nvPr/>
            </p:nvSpPr>
            <p:spPr>
              <a:xfrm>
                <a:off x="1382900" y="2725950"/>
                <a:ext cx="59400" cy="37025"/>
              </a:xfrm>
              <a:custGeom>
                <a:avLst/>
                <a:gdLst/>
                <a:ahLst/>
                <a:cxnLst/>
                <a:rect l="l" t="t" r="r" b="b"/>
                <a:pathLst>
                  <a:path w="2376" h="1481" extrusionOk="0">
                    <a:moveTo>
                      <a:pt x="2285" y="0"/>
                    </a:moveTo>
                    <a:cubicBezTo>
                      <a:pt x="2280" y="0"/>
                      <a:pt x="2275" y="1"/>
                      <a:pt x="2270" y="2"/>
                    </a:cubicBezTo>
                    <a:cubicBezTo>
                      <a:pt x="1456" y="141"/>
                      <a:pt x="547" y="801"/>
                      <a:pt x="19" y="1417"/>
                    </a:cubicBezTo>
                    <a:cubicBezTo>
                      <a:pt x="1" y="1441"/>
                      <a:pt x="18" y="1481"/>
                      <a:pt x="45" y="1481"/>
                    </a:cubicBezTo>
                    <a:cubicBezTo>
                      <a:pt x="51" y="1481"/>
                      <a:pt x="57" y="1479"/>
                      <a:pt x="63" y="1476"/>
                    </a:cubicBezTo>
                    <a:cubicBezTo>
                      <a:pt x="422" y="1226"/>
                      <a:pt x="774" y="955"/>
                      <a:pt x="1148" y="728"/>
                    </a:cubicBezTo>
                    <a:cubicBezTo>
                      <a:pt x="1522" y="500"/>
                      <a:pt x="1947" y="354"/>
                      <a:pt x="2314" y="119"/>
                    </a:cubicBezTo>
                    <a:cubicBezTo>
                      <a:pt x="2375" y="85"/>
                      <a:pt x="2348" y="0"/>
                      <a:pt x="228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9" name="Google Shape;2339;p52"/>
              <p:cNvSpPr/>
              <p:nvPr/>
            </p:nvSpPr>
            <p:spPr>
              <a:xfrm>
                <a:off x="1531825" y="2731950"/>
                <a:ext cx="32950" cy="32125"/>
              </a:xfrm>
              <a:custGeom>
                <a:avLst/>
                <a:gdLst/>
                <a:ahLst/>
                <a:cxnLst/>
                <a:rect l="l" t="t" r="r" b="b"/>
                <a:pathLst>
                  <a:path w="1318" h="1285" extrusionOk="0">
                    <a:moveTo>
                      <a:pt x="49" y="1"/>
                    </a:moveTo>
                    <a:cubicBezTo>
                      <a:pt x="35" y="1"/>
                      <a:pt x="22" y="2"/>
                      <a:pt x="8" y="4"/>
                    </a:cubicBezTo>
                    <a:cubicBezTo>
                      <a:pt x="8" y="4"/>
                      <a:pt x="1" y="11"/>
                      <a:pt x="8" y="11"/>
                    </a:cubicBezTo>
                    <a:cubicBezTo>
                      <a:pt x="52" y="238"/>
                      <a:pt x="411" y="429"/>
                      <a:pt x="573" y="583"/>
                    </a:cubicBezTo>
                    <a:cubicBezTo>
                      <a:pt x="807" y="810"/>
                      <a:pt x="1027" y="1052"/>
                      <a:pt x="1262" y="1279"/>
                    </a:cubicBezTo>
                    <a:cubicBezTo>
                      <a:pt x="1267" y="1283"/>
                      <a:pt x="1272" y="1284"/>
                      <a:pt x="1278" y="1284"/>
                    </a:cubicBezTo>
                    <a:cubicBezTo>
                      <a:pt x="1297" y="1284"/>
                      <a:pt x="1317" y="1266"/>
                      <a:pt x="1306" y="1243"/>
                    </a:cubicBezTo>
                    <a:cubicBezTo>
                      <a:pt x="1152" y="928"/>
                      <a:pt x="932" y="656"/>
                      <a:pt x="675" y="422"/>
                    </a:cubicBezTo>
                    <a:cubicBezTo>
                      <a:pt x="523" y="283"/>
                      <a:pt x="279" y="1"/>
                      <a:pt x="49" y="1"/>
                    </a:cubicBezTo>
                    <a:close/>
                  </a:path>
                </a:pathLst>
              </a:custGeom>
              <a:solidFill>
                <a:srgbClr val="C778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0" name="Google Shape;2340;p52"/>
              <p:cNvSpPr/>
              <p:nvPr/>
            </p:nvSpPr>
            <p:spPr>
              <a:xfrm>
                <a:off x="1531825" y="2731950"/>
                <a:ext cx="32950" cy="32125"/>
              </a:xfrm>
              <a:custGeom>
                <a:avLst/>
                <a:gdLst/>
                <a:ahLst/>
                <a:cxnLst/>
                <a:rect l="l" t="t" r="r" b="b"/>
                <a:pathLst>
                  <a:path w="1318" h="1285" extrusionOk="0">
                    <a:moveTo>
                      <a:pt x="49" y="1"/>
                    </a:moveTo>
                    <a:cubicBezTo>
                      <a:pt x="35" y="1"/>
                      <a:pt x="22" y="2"/>
                      <a:pt x="8" y="4"/>
                    </a:cubicBezTo>
                    <a:cubicBezTo>
                      <a:pt x="8" y="4"/>
                      <a:pt x="1" y="11"/>
                      <a:pt x="8" y="11"/>
                    </a:cubicBezTo>
                    <a:cubicBezTo>
                      <a:pt x="52" y="238"/>
                      <a:pt x="411" y="429"/>
                      <a:pt x="573" y="583"/>
                    </a:cubicBezTo>
                    <a:cubicBezTo>
                      <a:pt x="807" y="810"/>
                      <a:pt x="1027" y="1052"/>
                      <a:pt x="1262" y="1279"/>
                    </a:cubicBezTo>
                    <a:cubicBezTo>
                      <a:pt x="1267" y="1283"/>
                      <a:pt x="1272" y="1284"/>
                      <a:pt x="1278" y="1284"/>
                    </a:cubicBezTo>
                    <a:cubicBezTo>
                      <a:pt x="1297" y="1284"/>
                      <a:pt x="1317" y="1266"/>
                      <a:pt x="1306" y="1243"/>
                    </a:cubicBezTo>
                    <a:cubicBezTo>
                      <a:pt x="1152" y="928"/>
                      <a:pt x="932" y="656"/>
                      <a:pt x="675" y="422"/>
                    </a:cubicBezTo>
                    <a:cubicBezTo>
                      <a:pt x="523" y="283"/>
                      <a:pt x="279" y="1"/>
                      <a:pt x="4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1" name="Google Shape;2341;p52"/>
              <p:cNvSpPr/>
              <p:nvPr/>
            </p:nvSpPr>
            <p:spPr>
              <a:xfrm>
                <a:off x="1515600" y="2737700"/>
                <a:ext cx="24875" cy="52050"/>
              </a:xfrm>
              <a:custGeom>
                <a:avLst/>
                <a:gdLst/>
                <a:ahLst/>
                <a:cxnLst/>
                <a:rect l="l" t="t" r="r" b="b"/>
                <a:pathLst>
                  <a:path w="995" h="2082" extrusionOk="0">
                    <a:moveTo>
                      <a:pt x="49" y="1"/>
                    </a:moveTo>
                    <a:cubicBezTo>
                      <a:pt x="24" y="1"/>
                      <a:pt x="1" y="26"/>
                      <a:pt x="12" y="60"/>
                    </a:cubicBezTo>
                    <a:cubicBezTo>
                      <a:pt x="85" y="382"/>
                      <a:pt x="349" y="683"/>
                      <a:pt x="489" y="998"/>
                    </a:cubicBezTo>
                    <a:cubicBezTo>
                      <a:pt x="642" y="1357"/>
                      <a:pt x="760" y="1724"/>
                      <a:pt x="943" y="2069"/>
                    </a:cubicBezTo>
                    <a:cubicBezTo>
                      <a:pt x="949" y="2078"/>
                      <a:pt x="959" y="2082"/>
                      <a:pt x="969" y="2082"/>
                    </a:cubicBezTo>
                    <a:cubicBezTo>
                      <a:pt x="982" y="2082"/>
                      <a:pt x="994" y="2074"/>
                      <a:pt x="994" y="2061"/>
                    </a:cubicBezTo>
                    <a:cubicBezTo>
                      <a:pt x="943" y="1658"/>
                      <a:pt x="833" y="1269"/>
                      <a:pt x="672" y="903"/>
                    </a:cubicBezTo>
                    <a:cubicBezTo>
                      <a:pt x="540" y="595"/>
                      <a:pt x="379" y="177"/>
                      <a:pt x="71" y="8"/>
                    </a:cubicBezTo>
                    <a:cubicBezTo>
                      <a:pt x="64" y="3"/>
                      <a:pt x="56" y="1"/>
                      <a:pt x="49" y="1"/>
                    </a:cubicBezTo>
                    <a:close/>
                  </a:path>
                </a:pathLst>
              </a:custGeom>
              <a:solidFill>
                <a:srgbClr val="C778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2" name="Google Shape;2342;p52"/>
              <p:cNvSpPr/>
              <p:nvPr/>
            </p:nvSpPr>
            <p:spPr>
              <a:xfrm>
                <a:off x="1515600" y="2737700"/>
                <a:ext cx="24875" cy="52050"/>
              </a:xfrm>
              <a:custGeom>
                <a:avLst/>
                <a:gdLst/>
                <a:ahLst/>
                <a:cxnLst/>
                <a:rect l="l" t="t" r="r" b="b"/>
                <a:pathLst>
                  <a:path w="995" h="2082" extrusionOk="0">
                    <a:moveTo>
                      <a:pt x="49" y="1"/>
                    </a:moveTo>
                    <a:cubicBezTo>
                      <a:pt x="24" y="1"/>
                      <a:pt x="1" y="26"/>
                      <a:pt x="12" y="60"/>
                    </a:cubicBezTo>
                    <a:cubicBezTo>
                      <a:pt x="85" y="382"/>
                      <a:pt x="349" y="683"/>
                      <a:pt x="489" y="998"/>
                    </a:cubicBezTo>
                    <a:cubicBezTo>
                      <a:pt x="642" y="1357"/>
                      <a:pt x="760" y="1724"/>
                      <a:pt x="943" y="2069"/>
                    </a:cubicBezTo>
                    <a:cubicBezTo>
                      <a:pt x="949" y="2078"/>
                      <a:pt x="959" y="2082"/>
                      <a:pt x="969" y="2082"/>
                    </a:cubicBezTo>
                    <a:cubicBezTo>
                      <a:pt x="982" y="2082"/>
                      <a:pt x="994" y="2074"/>
                      <a:pt x="994" y="2061"/>
                    </a:cubicBezTo>
                    <a:cubicBezTo>
                      <a:pt x="943" y="1658"/>
                      <a:pt x="833" y="1269"/>
                      <a:pt x="672" y="903"/>
                    </a:cubicBezTo>
                    <a:cubicBezTo>
                      <a:pt x="540" y="595"/>
                      <a:pt x="379" y="177"/>
                      <a:pt x="71" y="8"/>
                    </a:cubicBezTo>
                    <a:cubicBezTo>
                      <a:pt x="64" y="3"/>
                      <a:pt x="56" y="1"/>
                      <a:pt x="4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3" name="Google Shape;2343;p52"/>
              <p:cNvSpPr/>
              <p:nvPr/>
            </p:nvSpPr>
            <p:spPr>
              <a:xfrm>
                <a:off x="1434675" y="2747775"/>
                <a:ext cx="28000" cy="52475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2099" extrusionOk="0">
                    <a:moveTo>
                      <a:pt x="1085" y="1"/>
                    </a:moveTo>
                    <a:cubicBezTo>
                      <a:pt x="1080" y="1"/>
                      <a:pt x="1075" y="3"/>
                      <a:pt x="1071" y="9"/>
                    </a:cubicBezTo>
                    <a:cubicBezTo>
                      <a:pt x="580" y="537"/>
                      <a:pt x="38" y="1336"/>
                      <a:pt x="1" y="2069"/>
                    </a:cubicBezTo>
                    <a:cubicBezTo>
                      <a:pt x="1" y="2090"/>
                      <a:pt x="13" y="2099"/>
                      <a:pt x="25" y="2099"/>
                    </a:cubicBezTo>
                    <a:cubicBezTo>
                      <a:pt x="35" y="2099"/>
                      <a:pt x="46" y="2093"/>
                      <a:pt x="52" y="2084"/>
                    </a:cubicBezTo>
                    <a:cubicBezTo>
                      <a:pt x="272" y="1776"/>
                      <a:pt x="382" y="1394"/>
                      <a:pt x="558" y="1057"/>
                    </a:cubicBezTo>
                    <a:cubicBezTo>
                      <a:pt x="734" y="720"/>
                      <a:pt x="917" y="383"/>
                      <a:pt x="1108" y="45"/>
                    </a:cubicBezTo>
                    <a:cubicBezTo>
                      <a:pt x="1119" y="23"/>
                      <a:pt x="1101" y="1"/>
                      <a:pt x="1085" y="1"/>
                    </a:cubicBezTo>
                    <a:close/>
                  </a:path>
                </a:pathLst>
              </a:custGeom>
              <a:solidFill>
                <a:srgbClr val="C778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4" name="Google Shape;2344;p52"/>
              <p:cNvSpPr/>
              <p:nvPr/>
            </p:nvSpPr>
            <p:spPr>
              <a:xfrm>
                <a:off x="1434675" y="2747775"/>
                <a:ext cx="28000" cy="52475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2099" extrusionOk="0">
                    <a:moveTo>
                      <a:pt x="1085" y="1"/>
                    </a:moveTo>
                    <a:cubicBezTo>
                      <a:pt x="1080" y="1"/>
                      <a:pt x="1075" y="3"/>
                      <a:pt x="1071" y="9"/>
                    </a:cubicBezTo>
                    <a:cubicBezTo>
                      <a:pt x="580" y="537"/>
                      <a:pt x="38" y="1336"/>
                      <a:pt x="1" y="2069"/>
                    </a:cubicBezTo>
                    <a:cubicBezTo>
                      <a:pt x="1" y="2090"/>
                      <a:pt x="13" y="2099"/>
                      <a:pt x="25" y="2099"/>
                    </a:cubicBezTo>
                    <a:cubicBezTo>
                      <a:pt x="35" y="2099"/>
                      <a:pt x="46" y="2093"/>
                      <a:pt x="52" y="2084"/>
                    </a:cubicBezTo>
                    <a:cubicBezTo>
                      <a:pt x="272" y="1776"/>
                      <a:pt x="382" y="1394"/>
                      <a:pt x="558" y="1057"/>
                    </a:cubicBezTo>
                    <a:cubicBezTo>
                      <a:pt x="734" y="720"/>
                      <a:pt x="917" y="383"/>
                      <a:pt x="1108" y="45"/>
                    </a:cubicBezTo>
                    <a:cubicBezTo>
                      <a:pt x="1119" y="23"/>
                      <a:pt x="1101" y="1"/>
                      <a:pt x="108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5" name="Google Shape;2345;p52"/>
              <p:cNvSpPr/>
              <p:nvPr/>
            </p:nvSpPr>
            <p:spPr>
              <a:xfrm>
                <a:off x="1460525" y="2734400"/>
                <a:ext cx="18500" cy="42650"/>
              </a:xfrm>
              <a:custGeom>
                <a:avLst/>
                <a:gdLst/>
                <a:ahLst/>
                <a:cxnLst/>
                <a:rect l="l" t="t" r="r" b="b"/>
                <a:pathLst>
                  <a:path w="740" h="1706" extrusionOk="0">
                    <a:moveTo>
                      <a:pt x="696" y="1"/>
                    </a:moveTo>
                    <a:cubicBezTo>
                      <a:pt x="686" y="1"/>
                      <a:pt x="677" y="5"/>
                      <a:pt x="668" y="16"/>
                    </a:cubicBezTo>
                    <a:cubicBezTo>
                      <a:pt x="301" y="434"/>
                      <a:pt x="37" y="1123"/>
                      <a:pt x="1" y="1673"/>
                    </a:cubicBezTo>
                    <a:cubicBezTo>
                      <a:pt x="1" y="1694"/>
                      <a:pt x="18" y="1705"/>
                      <a:pt x="37" y="1705"/>
                    </a:cubicBezTo>
                    <a:cubicBezTo>
                      <a:pt x="51" y="1705"/>
                      <a:pt x="65" y="1700"/>
                      <a:pt x="74" y="1687"/>
                    </a:cubicBezTo>
                    <a:cubicBezTo>
                      <a:pt x="206" y="1445"/>
                      <a:pt x="323" y="1189"/>
                      <a:pt x="419" y="932"/>
                    </a:cubicBezTo>
                    <a:cubicBezTo>
                      <a:pt x="536" y="639"/>
                      <a:pt x="675" y="360"/>
                      <a:pt x="734" y="52"/>
                    </a:cubicBezTo>
                    <a:cubicBezTo>
                      <a:pt x="739" y="26"/>
                      <a:pt x="719" y="1"/>
                      <a:pt x="696" y="1"/>
                    </a:cubicBezTo>
                    <a:close/>
                  </a:path>
                </a:pathLst>
              </a:custGeom>
              <a:solidFill>
                <a:srgbClr val="C778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6" name="Google Shape;2346;p52"/>
              <p:cNvSpPr/>
              <p:nvPr/>
            </p:nvSpPr>
            <p:spPr>
              <a:xfrm>
                <a:off x="1460525" y="2734400"/>
                <a:ext cx="18500" cy="42650"/>
              </a:xfrm>
              <a:custGeom>
                <a:avLst/>
                <a:gdLst/>
                <a:ahLst/>
                <a:cxnLst/>
                <a:rect l="l" t="t" r="r" b="b"/>
                <a:pathLst>
                  <a:path w="740" h="1706" extrusionOk="0">
                    <a:moveTo>
                      <a:pt x="696" y="1"/>
                    </a:moveTo>
                    <a:cubicBezTo>
                      <a:pt x="686" y="1"/>
                      <a:pt x="677" y="5"/>
                      <a:pt x="668" y="16"/>
                    </a:cubicBezTo>
                    <a:cubicBezTo>
                      <a:pt x="301" y="434"/>
                      <a:pt x="37" y="1123"/>
                      <a:pt x="1" y="1673"/>
                    </a:cubicBezTo>
                    <a:cubicBezTo>
                      <a:pt x="1" y="1694"/>
                      <a:pt x="18" y="1705"/>
                      <a:pt x="37" y="1705"/>
                    </a:cubicBezTo>
                    <a:cubicBezTo>
                      <a:pt x="51" y="1705"/>
                      <a:pt x="65" y="1700"/>
                      <a:pt x="74" y="1687"/>
                    </a:cubicBezTo>
                    <a:cubicBezTo>
                      <a:pt x="206" y="1445"/>
                      <a:pt x="323" y="1189"/>
                      <a:pt x="419" y="932"/>
                    </a:cubicBezTo>
                    <a:cubicBezTo>
                      <a:pt x="536" y="639"/>
                      <a:pt x="675" y="360"/>
                      <a:pt x="734" y="52"/>
                    </a:cubicBezTo>
                    <a:cubicBezTo>
                      <a:pt x="739" y="26"/>
                      <a:pt x="719" y="1"/>
                      <a:pt x="69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7" name="Google Shape;2347;p52"/>
              <p:cNvSpPr/>
              <p:nvPr/>
            </p:nvSpPr>
            <p:spPr>
              <a:xfrm>
                <a:off x="1355675" y="2718275"/>
                <a:ext cx="46050" cy="15075"/>
              </a:xfrm>
              <a:custGeom>
                <a:avLst/>
                <a:gdLst/>
                <a:ahLst/>
                <a:cxnLst/>
                <a:rect l="l" t="t" r="r" b="b"/>
                <a:pathLst>
                  <a:path w="1842" h="603" extrusionOk="0">
                    <a:moveTo>
                      <a:pt x="1476" y="0"/>
                    </a:moveTo>
                    <a:cubicBezTo>
                      <a:pt x="941" y="0"/>
                      <a:pt x="237" y="117"/>
                      <a:pt x="16" y="565"/>
                    </a:cubicBezTo>
                    <a:cubicBezTo>
                      <a:pt x="1" y="580"/>
                      <a:pt x="23" y="602"/>
                      <a:pt x="45" y="602"/>
                    </a:cubicBezTo>
                    <a:cubicBezTo>
                      <a:pt x="316" y="558"/>
                      <a:pt x="580" y="382"/>
                      <a:pt x="851" y="309"/>
                    </a:cubicBezTo>
                    <a:cubicBezTo>
                      <a:pt x="1174" y="214"/>
                      <a:pt x="1497" y="170"/>
                      <a:pt x="1812" y="67"/>
                    </a:cubicBezTo>
                    <a:cubicBezTo>
                      <a:pt x="1839" y="60"/>
                      <a:pt x="1841" y="15"/>
                      <a:pt x="1811" y="15"/>
                    </a:cubicBezTo>
                    <a:cubicBezTo>
                      <a:pt x="1809" y="15"/>
                      <a:pt x="1807" y="15"/>
                      <a:pt x="1805" y="16"/>
                    </a:cubicBezTo>
                    <a:cubicBezTo>
                      <a:pt x="1709" y="6"/>
                      <a:pt x="1596" y="0"/>
                      <a:pt x="147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8" name="Google Shape;2348;p52"/>
              <p:cNvSpPr/>
              <p:nvPr/>
            </p:nvSpPr>
            <p:spPr>
              <a:xfrm>
                <a:off x="1407650" y="2733125"/>
                <a:ext cx="58775" cy="19500"/>
              </a:xfrm>
              <a:custGeom>
                <a:avLst/>
                <a:gdLst/>
                <a:ahLst/>
                <a:cxnLst/>
                <a:rect l="l" t="t" r="r" b="b"/>
                <a:pathLst>
                  <a:path w="2351" h="780" extrusionOk="0">
                    <a:moveTo>
                      <a:pt x="1208" y="0"/>
                    </a:moveTo>
                    <a:cubicBezTo>
                      <a:pt x="1200" y="0"/>
                      <a:pt x="1192" y="0"/>
                      <a:pt x="1185" y="1"/>
                    </a:cubicBezTo>
                    <a:cubicBezTo>
                      <a:pt x="1009" y="15"/>
                      <a:pt x="825" y="155"/>
                      <a:pt x="679" y="235"/>
                    </a:cubicBezTo>
                    <a:cubicBezTo>
                      <a:pt x="451" y="345"/>
                      <a:pt x="246" y="477"/>
                      <a:pt x="48" y="631"/>
                    </a:cubicBezTo>
                    <a:cubicBezTo>
                      <a:pt x="0" y="693"/>
                      <a:pt x="42" y="779"/>
                      <a:pt x="118" y="779"/>
                    </a:cubicBezTo>
                    <a:cubicBezTo>
                      <a:pt x="124" y="779"/>
                      <a:pt x="130" y="779"/>
                      <a:pt x="136" y="778"/>
                    </a:cubicBezTo>
                    <a:cubicBezTo>
                      <a:pt x="518" y="634"/>
                      <a:pt x="921" y="242"/>
                      <a:pt x="1345" y="242"/>
                    </a:cubicBezTo>
                    <a:cubicBezTo>
                      <a:pt x="1353" y="242"/>
                      <a:pt x="1360" y="242"/>
                      <a:pt x="1368" y="243"/>
                    </a:cubicBezTo>
                    <a:cubicBezTo>
                      <a:pt x="1636" y="248"/>
                      <a:pt x="1842" y="343"/>
                      <a:pt x="2087" y="343"/>
                    </a:cubicBezTo>
                    <a:cubicBezTo>
                      <a:pt x="2156" y="343"/>
                      <a:pt x="2229" y="335"/>
                      <a:pt x="2306" y="316"/>
                    </a:cubicBezTo>
                    <a:cubicBezTo>
                      <a:pt x="2350" y="301"/>
                      <a:pt x="2350" y="243"/>
                      <a:pt x="2306" y="235"/>
                    </a:cubicBezTo>
                    <a:cubicBezTo>
                      <a:pt x="2064" y="140"/>
                      <a:pt x="1822" y="147"/>
                      <a:pt x="1566" y="81"/>
                    </a:cubicBezTo>
                    <a:cubicBezTo>
                      <a:pt x="1448" y="54"/>
                      <a:pt x="1331" y="0"/>
                      <a:pt x="12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9" name="Google Shape;2349;p52"/>
              <p:cNvSpPr/>
              <p:nvPr/>
            </p:nvSpPr>
            <p:spPr>
              <a:xfrm>
                <a:off x="1475375" y="2731675"/>
                <a:ext cx="55925" cy="33925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1357" extrusionOk="0">
                    <a:moveTo>
                      <a:pt x="2200" y="0"/>
                    </a:moveTo>
                    <a:cubicBezTo>
                      <a:pt x="1614" y="15"/>
                      <a:pt x="1042" y="103"/>
                      <a:pt x="455" y="139"/>
                    </a:cubicBezTo>
                    <a:cubicBezTo>
                      <a:pt x="397" y="139"/>
                      <a:pt x="353" y="176"/>
                      <a:pt x="331" y="235"/>
                    </a:cubicBezTo>
                    <a:cubicBezTo>
                      <a:pt x="228" y="594"/>
                      <a:pt x="15" y="968"/>
                      <a:pt x="1" y="1334"/>
                    </a:cubicBezTo>
                    <a:cubicBezTo>
                      <a:pt x="5" y="1349"/>
                      <a:pt x="13" y="1357"/>
                      <a:pt x="22" y="1357"/>
                    </a:cubicBezTo>
                    <a:cubicBezTo>
                      <a:pt x="27" y="1357"/>
                      <a:pt x="32" y="1354"/>
                      <a:pt x="37" y="1349"/>
                    </a:cubicBezTo>
                    <a:cubicBezTo>
                      <a:pt x="313" y="1127"/>
                      <a:pt x="441" y="731"/>
                      <a:pt x="551" y="390"/>
                    </a:cubicBezTo>
                    <a:lnTo>
                      <a:pt x="551" y="390"/>
                    </a:lnTo>
                    <a:cubicBezTo>
                      <a:pt x="1125" y="352"/>
                      <a:pt x="1673" y="281"/>
                      <a:pt x="2207" y="59"/>
                    </a:cubicBezTo>
                    <a:cubicBezTo>
                      <a:pt x="2237" y="44"/>
                      <a:pt x="2237" y="0"/>
                      <a:pt x="220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0" name="Google Shape;2350;p52"/>
              <p:cNvSpPr/>
              <p:nvPr/>
            </p:nvSpPr>
            <p:spPr>
              <a:xfrm>
                <a:off x="1396200" y="2626875"/>
                <a:ext cx="151425" cy="108850"/>
              </a:xfrm>
              <a:custGeom>
                <a:avLst/>
                <a:gdLst/>
                <a:ahLst/>
                <a:cxnLst/>
                <a:rect l="l" t="t" r="r" b="b"/>
                <a:pathLst>
                  <a:path w="6057" h="4354" extrusionOk="0">
                    <a:moveTo>
                      <a:pt x="2855" y="0"/>
                    </a:moveTo>
                    <a:cubicBezTo>
                      <a:pt x="1423" y="0"/>
                      <a:pt x="239" y="781"/>
                      <a:pt x="125" y="1875"/>
                    </a:cubicBezTo>
                    <a:cubicBezTo>
                      <a:pt x="0" y="3063"/>
                      <a:pt x="1203" y="4163"/>
                      <a:pt x="2801" y="4331"/>
                    </a:cubicBezTo>
                    <a:cubicBezTo>
                      <a:pt x="2941" y="4346"/>
                      <a:pt x="3079" y="4353"/>
                      <a:pt x="3215" y="4353"/>
                    </a:cubicBezTo>
                    <a:cubicBezTo>
                      <a:pt x="4641" y="4353"/>
                      <a:pt x="5818" y="3568"/>
                      <a:pt x="5932" y="2484"/>
                    </a:cubicBezTo>
                    <a:cubicBezTo>
                      <a:pt x="6056" y="1289"/>
                      <a:pt x="4854" y="189"/>
                      <a:pt x="3256" y="20"/>
                    </a:cubicBezTo>
                    <a:cubicBezTo>
                      <a:pt x="3120" y="7"/>
                      <a:pt x="2986" y="0"/>
                      <a:pt x="285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1" name="Google Shape;2351;p52"/>
              <p:cNvSpPr/>
              <p:nvPr/>
            </p:nvSpPr>
            <p:spPr>
              <a:xfrm>
                <a:off x="1396200" y="2626875"/>
                <a:ext cx="151425" cy="108850"/>
              </a:xfrm>
              <a:custGeom>
                <a:avLst/>
                <a:gdLst/>
                <a:ahLst/>
                <a:cxnLst/>
                <a:rect l="l" t="t" r="r" b="b"/>
                <a:pathLst>
                  <a:path w="6057" h="4354" extrusionOk="0">
                    <a:moveTo>
                      <a:pt x="2855" y="0"/>
                    </a:moveTo>
                    <a:cubicBezTo>
                      <a:pt x="1423" y="0"/>
                      <a:pt x="239" y="781"/>
                      <a:pt x="125" y="1875"/>
                    </a:cubicBezTo>
                    <a:cubicBezTo>
                      <a:pt x="0" y="3063"/>
                      <a:pt x="1203" y="4163"/>
                      <a:pt x="2801" y="4331"/>
                    </a:cubicBezTo>
                    <a:cubicBezTo>
                      <a:pt x="2941" y="4346"/>
                      <a:pt x="3079" y="4353"/>
                      <a:pt x="3215" y="4353"/>
                    </a:cubicBezTo>
                    <a:cubicBezTo>
                      <a:pt x="4641" y="4353"/>
                      <a:pt x="5818" y="3568"/>
                      <a:pt x="5932" y="2484"/>
                    </a:cubicBezTo>
                    <a:cubicBezTo>
                      <a:pt x="6056" y="1289"/>
                      <a:pt x="4854" y="189"/>
                      <a:pt x="3256" y="20"/>
                    </a:cubicBezTo>
                    <a:cubicBezTo>
                      <a:pt x="3120" y="7"/>
                      <a:pt x="2986" y="0"/>
                      <a:pt x="285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2" name="Google Shape;2352;p52"/>
              <p:cNvSpPr/>
              <p:nvPr/>
            </p:nvSpPr>
            <p:spPr>
              <a:xfrm>
                <a:off x="1398200" y="2627925"/>
                <a:ext cx="140075" cy="97850"/>
              </a:xfrm>
              <a:custGeom>
                <a:avLst/>
                <a:gdLst/>
                <a:ahLst/>
                <a:cxnLst/>
                <a:rect l="l" t="t" r="r" b="b"/>
                <a:pathLst>
                  <a:path w="5603" h="3914" extrusionOk="0">
                    <a:moveTo>
                      <a:pt x="2601" y="0"/>
                    </a:moveTo>
                    <a:cubicBezTo>
                      <a:pt x="1291" y="0"/>
                      <a:pt x="218" y="700"/>
                      <a:pt x="118" y="1672"/>
                    </a:cubicBezTo>
                    <a:cubicBezTo>
                      <a:pt x="1" y="2742"/>
                      <a:pt x="1115" y="3732"/>
                      <a:pt x="2596" y="3893"/>
                    </a:cubicBezTo>
                    <a:cubicBezTo>
                      <a:pt x="2728" y="3907"/>
                      <a:pt x="2858" y="3914"/>
                      <a:pt x="2986" y="3914"/>
                    </a:cubicBezTo>
                    <a:cubicBezTo>
                      <a:pt x="4304" y="3914"/>
                      <a:pt x="5385" y="3212"/>
                      <a:pt x="5485" y="2237"/>
                    </a:cubicBezTo>
                    <a:cubicBezTo>
                      <a:pt x="5602" y="1166"/>
                      <a:pt x="4488" y="176"/>
                      <a:pt x="3007" y="22"/>
                    </a:cubicBezTo>
                    <a:cubicBezTo>
                      <a:pt x="2870" y="7"/>
                      <a:pt x="2734" y="0"/>
                      <a:pt x="260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3" name="Google Shape;2353;p52"/>
              <p:cNvSpPr/>
              <p:nvPr/>
            </p:nvSpPr>
            <p:spPr>
              <a:xfrm>
                <a:off x="1407750" y="2633375"/>
                <a:ext cx="107975" cy="77600"/>
              </a:xfrm>
              <a:custGeom>
                <a:avLst/>
                <a:gdLst/>
                <a:ahLst/>
                <a:cxnLst/>
                <a:rect l="l" t="t" r="r" b="b"/>
                <a:pathLst>
                  <a:path w="4319" h="3104" extrusionOk="0">
                    <a:moveTo>
                      <a:pt x="2022" y="0"/>
                    </a:moveTo>
                    <a:cubicBezTo>
                      <a:pt x="1010" y="0"/>
                      <a:pt x="175" y="562"/>
                      <a:pt x="88" y="1337"/>
                    </a:cubicBezTo>
                    <a:cubicBezTo>
                      <a:pt x="0" y="2187"/>
                      <a:pt x="858" y="2972"/>
                      <a:pt x="2002" y="3089"/>
                    </a:cubicBezTo>
                    <a:cubicBezTo>
                      <a:pt x="2100" y="3099"/>
                      <a:pt x="2197" y="3104"/>
                      <a:pt x="2292" y="3104"/>
                    </a:cubicBezTo>
                    <a:cubicBezTo>
                      <a:pt x="3310" y="3104"/>
                      <a:pt x="4150" y="2547"/>
                      <a:pt x="4231" y="1769"/>
                    </a:cubicBezTo>
                    <a:cubicBezTo>
                      <a:pt x="4319" y="919"/>
                      <a:pt x="3468" y="134"/>
                      <a:pt x="2324" y="17"/>
                    </a:cubicBezTo>
                    <a:cubicBezTo>
                      <a:pt x="2222" y="6"/>
                      <a:pt x="2121" y="0"/>
                      <a:pt x="202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4" name="Google Shape;2354;p52"/>
              <p:cNvSpPr/>
              <p:nvPr/>
            </p:nvSpPr>
            <p:spPr>
              <a:xfrm>
                <a:off x="1416000" y="2639200"/>
                <a:ext cx="7167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867" h="2061" extrusionOk="0">
                    <a:moveTo>
                      <a:pt x="1345" y="1"/>
                    </a:moveTo>
                    <a:cubicBezTo>
                      <a:pt x="673" y="1"/>
                      <a:pt x="112" y="376"/>
                      <a:pt x="59" y="891"/>
                    </a:cubicBezTo>
                    <a:cubicBezTo>
                      <a:pt x="0" y="1448"/>
                      <a:pt x="572" y="1969"/>
                      <a:pt x="1327" y="2049"/>
                    </a:cubicBezTo>
                    <a:cubicBezTo>
                      <a:pt x="1395" y="2057"/>
                      <a:pt x="1461" y="2060"/>
                      <a:pt x="1527" y="2060"/>
                    </a:cubicBezTo>
                    <a:cubicBezTo>
                      <a:pt x="2202" y="2060"/>
                      <a:pt x="2755" y="1692"/>
                      <a:pt x="2808" y="1177"/>
                    </a:cubicBezTo>
                    <a:cubicBezTo>
                      <a:pt x="2867" y="612"/>
                      <a:pt x="2302" y="92"/>
                      <a:pt x="1540" y="11"/>
                    </a:cubicBezTo>
                    <a:cubicBezTo>
                      <a:pt x="1474" y="4"/>
                      <a:pt x="1409" y="1"/>
                      <a:pt x="134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5" name="Google Shape;2355;p52"/>
              <p:cNvSpPr/>
              <p:nvPr/>
            </p:nvSpPr>
            <p:spPr>
              <a:xfrm>
                <a:off x="1499025" y="2664700"/>
                <a:ext cx="35575" cy="42675"/>
              </a:xfrm>
              <a:custGeom>
                <a:avLst/>
                <a:gdLst/>
                <a:ahLst/>
                <a:cxnLst/>
                <a:rect l="l" t="t" r="r" b="b"/>
                <a:pathLst>
                  <a:path w="1423" h="1707" extrusionOk="0">
                    <a:moveTo>
                      <a:pt x="746" y="0"/>
                    </a:moveTo>
                    <a:cubicBezTo>
                      <a:pt x="401" y="0"/>
                      <a:pt x="93" y="334"/>
                      <a:pt x="44" y="787"/>
                    </a:cubicBezTo>
                    <a:cubicBezTo>
                      <a:pt x="0" y="1257"/>
                      <a:pt x="257" y="1667"/>
                      <a:pt x="624" y="1704"/>
                    </a:cubicBezTo>
                    <a:cubicBezTo>
                      <a:pt x="642" y="1706"/>
                      <a:pt x="659" y="1707"/>
                      <a:pt x="677" y="1707"/>
                    </a:cubicBezTo>
                    <a:cubicBezTo>
                      <a:pt x="1022" y="1707"/>
                      <a:pt x="1330" y="1373"/>
                      <a:pt x="1371" y="927"/>
                    </a:cubicBezTo>
                    <a:cubicBezTo>
                      <a:pt x="1423" y="450"/>
                      <a:pt x="1166" y="40"/>
                      <a:pt x="800" y="3"/>
                    </a:cubicBezTo>
                    <a:cubicBezTo>
                      <a:pt x="782" y="1"/>
                      <a:pt x="764" y="0"/>
                      <a:pt x="746" y="0"/>
                    </a:cubicBezTo>
                    <a:close/>
                  </a:path>
                </a:pathLst>
              </a:custGeom>
              <a:solidFill>
                <a:srgbClr val="8BA1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6" name="Google Shape;2356;p52"/>
              <p:cNvSpPr/>
              <p:nvPr/>
            </p:nvSpPr>
            <p:spPr>
              <a:xfrm>
                <a:off x="1499025" y="2664700"/>
                <a:ext cx="35575" cy="42675"/>
              </a:xfrm>
              <a:custGeom>
                <a:avLst/>
                <a:gdLst/>
                <a:ahLst/>
                <a:cxnLst/>
                <a:rect l="l" t="t" r="r" b="b"/>
                <a:pathLst>
                  <a:path w="1423" h="1707" extrusionOk="0">
                    <a:moveTo>
                      <a:pt x="746" y="0"/>
                    </a:moveTo>
                    <a:cubicBezTo>
                      <a:pt x="401" y="0"/>
                      <a:pt x="93" y="334"/>
                      <a:pt x="44" y="787"/>
                    </a:cubicBezTo>
                    <a:cubicBezTo>
                      <a:pt x="0" y="1257"/>
                      <a:pt x="257" y="1667"/>
                      <a:pt x="624" y="1704"/>
                    </a:cubicBezTo>
                    <a:cubicBezTo>
                      <a:pt x="642" y="1706"/>
                      <a:pt x="659" y="1707"/>
                      <a:pt x="677" y="1707"/>
                    </a:cubicBezTo>
                    <a:cubicBezTo>
                      <a:pt x="1022" y="1707"/>
                      <a:pt x="1330" y="1373"/>
                      <a:pt x="1371" y="927"/>
                    </a:cubicBezTo>
                    <a:cubicBezTo>
                      <a:pt x="1423" y="450"/>
                      <a:pt x="1166" y="40"/>
                      <a:pt x="800" y="3"/>
                    </a:cubicBezTo>
                    <a:cubicBezTo>
                      <a:pt x="782" y="1"/>
                      <a:pt x="764" y="0"/>
                      <a:pt x="74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7" name="Google Shape;2357;p52"/>
              <p:cNvSpPr/>
              <p:nvPr/>
            </p:nvSpPr>
            <p:spPr>
              <a:xfrm>
                <a:off x="1490400" y="2677000"/>
                <a:ext cx="22750" cy="38000"/>
              </a:xfrm>
              <a:custGeom>
                <a:avLst/>
                <a:gdLst/>
                <a:ahLst/>
                <a:cxnLst/>
                <a:rect l="l" t="t" r="r" b="b"/>
                <a:pathLst>
                  <a:path w="910" h="1520" extrusionOk="0">
                    <a:moveTo>
                      <a:pt x="243" y="1"/>
                    </a:moveTo>
                    <a:cubicBezTo>
                      <a:pt x="222" y="1"/>
                      <a:pt x="200" y="11"/>
                      <a:pt x="191" y="32"/>
                    </a:cubicBezTo>
                    <a:cubicBezTo>
                      <a:pt x="1" y="545"/>
                      <a:pt x="162" y="1520"/>
                      <a:pt x="859" y="1520"/>
                    </a:cubicBezTo>
                    <a:cubicBezTo>
                      <a:pt x="888" y="1520"/>
                      <a:pt x="910" y="1476"/>
                      <a:pt x="881" y="1461"/>
                    </a:cubicBezTo>
                    <a:cubicBezTo>
                      <a:pt x="426" y="1153"/>
                      <a:pt x="191" y="596"/>
                      <a:pt x="301" y="61"/>
                    </a:cubicBezTo>
                    <a:cubicBezTo>
                      <a:pt x="306" y="22"/>
                      <a:pt x="274" y="1"/>
                      <a:pt x="24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8" name="Google Shape;2358;p52"/>
              <p:cNvSpPr/>
              <p:nvPr/>
            </p:nvSpPr>
            <p:spPr>
              <a:xfrm>
                <a:off x="1281625" y="2713250"/>
                <a:ext cx="347200" cy="169350"/>
              </a:xfrm>
              <a:custGeom>
                <a:avLst/>
                <a:gdLst/>
                <a:ahLst/>
                <a:cxnLst/>
                <a:rect l="l" t="t" r="r" b="b"/>
                <a:pathLst>
                  <a:path w="13888" h="6774" extrusionOk="0">
                    <a:moveTo>
                      <a:pt x="284" y="0"/>
                    </a:moveTo>
                    <a:cubicBezTo>
                      <a:pt x="244" y="0"/>
                      <a:pt x="208" y="7"/>
                      <a:pt x="177" y="19"/>
                    </a:cubicBezTo>
                    <a:cubicBezTo>
                      <a:pt x="38" y="70"/>
                      <a:pt x="1" y="202"/>
                      <a:pt x="104" y="363"/>
                    </a:cubicBezTo>
                    <a:cubicBezTo>
                      <a:pt x="155" y="444"/>
                      <a:pt x="192" y="517"/>
                      <a:pt x="228" y="598"/>
                    </a:cubicBezTo>
                    <a:cubicBezTo>
                      <a:pt x="265" y="671"/>
                      <a:pt x="302" y="752"/>
                      <a:pt x="324" y="832"/>
                    </a:cubicBezTo>
                    <a:cubicBezTo>
                      <a:pt x="368" y="986"/>
                      <a:pt x="382" y="1104"/>
                      <a:pt x="412" y="1228"/>
                    </a:cubicBezTo>
                    <a:cubicBezTo>
                      <a:pt x="463" y="1470"/>
                      <a:pt x="536" y="1712"/>
                      <a:pt x="624" y="1954"/>
                    </a:cubicBezTo>
                    <a:cubicBezTo>
                      <a:pt x="815" y="2431"/>
                      <a:pt x="1071" y="2885"/>
                      <a:pt x="1394" y="3289"/>
                    </a:cubicBezTo>
                    <a:cubicBezTo>
                      <a:pt x="1519" y="3457"/>
                      <a:pt x="1658" y="3611"/>
                      <a:pt x="1797" y="3765"/>
                    </a:cubicBezTo>
                    <a:cubicBezTo>
                      <a:pt x="1937" y="3919"/>
                      <a:pt x="2091" y="4058"/>
                      <a:pt x="2252" y="4198"/>
                    </a:cubicBezTo>
                    <a:cubicBezTo>
                      <a:pt x="2574" y="4476"/>
                      <a:pt x="2919" y="4733"/>
                      <a:pt x="3278" y="4953"/>
                    </a:cubicBezTo>
                    <a:cubicBezTo>
                      <a:pt x="4019" y="5415"/>
                      <a:pt x="4811" y="5781"/>
                      <a:pt x="5639" y="6053"/>
                    </a:cubicBezTo>
                    <a:cubicBezTo>
                      <a:pt x="6482" y="6353"/>
                      <a:pt x="7355" y="6573"/>
                      <a:pt x="8242" y="6698"/>
                    </a:cubicBezTo>
                    <a:cubicBezTo>
                      <a:pt x="8674" y="6748"/>
                      <a:pt x="9109" y="6773"/>
                      <a:pt x="9544" y="6773"/>
                    </a:cubicBezTo>
                    <a:cubicBezTo>
                      <a:pt x="10377" y="6773"/>
                      <a:pt x="11211" y="6680"/>
                      <a:pt x="12025" y="6493"/>
                    </a:cubicBezTo>
                    <a:cubicBezTo>
                      <a:pt x="12612" y="6368"/>
                      <a:pt x="13227" y="6170"/>
                      <a:pt x="13579" y="5701"/>
                    </a:cubicBezTo>
                    <a:cubicBezTo>
                      <a:pt x="13887" y="5275"/>
                      <a:pt x="13851" y="4601"/>
                      <a:pt x="13499" y="4278"/>
                    </a:cubicBezTo>
                    <a:cubicBezTo>
                      <a:pt x="13469" y="4242"/>
                      <a:pt x="13440" y="4212"/>
                      <a:pt x="13411" y="4183"/>
                    </a:cubicBezTo>
                    <a:cubicBezTo>
                      <a:pt x="13105" y="3907"/>
                      <a:pt x="12723" y="3834"/>
                      <a:pt x="12339" y="3834"/>
                    </a:cubicBezTo>
                    <a:cubicBezTo>
                      <a:pt x="12161" y="3834"/>
                      <a:pt x="11984" y="3849"/>
                      <a:pt x="11812" y="3868"/>
                    </a:cubicBezTo>
                    <a:cubicBezTo>
                      <a:pt x="10625" y="3992"/>
                      <a:pt x="9459" y="4154"/>
                      <a:pt x="8264" y="4242"/>
                    </a:cubicBezTo>
                    <a:cubicBezTo>
                      <a:pt x="7885" y="4270"/>
                      <a:pt x="7506" y="4286"/>
                      <a:pt x="7130" y="4286"/>
                    </a:cubicBezTo>
                    <a:cubicBezTo>
                      <a:pt x="6923" y="4286"/>
                      <a:pt x="6717" y="4281"/>
                      <a:pt x="6512" y="4271"/>
                    </a:cubicBezTo>
                    <a:cubicBezTo>
                      <a:pt x="5940" y="4242"/>
                      <a:pt x="5368" y="4139"/>
                      <a:pt x="4825" y="3970"/>
                    </a:cubicBezTo>
                    <a:cubicBezTo>
                      <a:pt x="3945" y="3684"/>
                      <a:pt x="3132" y="3223"/>
                      <a:pt x="2450" y="2592"/>
                    </a:cubicBezTo>
                    <a:cubicBezTo>
                      <a:pt x="2098" y="2284"/>
                      <a:pt x="1790" y="1932"/>
                      <a:pt x="1511" y="1551"/>
                    </a:cubicBezTo>
                    <a:cubicBezTo>
                      <a:pt x="1445" y="1463"/>
                      <a:pt x="1379" y="1360"/>
                      <a:pt x="1313" y="1265"/>
                    </a:cubicBezTo>
                    <a:cubicBezTo>
                      <a:pt x="1247" y="1162"/>
                      <a:pt x="1196" y="1060"/>
                      <a:pt x="1130" y="964"/>
                    </a:cubicBezTo>
                    <a:cubicBezTo>
                      <a:pt x="1071" y="862"/>
                      <a:pt x="1020" y="752"/>
                      <a:pt x="969" y="649"/>
                    </a:cubicBezTo>
                    <a:cubicBezTo>
                      <a:pt x="939" y="598"/>
                      <a:pt x="917" y="554"/>
                      <a:pt x="873" y="480"/>
                    </a:cubicBezTo>
                    <a:cubicBezTo>
                      <a:pt x="829" y="400"/>
                      <a:pt x="771" y="312"/>
                      <a:pt x="712" y="239"/>
                    </a:cubicBezTo>
                    <a:cubicBezTo>
                      <a:pt x="583" y="70"/>
                      <a:pt x="414" y="0"/>
                      <a:pt x="28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9" name="Google Shape;2359;p52"/>
              <p:cNvSpPr/>
              <p:nvPr/>
            </p:nvSpPr>
            <p:spPr>
              <a:xfrm>
                <a:off x="1283275" y="2715300"/>
                <a:ext cx="347375" cy="160675"/>
              </a:xfrm>
              <a:custGeom>
                <a:avLst/>
                <a:gdLst/>
                <a:ahLst/>
                <a:cxnLst/>
                <a:rect l="l" t="t" r="r" b="b"/>
                <a:pathLst>
                  <a:path w="13895" h="6427" extrusionOk="0">
                    <a:moveTo>
                      <a:pt x="177" y="1"/>
                    </a:moveTo>
                    <a:cubicBezTo>
                      <a:pt x="167" y="1"/>
                      <a:pt x="157" y="1"/>
                      <a:pt x="148" y="3"/>
                    </a:cubicBezTo>
                    <a:cubicBezTo>
                      <a:pt x="23" y="17"/>
                      <a:pt x="1" y="105"/>
                      <a:pt x="118" y="259"/>
                    </a:cubicBezTo>
                    <a:cubicBezTo>
                      <a:pt x="162" y="318"/>
                      <a:pt x="206" y="376"/>
                      <a:pt x="243" y="442"/>
                    </a:cubicBezTo>
                    <a:lnTo>
                      <a:pt x="302" y="538"/>
                    </a:lnTo>
                    <a:cubicBezTo>
                      <a:pt x="316" y="567"/>
                      <a:pt x="331" y="604"/>
                      <a:pt x="346" y="626"/>
                    </a:cubicBezTo>
                    <a:cubicBezTo>
                      <a:pt x="390" y="728"/>
                      <a:pt x="426" y="831"/>
                      <a:pt x="456" y="941"/>
                    </a:cubicBezTo>
                    <a:cubicBezTo>
                      <a:pt x="514" y="1132"/>
                      <a:pt x="587" y="1315"/>
                      <a:pt x="668" y="1498"/>
                    </a:cubicBezTo>
                    <a:cubicBezTo>
                      <a:pt x="697" y="1484"/>
                      <a:pt x="727" y="1469"/>
                      <a:pt x="763" y="1454"/>
                    </a:cubicBezTo>
                    <a:cubicBezTo>
                      <a:pt x="801" y="1444"/>
                      <a:pt x="835" y="1437"/>
                      <a:pt x="870" y="1437"/>
                    </a:cubicBezTo>
                    <a:cubicBezTo>
                      <a:pt x="883" y="1437"/>
                      <a:pt x="896" y="1438"/>
                      <a:pt x="910" y="1440"/>
                    </a:cubicBezTo>
                    <a:cubicBezTo>
                      <a:pt x="917" y="1440"/>
                      <a:pt x="932" y="1447"/>
                      <a:pt x="947" y="1447"/>
                    </a:cubicBezTo>
                    <a:lnTo>
                      <a:pt x="954" y="1447"/>
                    </a:lnTo>
                    <a:cubicBezTo>
                      <a:pt x="954" y="1447"/>
                      <a:pt x="939" y="1462"/>
                      <a:pt x="917" y="1484"/>
                    </a:cubicBezTo>
                    <a:cubicBezTo>
                      <a:pt x="881" y="1506"/>
                      <a:pt x="851" y="1535"/>
                      <a:pt x="822" y="1564"/>
                    </a:cubicBezTo>
                    <a:cubicBezTo>
                      <a:pt x="793" y="1594"/>
                      <a:pt x="771" y="1630"/>
                      <a:pt x="741" y="1667"/>
                    </a:cubicBezTo>
                    <a:cubicBezTo>
                      <a:pt x="954" y="2121"/>
                      <a:pt x="1225" y="2554"/>
                      <a:pt x="1548" y="2950"/>
                    </a:cubicBezTo>
                    <a:cubicBezTo>
                      <a:pt x="1673" y="3104"/>
                      <a:pt x="1805" y="3251"/>
                      <a:pt x="1944" y="3397"/>
                    </a:cubicBezTo>
                    <a:cubicBezTo>
                      <a:pt x="2083" y="3551"/>
                      <a:pt x="2230" y="3690"/>
                      <a:pt x="2384" y="3822"/>
                    </a:cubicBezTo>
                    <a:cubicBezTo>
                      <a:pt x="2692" y="4094"/>
                      <a:pt x="3014" y="4343"/>
                      <a:pt x="3359" y="4570"/>
                    </a:cubicBezTo>
                    <a:cubicBezTo>
                      <a:pt x="3711" y="4805"/>
                      <a:pt x="4070" y="5010"/>
                      <a:pt x="4451" y="5193"/>
                    </a:cubicBezTo>
                    <a:lnTo>
                      <a:pt x="4737" y="5325"/>
                    </a:lnTo>
                    <a:cubicBezTo>
                      <a:pt x="4825" y="5377"/>
                      <a:pt x="4928" y="5413"/>
                      <a:pt x="5023" y="5450"/>
                    </a:cubicBezTo>
                    <a:cubicBezTo>
                      <a:pt x="5221" y="5538"/>
                      <a:pt x="5419" y="5611"/>
                      <a:pt x="5617" y="5685"/>
                    </a:cubicBezTo>
                    <a:cubicBezTo>
                      <a:pt x="6424" y="5978"/>
                      <a:pt x="7259" y="6183"/>
                      <a:pt x="8103" y="6308"/>
                    </a:cubicBezTo>
                    <a:cubicBezTo>
                      <a:pt x="8088" y="6125"/>
                      <a:pt x="8103" y="5934"/>
                      <a:pt x="8132" y="5751"/>
                    </a:cubicBezTo>
                    <a:cubicBezTo>
                      <a:pt x="8154" y="5655"/>
                      <a:pt x="8176" y="5560"/>
                      <a:pt x="8213" y="5472"/>
                    </a:cubicBezTo>
                    <a:cubicBezTo>
                      <a:pt x="8213" y="5472"/>
                      <a:pt x="8220" y="5501"/>
                      <a:pt x="8227" y="5553"/>
                    </a:cubicBezTo>
                    <a:cubicBezTo>
                      <a:pt x="8242" y="5604"/>
                      <a:pt x="8257" y="5670"/>
                      <a:pt x="8271" y="5751"/>
                    </a:cubicBezTo>
                    <a:cubicBezTo>
                      <a:pt x="8301" y="5919"/>
                      <a:pt x="8322" y="6132"/>
                      <a:pt x="8352" y="6345"/>
                    </a:cubicBezTo>
                    <a:cubicBezTo>
                      <a:pt x="8513" y="6359"/>
                      <a:pt x="8682" y="6381"/>
                      <a:pt x="8850" y="6389"/>
                    </a:cubicBezTo>
                    <a:cubicBezTo>
                      <a:pt x="8843" y="6359"/>
                      <a:pt x="8828" y="6323"/>
                      <a:pt x="8821" y="6293"/>
                    </a:cubicBezTo>
                    <a:cubicBezTo>
                      <a:pt x="8814" y="6220"/>
                      <a:pt x="8806" y="6147"/>
                      <a:pt x="8799" y="6081"/>
                    </a:cubicBezTo>
                    <a:cubicBezTo>
                      <a:pt x="8792" y="6007"/>
                      <a:pt x="8792" y="5941"/>
                      <a:pt x="8799" y="5868"/>
                    </a:cubicBezTo>
                    <a:cubicBezTo>
                      <a:pt x="8799" y="5802"/>
                      <a:pt x="8814" y="5736"/>
                      <a:pt x="8821" y="5677"/>
                    </a:cubicBezTo>
                    <a:cubicBezTo>
                      <a:pt x="8836" y="5619"/>
                      <a:pt x="8850" y="5560"/>
                      <a:pt x="8865" y="5509"/>
                    </a:cubicBezTo>
                    <a:cubicBezTo>
                      <a:pt x="8887" y="5421"/>
                      <a:pt x="8931" y="5347"/>
                      <a:pt x="8990" y="5274"/>
                    </a:cubicBezTo>
                    <a:cubicBezTo>
                      <a:pt x="9004" y="5259"/>
                      <a:pt x="9019" y="5237"/>
                      <a:pt x="9034" y="5223"/>
                    </a:cubicBezTo>
                    <a:lnTo>
                      <a:pt x="9056" y="5208"/>
                    </a:lnTo>
                    <a:lnTo>
                      <a:pt x="9056" y="5208"/>
                    </a:lnTo>
                    <a:cubicBezTo>
                      <a:pt x="9041" y="5237"/>
                      <a:pt x="9034" y="5267"/>
                      <a:pt x="9026" y="5303"/>
                    </a:cubicBezTo>
                    <a:cubicBezTo>
                      <a:pt x="9004" y="5377"/>
                      <a:pt x="8997" y="5457"/>
                      <a:pt x="8997" y="5538"/>
                    </a:cubicBezTo>
                    <a:lnTo>
                      <a:pt x="8997" y="5699"/>
                    </a:lnTo>
                    <a:cubicBezTo>
                      <a:pt x="8997" y="5758"/>
                      <a:pt x="8997" y="5809"/>
                      <a:pt x="9004" y="5868"/>
                    </a:cubicBezTo>
                    <a:cubicBezTo>
                      <a:pt x="9019" y="6000"/>
                      <a:pt x="9034" y="6125"/>
                      <a:pt x="9056" y="6249"/>
                    </a:cubicBezTo>
                    <a:cubicBezTo>
                      <a:pt x="9070" y="6301"/>
                      <a:pt x="9078" y="6352"/>
                      <a:pt x="9092" y="6411"/>
                    </a:cubicBezTo>
                    <a:cubicBezTo>
                      <a:pt x="9310" y="6421"/>
                      <a:pt x="9526" y="6426"/>
                      <a:pt x="9742" y="6426"/>
                    </a:cubicBezTo>
                    <a:cubicBezTo>
                      <a:pt x="9992" y="6426"/>
                      <a:pt x="10241" y="6419"/>
                      <a:pt x="10493" y="6403"/>
                    </a:cubicBezTo>
                    <a:cubicBezTo>
                      <a:pt x="10962" y="6374"/>
                      <a:pt x="11424" y="6323"/>
                      <a:pt x="11893" y="6249"/>
                    </a:cubicBezTo>
                    <a:cubicBezTo>
                      <a:pt x="12472" y="6154"/>
                      <a:pt x="13095" y="6000"/>
                      <a:pt x="13491" y="5663"/>
                    </a:cubicBezTo>
                    <a:cubicBezTo>
                      <a:pt x="13843" y="5355"/>
                      <a:pt x="13895" y="4878"/>
                      <a:pt x="13572" y="4673"/>
                    </a:cubicBezTo>
                    <a:cubicBezTo>
                      <a:pt x="13550" y="4651"/>
                      <a:pt x="13521" y="4629"/>
                      <a:pt x="13499" y="4614"/>
                    </a:cubicBezTo>
                    <a:cubicBezTo>
                      <a:pt x="13254" y="4459"/>
                      <a:pt x="12924" y="4414"/>
                      <a:pt x="12576" y="4414"/>
                    </a:cubicBezTo>
                    <a:cubicBezTo>
                      <a:pt x="12349" y="4414"/>
                      <a:pt x="12116" y="4433"/>
                      <a:pt x="11893" y="4453"/>
                    </a:cubicBezTo>
                    <a:cubicBezTo>
                      <a:pt x="11592" y="4482"/>
                      <a:pt x="11285" y="4512"/>
                      <a:pt x="10977" y="4534"/>
                    </a:cubicBezTo>
                    <a:lnTo>
                      <a:pt x="10977" y="4556"/>
                    </a:lnTo>
                    <a:cubicBezTo>
                      <a:pt x="10977" y="4607"/>
                      <a:pt x="10969" y="4666"/>
                      <a:pt x="10969" y="4724"/>
                    </a:cubicBezTo>
                    <a:cubicBezTo>
                      <a:pt x="10962" y="4834"/>
                      <a:pt x="10955" y="4937"/>
                      <a:pt x="10955" y="5025"/>
                    </a:cubicBezTo>
                    <a:cubicBezTo>
                      <a:pt x="10947" y="5120"/>
                      <a:pt x="10940" y="5193"/>
                      <a:pt x="10940" y="5245"/>
                    </a:cubicBezTo>
                    <a:cubicBezTo>
                      <a:pt x="10933" y="5303"/>
                      <a:pt x="10933" y="5340"/>
                      <a:pt x="10933" y="5340"/>
                    </a:cubicBezTo>
                    <a:cubicBezTo>
                      <a:pt x="10933" y="5340"/>
                      <a:pt x="10918" y="5311"/>
                      <a:pt x="10896" y="5259"/>
                    </a:cubicBezTo>
                    <a:cubicBezTo>
                      <a:pt x="10867" y="5193"/>
                      <a:pt x="10837" y="5120"/>
                      <a:pt x="10823" y="5047"/>
                    </a:cubicBezTo>
                    <a:cubicBezTo>
                      <a:pt x="10793" y="4937"/>
                      <a:pt x="10779" y="4834"/>
                      <a:pt x="10771" y="4724"/>
                    </a:cubicBezTo>
                    <a:cubicBezTo>
                      <a:pt x="10771" y="4673"/>
                      <a:pt x="10764" y="4614"/>
                      <a:pt x="10764" y="4556"/>
                    </a:cubicBezTo>
                    <a:lnTo>
                      <a:pt x="10478" y="4578"/>
                    </a:lnTo>
                    <a:lnTo>
                      <a:pt x="10478" y="4761"/>
                    </a:lnTo>
                    <a:lnTo>
                      <a:pt x="10478" y="4908"/>
                    </a:lnTo>
                    <a:lnTo>
                      <a:pt x="10478" y="4966"/>
                    </a:lnTo>
                    <a:cubicBezTo>
                      <a:pt x="10478" y="4966"/>
                      <a:pt x="10463" y="4952"/>
                      <a:pt x="10441" y="4922"/>
                    </a:cubicBezTo>
                    <a:cubicBezTo>
                      <a:pt x="10412" y="4878"/>
                      <a:pt x="10383" y="4834"/>
                      <a:pt x="10361" y="4790"/>
                    </a:cubicBezTo>
                    <a:cubicBezTo>
                      <a:pt x="10331" y="4724"/>
                      <a:pt x="10309" y="4658"/>
                      <a:pt x="10302" y="4592"/>
                    </a:cubicBezTo>
                    <a:cubicBezTo>
                      <a:pt x="9620" y="4636"/>
                      <a:pt x="8938" y="4666"/>
                      <a:pt x="8257" y="4666"/>
                    </a:cubicBezTo>
                    <a:cubicBezTo>
                      <a:pt x="8214" y="4666"/>
                      <a:pt x="8172" y="4666"/>
                      <a:pt x="8130" y="4666"/>
                    </a:cubicBezTo>
                    <a:cubicBezTo>
                      <a:pt x="7505" y="4666"/>
                      <a:pt x="6881" y="4616"/>
                      <a:pt x="6262" y="4526"/>
                    </a:cubicBezTo>
                    <a:lnTo>
                      <a:pt x="6255" y="4541"/>
                    </a:lnTo>
                    <a:cubicBezTo>
                      <a:pt x="6218" y="4644"/>
                      <a:pt x="6189" y="4754"/>
                      <a:pt x="6160" y="4849"/>
                    </a:cubicBezTo>
                    <a:cubicBezTo>
                      <a:pt x="6145" y="4900"/>
                      <a:pt x="6130" y="4952"/>
                      <a:pt x="6123" y="4996"/>
                    </a:cubicBezTo>
                    <a:cubicBezTo>
                      <a:pt x="6108" y="5047"/>
                      <a:pt x="6101" y="5091"/>
                      <a:pt x="6086" y="5135"/>
                    </a:cubicBezTo>
                    <a:lnTo>
                      <a:pt x="6042" y="5340"/>
                    </a:lnTo>
                    <a:cubicBezTo>
                      <a:pt x="6035" y="5391"/>
                      <a:pt x="6028" y="5421"/>
                      <a:pt x="6028" y="5421"/>
                    </a:cubicBezTo>
                    <a:cubicBezTo>
                      <a:pt x="6028" y="5421"/>
                      <a:pt x="6013" y="5399"/>
                      <a:pt x="5998" y="5347"/>
                    </a:cubicBezTo>
                    <a:cubicBezTo>
                      <a:pt x="5991" y="5318"/>
                      <a:pt x="5984" y="5281"/>
                      <a:pt x="5976" y="5252"/>
                    </a:cubicBezTo>
                    <a:cubicBezTo>
                      <a:pt x="5969" y="5215"/>
                      <a:pt x="5962" y="5171"/>
                      <a:pt x="5962" y="5127"/>
                    </a:cubicBezTo>
                    <a:cubicBezTo>
                      <a:pt x="5947" y="5025"/>
                      <a:pt x="5954" y="4922"/>
                      <a:pt x="5969" y="4812"/>
                    </a:cubicBezTo>
                    <a:cubicBezTo>
                      <a:pt x="5984" y="4761"/>
                      <a:pt x="5984" y="4695"/>
                      <a:pt x="6006" y="4636"/>
                    </a:cubicBezTo>
                    <a:cubicBezTo>
                      <a:pt x="6020" y="4578"/>
                      <a:pt x="6035" y="4541"/>
                      <a:pt x="6050" y="4490"/>
                    </a:cubicBezTo>
                    <a:cubicBezTo>
                      <a:pt x="5822" y="4453"/>
                      <a:pt x="5595" y="4394"/>
                      <a:pt x="5368" y="4328"/>
                    </a:cubicBezTo>
                    <a:cubicBezTo>
                      <a:pt x="5258" y="4299"/>
                      <a:pt x="5148" y="4270"/>
                      <a:pt x="5038" y="4226"/>
                    </a:cubicBezTo>
                    <a:cubicBezTo>
                      <a:pt x="4928" y="4182"/>
                      <a:pt x="4818" y="4152"/>
                      <a:pt x="4708" y="4108"/>
                    </a:cubicBezTo>
                    <a:lnTo>
                      <a:pt x="4598" y="4057"/>
                    </a:lnTo>
                    <a:lnTo>
                      <a:pt x="4488" y="4277"/>
                    </a:lnTo>
                    <a:cubicBezTo>
                      <a:pt x="4415" y="4409"/>
                      <a:pt x="4341" y="4541"/>
                      <a:pt x="4275" y="4644"/>
                    </a:cubicBezTo>
                    <a:cubicBezTo>
                      <a:pt x="4246" y="4695"/>
                      <a:pt x="4217" y="4732"/>
                      <a:pt x="4195" y="4768"/>
                    </a:cubicBezTo>
                    <a:lnTo>
                      <a:pt x="4165" y="4820"/>
                    </a:lnTo>
                    <a:cubicBezTo>
                      <a:pt x="4143" y="4746"/>
                      <a:pt x="4143" y="4680"/>
                      <a:pt x="4151" y="4607"/>
                    </a:cubicBezTo>
                    <a:cubicBezTo>
                      <a:pt x="4165" y="4453"/>
                      <a:pt x="4217" y="4299"/>
                      <a:pt x="4297" y="4167"/>
                    </a:cubicBezTo>
                    <a:cubicBezTo>
                      <a:pt x="4334" y="4101"/>
                      <a:pt x="4378" y="4042"/>
                      <a:pt x="4429" y="3984"/>
                    </a:cubicBezTo>
                    <a:lnTo>
                      <a:pt x="4165" y="3859"/>
                    </a:lnTo>
                    <a:lnTo>
                      <a:pt x="4151" y="3881"/>
                    </a:lnTo>
                    <a:cubicBezTo>
                      <a:pt x="4092" y="3984"/>
                      <a:pt x="4041" y="4086"/>
                      <a:pt x="3989" y="4167"/>
                    </a:cubicBezTo>
                    <a:cubicBezTo>
                      <a:pt x="3967" y="4211"/>
                      <a:pt x="3945" y="4248"/>
                      <a:pt x="3931" y="4270"/>
                    </a:cubicBezTo>
                    <a:cubicBezTo>
                      <a:pt x="3923" y="4284"/>
                      <a:pt x="3909" y="4299"/>
                      <a:pt x="3901" y="4314"/>
                    </a:cubicBezTo>
                    <a:cubicBezTo>
                      <a:pt x="3879" y="4255"/>
                      <a:pt x="3865" y="4204"/>
                      <a:pt x="3865" y="4145"/>
                    </a:cubicBezTo>
                    <a:cubicBezTo>
                      <a:pt x="3865" y="4013"/>
                      <a:pt x="3894" y="3888"/>
                      <a:pt x="3960" y="3778"/>
                    </a:cubicBezTo>
                    <a:lnTo>
                      <a:pt x="3975" y="3756"/>
                    </a:lnTo>
                    <a:cubicBezTo>
                      <a:pt x="3300" y="3390"/>
                      <a:pt x="2692" y="2928"/>
                      <a:pt x="2164" y="2385"/>
                    </a:cubicBezTo>
                    <a:lnTo>
                      <a:pt x="2069" y="2481"/>
                    </a:lnTo>
                    <a:lnTo>
                      <a:pt x="1834" y="2715"/>
                    </a:lnTo>
                    <a:lnTo>
                      <a:pt x="1739" y="2796"/>
                    </a:lnTo>
                    <a:cubicBezTo>
                      <a:pt x="1717" y="2818"/>
                      <a:pt x="1702" y="2833"/>
                      <a:pt x="1702" y="2833"/>
                    </a:cubicBezTo>
                    <a:cubicBezTo>
                      <a:pt x="1702" y="2833"/>
                      <a:pt x="1702" y="2811"/>
                      <a:pt x="1695" y="2781"/>
                    </a:cubicBezTo>
                    <a:cubicBezTo>
                      <a:pt x="1695" y="2737"/>
                      <a:pt x="1702" y="2693"/>
                      <a:pt x="1709" y="2657"/>
                    </a:cubicBezTo>
                    <a:cubicBezTo>
                      <a:pt x="1724" y="2591"/>
                      <a:pt x="1753" y="2539"/>
                      <a:pt x="1783" y="2481"/>
                    </a:cubicBezTo>
                    <a:cubicBezTo>
                      <a:pt x="1819" y="2422"/>
                      <a:pt x="1863" y="2363"/>
                      <a:pt x="1915" y="2319"/>
                    </a:cubicBezTo>
                    <a:cubicBezTo>
                      <a:pt x="1944" y="2290"/>
                      <a:pt x="1981" y="2261"/>
                      <a:pt x="2017" y="2239"/>
                    </a:cubicBezTo>
                    <a:cubicBezTo>
                      <a:pt x="1753" y="1953"/>
                      <a:pt x="1511" y="1652"/>
                      <a:pt x="1291" y="1330"/>
                    </a:cubicBezTo>
                    <a:cubicBezTo>
                      <a:pt x="1181" y="1176"/>
                      <a:pt x="1079" y="1007"/>
                      <a:pt x="983" y="846"/>
                    </a:cubicBezTo>
                    <a:lnTo>
                      <a:pt x="837" y="596"/>
                    </a:lnTo>
                    <a:cubicBezTo>
                      <a:pt x="778" y="486"/>
                      <a:pt x="712" y="376"/>
                      <a:pt x="639" y="274"/>
                    </a:cubicBezTo>
                    <a:cubicBezTo>
                      <a:pt x="490" y="84"/>
                      <a:pt x="303" y="1"/>
                      <a:pt x="17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0" name="Google Shape;2360;p52"/>
              <p:cNvSpPr/>
              <p:nvPr/>
            </p:nvSpPr>
            <p:spPr>
              <a:xfrm>
                <a:off x="1580225" y="2804250"/>
                <a:ext cx="50600" cy="75550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3022" extrusionOk="0">
                    <a:moveTo>
                      <a:pt x="411" y="0"/>
                    </a:moveTo>
                    <a:lnTo>
                      <a:pt x="411" y="0"/>
                    </a:lnTo>
                    <a:cubicBezTo>
                      <a:pt x="448" y="96"/>
                      <a:pt x="477" y="184"/>
                      <a:pt x="506" y="286"/>
                    </a:cubicBezTo>
                    <a:cubicBezTo>
                      <a:pt x="550" y="418"/>
                      <a:pt x="565" y="565"/>
                      <a:pt x="543" y="712"/>
                    </a:cubicBezTo>
                    <a:cubicBezTo>
                      <a:pt x="514" y="880"/>
                      <a:pt x="411" y="1034"/>
                      <a:pt x="264" y="1130"/>
                    </a:cubicBezTo>
                    <a:cubicBezTo>
                      <a:pt x="184" y="1181"/>
                      <a:pt x="88" y="1218"/>
                      <a:pt x="0" y="1247"/>
                    </a:cubicBezTo>
                    <a:cubicBezTo>
                      <a:pt x="279" y="1350"/>
                      <a:pt x="521" y="1547"/>
                      <a:pt x="682" y="1804"/>
                    </a:cubicBezTo>
                    <a:cubicBezTo>
                      <a:pt x="822" y="2068"/>
                      <a:pt x="836" y="2376"/>
                      <a:pt x="829" y="2655"/>
                    </a:cubicBezTo>
                    <a:cubicBezTo>
                      <a:pt x="829" y="2779"/>
                      <a:pt x="822" y="2904"/>
                      <a:pt x="829" y="3021"/>
                    </a:cubicBezTo>
                    <a:cubicBezTo>
                      <a:pt x="902" y="2867"/>
                      <a:pt x="1012" y="2743"/>
                      <a:pt x="1159" y="2655"/>
                    </a:cubicBezTo>
                    <a:cubicBezTo>
                      <a:pt x="1349" y="2523"/>
                      <a:pt x="1562" y="2398"/>
                      <a:pt x="1709" y="2207"/>
                    </a:cubicBezTo>
                    <a:cubicBezTo>
                      <a:pt x="1936" y="1899"/>
                      <a:pt x="2024" y="1518"/>
                      <a:pt x="1951" y="1144"/>
                    </a:cubicBezTo>
                    <a:cubicBezTo>
                      <a:pt x="1921" y="1027"/>
                      <a:pt x="1877" y="917"/>
                      <a:pt x="1811" y="814"/>
                    </a:cubicBezTo>
                    <a:cubicBezTo>
                      <a:pt x="1775" y="734"/>
                      <a:pt x="1723" y="653"/>
                      <a:pt x="1665" y="587"/>
                    </a:cubicBezTo>
                    <a:cubicBezTo>
                      <a:pt x="1335" y="220"/>
                      <a:pt x="778" y="279"/>
                      <a:pt x="411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1" name="Google Shape;2361;p52"/>
              <p:cNvSpPr/>
              <p:nvPr/>
            </p:nvSpPr>
            <p:spPr>
              <a:xfrm>
                <a:off x="1580225" y="2804250"/>
                <a:ext cx="50600" cy="75550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3022" extrusionOk="0">
                    <a:moveTo>
                      <a:pt x="411" y="0"/>
                    </a:moveTo>
                    <a:lnTo>
                      <a:pt x="411" y="0"/>
                    </a:lnTo>
                    <a:cubicBezTo>
                      <a:pt x="448" y="96"/>
                      <a:pt x="477" y="184"/>
                      <a:pt x="506" y="286"/>
                    </a:cubicBezTo>
                    <a:cubicBezTo>
                      <a:pt x="550" y="418"/>
                      <a:pt x="565" y="565"/>
                      <a:pt x="543" y="712"/>
                    </a:cubicBezTo>
                    <a:cubicBezTo>
                      <a:pt x="514" y="880"/>
                      <a:pt x="411" y="1034"/>
                      <a:pt x="264" y="1130"/>
                    </a:cubicBezTo>
                    <a:cubicBezTo>
                      <a:pt x="184" y="1181"/>
                      <a:pt x="88" y="1218"/>
                      <a:pt x="0" y="1247"/>
                    </a:cubicBezTo>
                    <a:cubicBezTo>
                      <a:pt x="279" y="1350"/>
                      <a:pt x="521" y="1547"/>
                      <a:pt x="682" y="1804"/>
                    </a:cubicBezTo>
                    <a:cubicBezTo>
                      <a:pt x="822" y="2068"/>
                      <a:pt x="836" y="2376"/>
                      <a:pt x="829" y="2655"/>
                    </a:cubicBezTo>
                    <a:cubicBezTo>
                      <a:pt x="829" y="2779"/>
                      <a:pt x="822" y="2904"/>
                      <a:pt x="829" y="3021"/>
                    </a:cubicBezTo>
                    <a:cubicBezTo>
                      <a:pt x="902" y="2867"/>
                      <a:pt x="1012" y="2743"/>
                      <a:pt x="1159" y="2655"/>
                    </a:cubicBezTo>
                    <a:cubicBezTo>
                      <a:pt x="1349" y="2523"/>
                      <a:pt x="1562" y="2398"/>
                      <a:pt x="1709" y="2207"/>
                    </a:cubicBezTo>
                    <a:cubicBezTo>
                      <a:pt x="1936" y="1899"/>
                      <a:pt x="2024" y="1518"/>
                      <a:pt x="1951" y="1144"/>
                    </a:cubicBezTo>
                    <a:cubicBezTo>
                      <a:pt x="1921" y="1027"/>
                      <a:pt x="1877" y="917"/>
                      <a:pt x="1811" y="814"/>
                    </a:cubicBezTo>
                    <a:cubicBezTo>
                      <a:pt x="1775" y="734"/>
                      <a:pt x="1723" y="653"/>
                      <a:pt x="1665" y="587"/>
                    </a:cubicBezTo>
                    <a:cubicBezTo>
                      <a:pt x="1335" y="220"/>
                      <a:pt x="778" y="279"/>
                      <a:pt x="411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2" name="Google Shape;2362;p52"/>
              <p:cNvSpPr/>
              <p:nvPr/>
            </p:nvSpPr>
            <p:spPr>
              <a:xfrm>
                <a:off x="1580225" y="2804250"/>
                <a:ext cx="50600" cy="72800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2912" extrusionOk="0">
                    <a:moveTo>
                      <a:pt x="411" y="0"/>
                    </a:moveTo>
                    <a:lnTo>
                      <a:pt x="411" y="0"/>
                    </a:lnTo>
                    <a:cubicBezTo>
                      <a:pt x="448" y="88"/>
                      <a:pt x="477" y="176"/>
                      <a:pt x="506" y="272"/>
                    </a:cubicBezTo>
                    <a:cubicBezTo>
                      <a:pt x="543" y="404"/>
                      <a:pt x="558" y="543"/>
                      <a:pt x="543" y="682"/>
                    </a:cubicBezTo>
                    <a:cubicBezTo>
                      <a:pt x="506" y="851"/>
                      <a:pt x="404" y="998"/>
                      <a:pt x="264" y="1100"/>
                    </a:cubicBezTo>
                    <a:cubicBezTo>
                      <a:pt x="184" y="1159"/>
                      <a:pt x="96" y="1210"/>
                      <a:pt x="0" y="1247"/>
                    </a:cubicBezTo>
                    <a:cubicBezTo>
                      <a:pt x="279" y="1313"/>
                      <a:pt x="521" y="1489"/>
                      <a:pt x="675" y="1731"/>
                    </a:cubicBezTo>
                    <a:cubicBezTo>
                      <a:pt x="807" y="1973"/>
                      <a:pt x="822" y="2266"/>
                      <a:pt x="814" y="2545"/>
                    </a:cubicBezTo>
                    <a:cubicBezTo>
                      <a:pt x="814" y="2669"/>
                      <a:pt x="807" y="2787"/>
                      <a:pt x="814" y="2911"/>
                    </a:cubicBezTo>
                    <a:cubicBezTo>
                      <a:pt x="873" y="2750"/>
                      <a:pt x="983" y="2611"/>
                      <a:pt x="1130" y="2515"/>
                    </a:cubicBezTo>
                    <a:cubicBezTo>
                      <a:pt x="1313" y="2383"/>
                      <a:pt x="1525" y="2273"/>
                      <a:pt x="1679" y="2105"/>
                    </a:cubicBezTo>
                    <a:cubicBezTo>
                      <a:pt x="1921" y="1848"/>
                      <a:pt x="2024" y="1489"/>
                      <a:pt x="1958" y="1144"/>
                    </a:cubicBezTo>
                    <a:cubicBezTo>
                      <a:pt x="1929" y="1027"/>
                      <a:pt x="1877" y="917"/>
                      <a:pt x="1819" y="807"/>
                    </a:cubicBezTo>
                    <a:cubicBezTo>
                      <a:pt x="1775" y="726"/>
                      <a:pt x="1723" y="646"/>
                      <a:pt x="1665" y="572"/>
                    </a:cubicBezTo>
                    <a:cubicBezTo>
                      <a:pt x="1327" y="191"/>
                      <a:pt x="778" y="257"/>
                      <a:pt x="411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3" name="Google Shape;2363;p52"/>
              <p:cNvSpPr/>
              <p:nvPr/>
            </p:nvSpPr>
            <p:spPr>
              <a:xfrm>
                <a:off x="1580225" y="2804250"/>
                <a:ext cx="50600" cy="72800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2912" extrusionOk="0">
                    <a:moveTo>
                      <a:pt x="411" y="0"/>
                    </a:moveTo>
                    <a:lnTo>
                      <a:pt x="411" y="0"/>
                    </a:lnTo>
                    <a:cubicBezTo>
                      <a:pt x="448" y="88"/>
                      <a:pt x="477" y="176"/>
                      <a:pt x="506" y="272"/>
                    </a:cubicBezTo>
                    <a:cubicBezTo>
                      <a:pt x="543" y="404"/>
                      <a:pt x="558" y="543"/>
                      <a:pt x="543" y="682"/>
                    </a:cubicBezTo>
                    <a:cubicBezTo>
                      <a:pt x="506" y="851"/>
                      <a:pt x="404" y="998"/>
                      <a:pt x="264" y="1100"/>
                    </a:cubicBezTo>
                    <a:cubicBezTo>
                      <a:pt x="184" y="1159"/>
                      <a:pt x="96" y="1210"/>
                      <a:pt x="0" y="1247"/>
                    </a:cubicBezTo>
                    <a:cubicBezTo>
                      <a:pt x="279" y="1313"/>
                      <a:pt x="521" y="1489"/>
                      <a:pt x="675" y="1731"/>
                    </a:cubicBezTo>
                    <a:cubicBezTo>
                      <a:pt x="807" y="1973"/>
                      <a:pt x="822" y="2266"/>
                      <a:pt x="814" y="2545"/>
                    </a:cubicBezTo>
                    <a:cubicBezTo>
                      <a:pt x="814" y="2669"/>
                      <a:pt x="807" y="2787"/>
                      <a:pt x="814" y="2911"/>
                    </a:cubicBezTo>
                    <a:cubicBezTo>
                      <a:pt x="873" y="2750"/>
                      <a:pt x="983" y="2611"/>
                      <a:pt x="1130" y="2515"/>
                    </a:cubicBezTo>
                    <a:cubicBezTo>
                      <a:pt x="1313" y="2383"/>
                      <a:pt x="1525" y="2273"/>
                      <a:pt x="1679" y="2105"/>
                    </a:cubicBezTo>
                    <a:cubicBezTo>
                      <a:pt x="1921" y="1848"/>
                      <a:pt x="2024" y="1489"/>
                      <a:pt x="1958" y="1144"/>
                    </a:cubicBezTo>
                    <a:cubicBezTo>
                      <a:pt x="1929" y="1027"/>
                      <a:pt x="1877" y="917"/>
                      <a:pt x="1819" y="807"/>
                    </a:cubicBezTo>
                    <a:cubicBezTo>
                      <a:pt x="1775" y="726"/>
                      <a:pt x="1723" y="646"/>
                      <a:pt x="1665" y="572"/>
                    </a:cubicBezTo>
                    <a:cubicBezTo>
                      <a:pt x="1327" y="191"/>
                      <a:pt x="778" y="257"/>
                      <a:pt x="41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4" name="Google Shape;2364;p52"/>
              <p:cNvSpPr/>
              <p:nvPr/>
            </p:nvSpPr>
            <p:spPr>
              <a:xfrm>
                <a:off x="1618175" y="2821250"/>
                <a:ext cx="39425" cy="21325"/>
              </a:xfrm>
              <a:custGeom>
                <a:avLst/>
                <a:gdLst/>
                <a:ahLst/>
                <a:cxnLst/>
                <a:rect l="l" t="t" r="r" b="b"/>
                <a:pathLst>
                  <a:path w="1577" h="853" extrusionOk="0">
                    <a:moveTo>
                      <a:pt x="882" y="1"/>
                    </a:moveTo>
                    <a:cubicBezTo>
                      <a:pt x="756" y="1"/>
                      <a:pt x="635" y="22"/>
                      <a:pt x="513" y="54"/>
                    </a:cubicBezTo>
                    <a:cubicBezTo>
                      <a:pt x="337" y="83"/>
                      <a:pt x="169" y="120"/>
                      <a:pt x="0" y="149"/>
                    </a:cubicBezTo>
                    <a:cubicBezTo>
                      <a:pt x="15" y="391"/>
                      <a:pt x="73" y="626"/>
                      <a:pt x="161" y="853"/>
                    </a:cubicBezTo>
                    <a:cubicBezTo>
                      <a:pt x="381" y="750"/>
                      <a:pt x="601" y="640"/>
                      <a:pt x="821" y="530"/>
                    </a:cubicBezTo>
                    <a:cubicBezTo>
                      <a:pt x="873" y="501"/>
                      <a:pt x="931" y="479"/>
                      <a:pt x="990" y="457"/>
                    </a:cubicBezTo>
                    <a:cubicBezTo>
                      <a:pt x="1038" y="450"/>
                      <a:pt x="1087" y="446"/>
                      <a:pt x="1137" y="446"/>
                    </a:cubicBezTo>
                    <a:cubicBezTo>
                      <a:pt x="1186" y="446"/>
                      <a:pt x="1235" y="450"/>
                      <a:pt x="1283" y="457"/>
                    </a:cubicBezTo>
                    <a:lnTo>
                      <a:pt x="1547" y="472"/>
                    </a:lnTo>
                    <a:lnTo>
                      <a:pt x="1576" y="208"/>
                    </a:lnTo>
                    <a:lnTo>
                      <a:pt x="1393" y="142"/>
                    </a:lnTo>
                    <a:cubicBezTo>
                      <a:pt x="1246" y="76"/>
                      <a:pt x="1093" y="32"/>
                      <a:pt x="939" y="2"/>
                    </a:cubicBezTo>
                    <a:cubicBezTo>
                      <a:pt x="920" y="1"/>
                      <a:pt x="901" y="1"/>
                      <a:pt x="882" y="1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5" name="Google Shape;2365;p52"/>
              <p:cNvSpPr/>
              <p:nvPr/>
            </p:nvSpPr>
            <p:spPr>
              <a:xfrm>
                <a:off x="1618175" y="2821250"/>
                <a:ext cx="39425" cy="21325"/>
              </a:xfrm>
              <a:custGeom>
                <a:avLst/>
                <a:gdLst/>
                <a:ahLst/>
                <a:cxnLst/>
                <a:rect l="l" t="t" r="r" b="b"/>
                <a:pathLst>
                  <a:path w="1577" h="853" extrusionOk="0">
                    <a:moveTo>
                      <a:pt x="882" y="1"/>
                    </a:moveTo>
                    <a:cubicBezTo>
                      <a:pt x="756" y="1"/>
                      <a:pt x="635" y="22"/>
                      <a:pt x="513" y="54"/>
                    </a:cubicBezTo>
                    <a:cubicBezTo>
                      <a:pt x="337" y="83"/>
                      <a:pt x="169" y="120"/>
                      <a:pt x="0" y="149"/>
                    </a:cubicBezTo>
                    <a:cubicBezTo>
                      <a:pt x="15" y="391"/>
                      <a:pt x="73" y="626"/>
                      <a:pt x="161" y="853"/>
                    </a:cubicBezTo>
                    <a:cubicBezTo>
                      <a:pt x="381" y="750"/>
                      <a:pt x="601" y="640"/>
                      <a:pt x="821" y="530"/>
                    </a:cubicBezTo>
                    <a:cubicBezTo>
                      <a:pt x="873" y="501"/>
                      <a:pt x="931" y="479"/>
                      <a:pt x="990" y="457"/>
                    </a:cubicBezTo>
                    <a:cubicBezTo>
                      <a:pt x="1038" y="450"/>
                      <a:pt x="1087" y="446"/>
                      <a:pt x="1137" y="446"/>
                    </a:cubicBezTo>
                    <a:cubicBezTo>
                      <a:pt x="1186" y="446"/>
                      <a:pt x="1235" y="450"/>
                      <a:pt x="1283" y="457"/>
                    </a:cubicBezTo>
                    <a:lnTo>
                      <a:pt x="1547" y="472"/>
                    </a:lnTo>
                    <a:lnTo>
                      <a:pt x="1576" y="208"/>
                    </a:lnTo>
                    <a:lnTo>
                      <a:pt x="1393" y="142"/>
                    </a:lnTo>
                    <a:cubicBezTo>
                      <a:pt x="1246" y="76"/>
                      <a:pt x="1093" y="32"/>
                      <a:pt x="939" y="2"/>
                    </a:cubicBezTo>
                    <a:cubicBezTo>
                      <a:pt x="920" y="1"/>
                      <a:pt x="901" y="1"/>
                      <a:pt x="88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6" name="Google Shape;2366;p52"/>
              <p:cNvSpPr/>
              <p:nvPr/>
            </p:nvSpPr>
            <p:spPr>
              <a:xfrm>
                <a:off x="1622025" y="2823125"/>
                <a:ext cx="4975" cy="11100"/>
              </a:xfrm>
              <a:custGeom>
                <a:avLst/>
                <a:gdLst/>
                <a:ahLst/>
                <a:cxnLst/>
                <a:rect l="l" t="t" r="r" b="b"/>
                <a:pathLst>
                  <a:path w="199" h="444" extrusionOk="0">
                    <a:moveTo>
                      <a:pt x="98" y="1"/>
                    </a:moveTo>
                    <a:cubicBezTo>
                      <a:pt x="86" y="1"/>
                      <a:pt x="74" y="7"/>
                      <a:pt x="66" y="23"/>
                    </a:cubicBezTo>
                    <a:cubicBezTo>
                      <a:pt x="0" y="162"/>
                      <a:pt x="73" y="331"/>
                      <a:pt x="176" y="441"/>
                    </a:cubicBezTo>
                    <a:cubicBezTo>
                      <a:pt x="178" y="443"/>
                      <a:pt x="180" y="443"/>
                      <a:pt x="183" y="443"/>
                    </a:cubicBezTo>
                    <a:cubicBezTo>
                      <a:pt x="190" y="443"/>
                      <a:pt x="198" y="437"/>
                      <a:pt x="198" y="426"/>
                    </a:cubicBezTo>
                    <a:cubicBezTo>
                      <a:pt x="161" y="294"/>
                      <a:pt x="103" y="184"/>
                      <a:pt x="132" y="52"/>
                    </a:cubicBezTo>
                    <a:cubicBezTo>
                      <a:pt x="142" y="23"/>
                      <a:pt x="120" y="1"/>
                      <a:pt x="98" y="1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7" name="Google Shape;2367;p52"/>
              <p:cNvSpPr/>
              <p:nvPr/>
            </p:nvSpPr>
            <p:spPr>
              <a:xfrm>
                <a:off x="1622025" y="2823125"/>
                <a:ext cx="4975" cy="11100"/>
              </a:xfrm>
              <a:custGeom>
                <a:avLst/>
                <a:gdLst/>
                <a:ahLst/>
                <a:cxnLst/>
                <a:rect l="l" t="t" r="r" b="b"/>
                <a:pathLst>
                  <a:path w="199" h="444" extrusionOk="0">
                    <a:moveTo>
                      <a:pt x="98" y="1"/>
                    </a:moveTo>
                    <a:cubicBezTo>
                      <a:pt x="86" y="1"/>
                      <a:pt x="74" y="7"/>
                      <a:pt x="66" y="23"/>
                    </a:cubicBezTo>
                    <a:cubicBezTo>
                      <a:pt x="0" y="162"/>
                      <a:pt x="73" y="331"/>
                      <a:pt x="176" y="441"/>
                    </a:cubicBezTo>
                    <a:cubicBezTo>
                      <a:pt x="178" y="443"/>
                      <a:pt x="180" y="443"/>
                      <a:pt x="183" y="443"/>
                    </a:cubicBezTo>
                    <a:cubicBezTo>
                      <a:pt x="190" y="443"/>
                      <a:pt x="198" y="437"/>
                      <a:pt x="198" y="426"/>
                    </a:cubicBezTo>
                    <a:cubicBezTo>
                      <a:pt x="161" y="294"/>
                      <a:pt x="103" y="184"/>
                      <a:pt x="132" y="52"/>
                    </a:cubicBezTo>
                    <a:cubicBezTo>
                      <a:pt x="142" y="23"/>
                      <a:pt x="120" y="1"/>
                      <a:pt x="98" y="1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8" name="Google Shape;2368;p52"/>
              <p:cNvSpPr/>
              <p:nvPr/>
            </p:nvSpPr>
            <p:spPr>
              <a:xfrm>
                <a:off x="1618725" y="2821325"/>
                <a:ext cx="7275" cy="17275"/>
              </a:xfrm>
              <a:custGeom>
                <a:avLst/>
                <a:gdLst/>
                <a:ahLst/>
                <a:cxnLst/>
                <a:rect l="l" t="t" r="r" b="b"/>
                <a:pathLst>
                  <a:path w="291" h="691" extrusionOk="0">
                    <a:moveTo>
                      <a:pt x="177" y="1"/>
                    </a:moveTo>
                    <a:cubicBezTo>
                      <a:pt x="136" y="1"/>
                      <a:pt x="91" y="25"/>
                      <a:pt x="73" y="73"/>
                    </a:cubicBezTo>
                    <a:cubicBezTo>
                      <a:pt x="0" y="278"/>
                      <a:pt x="117" y="542"/>
                      <a:pt x="264" y="689"/>
                    </a:cubicBezTo>
                    <a:cubicBezTo>
                      <a:pt x="267" y="690"/>
                      <a:pt x="270" y="691"/>
                      <a:pt x="272" y="691"/>
                    </a:cubicBezTo>
                    <a:cubicBezTo>
                      <a:pt x="283" y="691"/>
                      <a:pt x="291" y="680"/>
                      <a:pt x="279" y="674"/>
                    </a:cubicBezTo>
                    <a:cubicBezTo>
                      <a:pt x="227" y="571"/>
                      <a:pt x="183" y="461"/>
                      <a:pt x="154" y="351"/>
                    </a:cubicBezTo>
                    <a:cubicBezTo>
                      <a:pt x="141" y="301"/>
                      <a:pt x="107" y="73"/>
                      <a:pt x="190" y="73"/>
                    </a:cubicBezTo>
                    <a:cubicBezTo>
                      <a:pt x="204" y="73"/>
                      <a:pt x="221" y="80"/>
                      <a:pt x="242" y="95"/>
                    </a:cubicBezTo>
                    <a:cubicBezTo>
                      <a:pt x="242" y="97"/>
                      <a:pt x="243" y="98"/>
                      <a:pt x="244" y="98"/>
                    </a:cubicBezTo>
                    <a:cubicBezTo>
                      <a:pt x="246" y="98"/>
                      <a:pt x="249" y="95"/>
                      <a:pt x="249" y="95"/>
                    </a:cubicBezTo>
                    <a:cubicBezTo>
                      <a:pt x="265" y="32"/>
                      <a:pt x="224" y="1"/>
                      <a:pt x="177" y="1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9" name="Google Shape;2369;p52"/>
              <p:cNvSpPr/>
              <p:nvPr/>
            </p:nvSpPr>
            <p:spPr>
              <a:xfrm>
                <a:off x="1618725" y="2821325"/>
                <a:ext cx="7275" cy="17275"/>
              </a:xfrm>
              <a:custGeom>
                <a:avLst/>
                <a:gdLst/>
                <a:ahLst/>
                <a:cxnLst/>
                <a:rect l="l" t="t" r="r" b="b"/>
                <a:pathLst>
                  <a:path w="291" h="691" extrusionOk="0">
                    <a:moveTo>
                      <a:pt x="177" y="1"/>
                    </a:moveTo>
                    <a:cubicBezTo>
                      <a:pt x="136" y="1"/>
                      <a:pt x="91" y="25"/>
                      <a:pt x="73" y="73"/>
                    </a:cubicBezTo>
                    <a:cubicBezTo>
                      <a:pt x="0" y="278"/>
                      <a:pt x="117" y="542"/>
                      <a:pt x="264" y="689"/>
                    </a:cubicBezTo>
                    <a:cubicBezTo>
                      <a:pt x="267" y="690"/>
                      <a:pt x="270" y="691"/>
                      <a:pt x="272" y="691"/>
                    </a:cubicBezTo>
                    <a:cubicBezTo>
                      <a:pt x="283" y="691"/>
                      <a:pt x="291" y="680"/>
                      <a:pt x="279" y="674"/>
                    </a:cubicBezTo>
                    <a:cubicBezTo>
                      <a:pt x="227" y="571"/>
                      <a:pt x="183" y="461"/>
                      <a:pt x="154" y="351"/>
                    </a:cubicBezTo>
                    <a:cubicBezTo>
                      <a:pt x="141" y="301"/>
                      <a:pt x="107" y="73"/>
                      <a:pt x="190" y="73"/>
                    </a:cubicBezTo>
                    <a:cubicBezTo>
                      <a:pt x="204" y="73"/>
                      <a:pt x="221" y="80"/>
                      <a:pt x="242" y="95"/>
                    </a:cubicBezTo>
                    <a:cubicBezTo>
                      <a:pt x="242" y="97"/>
                      <a:pt x="243" y="98"/>
                      <a:pt x="244" y="98"/>
                    </a:cubicBezTo>
                    <a:cubicBezTo>
                      <a:pt x="246" y="98"/>
                      <a:pt x="249" y="95"/>
                      <a:pt x="249" y="95"/>
                    </a:cubicBezTo>
                    <a:cubicBezTo>
                      <a:pt x="265" y="32"/>
                      <a:pt x="224" y="1"/>
                      <a:pt x="17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0" name="Google Shape;2370;p52"/>
              <p:cNvSpPr/>
              <p:nvPr/>
            </p:nvSpPr>
            <p:spPr>
              <a:xfrm>
                <a:off x="1521750" y="2853600"/>
                <a:ext cx="7725" cy="29925"/>
              </a:xfrm>
              <a:custGeom>
                <a:avLst/>
                <a:gdLst/>
                <a:ahLst/>
                <a:cxnLst/>
                <a:rect l="l" t="t" r="r" b="b"/>
                <a:pathLst>
                  <a:path w="309" h="1197" extrusionOk="0">
                    <a:moveTo>
                      <a:pt x="63" y="1"/>
                    </a:moveTo>
                    <a:cubicBezTo>
                      <a:pt x="61" y="1"/>
                      <a:pt x="59" y="2"/>
                      <a:pt x="59" y="6"/>
                    </a:cubicBezTo>
                    <a:cubicBezTo>
                      <a:pt x="1" y="197"/>
                      <a:pt x="37" y="424"/>
                      <a:pt x="81" y="622"/>
                    </a:cubicBezTo>
                    <a:cubicBezTo>
                      <a:pt x="118" y="820"/>
                      <a:pt x="155" y="1047"/>
                      <a:pt x="294" y="1194"/>
                    </a:cubicBezTo>
                    <a:cubicBezTo>
                      <a:pt x="296" y="1196"/>
                      <a:pt x="298" y="1197"/>
                      <a:pt x="300" y="1197"/>
                    </a:cubicBezTo>
                    <a:cubicBezTo>
                      <a:pt x="305" y="1197"/>
                      <a:pt x="309" y="1192"/>
                      <a:pt x="309" y="1186"/>
                    </a:cubicBezTo>
                    <a:cubicBezTo>
                      <a:pt x="301" y="989"/>
                      <a:pt x="199" y="798"/>
                      <a:pt x="162" y="600"/>
                    </a:cubicBezTo>
                    <a:cubicBezTo>
                      <a:pt x="118" y="409"/>
                      <a:pt x="133" y="197"/>
                      <a:pt x="67" y="6"/>
                    </a:cubicBezTo>
                    <a:cubicBezTo>
                      <a:pt x="67" y="2"/>
                      <a:pt x="65" y="1"/>
                      <a:pt x="63" y="1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1" name="Google Shape;2371;p52"/>
              <p:cNvSpPr/>
              <p:nvPr/>
            </p:nvSpPr>
            <p:spPr>
              <a:xfrm>
                <a:off x="1521750" y="2853600"/>
                <a:ext cx="7725" cy="29925"/>
              </a:xfrm>
              <a:custGeom>
                <a:avLst/>
                <a:gdLst/>
                <a:ahLst/>
                <a:cxnLst/>
                <a:rect l="l" t="t" r="r" b="b"/>
                <a:pathLst>
                  <a:path w="309" h="1197" extrusionOk="0">
                    <a:moveTo>
                      <a:pt x="63" y="1"/>
                    </a:moveTo>
                    <a:cubicBezTo>
                      <a:pt x="61" y="1"/>
                      <a:pt x="59" y="2"/>
                      <a:pt x="59" y="6"/>
                    </a:cubicBezTo>
                    <a:cubicBezTo>
                      <a:pt x="1" y="197"/>
                      <a:pt x="37" y="424"/>
                      <a:pt x="81" y="622"/>
                    </a:cubicBezTo>
                    <a:cubicBezTo>
                      <a:pt x="118" y="820"/>
                      <a:pt x="155" y="1047"/>
                      <a:pt x="294" y="1194"/>
                    </a:cubicBezTo>
                    <a:cubicBezTo>
                      <a:pt x="296" y="1196"/>
                      <a:pt x="298" y="1197"/>
                      <a:pt x="300" y="1197"/>
                    </a:cubicBezTo>
                    <a:cubicBezTo>
                      <a:pt x="305" y="1197"/>
                      <a:pt x="309" y="1192"/>
                      <a:pt x="309" y="1186"/>
                    </a:cubicBezTo>
                    <a:cubicBezTo>
                      <a:pt x="301" y="989"/>
                      <a:pt x="199" y="798"/>
                      <a:pt x="162" y="600"/>
                    </a:cubicBezTo>
                    <a:cubicBezTo>
                      <a:pt x="118" y="409"/>
                      <a:pt x="133" y="197"/>
                      <a:pt x="67" y="6"/>
                    </a:cubicBezTo>
                    <a:cubicBezTo>
                      <a:pt x="67" y="2"/>
                      <a:pt x="65" y="1"/>
                      <a:pt x="6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2" name="Google Shape;2372;p52"/>
              <p:cNvSpPr/>
              <p:nvPr/>
            </p:nvSpPr>
            <p:spPr>
              <a:xfrm>
                <a:off x="1530000" y="2866825"/>
                <a:ext cx="5525" cy="16150"/>
              </a:xfrm>
              <a:custGeom>
                <a:avLst/>
                <a:gdLst/>
                <a:ahLst/>
                <a:cxnLst/>
                <a:rect l="l" t="t" r="r" b="b"/>
                <a:pathLst>
                  <a:path w="221" h="646" extrusionOk="0">
                    <a:moveTo>
                      <a:pt x="41" y="0"/>
                    </a:moveTo>
                    <a:cubicBezTo>
                      <a:pt x="35" y="0"/>
                      <a:pt x="30" y="4"/>
                      <a:pt x="30" y="12"/>
                    </a:cubicBezTo>
                    <a:cubicBezTo>
                      <a:pt x="1" y="210"/>
                      <a:pt x="44" y="496"/>
                      <a:pt x="198" y="643"/>
                    </a:cubicBezTo>
                    <a:cubicBezTo>
                      <a:pt x="201" y="645"/>
                      <a:pt x="203" y="646"/>
                      <a:pt x="206" y="646"/>
                    </a:cubicBezTo>
                    <a:cubicBezTo>
                      <a:pt x="213" y="646"/>
                      <a:pt x="220" y="641"/>
                      <a:pt x="220" y="635"/>
                    </a:cubicBezTo>
                    <a:cubicBezTo>
                      <a:pt x="206" y="533"/>
                      <a:pt x="176" y="438"/>
                      <a:pt x="147" y="342"/>
                    </a:cubicBezTo>
                    <a:cubicBezTo>
                      <a:pt x="110" y="232"/>
                      <a:pt x="88" y="115"/>
                      <a:pt x="52" y="5"/>
                    </a:cubicBezTo>
                    <a:cubicBezTo>
                      <a:pt x="49" y="2"/>
                      <a:pt x="44" y="0"/>
                      <a:pt x="41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3" name="Google Shape;2373;p52"/>
              <p:cNvSpPr/>
              <p:nvPr/>
            </p:nvSpPr>
            <p:spPr>
              <a:xfrm>
                <a:off x="1530000" y="2866825"/>
                <a:ext cx="5525" cy="16150"/>
              </a:xfrm>
              <a:custGeom>
                <a:avLst/>
                <a:gdLst/>
                <a:ahLst/>
                <a:cxnLst/>
                <a:rect l="l" t="t" r="r" b="b"/>
                <a:pathLst>
                  <a:path w="221" h="646" extrusionOk="0">
                    <a:moveTo>
                      <a:pt x="41" y="0"/>
                    </a:moveTo>
                    <a:cubicBezTo>
                      <a:pt x="35" y="0"/>
                      <a:pt x="30" y="4"/>
                      <a:pt x="30" y="12"/>
                    </a:cubicBezTo>
                    <a:cubicBezTo>
                      <a:pt x="1" y="210"/>
                      <a:pt x="44" y="496"/>
                      <a:pt x="198" y="643"/>
                    </a:cubicBezTo>
                    <a:cubicBezTo>
                      <a:pt x="201" y="645"/>
                      <a:pt x="203" y="646"/>
                      <a:pt x="206" y="646"/>
                    </a:cubicBezTo>
                    <a:cubicBezTo>
                      <a:pt x="213" y="646"/>
                      <a:pt x="220" y="641"/>
                      <a:pt x="220" y="635"/>
                    </a:cubicBezTo>
                    <a:cubicBezTo>
                      <a:pt x="206" y="533"/>
                      <a:pt x="176" y="438"/>
                      <a:pt x="147" y="342"/>
                    </a:cubicBezTo>
                    <a:cubicBezTo>
                      <a:pt x="110" y="232"/>
                      <a:pt x="88" y="115"/>
                      <a:pt x="52" y="5"/>
                    </a:cubicBezTo>
                    <a:cubicBezTo>
                      <a:pt x="49" y="2"/>
                      <a:pt x="44" y="0"/>
                      <a:pt x="4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4" name="Google Shape;2374;p52"/>
              <p:cNvSpPr/>
              <p:nvPr/>
            </p:nvSpPr>
            <p:spPr>
              <a:xfrm>
                <a:off x="1562800" y="2811250"/>
                <a:ext cx="4250" cy="31425"/>
              </a:xfrm>
              <a:custGeom>
                <a:avLst/>
                <a:gdLst/>
                <a:ahLst/>
                <a:cxnLst/>
                <a:rect l="l" t="t" r="r" b="b"/>
                <a:pathLst>
                  <a:path w="170" h="1257" extrusionOk="0">
                    <a:moveTo>
                      <a:pt x="153" y="1"/>
                    </a:moveTo>
                    <a:cubicBezTo>
                      <a:pt x="148" y="1"/>
                      <a:pt x="143" y="5"/>
                      <a:pt x="140" y="14"/>
                    </a:cubicBezTo>
                    <a:cubicBezTo>
                      <a:pt x="8" y="417"/>
                      <a:pt x="1" y="842"/>
                      <a:pt x="118" y="1246"/>
                    </a:cubicBezTo>
                    <a:cubicBezTo>
                      <a:pt x="118" y="1253"/>
                      <a:pt x="124" y="1257"/>
                      <a:pt x="129" y="1257"/>
                    </a:cubicBezTo>
                    <a:cubicBezTo>
                      <a:pt x="135" y="1257"/>
                      <a:pt x="140" y="1253"/>
                      <a:pt x="140" y="1246"/>
                    </a:cubicBezTo>
                    <a:cubicBezTo>
                      <a:pt x="133" y="835"/>
                      <a:pt x="148" y="432"/>
                      <a:pt x="170" y="28"/>
                    </a:cubicBezTo>
                    <a:cubicBezTo>
                      <a:pt x="170" y="11"/>
                      <a:pt x="161" y="1"/>
                      <a:pt x="153" y="1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5" name="Google Shape;2375;p52"/>
              <p:cNvSpPr/>
              <p:nvPr/>
            </p:nvSpPr>
            <p:spPr>
              <a:xfrm>
                <a:off x="1562800" y="2811250"/>
                <a:ext cx="4250" cy="31425"/>
              </a:xfrm>
              <a:custGeom>
                <a:avLst/>
                <a:gdLst/>
                <a:ahLst/>
                <a:cxnLst/>
                <a:rect l="l" t="t" r="r" b="b"/>
                <a:pathLst>
                  <a:path w="170" h="1257" extrusionOk="0">
                    <a:moveTo>
                      <a:pt x="153" y="1"/>
                    </a:moveTo>
                    <a:cubicBezTo>
                      <a:pt x="148" y="1"/>
                      <a:pt x="143" y="5"/>
                      <a:pt x="140" y="14"/>
                    </a:cubicBezTo>
                    <a:cubicBezTo>
                      <a:pt x="8" y="417"/>
                      <a:pt x="1" y="842"/>
                      <a:pt x="118" y="1246"/>
                    </a:cubicBezTo>
                    <a:cubicBezTo>
                      <a:pt x="118" y="1253"/>
                      <a:pt x="124" y="1257"/>
                      <a:pt x="129" y="1257"/>
                    </a:cubicBezTo>
                    <a:cubicBezTo>
                      <a:pt x="135" y="1257"/>
                      <a:pt x="140" y="1253"/>
                      <a:pt x="140" y="1246"/>
                    </a:cubicBezTo>
                    <a:cubicBezTo>
                      <a:pt x="133" y="835"/>
                      <a:pt x="148" y="432"/>
                      <a:pt x="170" y="28"/>
                    </a:cubicBezTo>
                    <a:cubicBezTo>
                      <a:pt x="170" y="11"/>
                      <a:pt x="161" y="1"/>
                      <a:pt x="15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6" name="Google Shape;2376;p52"/>
              <p:cNvSpPr/>
              <p:nvPr/>
            </p:nvSpPr>
            <p:spPr>
              <a:xfrm>
                <a:off x="1463825" y="2821225"/>
                <a:ext cx="7175" cy="22925"/>
              </a:xfrm>
              <a:custGeom>
                <a:avLst/>
                <a:gdLst/>
                <a:ahLst/>
                <a:cxnLst/>
                <a:rect l="l" t="t" r="r" b="b"/>
                <a:pathLst>
                  <a:path w="287" h="917" extrusionOk="0">
                    <a:moveTo>
                      <a:pt x="278" y="0"/>
                    </a:moveTo>
                    <a:cubicBezTo>
                      <a:pt x="276" y="0"/>
                      <a:pt x="274" y="1"/>
                      <a:pt x="272" y="3"/>
                    </a:cubicBezTo>
                    <a:cubicBezTo>
                      <a:pt x="45" y="165"/>
                      <a:pt x="1" y="649"/>
                      <a:pt x="59" y="905"/>
                    </a:cubicBezTo>
                    <a:cubicBezTo>
                      <a:pt x="63" y="912"/>
                      <a:pt x="69" y="916"/>
                      <a:pt x="73" y="916"/>
                    </a:cubicBezTo>
                    <a:cubicBezTo>
                      <a:pt x="78" y="916"/>
                      <a:pt x="81" y="912"/>
                      <a:pt x="81" y="905"/>
                    </a:cubicBezTo>
                    <a:cubicBezTo>
                      <a:pt x="96" y="737"/>
                      <a:pt x="118" y="568"/>
                      <a:pt x="162" y="399"/>
                    </a:cubicBezTo>
                    <a:cubicBezTo>
                      <a:pt x="199" y="267"/>
                      <a:pt x="272" y="150"/>
                      <a:pt x="287" y="18"/>
                    </a:cubicBezTo>
                    <a:cubicBezTo>
                      <a:pt x="287" y="7"/>
                      <a:pt x="283" y="0"/>
                      <a:pt x="278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7" name="Google Shape;2377;p52"/>
              <p:cNvSpPr/>
              <p:nvPr/>
            </p:nvSpPr>
            <p:spPr>
              <a:xfrm>
                <a:off x="1463825" y="2821225"/>
                <a:ext cx="7175" cy="22925"/>
              </a:xfrm>
              <a:custGeom>
                <a:avLst/>
                <a:gdLst/>
                <a:ahLst/>
                <a:cxnLst/>
                <a:rect l="l" t="t" r="r" b="b"/>
                <a:pathLst>
                  <a:path w="287" h="917" extrusionOk="0">
                    <a:moveTo>
                      <a:pt x="278" y="0"/>
                    </a:moveTo>
                    <a:cubicBezTo>
                      <a:pt x="276" y="0"/>
                      <a:pt x="274" y="1"/>
                      <a:pt x="272" y="3"/>
                    </a:cubicBezTo>
                    <a:cubicBezTo>
                      <a:pt x="45" y="165"/>
                      <a:pt x="1" y="649"/>
                      <a:pt x="59" y="905"/>
                    </a:cubicBezTo>
                    <a:cubicBezTo>
                      <a:pt x="63" y="912"/>
                      <a:pt x="69" y="916"/>
                      <a:pt x="73" y="916"/>
                    </a:cubicBezTo>
                    <a:cubicBezTo>
                      <a:pt x="78" y="916"/>
                      <a:pt x="81" y="912"/>
                      <a:pt x="81" y="905"/>
                    </a:cubicBezTo>
                    <a:cubicBezTo>
                      <a:pt x="96" y="737"/>
                      <a:pt x="118" y="568"/>
                      <a:pt x="162" y="399"/>
                    </a:cubicBezTo>
                    <a:cubicBezTo>
                      <a:pt x="199" y="267"/>
                      <a:pt x="272" y="150"/>
                      <a:pt x="287" y="18"/>
                    </a:cubicBezTo>
                    <a:cubicBezTo>
                      <a:pt x="287" y="7"/>
                      <a:pt x="283" y="0"/>
                      <a:pt x="27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8" name="Google Shape;2378;p52"/>
              <p:cNvSpPr/>
              <p:nvPr/>
            </p:nvSpPr>
            <p:spPr>
              <a:xfrm>
                <a:off x="1457975" y="2819900"/>
                <a:ext cx="6350" cy="18700"/>
              </a:xfrm>
              <a:custGeom>
                <a:avLst/>
                <a:gdLst/>
                <a:ahLst/>
                <a:cxnLst/>
                <a:rect l="l" t="t" r="r" b="b"/>
                <a:pathLst>
                  <a:path w="254" h="748" extrusionOk="0">
                    <a:moveTo>
                      <a:pt x="221" y="0"/>
                    </a:moveTo>
                    <a:cubicBezTo>
                      <a:pt x="216" y="0"/>
                      <a:pt x="210" y="2"/>
                      <a:pt x="205" y="5"/>
                    </a:cubicBezTo>
                    <a:cubicBezTo>
                      <a:pt x="15" y="174"/>
                      <a:pt x="0" y="482"/>
                      <a:pt x="37" y="731"/>
                    </a:cubicBezTo>
                    <a:cubicBezTo>
                      <a:pt x="37" y="742"/>
                      <a:pt x="44" y="747"/>
                      <a:pt x="51" y="747"/>
                    </a:cubicBezTo>
                    <a:cubicBezTo>
                      <a:pt x="59" y="747"/>
                      <a:pt x="66" y="742"/>
                      <a:pt x="66" y="731"/>
                    </a:cubicBezTo>
                    <a:cubicBezTo>
                      <a:pt x="88" y="489"/>
                      <a:pt x="147" y="254"/>
                      <a:pt x="242" y="34"/>
                    </a:cubicBezTo>
                    <a:cubicBezTo>
                      <a:pt x="253" y="17"/>
                      <a:pt x="238" y="0"/>
                      <a:pt x="221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9" name="Google Shape;2379;p52"/>
              <p:cNvSpPr/>
              <p:nvPr/>
            </p:nvSpPr>
            <p:spPr>
              <a:xfrm>
                <a:off x="1457975" y="2819900"/>
                <a:ext cx="6350" cy="18700"/>
              </a:xfrm>
              <a:custGeom>
                <a:avLst/>
                <a:gdLst/>
                <a:ahLst/>
                <a:cxnLst/>
                <a:rect l="l" t="t" r="r" b="b"/>
                <a:pathLst>
                  <a:path w="254" h="748" extrusionOk="0">
                    <a:moveTo>
                      <a:pt x="221" y="0"/>
                    </a:moveTo>
                    <a:cubicBezTo>
                      <a:pt x="216" y="0"/>
                      <a:pt x="210" y="2"/>
                      <a:pt x="205" y="5"/>
                    </a:cubicBezTo>
                    <a:cubicBezTo>
                      <a:pt x="15" y="174"/>
                      <a:pt x="0" y="482"/>
                      <a:pt x="37" y="731"/>
                    </a:cubicBezTo>
                    <a:cubicBezTo>
                      <a:pt x="37" y="742"/>
                      <a:pt x="44" y="747"/>
                      <a:pt x="51" y="747"/>
                    </a:cubicBezTo>
                    <a:cubicBezTo>
                      <a:pt x="59" y="747"/>
                      <a:pt x="66" y="742"/>
                      <a:pt x="66" y="731"/>
                    </a:cubicBezTo>
                    <a:cubicBezTo>
                      <a:pt x="88" y="489"/>
                      <a:pt x="147" y="254"/>
                      <a:pt x="242" y="34"/>
                    </a:cubicBezTo>
                    <a:cubicBezTo>
                      <a:pt x="253" y="17"/>
                      <a:pt x="238" y="0"/>
                      <a:pt x="22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0" name="Google Shape;2380;p52"/>
              <p:cNvSpPr/>
              <p:nvPr/>
            </p:nvSpPr>
            <p:spPr>
              <a:xfrm>
                <a:off x="1414350" y="2829725"/>
                <a:ext cx="9550" cy="33850"/>
              </a:xfrm>
              <a:custGeom>
                <a:avLst/>
                <a:gdLst/>
                <a:ahLst/>
                <a:cxnLst/>
                <a:rect l="l" t="t" r="r" b="b"/>
                <a:pathLst>
                  <a:path w="382" h="1354" extrusionOk="0">
                    <a:moveTo>
                      <a:pt x="369" y="0"/>
                    </a:moveTo>
                    <a:cubicBezTo>
                      <a:pt x="366" y="0"/>
                      <a:pt x="362" y="3"/>
                      <a:pt x="359" y="8"/>
                    </a:cubicBezTo>
                    <a:cubicBezTo>
                      <a:pt x="169" y="345"/>
                      <a:pt x="0" y="968"/>
                      <a:pt x="169" y="1342"/>
                    </a:cubicBezTo>
                    <a:cubicBezTo>
                      <a:pt x="169" y="1350"/>
                      <a:pt x="176" y="1353"/>
                      <a:pt x="183" y="1353"/>
                    </a:cubicBezTo>
                    <a:cubicBezTo>
                      <a:pt x="191" y="1353"/>
                      <a:pt x="198" y="1350"/>
                      <a:pt x="198" y="1342"/>
                    </a:cubicBezTo>
                    <a:cubicBezTo>
                      <a:pt x="249" y="1130"/>
                      <a:pt x="220" y="895"/>
                      <a:pt x="249" y="682"/>
                    </a:cubicBezTo>
                    <a:cubicBezTo>
                      <a:pt x="279" y="463"/>
                      <a:pt x="345" y="243"/>
                      <a:pt x="381" y="23"/>
                    </a:cubicBezTo>
                    <a:cubicBezTo>
                      <a:pt x="381" y="8"/>
                      <a:pt x="375" y="0"/>
                      <a:pt x="369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1" name="Google Shape;2381;p52"/>
              <p:cNvSpPr/>
              <p:nvPr/>
            </p:nvSpPr>
            <p:spPr>
              <a:xfrm>
                <a:off x="1414350" y="2829725"/>
                <a:ext cx="9550" cy="33850"/>
              </a:xfrm>
              <a:custGeom>
                <a:avLst/>
                <a:gdLst/>
                <a:ahLst/>
                <a:cxnLst/>
                <a:rect l="l" t="t" r="r" b="b"/>
                <a:pathLst>
                  <a:path w="382" h="1354" extrusionOk="0">
                    <a:moveTo>
                      <a:pt x="369" y="0"/>
                    </a:moveTo>
                    <a:cubicBezTo>
                      <a:pt x="366" y="0"/>
                      <a:pt x="362" y="3"/>
                      <a:pt x="359" y="8"/>
                    </a:cubicBezTo>
                    <a:cubicBezTo>
                      <a:pt x="169" y="345"/>
                      <a:pt x="0" y="968"/>
                      <a:pt x="169" y="1342"/>
                    </a:cubicBezTo>
                    <a:cubicBezTo>
                      <a:pt x="169" y="1350"/>
                      <a:pt x="176" y="1353"/>
                      <a:pt x="183" y="1353"/>
                    </a:cubicBezTo>
                    <a:cubicBezTo>
                      <a:pt x="191" y="1353"/>
                      <a:pt x="198" y="1350"/>
                      <a:pt x="198" y="1342"/>
                    </a:cubicBezTo>
                    <a:cubicBezTo>
                      <a:pt x="249" y="1130"/>
                      <a:pt x="220" y="895"/>
                      <a:pt x="249" y="682"/>
                    </a:cubicBezTo>
                    <a:cubicBezTo>
                      <a:pt x="279" y="463"/>
                      <a:pt x="345" y="243"/>
                      <a:pt x="381" y="23"/>
                    </a:cubicBezTo>
                    <a:cubicBezTo>
                      <a:pt x="381" y="8"/>
                      <a:pt x="375" y="0"/>
                      <a:pt x="3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2" name="Google Shape;2382;p52"/>
              <p:cNvSpPr/>
              <p:nvPr/>
            </p:nvSpPr>
            <p:spPr>
              <a:xfrm>
                <a:off x="1406650" y="2839475"/>
                <a:ext cx="7175" cy="20275"/>
              </a:xfrm>
              <a:custGeom>
                <a:avLst/>
                <a:gdLst/>
                <a:ahLst/>
                <a:cxnLst/>
                <a:rect l="l" t="t" r="r" b="b"/>
                <a:pathLst>
                  <a:path w="287" h="811" extrusionOk="0">
                    <a:moveTo>
                      <a:pt x="266" y="0"/>
                    </a:moveTo>
                    <a:cubicBezTo>
                      <a:pt x="262" y="0"/>
                      <a:pt x="259" y="2"/>
                      <a:pt x="257" y="7"/>
                    </a:cubicBezTo>
                    <a:cubicBezTo>
                      <a:pt x="118" y="212"/>
                      <a:pt x="0" y="556"/>
                      <a:pt x="88" y="798"/>
                    </a:cubicBezTo>
                    <a:cubicBezTo>
                      <a:pt x="88" y="807"/>
                      <a:pt x="96" y="811"/>
                      <a:pt x="102" y="811"/>
                    </a:cubicBezTo>
                    <a:cubicBezTo>
                      <a:pt x="106" y="811"/>
                      <a:pt x="110" y="809"/>
                      <a:pt x="110" y="806"/>
                    </a:cubicBezTo>
                    <a:cubicBezTo>
                      <a:pt x="140" y="674"/>
                      <a:pt x="169" y="542"/>
                      <a:pt x="184" y="410"/>
                    </a:cubicBezTo>
                    <a:cubicBezTo>
                      <a:pt x="213" y="278"/>
                      <a:pt x="250" y="153"/>
                      <a:pt x="286" y="21"/>
                    </a:cubicBezTo>
                    <a:cubicBezTo>
                      <a:pt x="286" y="11"/>
                      <a:pt x="275" y="0"/>
                      <a:pt x="266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3" name="Google Shape;2383;p52"/>
              <p:cNvSpPr/>
              <p:nvPr/>
            </p:nvSpPr>
            <p:spPr>
              <a:xfrm>
                <a:off x="1406650" y="2839475"/>
                <a:ext cx="7175" cy="20275"/>
              </a:xfrm>
              <a:custGeom>
                <a:avLst/>
                <a:gdLst/>
                <a:ahLst/>
                <a:cxnLst/>
                <a:rect l="l" t="t" r="r" b="b"/>
                <a:pathLst>
                  <a:path w="287" h="811" extrusionOk="0">
                    <a:moveTo>
                      <a:pt x="266" y="0"/>
                    </a:moveTo>
                    <a:cubicBezTo>
                      <a:pt x="262" y="0"/>
                      <a:pt x="259" y="2"/>
                      <a:pt x="257" y="7"/>
                    </a:cubicBezTo>
                    <a:cubicBezTo>
                      <a:pt x="118" y="212"/>
                      <a:pt x="0" y="556"/>
                      <a:pt x="88" y="798"/>
                    </a:cubicBezTo>
                    <a:cubicBezTo>
                      <a:pt x="88" y="807"/>
                      <a:pt x="96" y="811"/>
                      <a:pt x="102" y="811"/>
                    </a:cubicBezTo>
                    <a:cubicBezTo>
                      <a:pt x="106" y="811"/>
                      <a:pt x="110" y="809"/>
                      <a:pt x="110" y="806"/>
                    </a:cubicBezTo>
                    <a:cubicBezTo>
                      <a:pt x="140" y="674"/>
                      <a:pt x="169" y="542"/>
                      <a:pt x="184" y="410"/>
                    </a:cubicBezTo>
                    <a:cubicBezTo>
                      <a:pt x="213" y="278"/>
                      <a:pt x="250" y="153"/>
                      <a:pt x="286" y="21"/>
                    </a:cubicBezTo>
                    <a:cubicBezTo>
                      <a:pt x="286" y="11"/>
                      <a:pt x="275" y="0"/>
                      <a:pt x="2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4" name="Google Shape;2384;p52"/>
              <p:cNvSpPr/>
              <p:nvPr/>
            </p:nvSpPr>
            <p:spPr>
              <a:xfrm>
                <a:off x="1354825" y="2794825"/>
                <a:ext cx="9600" cy="14775"/>
              </a:xfrm>
              <a:custGeom>
                <a:avLst/>
                <a:gdLst/>
                <a:ahLst/>
                <a:cxnLst/>
                <a:rect l="l" t="t" r="r" b="b"/>
                <a:pathLst>
                  <a:path w="384" h="591" extrusionOk="0">
                    <a:moveTo>
                      <a:pt x="362" y="1"/>
                    </a:moveTo>
                    <a:cubicBezTo>
                      <a:pt x="358" y="1"/>
                      <a:pt x="354" y="2"/>
                      <a:pt x="350" y="4"/>
                    </a:cubicBezTo>
                    <a:cubicBezTo>
                      <a:pt x="160" y="92"/>
                      <a:pt x="57" y="377"/>
                      <a:pt x="6" y="568"/>
                    </a:cubicBezTo>
                    <a:cubicBezTo>
                      <a:pt x="1" y="582"/>
                      <a:pt x="8" y="590"/>
                      <a:pt x="16" y="590"/>
                    </a:cubicBezTo>
                    <a:cubicBezTo>
                      <a:pt x="21" y="590"/>
                      <a:pt x="25" y="588"/>
                      <a:pt x="28" y="583"/>
                    </a:cubicBezTo>
                    <a:lnTo>
                      <a:pt x="204" y="282"/>
                    </a:lnTo>
                    <a:cubicBezTo>
                      <a:pt x="255" y="187"/>
                      <a:pt x="328" y="114"/>
                      <a:pt x="372" y="26"/>
                    </a:cubicBezTo>
                    <a:cubicBezTo>
                      <a:pt x="383" y="9"/>
                      <a:pt x="374" y="1"/>
                      <a:pt x="362" y="1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5" name="Google Shape;2385;p52"/>
              <p:cNvSpPr/>
              <p:nvPr/>
            </p:nvSpPr>
            <p:spPr>
              <a:xfrm>
                <a:off x="1354825" y="2794825"/>
                <a:ext cx="9600" cy="14775"/>
              </a:xfrm>
              <a:custGeom>
                <a:avLst/>
                <a:gdLst/>
                <a:ahLst/>
                <a:cxnLst/>
                <a:rect l="l" t="t" r="r" b="b"/>
                <a:pathLst>
                  <a:path w="384" h="591" extrusionOk="0">
                    <a:moveTo>
                      <a:pt x="362" y="1"/>
                    </a:moveTo>
                    <a:cubicBezTo>
                      <a:pt x="358" y="1"/>
                      <a:pt x="354" y="2"/>
                      <a:pt x="350" y="4"/>
                    </a:cubicBezTo>
                    <a:cubicBezTo>
                      <a:pt x="160" y="92"/>
                      <a:pt x="57" y="377"/>
                      <a:pt x="6" y="568"/>
                    </a:cubicBezTo>
                    <a:cubicBezTo>
                      <a:pt x="1" y="582"/>
                      <a:pt x="8" y="590"/>
                      <a:pt x="16" y="590"/>
                    </a:cubicBezTo>
                    <a:cubicBezTo>
                      <a:pt x="21" y="590"/>
                      <a:pt x="25" y="588"/>
                      <a:pt x="28" y="583"/>
                    </a:cubicBezTo>
                    <a:lnTo>
                      <a:pt x="204" y="282"/>
                    </a:lnTo>
                    <a:cubicBezTo>
                      <a:pt x="255" y="187"/>
                      <a:pt x="328" y="114"/>
                      <a:pt x="372" y="26"/>
                    </a:cubicBezTo>
                    <a:cubicBezTo>
                      <a:pt x="383" y="9"/>
                      <a:pt x="374" y="1"/>
                      <a:pt x="36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6" name="Google Shape;2386;p52"/>
              <p:cNvSpPr/>
              <p:nvPr/>
            </p:nvSpPr>
            <p:spPr>
              <a:xfrm>
                <a:off x="1331850" y="2796675"/>
                <a:ext cx="1220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88" h="623" extrusionOk="0">
                    <a:moveTo>
                      <a:pt x="439" y="0"/>
                    </a:moveTo>
                    <a:cubicBezTo>
                      <a:pt x="435" y="0"/>
                      <a:pt x="431" y="1"/>
                      <a:pt x="426" y="3"/>
                    </a:cubicBezTo>
                    <a:cubicBezTo>
                      <a:pt x="191" y="113"/>
                      <a:pt x="30" y="340"/>
                      <a:pt x="1" y="597"/>
                    </a:cubicBezTo>
                    <a:cubicBezTo>
                      <a:pt x="1" y="611"/>
                      <a:pt x="13" y="622"/>
                      <a:pt x="24" y="622"/>
                    </a:cubicBezTo>
                    <a:cubicBezTo>
                      <a:pt x="30" y="622"/>
                      <a:pt x="35" y="619"/>
                      <a:pt x="38" y="611"/>
                    </a:cubicBezTo>
                    <a:cubicBezTo>
                      <a:pt x="162" y="406"/>
                      <a:pt x="250" y="194"/>
                      <a:pt x="455" y="62"/>
                    </a:cubicBezTo>
                    <a:cubicBezTo>
                      <a:pt x="488" y="42"/>
                      <a:pt x="469" y="0"/>
                      <a:pt x="439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7" name="Google Shape;2387;p52"/>
              <p:cNvSpPr/>
              <p:nvPr/>
            </p:nvSpPr>
            <p:spPr>
              <a:xfrm>
                <a:off x="1331850" y="2796675"/>
                <a:ext cx="1220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88" h="623" extrusionOk="0">
                    <a:moveTo>
                      <a:pt x="439" y="0"/>
                    </a:moveTo>
                    <a:cubicBezTo>
                      <a:pt x="435" y="0"/>
                      <a:pt x="431" y="1"/>
                      <a:pt x="426" y="3"/>
                    </a:cubicBezTo>
                    <a:cubicBezTo>
                      <a:pt x="191" y="113"/>
                      <a:pt x="30" y="340"/>
                      <a:pt x="1" y="597"/>
                    </a:cubicBezTo>
                    <a:cubicBezTo>
                      <a:pt x="1" y="611"/>
                      <a:pt x="13" y="622"/>
                      <a:pt x="24" y="622"/>
                    </a:cubicBezTo>
                    <a:cubicBezTo>
                      <a:pt x="30" y="622"/>
                      <a:pt x="35" y="619"/>
                      <a:pt x="38" y="611"/>
                    </a:cubicBezTo>
                    <a:cubicBezTo>
                      <a:pt x="162" y="406"/>
                      <a:pt x="250" y="194"/>
                      <a:pt x="455" y="62"/>
                    </a:cubicBezTo>
                    <a:cubicBezTo>
                      <a:pt x="488" y="42"/>
                      <a:pt x="469" y="0"/>
                      <a:pt x="4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8" name="Google Shape;2388;p52"/>
              <p:cNvSpPr/>
              <p:nvPr/>
            </p:nvSpPr>
            <p:spPr>
              <a:xfrm>
                <a:off x="1299225" y="2758050"/>
                <a:ext cx="11025" cy="10550"/>
              </a:xfrm>
              <a:custGeom>
                <a:avLst/>
                <a:gdLst/>
                <a:ahLst/>
                <a:cxnLst/>
                <a:rect l="l" t="t" r="r" b="b"/>
                <a:pathLst>
                  <a:path w="441" h="422" extrusionOk="0">
                    <a:moveTo>
                      <a:pt x="415" y="0"/>
                    </a:moveTo>
                    <a:cubicBezTo>
                      <a:pt x="338" y="0"/>
                      <a:pt x="262" y="69"/>
                      <a:pt x="206" y="118"/>
                    </a:cubicBezTo>
                    <a:cubicBezTo>
                      <a:pt x="125" y="192"/>
                      <a:pt x="8" y="294"/>
                      <a:pt x="1" y="411"/>
                    </a:cubicBezTo>
                    <a:cubicBezTo>
                      <a:pt x="1" y="417"/>
                      <a:pt x="4" y="422"/>
                      <a:pt x="9" y="422"/>
                    </a:cubicBezTo>
                    <a:cubicBezTo>
                      <a:pt x="11" y="422"/>
                      <a:pt x="13" y="421"/>
                      <a:pt x="15" y="419"/>
                    </a:cubicBezTo>
                    <a:cubicBezTo>
                      <a:pt x="111" y="375"/>
                      <a:pt x="169" y="257"/>
                      <a:pt x="243" y="192"/>
                    </a:cubicBezTo>
                    <a:cubicBezTo>
                      <a:pt x="301" y="133"/>
                      <a:pt x="404" y="96"/>
                      <a:pt x="426" y="30"/>
                    </a:cubicBezTo>
                    <a:cubicBezTo>
                      <a:pt x="441" y="16"/>
                      <a:pt x="433" y="1"/>
                      <a:pt x="426" y="1"/>
                    </a:cubicBezTo>
                    <a:cubicBezTo>
                      <a:pt x="422" y="1"/>
                      <a:pt x="418" y="0"/>
                      <a:pt x="415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9" name="Google Shape;2389;p52"/>
              <p:cNvSpPr/>
              <p:nvPr/>
            </p:nvSpPr>
            <p:spPr>
              <a:xfrm>
                <a:off x="1299225" y="2758050"/>
                <a:ext cx="11025" cy="10550"/>
              </a:xfrm>
              <a:custGeom>
                <a:avLst/>
                <a:gdLst/>
                <a:ahLst/>
                <a:cxnLst/>
                <a:rect l="l" t="t" r="r" b="b"/>
                <a:pathLst>
                  <a:path w="441" h="422" extrusionOk="0">
                    <a:moveTo>
                      <a:pt x="415" y="0"/>
                    </a:moveTo>
                    <a:cubicBezTo>
                      <a:pt x="338" y="0"/>
                      <a:pt x="262" y="69"/>
                      <a:pt x="206" y="118"/>
                    </a:cubicBezTo>
                    <a:cubicBezTo>
                      <a:pt x="125" y="192"/>
                      <a:pt x="8" y="294"/>
                      <a:pt x="1" y="411"/>
                    </a:cubicBezTo>
                    <a:cubicBezTo>
                      <a:pt x="1" y="417"/>
                      <a:pt x="4" y="422"/>
                      <a:pt x="9" y="422"/>
                    </a:cubicBezTo>
                    <a:cubicBezTo>
                      <a:pt x="11" y="422"/>
                      <a:pt x="13" y="421"/>
                      <a:pt x="15" y="419"/>
                    </a:cubicBezTo>
                    <a:cubicBezTo>
                      <a:pt x="111" y="375"/>
                      <a:pt x="169" y="257"/>
                      <a:pt x="243" y="192"/>
                    </a:cubicBezTo>
                    <a:cubicBezTo>
                      <a:pt x="301" y="133"/>
                      <a:pt x="404" y="96"/>
                      <a:pt x="426" y="30"/>
                    </a:cubicBezTo>
                    <a:cubicBezTo>
                      <a:pt x="441" y="16"/>
                      <a:pt x="433" y="1"/>
                      <a:pt x="426" y="1"/>
                    </a:cubicBezTo>
                    <a:cubicBezTo>
                      <a:pt x="422" y="1"/>
                      <a:pt x="418" y="0"/>
                      <a:pt x="415" y="0"/>
                    </a:cubicBezTo>
                    <a:close/>
                  </a:path>
                </a:pathLst>
              </a:custGeom>
              <a:solidFill>
                <a:srgbClr val="CCCC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246" name="图片 4">
            <a:extLst>
              <a:ext uri="{FF2B5EF4-FFF2-40B4-BE49-F238E27FC236}">
                <a16:creationId xmlns:a16="http://schemas.microsoft.com/office/drawing/2014/main" id="{ABF4F961-4129-47E6-A1C1-72C20196074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200" y="167772"/>
            <a:ext cx="7435996" cy="4878186"/>
          </a:xfrm>
          <a:prstGeom prst="rect">
            <a:avLst/>
          </a:prstGeom>
        </p:spPr>
      </p:pic>
      <p:sp>
        <p:nvSpPr>
          <p:cNvPr id="247" name="TextBox 246"/>
          <p:cNvSpPr txBox="1"/>
          <p:nvPr/>
        </p:nvSpPr>
        <p:spPr>
          <a:xfrm>
            <a:off x="4282426" y="628415"/>
            <a:ext cx="5450490" cy="304698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r>
              <a:rPr lang="en-US" sz="9600" dirty="0">
                <a:solidFill>
                  <a:srgbClr val="FF0066"/>
                </a:solidFill>
                <a:latin typeface="UTM Showcard" panose="02040603050506020204" pitchFamily="18" charset="0"/>
              </a:rPr>
              <a:t>TẠM BIỆT!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5" name="Google Shape;1365;p38"/>
          <p:cNvGrpSpPr/>
          <p:nvPr/>
        </p:nvGrpSpPr>
        <p:grpSpPr>
          <a:xfrm>
            <a:off x="7609514" y="-281570"/>
            <a:ext cx="1508423" cy="1733623"/>
            <a:chOff x="7609514" y="-281570"/>
            <a:chExt cx="1508423" cy="1733623"/>
          </a:xfrm>
        </p:grpSpPr>
        <p:sp>
          <p:nvSpPr>
            <p:cNvPr id="1366" name="Google Shape;1366;p38"/>
            <p:cNvSpPr/>
            <p:nvPr/>
          </p:nvSpPr>
          <p:spPr>
            <a:xfrm rot="1949859" flipH="1">
              <a:off x="7960419" y="-185549"/>
              <a:ext cx="806613" cy="1541520"/>
            </a:xfrm>
            <a:custGeom>
              <a:avLst/>
              <a:gdLst/>
              <a:ahLst/>
              <a:cxnLst/>
              <a:rect l="l" t="t" r="r" b="b"/>
              <a:pathLst>
                <a:path w="16193" h="30946" extrusionOk="0">
                  <a:moveTo>
                    <a:pt x="5763" y="0"/>
                  </a:moveTo>
                  <a:cubicBezTo>
                    <a:pt x="5441" y="2031"/>
                    <a:pt x="4869" y="4033"/>
                    <a:pt x="4788" y="6086"/>
                  </a:cubicBezTo>
                  <a:cubicBezTo>
                    <a:pt x="4707" y="8058"/>
                    <a:pt x="5155" y="10155"/>
                    <a:pt x="6489" y="11585"/>
                  </a:cubicBezTo>
                  <a:cubicBezTo>
                    <a:pt x="6548" y="11922"/>
                    <a:pt x="6606" y="12252"/>
                    <a:pt x="6672" y="12582"/>
                  </a:cubicBezTo>
                  <a:cubicBezTo>
                    <a:pt x="6775" y="13095"/>
                    <a:pt x="6885" y="13601"/>
                    <a:pt x="7010" y="14099"/>
                  </a:cubicBezTo>
                  <a:cubicBezTo>
                    <a:pt x="6313" y="12516"/>
                    <a:pt x="5367" y="11057"/>
                    <a:pt x="4194" y="9781"/>
                  </a:cubicBezTo>
                  <a:cubicBezTo>
                    <a:pt x="2852" y="8315"/>
                    <a:pt x="1518" y="6878"/>
                    <a:pt x="0" y="5602"/>
                  </a:cubicBezTo>
                  <a:lnTo>
                    <a:pt x="0" y="5602"/>
                  </a:lnTo>
                  <a:cubicBezTo>
                    <a:pt x="895" y="7449"/>
                    <a:pt x="1569" y="9407"/>
                    <a:pt x="2662" y="11152"/>
                  </a:cubicBezTo>
                  <a:cubicBezTo>
                    <a:pt x="3732" y="12860"/>
                    <a:pt x="5294" y="14393"/>
                    <a:pt x="7193" y="14840"/>
                  </a:cubicBezTo>
                  <a:cubicBezTo>
                    <a:pt x="7420" y="15720"/>
                    <a:pt x="7684" y="16592"/>
                    <a:pt x="7977" y="17450"/>
                  </a:cubicBezTo>
                  <a:cubicBezTo>
                    <a:pt x="8139" y="17934"/>
                    <a:pt x="8315" y="18410"/>
                    <a:pt x="8498" y="18887"/>
                  </a:cubicBezTo>
                  <a:cubicBezTo>
                    <a:pt x="7625" y="17479"/>
                    <a:pt x="6533" y="16211"/>
                    <a:pt x="5265" y="15140"/>
                  </a:cubicBezTo>
                  <a:cubicBezTo>
                    <a:pt x="3747" y="13857"/>
                    <a:pt x="2244" y="12604"/>
                    <a:pt x="580" y="11526"/>
                  </a:cubicBezTo>
                  <a:lnTo>
                    <a:pt x="580" y="11526"/>
                  </a:lnTo>
                  <a:cubicBezTo>
                    <a:pt x="1694" y="13249"/>
                    <a:pt x="2618" y="15104"/>
                    <a:pt x="3923" y="16695"/>
                  </a:cubicBezTo>
                  <a:cubicBezTo>
                    <a:pt x="5191" y="18249"/>
                    <a:pt x="6929" y="19562"/>
                    <a:pt x="8850" y="19774"/>
                  </a:cubicBezTo>
                  <a:cubicBezTo>
                    <a:pt x="9172" y="20559"/>
                    <a:pt x="9524" y="21336"/>
                    <a:pt x="9906" y="22106"/>
                  </a:cubicBezTo>
                  <a:cubicBezTo>
                    <a:pt x="10126" y="22546"/>
                    <a:pt x="10353" y="22986"/>
                    <a:pt x="10587" y="23425"/>
                  </a:cubicBezTo>
                  <a:cubicBezTo>
                    <a:pt x="9781" y="22436"/>
                    <a:pt x="8850" y="21548"/>
                    <a:pt x="7831" y="20779"/>
                  </a:cubicBezTo>
                  <a:cubicBezTo>
                    <a:pt x="6240" y="19584"/>
                    <a:pt x="4656" y="18418"/>
                    <a:pt x="2933" y="17443"/>
                  </a:cubicBezTo>
                  <a:lnTo>
                    <a:pt x="2933" y="17443"/>
                  </a:lnTo>
                  <a:cubicBezTo>
                    <a:pt x="4150" y="19100"/>
                    <a:pt x="5177" y="20896"/>
                    <a:pt x="6577" y="22406"/>
                  </a:cubicBezTo>
                  <a:cubicBezTo>
                    <a:pt x="7919" y="23865"/>
                    <a:pt x="9700" y="25068"/>
                    <a:pt x="11607" y="25185"/>
                  </a:cubicBezTo>
                  <a:cubicBezTo>
                    <a:pt x="11870" y="25618"/>
                    <a:pt x="12149" y="26043"/>
                    <a:pt x="12428" y="26468"/>
                  </a:cubicBezTo>
                  <a:cubicBezTo>
                    <a:pt x="12692" y="26857"/>
                    <a:pt x="12963" y="27245"/>
                    <a:pt x="13242" y="27627"/>
                  </a:cubicBezTo>
                  <a:cubicBezTo>
                    <a:pt x="12090" y="26549"/>
                    <a:pt x="10785" y="25647"/>
                    <a:pt x="9370" y="24958"/>
                  </a:cubicBezTo>
                  <a:cubicBezTo>
                    <a:pt x="7581" y="24085"/>
                    <a:pt x="5807" y="23242"/>
                    <a:pt x="3930" y="22612"/>
                  </a:cubicBezTo>
                  <a:lnTo>
                    <a:pt x="3930" y="22612"/>
                  </a:lnTo>
                  <a:cubicBezTo>
                    <a:pt x="5441" y="24005"/>
                    <a:pt x="6790" y="25574"/>
                    <a:pt x="8447" y="26798"/>
                  </a:cubicBezTo>
                  <a:cubicBezTo>
                    <a:pt x="9850" y="27841"/>
                    <a:pt x="11565" y="28619"/>
                    <a:pt x="13253" y="28619"/>
                  </a:cubicBezTo>
                  <a:cubicBezTo>
                    <a:pt x="13487" y="28619"/>
                    <a:pt x="13721" y="28604"/>
                    <a:pt x="13953" y="28572"/>
                  </a:cubicBezTo>
                  <a:cubicBezTo>
                    <a:pt x="14451" y="29210"/>
                    <a:pt x="14972" y="29841"/>
                    <a:pt x="15514" y="30449"/>
                  </a:cubicBezTo>
                  <a:cubicBezTo>
                    <a:pt x="15646" y="30596"/>
                    <a:pt x="15786" y="30750"/>
                    <a:pt x="15925" y="30904"/>
                  </a:cubicBezTo>
                  <a:cubicBezTo>
                    <a:pt x="15951" y="30933"/>
                    <a:pt x="15981" y="30945"/>
                    <a:pt x="16010" y="30945"/>
                  </a:cubicBezTo>
                  <a:cubicBezTo>
                    <a:pt x="16105" y="30945"/>
                    <a:pt x="16192" y="30816"/>
                    <a:pt x="16108" y="30721"/>
                  </a:cubicBezTo>
                  <a:cubicBezTo>
                    <a:pt x="14972" y="29489"/>
                    <a:pt x="13916" y="28184"/>
                    <a:pt x="12956" y="26813"/>
                  </a:cubicBezTo>
                  <a:cubicBezTo>
                    <a:pt x="12941" y="26783"/>
                    <a:pt x="12919" y="26761"/>
                    <a:pt x="12904" y="26732"/>
                  </a:cubicBezTo>
                  <a:cubicBezTo>
                    <a:pt x="13997" y="25273"/>
                    <a:pt x="14173" y="23308"/>
                    <a:pt x="13879" y="21526"/>
                  </a:cubicBezTo>
                  <a:cubicBezTo>
                    <a:pt x="13579" y="19664"/>
                    <a:pt x="12824" y="17912"/>
                    <a:pt x="12296" y="16101"/>
                  </a:cubicBezTo>
                  <a:cubicBezTo>
                    <a:pt x="11973" y="17897"/>
                    <a:pt x="11892" y="19701"/>
                    <a:pt x="11827" y="21526"/>
                  </a:cubicBezTo>
                  <a:cubicBezTo>
                    <a:pt x="11768" y="23059"/>
                    <a:pt x="11980" y="24598"/>
                    <a:pt x="12457" y="26058"/>
                  </a:cubicBezTo>
                  <a:cubicBezTo>
                    <a:pt x="11702" y="24921"/>
                    <a:pt x="11020" y="23748"/>
                    <a:pt x="10397" y="22538"/>
                  </a:cubicBezTo>
                  <a:cubicBezTo>
                    <a:pt x="10287" y="22326"/>
                    <a:pt x="10184" y="22113"/>
                    <a:pt x="10074" y="21900"/>
                  </a:cubicBezTo>
                  <a:cubicBezTo>
                    <a:pt x="11343" y="20566"/>
                    <a:pt x="11739" y="18616"/>
                    <a:pt x="11643" y="16790"/>
                  </a:cubicBezTo>
                  <a:cubicBezTo>
                    <a:pt x="11533" y="14913"/>
                    <a:pt x="10976" y="13088"/>
                    <a:pt x="10639" y="11225"/>
                  </a:cubicBezTo>
                  <a:cubicBezTo>
                    <a:pt x="10133" y="12985"/>
                    <a:pt x="9862" y="14767"/>
                    <a:pt x="9598" y="16570"/>
                  </a:cubicBezTo>
                  <a:cubicBezTo>
                    <a:pt x="9370" y="18110"/>
                    <a:pt x="9422" y="19679"/>
                    <a:pt x="9744" y="21204"/>
                  </a:cubicBezTo>
                  <a:cubicBezTo>
                    <a:pt x="9253" y="20141"/>
                    <a:pt x="8806" y="19056"/>
                    <a:pt x="8410" y="17949"/>
                  </a:cubicBezTo>
                  <a:cubicBezTo>
                    <a:pt x="8161" y="17245"/>
                    <a:pt x="7933" y="16541"/>
                    <a:pt x="7721" y="15822"/>
                  </a:cubicBezTo>
                  <a:cubicBezTo>
                    <a:pt x="9106" y="14459"/>
                    <a:pt x="9649" y="12332"/>
                    <a:pt x="9664" y="10316"/>
                  </a:cubicBezTo>
                  <a:cubicBezTo>
                    <a:pt x="9686" y="8263"/>
                    <a:pt x="9246" y="6240"/>
                    <a:pt x="9040" y="4194"/>
                  </a:cubicBezTo>
                  <a:cubicBezTo>
                    <a:pt x="8410" y="6071"/>
                    <a:pt x="8021" y="7999"/>
                    <a:pt x="7640" y="9950"/>
                  </a:cubicBezTo>
                  <a:cubicBezTo>
                    <a:pt x="7325" y="11585"/>
                    <a:pt x="7266" y="13256"/>
                    <a:pt x="7471" y="14913"/>
                  </a:cubicBezTo>
                  <a:cubicBezTo>
                    <a:pt x="7317" y="14327"/>
                    <a:pt x="7178" y="13747"/>
                    <a:pt x="7046" y="13154"/>
                  </a:cubicBezTo>
                  <a:cubicBezTo>
                    <a:pt x="6929" y="12611"/>
                    <a:pt x="6826" y="12061"/>
                    <a:pt x="6738" y="11511"/>
                  </a:cubicBezTo>
                  <a:cubicBezTo>
                    <a:pt x="7186" y="9642"/>
                    <a:pt x="7259" y="7706"/>
                    <a:pt x="6966" y="5814"/>
                  </a:cubicBezTo>
                  <a:cubicBezTo>
                    <a:pt x="6658" y="3850"/>
                    <a:pt x="6335" y="1907"/>
                    <a:pt x="5763" y="0"/>
                  </a:cubicBezTo>
                  <a:close/>
                </a:path>
              </a:pathLst>
            </a:custGeom>
            <a:solidFill>
              <a:schemeClr val="lt2"/>
            </a:solidFill>
            <a:ln w="1143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47625" dir="2220000" algn="bl" rotWithShape="0">
                <a:srgbClr val="000000">
                  <a:alpha val="2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38"/>
            <p:cNvSpPr/>
            <p:nvPr/>
          </p:nvSpPr>
          <p:spPr>
            <a:xfrm rot="1949859" flipH="1">
              <a:off x="8287974" y="476225"/>
              <a:ext cx="420069" cy="411258"/>
            </a:xfrm>
            <a:custGeom>
              <a:avLst/>
              <a:gdLst/>
              <a:ahLst/>
              <a:cxnLst/>
              <a:rect l="l" t="t" r="r" b="b"/>
              <a:pathLst>
                <a:path w="8433" h="8256" extrusionOk="0">
                  <a:moveTo>
                    <a:pt x="1" y="0"/>
                  </a:moveTo>
                  <a:cubicBezTo>
                    <a:pt x="1115" y="1723"/>
                    <a:pt x="2039" y="3578"/>
                    <a:pt x="3344" y="5169"/>
                  </a:cubicBezTo>
                  <a:cubicBezTo>
                    <a:pt x="4649" y="6760"/>
                    <a:pt x="6446" y="8102"/>
                    <a:pt x="8432" y="8256"/>
                  </a:cubicBezTo>
                  <a:cubicBezTo>
                    <a:pt x="7494" y="6482"/>
                    <a:pt x="6226" y="4905"/>
                    <a:pt x="4693" y="3615"/>
                  </a:cubicBezTo>
                  <a:cubicBezTo>
                    <a:pt x="3176" y="2324"/>
                    <a:pt x="1665" y="1071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157163" dist="85725" dir="30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68" name="Google Shape;1368;p38"/>
            <p:cNvGrpSpPr/>
            <p:nvPr/>
          </p:nvGrpSpPr>
          <p:grpSpPr>
            <a:xfrm rot="1949859" flipH="1">
              <a:off x="7961254" y="-184506"/>
              <a:ext cx="805866" cy="1540673"/>
              <a:chOff x="2772725" y="4645425"/>
              <a:chExt cx="404450" cy="773225"/>
            </a:xfrm>
          </p:grpSpPr>
          <p:sp>
            <p:nvSpPr>
              <p:cNvPr id="1369" name="Google Shape;1369;p38"/>
              <p:cNvSpPr/>
              <p:nvPr/>
            </p:nvSpPr>
            <p:spPr>
              <a:xfrm>
                <a:off x="2923750" y="4831975"/>
                <a:ext cx="253425" cy="586675"/>
              </a:xfrm>
              <a:custGeom>
                <a:avLst/>
                <a:gdLst/>
                <a:ahLst/>
                <a:cxnLst/>
                <a:rect l="l" t="t" r="r" b="b"/>
                <a:pathLst>
                  <a:path w="10137" h="23467" extrusionOk="0">
                    <a:moveTo>
                      <a:pt x="124" y="1"/>
                    </a:moveTo>
                    <a:cubicBezTo>
                      <a:pt x="61" y="1"/>
                      <a:pt x="0" y="43"/>
                      <a:pt x="8" y="127"/>
                    </a:cubicBezTo>
                    <a:cubicBezTo>
                      <a:pt x="103" y="1799"/>
                      <a:pt x="316" y="3471"/>
                      <a:pt x="638" y="5113"/>
                    </a:cubicBezTo>
                    <a:cubicBezTo>
                      <a:pt x="961" y="6763"/>
                      <a:pt x="1393" y="8390"/>
                      <a:pt x="1936" y="9981"/>
                    </a:cubicBezTo>
                    <a:cubicBezTo>
                      <a:pt x="2479" y="11572"/>
                      <a:pt x="3116" y="13127"/>
                      <a:pt x="3864" y="14630"/>
                    </a:cubicBezTo>
                    <a:cubicBezTo>
                      <a:pt x="4605" y="16140"/>
                      <a:pt x="5448" y="17592"/>
                      <a:pt x="6379" y="18992"/>
                    </a:cubicBezTo>
                    <a:cubicBezTo>
                      <a:pt x="7318" y="20385"/>
                      <a:pt x="8344" y="21712"/>
                      <a:pt x="9458" y="22966"/>
                    </a:cubicBezTo>
                    <a:cubicBezTo>
                      <a:pt x="9598" y="23120"/>
                      <a:pt x="9730" y="23274"/>
                      <a:pt x="9869" y="23428"/>
                    </a:cubicBezTo>
                    <a:cubicBezTo>
                      <a:pt x="9894" y="23455"/>
                      <a:pt x="9924" y="23466"/>
                      <a:pt x="9953" y="23466"/>
                    </a:cubicBezTo>
                    <a:cubicBezTo>
                      <a:pt x="10048" y="23466"/>
                      <a:pt x="10137" y="23340"/>
                      <a:pt x="10052" y="23245"/>
                    </a:cubicBezTo>
                    <a:cubicBezTo>
                      <a:pt x="8923" y="22013"/>
                      <a:pt x="7882" y="20708"/>
                      <a:pt x="6929" y="19337"/>
                    </a:cubicBezTo>
                    <a:cubicBezTo>
                      <a:pt x="4077" y="15224"/>
                      <a:pt x="2068" y="10583"/>
                      <a:pt x="1020" y="5692"/>
                    </a:cubicBezTo>
                    <a:cubicBezTo>
                      <a:pt x="668" y="4057"/>
                      <a:pt x="426" y="2400"/>
                      <a:pt x="301" y="743"/>
                    </a:cubicBezTo>
                    <a:cubicBezTo>
                      <a:pt x="286" y="538"/>
                      <a:pt x="272" y="333"/>
                      <a:pt x="257" y="127"/>
                    </a:cubicBezTo>
                    <a:cubicBezTo>
                      <a:pt x="253" y="43"/>
                      <a:pt x="187" y="1"/>
                      <a:pt x="12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0" name="Google Shape;1370;p38"/>
              <p:cNvSpPr/>
              <p:nvPr/>
            </p:nvSpPr>
            <p:spPr>
              <a:xfrm>
                <a:off x="2890400" y="4645425"/>
                <a:ext cx="64350" cy="294225"/>
              </a:xfrm>
              <a:custGeom>
                <a:avLst/>
                <a:gdLst/>
                <a:ahLst/>
                <a:cxnLst/>
                <a:rect l="l" t="t" r="r" b="b"/>
                <a:pathLst>
                  <a:path w="2574" h="11769" extrusionOk="0">
                    <a:moveTo>
                      <a:pt x="1063" y="1"/>
                    </a:moveTo>
                    <a:cubicBezTo>
                      <a:pt x="741" y="2032"/>
                      <a:pt x="169" y="4033"/>
                      <a:pt x="81" y="6086"/>
                    </a:cubicBezTo>
                    <a:cubicBezTo>
                      <a:pt x="0" y="8139"/>
                      <a:pt x="491" y="10339"/>
                      <a:pt x="1972" y="11769"/>
                    </a:cubicBezTo>
                    <a:cubicBezTo>
                      <a:pt x="2478" y="9826"/>
                      <a:pt x="2573" y="7795"/>
                      <a:pt x="2258" y="5815"/>
                    </a:cubicBezTo>
                    <a:cubicBezTo>
                      <a:pt x="1958" y="3850"/>
                      <a:pt x="1635" y="1907"/>
                      <a:pt x="106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1" name="Google Shape;1371;p38"/>
              <p:cNvSpPr/>
              <p:nvPr/>
            </p:nvSpPr>
            <p:spPr>
              <a:xfrm>
                <a:off x="2916975" y="4645425"/>
                <a:ext cx="37775" cy="294225"/>
              </a:xfrm>
              <a:custGeom>
                <a:avLst/>
                <a:gdLst/>
                <a:ahLst/>
                <a:cxnLst/>
                <a:rect l="l" t="t" r="r" b="b"/>
                <a:pathLst>
                  <a:path w="1511" h="11769" extrusionOk="0">
                    <a:moveTo>
                      <a:pt x="0" y="1"/>
                    </a:moveTo>
                    <a:cubicBezTo>
                      <a:pt x="37" y="206"/>
                      <a:pt x="1283" y="7846"/>
                      <a:pt x="909" y="11769"/>
                    </a:cubicBezTo>
                    <a:cubicBezTo>
                      <a:pt x="1415" y="9826"/>
                      <a:pt x="1510" y="7795"/>
                      <a:pt x="1195" y="5815"/>
                    </a:cubicBezTo>
                    <a:cubicBezTo>
                      <a:pt x="895" y="3850"/>
                      <a:pt x="572" y="1907"/>
                      <a:pt x="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2" name="Google Shape;1372;p38"/>
              <p:cNvSpPr/>
              <p:nvPr/>
            </p:nvSpPr>
            <p:spPr>
              <a:xfrm>
                <a:off x="2772725" y="4785100"/>
                <a:ext cx="182750" cy="231725"/>
              </a:xfrm>
              <a:custGeom>
                <a:avLst/>
                <a:gdLst/>
                <a:ahLst/>
                <a:cxnLst/>
                <a:rect l="l" t="t" r="r" b="b"/>
                <a:pathLst>
                  <a:path w="7310" h="9269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895" y="1856"/>
                      <a:pt x="1569" y="3813"/>
                      <a:pt x="2661" y="5558"/>
                    </a:cubicBezTo>
                    <a:cubicBezTo>
                      <a:pt x="3747" y="7303"/>
                      <a:pt x="5360" y="8865"/>
                      <a:pt x="7310" y="9268"/>
                    </a:cubicBezTo>
                    <a:cubicBezTo>
                      <a:pt x="6613" y="7391"/>
                      <a:pt x="5550" y="5661"/>
                      <a:pt x="4194" y="4187"/>
                    </a:cubicBezTo>
                    <a:cubicBezTo>
                      <a:pt x="2852" y="2714"/>
                      <a:pt x="1518" y="1277"/>
                      <a:pt x="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3" name="Google Shape;1373;p38"/>
              <p:cNvSpPr/>
              <p:nvPr/>
            </p:nvSpPr>
            <p:spPr>
              <a:xfrm>
                <a:off x="2772900" y="4785300"/>
                <a:ext cx="182575" cy="231525"/>
              </a:xfrm>
              <a:custGeom>
                <a:avLst/>
                <a:gdLst/>
                <a:ahLst/>
                <a:cxnLst/>
                <a:rect l="l" t="t" r="r" b="b"/>
                <a:pathLst>
                  <a:path w="7303" h="9261" extrusionOk="0">
                    <a:moveTo>
                      <a:pt x="0" y="0"/>
                    </a:moveTo>
                    <a:cubicBezTo>
                      <a:pt x="140" y="154"/>
                      <a:pt x="5397" y="5814"/>
                      <a:pt x="7303" y="9260"/>
                    </a:cubicBezTo>
                    <a:cubicBezTo>
                      <a:pt x="6606" y="7383"/>
                      <a:pt x="5551" y="5653"/>
                      <a:pt x="4187" y="4179"/>
                    </a:cubicBezTo>
                    <a:cubicBezTo>
                      <a:pt x="2852" y="2713"/>
                      <a:pt x="1511" y="1276"/>
                      <a:pt x="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4" name="Google Shape;1374;p38"/>
              <p:cNvSpPr/>
              <p:nvPr/>
            </p:nvSpPr>
            <p:spPr>
              <a:xfrm>
                <a:off x="2787000" y="4933400"/>
                <a:ext cx="210825" cy="206400"/>
              </a:xfrm>
              <a:custGeom>
                <a:avLst/>
                <a:gdLst/>
                <a:ahLst/>
                <a:cxnLst/>
                <a:rect l="l" t="t" r="r" b="b"/>
                <a:pathLst>
                  <a:path w="8433" h="8256" extrusionOk="0">
                    <a:moveTo>
                      <a:pt x="1" y="0"/>
                    </a:moveTo>
                    <a:cubicBezTo>
                      <a:pt x="162" y="132"/>
                      <a:pt x="6101" y="5081"/>
                      <a:pt x="8432" y="8256"/>
                    </a:cubicBezTo>
                    <a:cubicBezTo>
                      <a:pt x="7494" y="6482"/>
                      <a:pt x="6226" y="4905"/>
                      <a:pt x="4693" y="3615"/>
                    </a:cubicBezTo>
                    <a:cubicBezTo>
                      <a:pt x="3176" y="2332"/>
                      <a:pt x="1673" y="1071"/>
                      <a:pt x="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5" name="Google Shape;1375;p38"/>
              <p:cNvSpPr/>
              <p:nvPr/>
            </p:nvSpPr>
            <p:spPr>
              <a:xfrm>
                <a:off x="2845850" y="5081125"/>
                <a:ext cx="222550" cy="193950"/>
              </a:xfrm>
              <a:custGeom>
                <a:avLst/>
                <a:gdLst/>
                <a:ahLst/>
                <a:cxnLst/>
                <a:rect l="l" t="t" r="r" b="b"/>
                <a:pathLst>
                  <a:path w="8902" h="7758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217" y="1658"/>
                      <a:pt x="2244" y="3454"/>
                      <a:pt x="3644" y="4964"/>
                    </a:cubicBezTo>
                    <a:cubicBezTo>
                      <a:pt x="5037" y="6482"/>
                      <a:pt x="6907" y="7721"/>
                      <a:pt x="8901" y="7758"/>
                    </a:cubicBezTo>
                    <a:cubicBezTo>
                      <a:pt x="7867" y="6035"/>
                      <a:pt x="6504" y="4532"/>
                      <a:pt x="4891" y="3337"/>
                    </a:cubicBezTo>
                    <a:cubicBezTo>
                      <a:pt x="3307" y="2142"/>
                      <a:pt x="1723" y="976"/>
                      <a:pt x="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6" name="Google Shape;1376;p38"/>
              <p:cNvSpPr/>
              <p:nvPr/>
            </p:nvSpPr>
            <p:spPr>
              <a:xfrm>
                <a:off x="2845850" y="5081300"/>
                <a:ext cx="222550" cy="193775"/>
              </a:xfrm>
              <a:custGeom>
                <a:avLst/>
                <a:gdLst/>
                <a:ahLst/>
                <a:cxnLst/>
                <a:rect l="l" t="t" r="r" b="b"/>
                <a:pathLst>
                  <a:path w="8902" h="7751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69" y="126"/>
                      <a:pt x="6386" y="4715"/>
                      <a:pt x="8901" y="7751"/>
                    </a:cubicBezTo>
                    <a:cubicBezTo>
                      <a:pt x="7867" y="6028"/>
                      <a:pt x="6504" y="4532"/>
                      <a:pt x="4898" y="3330"/>
                    </a:cubicBezTo>
                    <a:cubicBezTo>
                      <a:pt x="3307" y="2135"/>
                      <a:pt x="1731" y="969"/>
                      <a:pt x="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7" name="Google Shape;1377;p38"/>
              <p:cNvSpPr/>
              <p:nvPr/>
            </p:nvSpPr>
            <p:spPr>
              <a:xfrm>
                <a:off x="2870775" y="5210175"/>
                <a:ext cx="255000" cy="150325"/>
              </a:xfrm>
              <a:custGeom>
                <a:avLst/>
                <a:gdLst/>
                <a:ahLst/>
                <a:cxnLst/>
                <a:rect l="l" t="t" r="r" b="b"/>
                <a:pathLst>
                  <a:path w="10200" h="6013" extrusionOk="0">
                    <a:moveTo>
                      <a:pt x="1" y="0"/>
                    </a:moveTo>
                    <a:cubicBezTo>
                      <a:pt x="1504" y="1401"/>
                      <a:pt x="2853" y="2970"/>
                      <a:pt x="4510" y="4194"/>
                    </a:cubicBezTo>
                    <a:cubicBezTo>
                      <a:pt x="5921" y="5231"/>
                      <a:pt x="7636" y="6012"/>
                      <a:pt x="9324" y="6012"/>
                    </a:cubicBezTo>
                    <a:cubicBezTo>
                      <a:pt x="9617" y="6012"/>
                      <a:pt x="9909" y="5989"/>
                      <a:pt x="10199" y="5939"/>
                    </a:cubicBezTo>
                    <a:cubicBezTo>
                      <a:pt x="8857" y="4443"/>
                      <a:pt x="7237" y="3226"/>
                      <a:pt x="5433" y="2354"/>
                    </a:cubicBezTo>
                    <a:cubicBezTo>
                      <a:pt x="3644" y="1481"/>
                      <a:pt x="1877" y="631"/>
                      <a:pt x="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8" name="Google Shape;1378;p38"/>
              <p:cNvSpPr/>
              <p:nvPr/>
            </p:nvSpPr>
            <p:spPr>
              <a:xfrm>
                <a:off x="2870775" y="5210350"/>
                <a:ext cx="255000" cy="148300"/>
              </a:xfrm>
              <a:custGeom>
                <a:avLst/>
                <a:gdLst/>
                <a:ahLst/>
                <a:cxnLst/>
                <a:rect l="l" t="t" r="r" b="b"/>
                <a:pathLst>
                  <a:path w="10200" h="5932" extrusionOk="0">
                    <a:moveTo>
                      <a:pt x="1" y="1"/>
                    </a:moveTo>
                    <a:cubicBezTo>
                      <a:pt x="191" y="89"/>
                      <a:pt x="7156" y="3425"/>
                      <a:pt x="10199" y="5932"/>
                    </a:cubicBezTo>
                    <a:cubicBezTo>
                      <a:pt x="8857" y="4436"/>
                      <a:pt x="7244" y="3219"/>
                      <a:pt x="5433" y="2347"/>
                    </a:cubicBezTo>
                    <a:cubicBezTo>
                      <a:pt x="3652" y="1474"/>
                      <a:pt x="1877" y="631"/>
                      <a:pt x="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9" name="Google Shape;1379;p38"/>
              <p:cNvSpPr/>
              <p:nvPr/>
            </p:nvSpPr>
            <p:spPr>
              <a:xfrm>
                <a:off x="2954175" y="4750100"/>
                <a:ext cx="60700" cy="292925"/>
              </a:xfrm>
              <a:custGeom>
                <a:avLst/>
                <a:gdLst/>
                <a:ahLst/>
                <a:cxnLst/>
                <a:rect l="l" t="t" r="r" b="b"/>
                <a:pathLst>
                  <a:path w="2428" h="11717" extrusionOk="0">
                    <a:moveTo>
                      <a:pt x="1782" y="0"/>
                    </a:moveTo>
                    <a:cubicBezTo>
                      <a:pt x="1159" y="1877"/>
                      <a:pt x="770" y="3798"/>
                      <a:pt x="389" y="5756"/>
                    </a:cubicBezTo>
                    <a:cubicBezTo>
                      <a:pt x="0" y="7721"/>
                      <a:pt x="0" y="9744"/>
                      <a:pt x="382" y="11717"/>
                    </a:cubicBezTo>
                    <a:cubicBezTo>
                      <a:pt x="1833" y="10353"/>
                      <a:pt x="2398" y="8183"/>
                      <a:pt x="2413" y="6122"/>
                    </a:cubicBezTo>
                    <a:cubicBezTo>
                      <a:pt x="2427" y="4070"/>
                      <a:pt x="1995" y="2039"/>
                      <a:pt x="178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0" name="Google Shape;1380;p38"/>
              <p:cNvSpPr/>
              <p:nvPr/>
            </p:nvSpPr>
            <p:spPr>
              <a:xfrm>
                <a:off x="2954175" y="4750100"/>
                <a:ext cx="44575" cy="292925"/>
              </a:xfrm>
              <a:custGeom>
                <a:avLst/>
                <a:gdLst/>
                <a:ahLst/>
                <a:cxnLst/>
                <a:rect l="l" t="t" r="r" b="b"/>
                <a:pathLst>
                  <a:path w="1783" h="11717" extrusionOk="0">
                    <a:moveTo>
                      <a:pt x="1782" y="0"/>
                    </a:moveTo>
                    <a:lnTo>
                      <a:pt x="1782" y="0"/>
                    </a:lnTo>
                    <a:cubicBezTo>
                      <a:pt x="1159" y="1885"/>
                      <a:pt x="770" y="3806"/>
                      <a:pt x="389" y="5756"/>
                    </a:cubicBezTo>
                    <a:cubicBezTo>
                      <a:pt x="0" y="7728"/>
                      <a:pt x="0" y="9752"/>
                      <a:pt x="382" y="11717"/>
                    </a:cubicBezTo>
                    <a:cubicBezTo>
                      <a:pt x="213" y="7779"/>
                      <a:pt x="1745" y="206"/>
                      <a:pt x="178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1" name="Google Shape;1381;p38"/>
              <p:cNvSpPr/>
              <p:nvPr/>
            </p:nvSpPr>
            <p:spPr>
              <a:xfrm>
                <a:off x="3006050" y="4925875"/>
                <a:ext cx="60500" cy="269850"/>
              </a:xfrm>
              <a:custGeom>
                <a:avLst/>
                <a:gdLst/>
                <a:ahLst/>
                <a:cxnLst/>
                <a:rect l="l" t="t" r="r" b="b"/>
                <a:pathLst>
                  <a:path w="2420" h="10794" extrusionOk="0">
                    <a:moveTo>
                      <a:pt x="1313" y="1"/>
                    </a:moveTo>
                    <a:cubicBezTo>
                      <a:pt x="807" y="1753"/>
                      <a:pt x="536" y="3535"/>
                      <a:pt x="272" y="5338"/>
                    </a:cubicBezTo>
                    <a:cubicBezTo>
                      <a:pt x="0" y="7164"/>
                      <a:pt x="125" y="9019"/>
                      <a:pt x="624" y="10793"/>
                    </a:cubicBezTo>
                    <a:cubicBezTo>
                      <a:pt x="1987" y="9466"/>
                      <a:pt x="2420" y="7442"/>
                      <a:pt x="2317" y="5565"/>
                    </a:cubicBezTo>
                    <a:cubicBezTo>
                      <a:pt x="2207" y="3681"/>
                      <a:pt x="1650" y="1856"/>
                      <a:pt x="131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2" name="Google Shape;1382;p38"/>
              <p:cNvSpPr/>
              <p:nvPr/>
            </p:nvSpPr>
            <p:spPr>
              <a:xfrm>
                <a:off x="3006050" y="4925875"/>
                <a:ext cx="32825" cy="269850"/>
              </a:xfrm>
              <a:custGeom>
                <a:avLst/>
                <a:gdLst/>
                <a:ahLst/>
                <a:cxnLst/>
                <a:rect l="l" t="t" r="r" b="b"/>
                <a:pathLst>
                  <a:path w="1313" h="10794" extrusionOk="0">
                    <a:moveTo>
                      <a:pt x="1313" y="1"/>
                    </a:moveTo>
                    <a:lnTo>
                      <a:pt x="1313" y="1"/>
                    </a:lnTo>
                    <a:cubicBezTo>
                      <a:pt x="807" y="1760"/>
                      <a:pt x="528" y="3542"/>
                      <a:pt x="272" y="5346"/>
                    </a:cubicBezTo>
                    <a:cubicBezTo>
                      <a:pt x="0" y="7164"/>
                      <a:pt x="125" y="9026"/>
                      <a:pt x="624" y="10793"/>
                    </a:cubicBezTo>
                    <a:cubicBezTo>
                      <a:pt x="220" y="7208"/>
                      <a:pt x="1283" y="191"/>
                      <a:pt x="131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3" name="Google Shape;1383;p38"/>
              <p:cNvSpPr/>
              <p:nvPr/>
            </p:nvSpPr>
            <p:spPr>
              <a:xfrm>
                <a:off x="3066725" y="5047575"/>
                <a:ext cx="60875" cy="270200"/>
              </a:xfrm>
              <a:custGeom>
                <a:avLst/>
                <a:gdLst/>
                <a:ahLst/>
                <a:cxnLst/>
                <a:rect l="l" t="t" r="r" b="b"/>
                <a:pathLst>
                  <a:path w="2435" h="10808" extrusionOk="0">
                    <a:moveTo>
                      <a:pt x="543" y="1"/>
                    </a:moveTo>
                    <a:cubicBezTo>
                      <a:pt x="220" y="1797"/>
                      <a:pt x="139" y="3601"/>
                      <a:pt x="74" y="5426"/>
                    </a:cubicBezTo>
                    <a:cubicBezTo>
                      <a:pt x="0" y="7267"/>
                      <a:pt x="323" y="9100"/>
                      <a:pt x="1012" y="10808"/>
                    </a:cubicBezTo>
                    <a:cubicBezTo>
                      <a:pt x="2229" y="9342"/>
                      <a:pt x="2434" y="7281"/>
                      <a:pt x="2126" y="5426"/>
                    </a:cubicBezTo>
                    <a:cubicBezTo>
                      <a:pt x="1826" y="3564"/>
                      <a:pt x="1071" y="1812"/>
                      <a:pt x="54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4" name="Google Shape;1384;p38"/>
              <p:cNvSpPr/>
              <p:nvPr/>
            </p:nvSpPr>
            <p:spPr>
              <a:xfrm>
                <a:off x="3066725" y="5047575"/>
                <a:ext cx="25300" cy="270200"/>
              </a:xfrm>
              <a:custGeom>
                <a:avLst/>
                <a:gdLst/>
                <a:ahLst/>
                <a:cxnLst/>
                <a:rect l="l" t="t" r="r" b="b"/>
                <a:pathLst>
                  <a:path w="1012" h="10808" extrusionOk="0">
                    <a:moveTo>
                      <a:pt x="535" y="1"/>
                    </a:moveTo>
                    <a:cubicBezTo>
                      <a:pt x="220" y="1805"/>
                      <a:pt x="139" y="3601"/>
                      <a:pt x="74" y="5426"/>
                    </a:cubicBezTo>
                    <a:cubicBezTo>
                      <a:pt x="0" y="7267"/>
                      <a:pt x="323" y="9100"/>
                      <a:pt x="1012" y="10808"/>
                    </a:cubicBezTo>
                    <a:cubicBezTo>
                      <a:pt x="220" y="7281"/>
                      <a:pt x="528" y="199"/>
                      <a:pt x="53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" name="Rectangle 3"/>
          <p:cNvSpPr/>
          <p:nvPr/>
        </p:nvSpPr>
        <p:spPr>
          <a:xfrm>
            <a:off x="644931" y="173584"/>
            <a:ext cx="814069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400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UTM Cookies" panose="02040603050506020204" pitchFamily="18" charset="0"/>
                <a:ea typeface="Times New Roman" panose="02020603050405020304" pitchFamily="18" charset="0"/>
              </a:rPr>
              <a:t>I. YÊU CẦU CẦN ĐẠT:</a:t>
            </a:r>
            <a:endParaRPr lang="en-US" sz="400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UTM Cookies" panose="020406030505060202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nl-NL" sz="2000" dirty="0">
                <a:solidFill>
                  <a:srgbClr val="002060"/>
                </a:solidFill>
                <a:latin typeface="UTM Cookies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nl-NL" sz="2000" dirty="0">
                <a:solidFill>
                  <a:srgbClr val="00B050"/>
                </a:solidFill>
                <a:latin typeface="UTM Cookies" panose="02040603050506020204" pitchFamily="18" charset="0"/>
                <a:ea typeface="Times New Roman" panose="02020603050405020304" pitchFamily="18" charset="0"/>
              </a:rPr>
              <a:t>1. Kiến thức</a:t>
            </a:r>
            <a:endParaRPr lang="en-US" sz="2000" dirty="0">
              <a:solidFill>
                <a:srgbClr val="00B050"/>
              </a:solidFill>
              <a:latin typeface="UTM Cookies" panose="020406030505060202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nl-NL" sz="2000" dirty="0">
                <a:solidFill>
                  <a:srgbClr val="002060"/>
                </a:solidFill>
                <a:latin typeface="UTM Cookies" panose="02040603050506020204" pitchFamily="18" charset="0"/>
                <a:ea typeface="Times New Roman" panose="02020603050405020304" pitchFamily="18" charset="0"/>
              </a:rPr>
              <a:t>- Củng cố cách trừ 2 PS</a:t>
            </a:r>
            <a:endParaRPr lang="en-US" sz="2000" dirty="0">
              <a:solidFill>
                <a:srgbClr val="002060"/>
              </a:solidFill>
              <a:latin typeface="UTM Cookies" panose="020406030505060202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nl-NL" sz="2000" dirty="0">
                <a:solidFill>
                  <a:srgbClr val="00B050"/>
                </a:solidFill>
                <a:latin typeface="UTM Cookies" panose="02040603050506020204" pitchFamily="18" charset="0"/>
                <a:ea typeface="Times New Roman" panose="02020603050405020304" pitchFamily="18" charset="0"/>
              </a:rPr>
              <a:t>2. Kĩ năng</a:t>
            </a:r>
            <a:endParaRPr lang="en-US" sz="2000" dirty="0">
              <a:solidFill>
                <a:srgbClr val="00B050"/>
              </a:solidFill>
              <a:latin typeface="UTM Cookies" panose="020406030505060202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nl-NL" sz="2000" dirty="0">
                <a:solidFill>
                  <a:srgbClr val="002060"/>
                </a:solidFill>
                <a:latin typeface="UTM Cookies" panose="02040603050506020204" pitchFamily="18" charset="0"/>
                <a:ea typeface="Times New Roman" panose="02020603050405020304" pitchFamily="18" charset="0"/>
              </a:rPr>
              <a:t>- Thực hiện trừ được 2 PS cùng MS, khác MS, trừ một STN cho một PS, trừ một PS cho một STN</a:t>
            </a:r>
            <a:endParaRPr lang="en-US" sz="2000" dirty="0">
              <a:solidFill>
                <a:srgbClr val="002060"/>
              </a:solidFill>
              <a:latin typeface="UTM Cookies" panose="020406030505060202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nl-NL" sz="2000" dirty="0">
                <a:solidFill>
                  <a:srgbClr val="002060"/>
                </a:solidFill>
                <a:latin typeface="UTM Cookies" panose="02040603050506020204" pitchFamily="18" charset="0"/>
                <a:ea typeface="Times New Roman" panose="02020603050405020304" pitchFamily="18" charset="0"/>
              </a:rPr>
              <a:t>- Vận dụng giải các bài toán liên quan</a:t>
            </a:r>
            <a:endParaRPr lang="en-US" sz="2000" dirty="0">
              <a:solidFill>
                <a:srgbClr val="002060"/>
              </a:solidFill>
              <a:latin typeface="UTM Cookies" panose="02040603050506020204" pitchFamily="18" charset="0"/>
              <a:ea typeface="Times New Roman" panose="02020603050405020304" pitchFamily="18" charset="0"/>
            </a:endParaRPr>
          </a:p>
          <a:p>
            <a:pPr algn="just">
              <a:tabLst>
                <a:tab pos="-152400" algn="l"/>
              </a:tabLst>
            </a:pPr>
            <a:r>
              <a:rPr lang="nl-NL" sz="2000" dirty="0">
                <a:solidFill>
                  <a:srgbClr val="00B050"/>
                </a:solidFill>
                <a:latin typeface="UTM Cookies" panose="02040603050506020204" pitchFamily="18" charset="0"/>
                <a:ea typeface="Times New Roman" panose="02020603050405020304" pitchFamily="18" charset="0"/>
              </a:rPr>
              <a:t>3. Phẩm chất</a:t>
            </a:r>
            <a:endParaRPr lang="en-US" sz="2000" dirty="0">
              <a:solidFill>
                <a:srgbClr val="00B050"/>
              </a:solidFill>
              <a:latin typeface="UTM Cookies" panose="020406030505060202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nl-NL" sz="2000" dirty="0">
                <a:solidFill>
                  <a:srgbClr val="002060"/>
                </a:solidFill>
                <a:latin typeface="UTM Cookies" panose="02040603050506020204" pitchFamily="18" charset="0"/>
                <a:ea typeface="Times New Roman" panose="02020603050405020304" pitchFamily="18" charset="0"/>
              </a:rPr>
              <a:t>- Chăm chỉ, tích cực trong giờ học.</a:t>
            </a:r>
            <a:endParaRPr lang="en-US" sz="2000" dirty="0">
              <a:solidFill>
                <a:srgbClr val="002060"/>
              </a:solidFill>
              <a:latin typeface="UTM Cookies" panose="020406030505060202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nl-NL" sz="2000" dirty="0">
                <a:solidFill>
                  <a:srgbClr val="00B050"/>
                </a:solidFill>
                <a:latin typeface="UTM Cookies" panose="02040603050506020204" pitchFamily="18" charset="0"/>
                <a:ea typeface="Times New Roman" panose="02020603050405020304" pitchFamily="18" charset="0"/>
              </a:rPr>
              <a:t>4. Góp phần phát triển các NL</a:t>
            </a:r>
            <a:endParaRPr lang="en-US" sz="2000" dirty="0">
              <a:solidFill>
                <a:srgbClr val="00B050"/>
              </a:solidFill>
              <a:latin typeface="UTM Cookies" panose="020406030505060202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nl-NL" sz="2000" dirty="0">
                <a:solidFill>
                  <a:srgbClr val="002060"/>
                </a:solidFill>
                <a:latin typeface="UTM Cookies" panose="02040603050506020204" pitchFamily="18" charset="0"/>
                <a:ea typeface="Times New Roman" panose="02020603050405020304" pitchFamily="18" charset="0"/>
              </a:rPr>
              <a:t>- NL tự học, làm việc nhóm, NL tính toán, NL giải quyết vấn đề và sáng tạo</a:t>
            </a:r>
            <a:endParaRPr lang="en-US" sz="2000" dirty="0">
              <a:solidFill>
                <a:srgbClr val="002060"/>
              </a:solidFill>
              <a:latin typeface="UTM Cookies" panose="020406030505060202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nl-NL" sz="2000" dirty="0">
                <a:solidFill>
                  <a:srgbClr val="002060"/>
                </a:solidFill>
                <a:latin typeface="UTM Cookies" panose="02040603050506020204" pitchFamily="18" charset="0"/>
                <a:ea typeface="Times New Roman" panose="02020603050405020304" pitchFamily="18" charset="0"/>
              </a:rPr>
              <a:t>* Bài tập cần làm: Bài 1, bài 2 (a, b, c), bài 3</a:t>
            </a:r>
            <a:r>
              <a:rPr lang="nl-NL" dirty="0">
                <a:solidFill>
                  <a:srgbClr val="002060"/>
                </a:solidFill>
                <a:latin typeface="UTM Cookies" panose="02040603050506020204" pitchFamily="18" charset="0"/>
                <a:ea typeface="Times New Roman" panose="02020603050405020304" pitchFamily="18" charset="0"/>
              </a:rPr>
              <a:t>. </a:t>
            </a:r>
            <a:endParaRPr lang="en-US" sz="1200" dirty="0">
              <a:solidFill>
                <a:srgbClr val="002060"/>
              </a:solidFill>
              <a:effectLst/>
              <a:latin typeface="UTM Cookies" panose="020406030505060202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FD9"/>
        </a:solidFill>
        <a:effectLst/>
      </p:bgPr>
    </p:bg>
    <p:spTree>
      <p:nvGrpSpPr>
        <p:cNvPr id="1" name="Shape 1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857;p49"/>
          <p:cNvSpPr/>
          <p:nvPr/>
        </p:nvSpPr>
        <p:spPr>
          <a:xfrm flipH="1">
            <a:off x="3350196" y="1019082"/>
            <a:ext cx="5629002" cy="3149058"/>
          </a:xfrm>
          <a:custGeom>
            <a:avLst/>
            <a:gdLst>
              <a:gd name="connsiteX0" fmla="*/ 245651 w 5629002"/>
              <a:gd name="connsiteY0" fmla="*/ 2446851 h 3149058"/>
              <a:gd name="connsiteX1" fmla="*/ 150888 w 5629002"/>
              <a:gd name="connsiteY1" fmla="*/ 2168509 h 3149058"/>
              <a:gd name="connsiteX2" fmla="*/ 71938 w 5629002"/>
              <a:gd name="connsiteY2" fmla="*/ 1909386 h 3149058"/>
              <a:gd name="connsiteX3" fmla="*/ 8722 w 5629002"/>
              <a:gd name="connsiteY3" fmla="*/ 1592657 h 3149058"/>
              <a:gd name="connsiteX4" fmla="*/ 119300 w 5629002"/>
              <a:gd name="connsiteY4" fmla="*/ 594500 h 3149058"/>
              <a:gd name="connsiteX5" fmla="*/ 1067018 w 5629002"/>
              <a:gd name="connsiteY5" fmla="*/ 38213 h 3149058"/>
              <a:gd name="connsiteX6" fmla="*/ 2741339 w 5629002"/>
              <a:gd name="connsiteY6" fmla="*/ 57035 h 3149058"/>
              <a:gd name="connsiteX7" fmla="*/ 4194545 w 5629002"/>
              <a:gd name="connsiteY7" fmla="*/ 124224 h 3149058"/>
              <a:gd name="connsiteX8" fmla="*/ 5205439 w 5629002"/>
              <a:gd name="connsiteY8" fmla="*/ 354942 h 3149058"/>
              <a:gd name="connsiteX9" fmla="*/ 5600348 w 5629002"/>
              <a:gd name="connsiteY9" fmla="*/ 1305102 h 3149058"/>
              <a:gd name="connsiteX10" fmla="*/ 5568760 w 5629002"/>
              <a:gd name="connsiteY10" fmla="*/ 2082126 h 3149058"/>
              <a:gd name="connsiteX11" fmla="*/ 5331831 w 5629002"/>
              <a:gd name="connsiteY11" fmla="*/ 2485609 h 3149058"/>
              <a:gd name="connsiteX12" fmla="*/ 4636816 w 5629002"/>
              <a:gd name="connsiteY12" fmla="*/ 2869502 h 3149058"/>
              <a:gd name="connsiteX13" fmla="*/ 3515344 w 5629002"/>
              <a:gd name="connsiteY13" fmla="*/ 3128651 h 3149058"/>
              <a:gd name="connsiteX14" fmla="*/ 2125314 w 5629002"/>
              <a:gd name="connsiteY14" fmla="*/ 3109457 h 3149058"/>
              <a:gd name="connsiteX15" fmla="*/ 1114420 w 5629002"/>
              <a:gd name="connsiteY15" fmla="*/ 2926736 h 3149058"/>
              <a:gd name="connsiteX16" fmla="*/ 608973 w 5629002"/>
              <a:gd name="connsiteY16" fmla="*/ 2782773 h 3149058"/>
              <a:gd name="connsiteX17" fmla="*/ 356229 w 5629002"/>
              <a:gd name="connsiteY17" fmla="*/ 2590814 h 3149058"/>
              <a:gd name="connsiteX18" fmla="*/ 245651 w 5629002"/>
              <a:gd name="connsiteY18" fmla="*/ 2446851 h 3149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629002" h="3149058" fill="none" extrusionOk="0">
                <a:moveTo>
                  <a:pt x="245651" y="2446851"/>
                </a:moveTo>
                <a:cubicBezTo>
                  <a:pt x="216020" y="2375302"/>
                  <a:pt x="166768" y="2255897"/>
                  <a:pt x="150888" y="2168509"/>
                </a:cubicBezTo>
                <a:cubicBezTo>
                  <a:pt x="108676" y="2065444"/>
                  <a:pt x="88797" y="2018132"/>
                  <a:pt x="71938" y="1909386"/>
                </a:cubicBezTo>
                <a:cubicBezTo>
                  <a:pt x="38478" y="1821255"/>
                  <a:pt x="799" y="1805919"/>
                  <a:pt x="8722" y="1592657"/>
                </a:cubicBezTo>
                <a:cubicBezTo>
                  <a:pt x="7017" y="1453355"/>
                  <a:pt x="-93702" y="812306"/>
                  <a:pt x="119300" y="594500"/>
                </a:cubicBezTo>
                <a:cubicBezTo>
                  <a:pt x="340041" y="373160"/>
                  <a:pt x="686004" y="181276"/>
                  <a:pt x="1067018" y="38213"/>
                </a:cubicBezTo>
                <a:cubicBezTo>
                  <a:pt x="1572639" y="5148"/>
                  <a:pt x="2295065" y="-9950"/>
                  <a:pt x="2741339" y="57035"/>
                </a:cubicBezTo>
                <a:cubicBezTo>
                  <a:pt x="3313208" y="88410"/>
                  <a:pt x="3786938" y="2544"/>
                  <a:pt x="4194545" y="124224"/>
                </a:cubicBezTo>
                <a:cubicBezTo>
                  <a:pt x="4606449" y="95855"/>
                  <a:pt x="4997680" y="134693"/>
                  <a:pt x="5205439" y="354942"/>
                </a:cubicBezTo>
                <a:cubicBezTo>
                  <a:pt x="5422936" y="556527"/>
                  <a:pt x="5491451" y="999550"/>
                  <a:pt x="5600348" y="1305102"/>
                </a:cubicBezTo>
                <a:cubicBezTo>
                  <a:pt x="5647611" y="1609791"/>
                  <a:pt x="5666311" y="1862782"/>
                  <a:pt x="5568760" y="2082126"/>
                </a:cubicBezTo>
                <a:cubicBezTo>
                  <a:pt x="5516582" y="2256845"/>
                  <a:pt x="5501689" y="2342151"/>
                  <a:pt x="5331831" y="2485609"/>
                </a:cubicBezTo>
                <a:cubicBezTo>
                  <a:pt x="5181822" y="2590395"/>
                  <a:pt x="4869658" y="2796314"/>
                  <a:pt x="4636816" y="2869502"/>
                </a:cubicBezTo>
                <a:cubicBezTo>
                  <a:pt x="4316151" y="2986535"/>
                  <a:pt x="3985628" y="3199956"/>
                  <a:pt x="3515344" y="3128651"/>
                </a:cubicBezTo>
                <a:cubicBezTo>
                  <a:pt x="3120708" y="3071403"/>
                  <a:pt x="2469312" y="3078625"/>
                  <a:pt x="2125314" y="3109457"/>
                </a:cubicBezTo>
                <a:cubicBezTo>
                  <a:pt x="1726214" y="3143134"/>
                  <a:pt x="1407943" y="2974436"/>
                  <a:pt x="1114420" y="2926736"/>
                </a:cubicBezTo>
                <a:cubicBezTo>
                  <a:pt x="866901" y="2873069"/>
                  <a:pt x="741090" y="2839488"/>
                  <a:pt x="608973" y="2782773"/>
                </a:cubicBezTo>
                <a:cubicBezTo>
                  <a:pt x="474149" y="2723730"/>
                  <a:pt x="400786" y="2653369"/>
                  <a:pt x="356229" y="2590814"/>
                </a:cubicBezTo>
                <a:cubicBezTo>
                  <a:pt x="294070" y="2535242"/>
                  <a:pt x="278895" y="2512693"/>
                  <a:pt x="245651" y="2446851"/>
                </a:cubicBezTo>
                <a:close/>
              </a:path>
              <a:path w="5629002" h="3149058" stroke="0" extrusionOk="0">
                <a:moveTo>
                  <a:pt x="245651" y="2446851"/>
                </a:moveTo>
                <a:cubicBezTo>
                  <a:pt x="210531" y="2380436"/>
                  <a:pt x="182219" y="2278856"/>
                  <a:pt x="150888" y="2168509"/>
                </a:cubicBezTo>
                <a:cubicBezTo>
                  <a:pt x="129234" y="2084238"/>
                  <a:pt x="104705" y="1987187"/>
                  <a:pt x="71938" y="1909386"/>
                </a:cubicBezTo>
                <a:cubicBezTo>
                  <a:pt x="56556" y="1824549"/>
                  <a:pt x="-2573" y="1815543"/>
                  <a:pt x="8722" y="1592657"/>
                </a:cubicBezTo>
                <a:cubicBezTo>
                  <a:pt x="92228" y="1428974"/>
                  <a:pt x="-120699" y="900104"/>
                  <a:pt x="119300" y="594500"/>
                </a:cubicBezTo>
                <a:cubicBezTo>
                  <a:pt x="390701" y="339875"/>
                  <a:pt x="618480" y="126802"/>
                  <a:pt x="1067018" y="38213"/>
                </a:cubicBezTo>
                <a:cubicBezTo>
                  <a:pt x="1499426" y="-96491"/>
                  <a:pt x="2196606" y="92425"/>
                  <a:pt x="2741339" y="57035"/>
                </a:cubicBezTo>
                <a:cubicBezTo>
                  <a:pt x="3346030" y="7764"/>
                  <a:pt x="3744283" y="98611"/>
                  <a:pt x="4194545" y="124224"/>
                </a:cubicBezTo>
                <a:cubicBezTo>
                  <a:pt x="4615834" y="136715"/>
                  <a:pt x="5006194" y="167095"/>
                  <a:pt x="5205439" y="354942"/>
                </a:cubicBezTo>
                <a:cubicBezTo>
                  <a:pt x="5456924" y="478806"/>
                  <a:pt x="5518947" y="1012624"/>
                  <a:pt x="5600348" y="1305102"/>
                </a:cubicBezTo>
                <a:cubicBezTo>
                  <a:pt x="5615229" y="1622918"/>
                  <a:pt x="5580454" y="1880631"/>
                  <a:pt x="5568760" y="2082126"/>
                </a:cubicBezTo>
                <a:cubicBezTo>
                  <a:pt x="5532914" y="2265120"/>
                  <a:pt x="5500143" y="2343648"/>
                  <a:pt x="5331831" y="2485609"/>
                </a:cubicBezTo>
                <a:cubicBezTo>
                  <a:pt x="5162384" y="2655408"/>
                  <a:pt x="4891067" y="2785599"/>
                  <a:pt x="4636816" y="2869502"/>
                </a:cubicBezTo>
                <a:cubicBezTo>
                  <a:pt x="4438242" y="3014567"/>
                  <a:pt x="4003512" y="2998871"/>
                  <a:pt x="3515344" y="3128651"/>
                </a:cubicBezTo>
                <a:cubicBezTo>
                  <a:pt x="3107236" y="3073174"/>
                  <a:pt x="2455954" y="3168979"/>
                  <a:pt x="2125314" y="3109457"/>
                </a:cubicBezTo>
                <a:cubicBezTo>
                  <a:pt x="1727168" y="3125689"/>
                  <a:pt x="1403403" y="3040571"/>
                  <a:pt x="1114420" y="2926736"/>
                </a:cubicBezTo>
                <a:cubicBezTo>
                  <a:pt x="864476" y="2861458"/>
                  <a:pt x="734055" y="2811161"/>
                  <a:pt x="608973" y="2782773"/>
                </a:cubicBezTo>
                <a:cubicBezTo>
                  <a:pt x="470057" y="2731438"/>
                  <a:pt x="433191" y="2656321"/>
                  <a:pt x="356229" y="2590814"/>
                </a:cubicBezTo>
                <a:cubicBezTo>
                  <a:pt x="300711" y="2539389"/>
                  <a:pt x="283313" y="2517012"/>
                  <a:pt x="245651" y="2446851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19050">
            <a:solidFill>
              <a:schemeClr val="tx1"/>
            </a:solidFill>
            <a:prstDash val="dashDot"/>
            <a:extLst>
              <a:ext uri="{C807C97D-BFC1-408E-A445-0C87EB9F89A2}">
                <ask:lineSketchStyleProps xmlns:ask="http://schemas.microsoft.com/office/drawing/2018/sketchyshapes" sd="1724517658">
                  <a:custGeom>
                    <a:avLst/>
                    <a:gdLst/>
                    <a:ahLst/>
                    <a:cxnLst/>
                    <a:rect l="l" t="t" r="r" b="b"/>
                    <a:pathLst>
                      <a:path w="138106" h="127154" extrusionOk="0">
                        <a:moveTo>
                          <a:pt x="6027" y="98800"/>
                        </a:moveTo>
                        <a:cubicBezTo>
                          <a:pt x="5187" y="95958"/>
                          <a:pt x="4412" y="91178"/>
                          <a:pt x="3702" y="87561"/>
                        </a:cubicBezTo>
                        <a:cubicBezTo>
                          <a:pt x="2992" y="83944"/>
                          <a:pt x="2346" y="80973"/>
                          <a:pt x="1765" y="77098"/>
                        </a:cubicBezTo>
                        <a:cubicBezTo>
                          <a:pt x="1184" y="73223"/>
                          <a:pt x="20" y="73158"/>
                          <a:pt x="214" y="64309"/>
                        </a:cubicBezTo>
                        <a:cubicBezTo>
                          <a:pt x="408" y="55460"/>
                          <a:pt x="-1400" y="34466"/>
                          <a:pt x="2927" y="24005"/>
                        </a:cubicBezTo>
                        <a:cubicBezTo>
                          <a:pt x="7255" y="13544"/>
                          <a:pt x="15457" y="5160"/>
                          <a:pt x="26179" y="1543"/>
                        </a:cubicBezTo>
                        <a:cubicBezTo>
                          <a:pt x="36901" y="-2074"/>
                          <a:pt x="54469" y="1724"/>
                          <a:pt x="67258" y="2303"/>
                        </a:cubicBezTo>
                        <a:cubicBezTo>
                          <a:pt x="80047" y="2882"/>
                          <a:pt x="92836" y="3011"/>
                          <a:pt x="102912" y="5016"/>
                        </a:cubicBezTo>
                        <a:cubicBezTo>
                          <a:pt x="112988" y="7021"/>
                          <a:pt x="121966" y="6385"/>
                          <a:pt x="127714" y="14332"/>
                        </a:cubicBezTo>
                        <a:cubicBezTo>
                          <a:pt x="133463" y="22279"/>
                          <a:pt x="135917" y="41075"/>
                          <a:pt x="137403" y="52698"/>
                        </a:cubicBezTo>
                        <a:cubicBezTo>
                          <a:pt x="138889" y="64322"/>
                          <a:pt x="137726" y="76129"/>
                          <a:pt x="136628" y="84073"/>
                        </a:cubicBezTo>
                        <a:cubicBezTo>
                          <a:pt x="135530" y="92018"/>
                          <a:pt x="134626" y="95066"/>
                          <a:pt x="130815" y="100365"/>
                        </a:cubicBezTo>
                        <a:cubicBezTo>
                          <a:pt x="127004" y="105664"/>
                          <a:pt x="121191" y="111539"/>
                          <a:pt x="113763" y="115866"/>
                        </a:cubicBezTo>
                        <a:cubicBezTo>
                          <a:pt x="106335" y="120194"/>
                          <a:pt x="96518" y="124715"/>
                          <a:pt x="86248" y="126330"/>
                        </a:cubicBezTo>
                        <a:cubicBezTo>
                          <a:pt x="75978" y="127945"/>
                          <a:pt x="61962" y="126914"/>
                          <a:pt x="52144" y="125555"/>
                        </a:cubicBezTo>
                        <a:cubicBezTo>
                          <a:pt x="42326" y="124196"/>
                          <a:pt x="33543" y="120376"/>
                          <a:pt x="27342" y="118177"/>
                        </a:cubicBezTo>
                        <a:cubicBezTo>
                          <a:pt x="21142" y="115979"/>
                          <a:pt x="18041" y="114625"/>
                          <a:pt x="14941" y="112364"/>
                        </a:cubicBezTo>
                        <a:cubicBezTo>
                          <a:pt x="11841" y="110103"/>
                          <a:pt x="10226" y="106874"/>
                          <a:pt x="8740" y="104613"/>
                        </a:cubicBezTo>
                        <a:cubicBezTo>
                          <a:pt x="7254" y="102352"/>
                          <a:pt x="6867" y="101642"/>
                          <a:pt x="6027" y="9880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txBody>
          <a:bodyPr/>
          <a:lstStyle/>
          <a:p>
            <a:endParaRPr lang="en-GB"/>
          </a:p>
        </p:txBody>
      </p:sp>
      <p:sp>
        <p:nvSpPr>
          <p:cNvPr id="1391" name="Google Shape;1391;p39"/>
          <p:cNvSpPr/>
          <p:nvPr/>
        </p:nvSpPr>
        <p:spPr>
          <a:xfrm rot="1800018">
            <a:off x="6851400" y="473956"/>
            <a:ext cx="1069876" cy="632330"/>
          </a:xfrm>
          <a:custGeom>
            <a:avLst/>
            <a:gdLst/>
            <a:ahLst/>
            <a:cxnLst/>
            <a:rect l="l" t="t" r="r" b="b"/>
            <a:pathLst>
              <a:path w="10079" h="5957" extrusionOk="0">
                <a:moveTo>
                  <a:pt x="4446" y="0"/>
                </a:moveTo>
                <a:cubicBezTo>
                  <a:pt x="1930" y="0"/>
                  <a:pt x="1" y="5956"/>
                  <a:pt x="3740" y="5956"/>
                </a:cubicBezTo>
                <a:cubicBezTo>
                  <a:pt x="4058" y="5956"/>
                  <a:pt x="4416" y="5913"/>
                  <a:pt x="4818" y="5820"/>
                </a:cubicBezTo>
                <a:cubicBezTo>
                  <a:pt x="8984" y="4859"/>
                  <a:pt x="10079" y="1574"/>
                  <a:pt x="4898" y="65"/>
                </a:cubicBezTo>
                <a:cubicBezTo>
                  <a:pt x="4746" y="21"/>
                  <a:pt x="4595" y="0"/>
                  <a:pt x="444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412" name="Google Shape;1412;p39"/>
          <p:cNvGrpSpPr/>
          <p:nvPr/>
        </p:nvGrpSpPr>
        <p:grpSpPr>
          <a:xfrm>
            <a:off x="7941848" y="112843"/>
            <a:ext cx="727310" cy="1126871"/>
            <a:chOff x="8042083" y="309522"/>
            <a:chExt cx="727310" cy="1126871"/>
          </a:xfrm>
        </p:grpSpPr>
        <p:sp>
          <p:nvSpPr>
            <p:cNvPr id="1413" name="Google Shape;1413;p39"/>
            <p:cNvSpPr/>
            <p:nvPr/>
          </p:nvSpPr>
          <p:spPr>
            <a:xfrm>
              <a:off x="8054064" y="957132"/>
              <a:ext cx="703422" cy="479261"/>
            </a:xfrm>
            <a:custGeom>
              <a:avLst/>
              <a:gdLst/>
              <a:ahLst/>
              <a:cxnLst/>
              <a:rect l="l" t="t" r="r" b="b"/>
              <a:pathLst>
                <a:path w="9276" h="6320" extrusionOk="0">
                  <a:moveTo>
                    <a:pt x="2614" y="0"/>
                  </a:moveTo>
                  <a:cubicBezTo>
                    <a:pt x="2498" y="0"/>
                    <a:pt x="2382" y="8"/>
                    <a:pt x="2266" y="22"/>
                  </a:cubicBezTo>
                  <a:cubicBezTo>
                    <a:pt x="1885" y="66"/>
                    <a:pt x="1519" y="176"/>
                    <a:pt x="1167" y="337"/>
                  </a:cubicBezTo>
                  <a:cubicBezTo>
                    <a:pt x="404" y="682"/>
                    <a:pt x="1" y="1540"/>
                    <a:pt x="228" y="2353"/>
                  </a:cubicBezTo>
                  <a:cubicBezTo>
                    <a:pt x="235" y="2390"/>
                    <a:pt x="250" y="2427"/>
                    <a:pt x="257" y="2463"/>
                  </a:cubicBezTo>
                  <a:lnTo>
                    <a:pt x="257" y="2478"/>
                  </a:lnTo>
                  <a:cubicBezTo>
                    <a:pt x="272" y="2515"/>
                    <a:pt x="287" y="2551"/>
                    <a:pt x="301" y="2588"/>
                  </a:cubicBezTo>
                  <a:cubicBezTo>
                    <a:pt x="316" y="2632"/>
                    <a:pt x="338" y="2669"/>
                    <a:pt x="360" y="2705"/>
                  </a:cubicBezTo>
                  <a:cubicBezTo>
                    <a:pt x="360" y="2705"/>
                    <a:pt x="360" y="2713"/>
                    <a:pt x="360" y="2713"/>
                  </a:cubicBezTo>
                  <a:cubicBezTo>
                    <a:pt x="375" y="2742"/>
                    <a:pt x="397" y="2779"/>
                    <a:pt x="411" y="2808"/>
                  </a:cubicBezTo>
                  <a:lnTo>
                    <a:pt x="433" y="2837"/>
                  </a:lnTo>
                  <a:cubicBezTo>
                    <a:pt x="448" y="2859"/>
                    <a:pt x="463" y="2881"/>
                    <a:pt x="477" y="2903"/>
                  </a:cubicBezTo>
                  <a:cubicBezTo>
                    <a:pt x="492" y="2918"/>
                    <a:pt x="499" y="2925"/>
                    <a:pt x="507" y="2940"/>
                  </a:cubicBezTo>
                  <a:cubicBezTo>
                    <a:pt x="521" y="2962"/>
                    <a:pt x="543" y="2984"/>
                    <a:pt x="558" y="3006"/>
                  </a:cubicBezTo>
                  <a:cubicBezTo>
                    <a:pt x="580" y="3028"/>
                    <a:pt x="573" y="3028"/>
                    <a:pt x="587" y="3035"/>
                  </a:cubicBezTo>
                  <a:cubicBezTo>
                    <a:pt x="609" y="3065"/>
                    <a:pt x="639" y="3101"/>
                    <a:pt x="668" y="3131"/>
                  </a:cubicBezTo>
                  <a:cubicBezTo>
                    <a:pt x="749" y="3204"/>
                    <a:pt x="822" y="3277"/>
                    <a:pt x="903" y="3350"/>
                  </a:cubicBezTo>
                  <a:lnTo>
                    <a:pt x="961" y="3409"/>
                  </a:lnTo>
                  <a:cubicBezTo>
                    <a:pt x="1027" y="3460"/>
                    <a:pt x="1079" y="3519"/>
                    <a:pt x="1137" y="3570"/>
                  </a:cubicBezTo>
                  <a:lnTo>
                    <a:pt x="1225" y="3644"/>
                  </a:lnTo>
                  <a:cubicBezTo>
                    <a:pt x="1277" y="3688"/>
                    <a:pt x="1328" y="3739"/>
                    <a:pt x="1379" y="3783"/>
                  </a:cubicBezTo>
                  <a:lnTo>
                    <a:pt x="1475" y="3864"/>
                  </a:lnTo>
                  <a:lnTo>
                    <a:pt x="1621" y="3988"/>
                  </a:lnTo>
                  <a:lnTo>
                    <a:pt x="1724" y="4069"/>
                  </a:lnTo>
                  <a:cubicBezTo>
                    <a:pt x="1775" y="4113"/>
                    <a:pt x="1826" y="4150"/>
                    <a:pt x="1870" y="4186"/>
                  </a:cubicBezTo>
                  <a:lnTo>
                    <a:pt x="1980" y="4274"/>
                  </a:lnTo>
                  <a:lnTo>
                    <a:pt x="2127" y="4384"/>
                  </a:lnTo>
                  <a:lnTo>
                    <a:pt x="2237" y="4472"/>
                  </a:lnTo>
                  <a:lnTo>
                    <a:pt x="2384" y="4575"/>
                  </a:lnTo>
                  <a:lnTo>
                    <a:pt x="2501" y="4656"/>
                  </a:lnTo>
                  <a:lnTo>
                    <a:pt x="2640" y="4758"/>
                  </a:lnTo>
                  <a:lnTo>
                    <a:pt x="2765" y="4839"/>
                  </a:lnTo>
                  <a:cubicBezTo>
                    <a:pt x="2816" y="4875"/>
                    <a:pt x="2860" y="4905"/>
                    <a:pt x="2912" y="4934"/>
                  </a:cubicBezTo>
                  <a:lnTo>
                    <a:pt x="3036" y="5015"/>
                  </a:lnTo>
                  <a:lnTo>
                    <a:pt x="3183" y="5110"/>
                  </a:lnTo>
                  <a:cubicBezTo>
                    <a:pt x="3227" y="5132"/>
                    <a:pt x="3271" y="5161"/>
                    <a:pt x="3307" y="5183"/>
                  </a:cubicBezTo>
                  <a:cubicBezTo>
                    <a:pt x="3351" y="5213"/>
                    <a:pt x="3410" y="5242"/>
                    <a:pt x="3454" y="5279"/>
                  </a:cubicBezTo>
                  <a:cubicBezTo>
                    <a:pt x="3505" y="5308"/>
                    <a:pt x="3549" y="5330"/>
                    <a:pt x="3586" y="5352"/>
                  </a:cubicBezTo>
                  <a:lnTo>
                    <a:pt x="3740" y="5440"/>
                  </a:lnTo>
                  <a:lnTo>
                    <a:pt x="3872" y="5506"/>
                  </a:lnTo>
                  <a:lnTo>
                    <a:pt x="4026" y="5587"/>
                  </a:lnTo>
                  <a:lnTo>
                    <a:pt x="4158" y="5660"/>
                  </a:lnTo>
                  <a:lnTo>
                    <a:pt x="4312" y="5733"/>
                  </a:lnTo>
                  <a:lnTo>
                    <a:pt x="4451" y="5799"/>
                  </a:lnTo>
                  <a:lnTo>
                    <a:pt x="4605" y="5873"/>
                  </a:lnTo>
                  <a:lnTo>
                    <a:pt x="4752" y="5939"/>
                  </a:lnTo>
                  <a:lnTo>
                    <a:pt x="4891" y="5997"/>
                  </a:lnTo>
                  <a:lnTo>
                    <a:pt x="4906" y="6005"/>
                  </a:lnTo>
                  <a:lnTo>
                    <a:pt x="4928" y="6012"/>
                  </a:lnTo>
                  <a:cubicBezTo>
                    <a:pt x="5405" y="6216"/>
                    <a:pt x="5917" y="6319"/>
                    <a:pt x="6429" y="6319"/>
                  </a:cubicBezTo>
                  <a:cubicBezTo>
                    <a:pt x="6798" y="6319"/>
                    <a:pt x="7167" y="6266"/>
                    <a:pt x="7523" y="6159"/>
                  </a:cubicBezTo>
                  <a:lnTo>
                    <a:pt x="7538" y="6159"/>
                  </a:lnTo>
                  <a:cubicBezTo>
                    <a:pt x="7611" y="6137"/>
                    <a:pt x="7685" y="6107"/>
                    <a:pt x="7751" y="6085"/>
                  </a:cubicBezTo>
                  <a:cubicBezTo>
                    <a:pt x="7787" y="6071"/>
                    <a:pt x="7824" y="6063"/>
                    <a:pt x="7861" y="6049"/>
                  </a:cubicBezTo>
                  <a:cubicBezTo>
                    <a:pt x="7970" y="6005"/>
                    <a:pt x="8073" y="5961"/>
                    <a:pt x="8176" y="5917"/>
                  </a:cubicBezTo>
                  <a:cubicBezTo>
                    <a:pt x="8212" y="5895"/>
                    <a:pt x="8249" y="5873"/>
                    <a:pt x="8286" y="5858"/>
                  </a:cubicBezTo>
                  <a:lnTo>
                    <a:pt x="8322" y="5836"/>
                  </a:lnTo>
                  <a:cubicBezTo>
                    <a:pt x="8344" y="5821"/>
                    <a:pt x="8374" y="5807"/>
                    <a:pt x="8396" y="5785"/>
                  </a:cubicBezTo>
                  <a:lnTo>
                    <a:pt x="8425" y="5770"/>
                  </a:lnTo>
                  <a:cubicBezTo>
                    <a:pt x="8491" y="5719"/>
                    <a:pt x="8557" y="5667"/>
                    <a:pt x="8616" y="5609"/>
                  </a:cubicBezTo>
                  <a:lnTo>
                    <a:pt x="8630" y="5594"/>
                  </a:lnTo>
                  <a:cubicBezTo>
                    <a:pt x="8652" y="5572"/>
                    <a:pt x="8682" y="5543"/>
                    <a:pt x="8704" y="5513"/>
                  </a:cubicBezTo>
                  <a:lnTo>
                    <a:pt x="8726" y="5506"/>
                  </a:lnTo>
                  <a:cubicBezTo>
                    <a:pt x="9276" y="4846"/>
                    <a:pt x="9202" y="3871"/>
                    <a:pt x="8557" y="3306"/>
                  </a:cubicBezTo>
                  <a:cubicBezTo>
                    <a:pt x="7127" y="2075"/>
                    <a:pt x="5536" y="1056"/>
                    <a:pt x="3828" y="271"/>
                  </a:cubicBezTo>
                  <a:cubicBezTo>
                    <a:pt x="3443" y="93"/>
                    <a:pt x="3031" y="0"/>
                    <a:pt x="2614" y="0"/>
                  </a:cubicBezTo>
                  <a:close/>
                </a:path>
              </a:pathLst>
            </a:custGeom>
            <a:solidFill>
              <a:schemeClr val="lt2"/>
            </a:solidFill>
            <a:ln w="1143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85725" dist="47625" dir="1560000" algn="bl" rotWithShape="0">
                <a:srgbClr val="000000">
                  <a:alpha val="2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4" name="Google Shape;1414;p39"/>
            <p:cNvSpPr/>
            <p:nvPr/>
          </p:nvSpPr>
          <p:spPr>
            <a:xfrm>
              <a:off x="8107564" y="309522"/>
              <a:ext cx="468797" cy="324260"/>
            </a:xfrm>
            <a:custGeom>
              <a:avLst/>
              <a:gdLst/>
              <a:ahLst/>
              <a:cxnLst/>
              <a:rect l="l" t="t" r="r" b="b"/>
              <a:pathLst>
                <a:path w="6182" h="4276" extrusionOk="0">
                  <a:moveTo>
                    <a:pt x="3184" y="1"/>
                  </a:moveTo>
                  <a:cubicBezTo>
                    <a:pt x="2404" y="1"/>
                    <a:pt x="1843" y="154"/>
                    <a:pt x="1071" y="225"/>
                  </a:cubicBezTo>
                  <a:cubicBezTo>
                    <a:pt x="646" y="225"/>
                    <a:pt x="272" y="503"/>
                    <a:pt x="147" y="906"/>
                  </a:cubicBezTo>
                  <a:cubicBezTo>
                    <a:pt x="74" y="1156"/>
                    <a:pt x="23" y="1412"/>
                    <a:pt x="15" y="1676"/>
                  </a:cubicBezTo>
                  <a:cubicBezTo>
                    <a:pt x="1" y="1933"/>
                    <a:pt x="96" y="2182"/>
                    <a:pt x="279" y="2373"/>
                  </a:cubicBezTo>
                  <a:cubicBezTo>
                    <a:pt x="353" y="2453"/>
                    <a:pt x="426" y="2527"/>
                    <a:pt x="507" y="2607"/>
                  </a:cubicBezTo>
                  <a:cubicBezTo>
                    <a:pt x="507" y="2681"/>
                    <a:pt x="514" y="2761"/>
                    <a:pt x="521" y="2835"/>
                  </a:cubicBezTo>
                  <a:cubicBezTo>
                    <a:pt x="536" y="3084"/>
                    <a:pt x="565" y="3429"/>
                    <a:pt x="785" y="3590"/>
                  </a:cubicBezTo>
                  <a:cubicBezTo>
                    <a:pt x="848" y="3637"/>
                    <a:pt x="925" y="3661"/>
                    <a:pt x="1003" y="3661"/>
                  </a:cubicBezTo>
                  <a:cubicBezTo>
                    <a:pt x="1036" y="3661"/>
                    <a:pt x="1068" y="3657"/>
                    <a:pt x="1100" y="3649"/>
                  </a:cubicBezTo>
                  <a:cubicBezTo>
                    <a:pt x="1188" y="3619"/>
                    <a:pt x="1276" y="3575"/>
                    <a:pt x="1357" y="3531"/>
                  </a:cubicBezTo>
                  <a:cubicBezTo>
                    <a:pt x="1409" y="3508"/>
                    <a:pt x="1453" y="3498"/>
                    <a:pt x="1493" y="3498"/>
                  </a:cubicBezTo>
                  <a:cubicBezTo>
                    <a:pt x="1630" y="3498"/>
                    <a:pt x="1711" y="3616"/>
                    <a:pt x="1819" y="3729"/>
                  </a:cubicBezTo>
                  <a:cubicBezTo>
                    <a:pt x="1958" y="3883"/>
                    <a:pt x="2156" y="3905"/>
                    <a:pt x="2332" y="3956"/>
                  </a:cubicBezTo>
                  <a:lnTo>
                    <a:pt x="2406" y="3971"/>
                  </a:lnTo>
                  <a:cubicBezTo>
                    <a:pt x="2530" y="4037"/>
                    <a:pt x="2655" y="4103"/>
                    <a:pt x="2779" y="4154"/>
                  </a:cubicBezTo>
                  <a:cubicBezTo>
                    <a:pt x="2889" y="4206"/>
                    <a:pt x="3007" y="4242"/>
                    <a:pt x="3124" y="4250"/>
                  </a:cubicBezTo>
                  <a:cubicBezTo>
                    <a:pt x="3194" y="4268"/>
                    <a:pt x="3288" y="4276"/>
                    <a:pt x="3399" y="4276"/>
                  </a:cubicBezTo>
                  <a:cubicBezTo>
                    <a:pt x="3833" y="4276"/>
                    <a:pt x="4513" y="4154"/>
                    <a:pt x="4928" y="4037"/>
                  </a:cubicBezTo>
                  <a:cubicBezTo>
                    <a:pt x="4964" y="4030"/>
                    <a:pt x="5001" y="4015"/>
                    <a:pt x="5030" y="4008"/>
                  </a:cubicBezTo>
                  <a:lnTo>
                    <a:pt x="5067" y="3993"/>
                  </a:lnTo>
                  <a:lnTo>
                    <a:pt x="5133" y="3964"/>
                  </a:lnTo>
                  <a:lnTo>
                    <a:pt x="5170" y="3949"/>
                  </a:lnTo>
                  <a:lnTo>
                    <a:pt x="5228" y="3927"/>
                  </a:lnTo>
                  <a:lnTo>
                    <a:pt x="5265" y="3905"/>
                  </a:lnTo>
                  <a:lnTo>
                    <a:pt x="5316" y="3876"/>
                  </a:lnTo>
                  <a:lnTo>
                    <a:pt x="5353" y="3854"/>
                  </a:lnTo>
                  <a:lnTo>
                    <a:pt x="5404" y="3825"/>
                  </a:lnTo>
                  <a:lnTo>
                    <a:pt x="5441" y="3803"/>
                  </a:lnTo>
                  <a:lnTo>
                    <a:pt x="5485" y="3766"/>
                  </a:lnTo>
                  <a:lnTo>
                    <a:pt x="5522" y="3737"/>
                  </a:lnTo>
                  <a:lnTo>
                    <a:pt x="5566" y="3707"/>
                  </a:lnTo>
                  <a:lnTo>
                    <a:pt x="5595" y="3678"/>
                  </a:lnTo>
                  <a:cubicBezTo>
                    <a:pt x="5617" y="3663"/>
                    <a:pt x="5624" y="3649"/>
                    <a:pt x="5639" y="3634"/>
                  </a:cubicBezTo>
                  <a:cubicBezTo>
                    <a:pt x="5661" y="3619"/>
                    <a:pt x="5661" y="3619"/>
                    <a:pt x="5668" y="3612"/>
                  </a:cubicBezTo>
                  <a:cubicBezTo>
                    <a:pt x="5675" y="3597"/>
                    <a:pt x="5705" y="3575"/>
                    <a:pt x="5719" y="3561"/>
                  </a:cubicBezTo>
                  <a:lnTo>
                    <a:pt x="5749" y="3531"/>
                  </a:lnTo>
                  <a:lnTo>
                    <a:pt x="5800" y="3465"/>
                  </a:lnTo>
                  <a:lnTo>
                    <a:pt x="5829" y="3436"/>
                  </a:lnTo>
                  <a:lnTo>
                    <a:pt x="5859" y="3392"/>
                  </a:lnTo>
                  <a:lnTo>
                    <a:pt x="5888" y="3348"/>
                  </a:lnTo>
                  <a:lnTo>
                    <a:pt x="5910" y="3311"/>
                  </a:lnTo>
                  <a:cubicBezTo>
                    <a:pt x="5925" y="3297"/>
                    <a:pt x="5932" y="3282"/>
                    <a:pt x="5939" y="3267"/>
                  </a:cubicBezTo>
                  <a:lnTo>
                    <a:pt x="5961" y="3231"/>
                  </a:lnTo>
                  <a:lnTo>
                    <a:pt x="5991" y="3187"/>
                  </a:lnTo>
                  <a:lnTo>
                    <a:pt x="6005" y="3143"/>
                  </a:lnTo>
                  <a:cubicBezTo>
                    <a:pt x="6013" y="3128"/>
                    <a:pt x="6020" y="3113"/>
                    <a:pt x="6027" y="3099"/>
                  </a:cubicBezTo>
                  <a:lnTo>
                    <a:pt x="6049" y="3062"/>
                  </a:lnTo>
                  <a:cubicBezTo>
                    <a:pt x="6057" y="3040"/>
                    <a:pt x="6064" y="3025"/>
                    <a:pt x="6071" y="3011"/>
                  </a:cubicBezTo>
                  <a:lnTo>
                    <a:pt x="6079" y="2974"/>
                  </a:lnTo>
                  <a:cubicBezTo>
                    <a:pt x="6086" y="2952"/>
                    <a:pt x="6093" y="2937"/>
                    <a:pt x="6101" y="2915"/>
                  </a:cubicBezTo>
                  <a:cubicBezTo>
                    <a:pt x="6108" y="2901"/>
                    <a:pt x="6108" y="2901"/>
                    <a:pt x="6108" y="2886"/>
                  </a:cubicBezTo>
                  <a:cubicBezTo>
                    <a:pt x="6115" y="2879"/>
                    <a:pt x="6123" y="2849"/>
                    <a:pt x="6130" y="2827"/>
                  </a:cubicBezTo>
                  <a:lnTo>
                    <a:pt x="6130" y="2820"/>
                  </a:lnTo>
                  <a:cubicBezTo>
                    <a:pt x="6152" y="2739"/>
                    <a:pt x="6167" y="2651"/>
                    <a:pt x="6181" y="2563"/>
                  </a:cubicBezTo>
                  <a:cubicBezTo>
                    <a:pt x="6181" y="2563"/>
                    <a:pt x="6181" y="2556"/>
                    <a:pt x="6181" y="2556"/>
                  </a:cubicBezTo>
                  <a:cubicBezTo>
                    <a:pt x="6181" y="2527"/>
                    <a:pt x="6181" y="2505"/>
                    <a:pt x="6181" y="2483"/>
                  </a:cubicBezTo>
                  <a:cubicBezTo>
                    <a:pt x="6181" y="2475"/>
                    <a:pt x="6181" y="2468"/>
                    <a:pt x="6181" y="2461"/>
                  </a:cubicBezTo>
                  <a:lnTo>
                    <a:pt x="6181" y="2387"/>
                  </a:lnTo>
                  <a:lnTo>
                    <a:pt x="6181" y="2365"/>
                  </a:lnTo>
                  <a:cubicBezTo>
                    <a:pt x="6181" y="2343"/>
                    <a:pt x="6181" y="2314"/>
                    <a:pt x="6181" y="2292"/>
                  </a:cubicBezTo>
                  <a:lnTo>
                    <a:pt x="6181" y="2270"/>
                  </a:lnTo>
                  <a:cubicBezTo>
                    <a:pt x="6181" y="2248"/>
                    <a:pt x="6181" y="2219"/>
                    <a:pt x="6174" y="2197"/>
                  </a:cubicBezTo>
                  <a:lnTo>
                    <a:pt x="6174" y="2175"/>
                  </a:lnTo>
                  <a:cubicBezTo>
                    <a:pt x="6174" y="2153"/>
                    <a:pt x="6167" y="2124"/>
                    <a:pt x="6167" y="2102"/>
                  </a:cubicBezTo>
                  <a:lnTo>
                    <a:pt x="6167" y="2080"/>
                  </a:lnTo>
                  <a:cubicBezTo>
                    <a:pt x="6167" y="2058"/>
                    <a:pt x="6159" y="2036"/>
                    <a:pt x="6152" y="2006"/>
                  </a:cubicBezTo>
                  <a:lnTo>
                    <a:pt x="6152" y="1999"/>
                  </a:lnTo>
                  <a:cubicBezTo>
                    <a:pt x="6123" y="1874"/>
                    <a:pt x="6086" y="1757"/>
                    <a:pt x="6035" y="1647"/>
                  </a:cubicBezTo>
                  <a:cubicBezTo>
                    <a:pt x="5983" y="1537"/>
                    <a:pt x="5925" y="1442"/>
                    <a:pt x="5851" y="1346"/>
                  </a:cubicBezTo>
                  <a:cubicBezTo>
                    <a:pt x="5624" y="1038"/>
                    <a:pt x="5346" y="767"/>
                    <a:pt x="5038" y="540"/>
                  </a:cubicBezTo>
                  <a:cubicBezTo>
                    <a:pt x="4605" y="232"/>
                    <a:pt x="4084" y="49"/>
                    <a:pt x="3549" y="12"/>
                  </a:cubicBezTo>
                  <a:cubicBezTo>
                    <a:pt x="3422" y="4"/>
                    <a:pt x="3301" y="1"/>
                    <a:pt x="3184" y="1"/>
                  </a:cubicBezTo>
                  <a:close/>
                </a:path>
              </a:pathLst>
            </a:custGeom>
            <a:solidFill>
              <a:schemeClr val="lt2"/>
            </a:solidFill>
            <a:ln w="1143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85725" dist="38100" dir="18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415" name="Google Shape;1415;p39"/>
            <p:cNvGrpSpPr/>
            <p:nvPr/>
          </p:nvGrpSpPr>
          <p:grpSpPr>
            <a:xfrm>
              <a:off x="8042083" y="309522"/>
              <a:ext cx="727310" cy="1126871"/>
              <a:chOff x="8403013" y="3148575"/>
              <a:chExt cx="239775" cy="371500"/>
            </a:xfrm>
          </p:grpSpPr>
          <p:sp>
            <p:nvSpPr>
              <p:cNvPr id="1416" name="Google Shape;1416;p39"/>
              <p:cNvSpPr/>
              <p:nvPr/>
            </p:nvSpPr>
            <p:spPr>
              <a:xfrm>
                <a:off x="8403013" y="3362075"/>
                <a:ext cx="239775" cy="157925"/>
              </a:xfrm>
              <a:custGeom>
                <a:avLst/>
                <a:gdLst/>
                <a:ahLst/>
                <a:cxnLst/>
                <a:rect l="l" t="t" r="r" b="b"/>
                <a:pathLst>
                  <a:path w="9591" h="6317" extrusionOk="0">
                    <a:moveTo>
                      <a:pt x="2794" y="0"/>
                    </a:moveTo>
                    <a:cubicBezTo>
                      <a:pt x="2679" y="0"/>
                      <a:pt x="2564" y="8"/>
                      <a:pt x="2449" y="22"/>
                    </a:cubicBezTo>
                    <a:cubicBezTo>
                      <a:pt x="2068" y="66"/>
                      <a:pt x="1694" y="176"/>
                      <a:pt x="1350" y="330"/>
                    </a:cubicBezTo>
                    <a:cubicBezTo>
                      <a:pt x="250" y="836"/>
                      <a:pt x="1" y="2287"/>
                      <a:pt x="866" y="3138"/>
                    </a:cubicBezTo>
                    <a:cubicBezTo>
                      <a:pt x="2075" y="4348"/>
                      <a:pt x="3505" y="5315"/>
                      <a:pt x="5081" y="5997"/>
                    </a:cubicBezTo>
                    <a:cubicBezTo>
                      <a:pt x="5567" y="6210"/>
                      <a:pt x="6088" y="6317"/>
                      <a:pt x="6610" y="6317"/>
                    </a:cubicBezTo>
                    <a:cubicBezTo>
                      <a:pt x="6986" y="6317"/>
                      <a:pt x="7363" y="6262"/>
                      <a:pt x="7728" y="6151"/>
                    </a:cubicBezTo>
                    <a:cubicBezTo>
                      <a:pt x="7948" y="6085"/>
                      <a:pt x="8161" y="6005"/>
                      <a:pt x="8366" y="5909"/>
                    </a:cubicBezTo>
                    <a:cubicBezTo>
                      <a:pt x="9400" y="5433"/>
                      <a:pt x="9591" y="4047"/>
                      <a:pt x="8740" y="3299"/>
                    </a:cubicBezTo>
                    <a:cubicBezTo>
                      <a:pt x="7310" y="2075"/>
                      <a:pt x="5719" y="1056"/>
                      <a:pt x="4004" y="271"/>
                    </a:cubicBezTo>
                    <a:cubicBezTo>
                      <a:pt x="3625" y="93"/>
                      <a:pt x="3209" y="0"/>
                      <a:pt x="279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17" name="Google Shape;1417;p39"/>
              <p:cNvSpPr/>
              <p:nvPr/>
            </p:nvSpPr>
            <p:spPr>
              <a:xfrm>
                <a:off x="8408338" y="3393400"/>
                <a:ext cx="229325" cy="126675"/>
              </a:xfrm>
              <a:custGeom>
                <a:avLst/>
                <a:gdLst/>
                <a:ahLst/>
                <a:cxnLst/>
                <a:rect l="l" t="t" r="r" b="b"/>
                <a:pathLst>
                  <a:path w="9173" h="5067" extrusionOk="0">
                    <a:moveTo>
                      <a:pt x="257" y="1"/>
                    </a:moveTo>
                    <a:lnTo>
                      <a:pt x="257" y="1"/>
                    </a:lnTo>
                    <a:cubicBezTo>
                      <a:pt x="0" y="653"/>
                      <a:pt x="154" y="1394"/>
                      <a:pt x="653" y="1885"/>
                    </a:cubicBezTo>
                    <a:cubicBezTo>
                      <a:pt x="1877" y="3102"/>
                      <a:pt x="3321" y="4077"/>
                      <a:pt x="4912" y="4759"/>
                    </a:cubicBezTo>
                    <a:cubicBezTo>
                      <a:pt x="5390" y="4963"/>
                      <a:pt x="5899" y="5066"/>
                      <a:pt x="6411" y="5066"/>
                    </a:cubicBezTo>
                    <a:cubicBezTo>
                      <a:pt x="6779" y="5066"/>
                      <a:pt x="7149" y="5013"/>
                      <a:pt x="7508" y="4906"/>
                    </a:cubicBezTo>
                    <a:cubicBezTo>
                      <a:pt x="7728" y="4840"/>
                      <a:pt x="7948" y="4752"/>
                      <a:pt x="8160" y="4656"/>
                    </a:cubicBezTo>
                    <a:cubicBezTo>
                      <a:pt x="8806" y="4356"/>
                      <a:pt x="9172" y="3652"/>
                      <a:pt x="9040" y="2948"/>
                    </a:cubicBezTo>
                    <a:cubicBezTo>
                      <a:pt x="9033" y="2919"/>
                      <a:pt x="9026" y="2889"/>
                      <a:pt x="9018" y="2860"/>
                    </a:cubicBezTo>
                    <a:cubicBezTo>
                      <a:pt x="8936" y="2578"/>
                      <a:pt x="8651" y="2465"/>
                      <a:pt x="8282" y="2465"/>
                    </a:cubicBezTo>
                    <a:cubicBezTo>
                      <a:pt x="7729" y="2465"/>
                      <a:pt x="6988" y="2717"/>
                      <a:pt x="6452" y="3029"/>
                    </a:cubicBezTo>
                    <a:cubicBezTo>
                      <a:pt x="6342" y="3095"/>
                      <a:pt x="6240" y="3183"/>
                      <a:pt x="6159" y="3278"/>
                    </a:cubicBezTo>
                    <a:cubicBezTo>
                      <a:pt x="6137" y="3300"/>
                      <a:pt x="6122" y="3322"/>
                      <a:pt x="6100" y="3344"/>
                    </a:cubicBezTo>
                    <a:cubicBezTo>
                      <a:pt x="5932" y="3509"/>
                      <a:pt x="5713" y="3590"/>
                      <a:pt x="5493" y="3590"/>
                    </a:cubicBezTo>
                    <a:cubicBezTo>
                      <a:pt x="5243" y="3590"/>
                      <a:pt x="4993" y="3485"/>
                      <a:pt x="4817" y="3278"/>
                    </a:cubicBezTo>
                    <a:cubicBezTo>
                      <a:pt x="4275" y="2655"/>
                      <a:pt x="3065" y="1665"/>
                      <a:pt x="1159" y="1034"/>
                    </a:cubicBezTo>
                    <a:cubicBezTo>
                      <a:pt x="704" y="873"/>
                      <a:pt x="359" y="484"/>
                      <a:pt x="257" y="15"/>
                    </a:cubicBezTo>
                    <a:lnTo>
                      <a:pt x="25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18" name="Google Shape;1418;p39"/>
              <p:cNvSpPr/>
              <p:nvPr/>
            </p:nvSpPr>
            <p:spPr>
              <a:xfrm>
                <a:off x="8562288" y="3453200"/>
                <a:ext cx="26050" cy="20700"/>
              </a:xfrm>
              <a:custGeom>
                <a:avLst/>
                <a:gdLst/>
                <a:ahLst/>
                <a:cxnLst/>
                <a:rect l="l" t="t" r="r" b="b"/>
                <a:pathLst>
                  <a:path w="1042" h="828" extrusionOk="0">
                    <a:moveTo>
                      <a:pt x="772" y="0"/>
                    </a:moveTo>
                    <a:cubicBezTo>
                      <a:pt x="757" y="0"/>
                      <a:pt x="742" y="2"/>
                      <a:pt x="727" y="6"/>
                    </a:cubicBezTo>
                    <a:cubicBezTo>
                      <a:pt x="646" y="21"/>
                      <a:pt x="580" y="65"/>
                      <a:pt x="543" y="131"/>
                    </a:cubicBezTo>
                    <a:cubicBezTo>
                      <a:pt x="507" y="189"/>
                      <a:pt x="485" y="263"/>
                      <a:pt x="485" y="329"/>
                    </a:cubicBezTo>
                    <a:cubicBezTo>
                      <a:pt x="441" y="292"/>
                      <a:pt x="382" y="263"/>
                      <a:pt x="316" y="248"/>
                    </a:cubicBezTo>
                    <a:cubicBezTo>
                      <a:pt x="306" y="247"/>
                      <a:pt x="296" y="247"/>
                      <a:pt x="286" y="247"/>
                    </a:cubicBezTo>
                    <a:cubicBezTo>
                      <a:pt x="216" y="247"/>
                      <a:pt x="147" y="269"/>
                      <a:pt x="89" y="314"/>
                    </a:cubicBezTo>
                    <a:cubicBezTo>
                      <a:pt x="38" y="358"/>
                      <a:pt x="1" y="424"/>
                      <a:pt x="1" y="497"/>
                    </a:cubicBezTo>
                    <a:cubicBezTo>
                      <a:pt x="1" y="651"/>
                      <a:pt x="155" y="798"/>
                      <a:pt x="177" y="813"/>
                    </a:cubicBezTo>
                    <a:cubicBezTo>
                      <a:pt x="184" y="820"/>
                      <a:pt x="199" y="820"/>
                      <a:pt x="213" y="827"/>
                    </a:cubicBezTo>
                    <a:lnTo>
                      <a:pt x="213" y="820"/>
                    </a:lnTo>
                    <a:cubicBezTo>
                      <a:pt x="265" y="820"/>
                      <a:pt x="287" y="761"/>
                      <a:pt x="250" y="725"/>
                    </a:cubicBezTo>
                    <a:cubicBezTo>
                      <a:pt x="177" y="666"/>
                      <a:pt x="125" y="585"/>
                      <a:pt x="111" y="497"/>
                    </a:cubicBezTo>
                    <a:cubicBezTo>
                      <a:pt x="111" y="461"/>
                      <a:pt x="133" y="424"/>
                      <a:pt x="162" y="402"/>
                    </a:cubicBezTo>
                    <a:cubicBezTo>
                      <a:pt x="199" y="373"/>
                      <a:pt x="250" y="358"/>
                      <a:pt x="301" y="358"/>
                    </a:cubicBezTo>
                    <a:cubicBezTo>
                      <a:pt x="382" y="387"/>
                      <a:pt x="463" y="446"/>
                      <a:pt x="507" y="519"/>
                    </a:cubicBezTo>
                    <a:cubicBezTo>
                      <a:pt x="523" y="536"/>
                      <a:pt x="540" y="544"/>
                      <a:pt x="559" y="544"/>
                    </a:cubicBezTo>
                    <a:cubicBezTo>
                      <a:pt x="566" y="544"/>
                      <a:pt x="573" y="543"/>
                      <a:pt x="580" y="541"/>
                    </a:cubicBezTo>
                    <a:cubicBezTo>
                      <a:pt x="602" y="527"/>
                      <a:pt x="617" y="497"/>
                      <a:pt x="609" y="475"/>
                    </a:cubicBezTo>
                    <a:cubicBezTo>
                      <a:pt x="587" y="380"/>
                      <a:pt x="595" y="277"/>
                      <a:pt x="631" y="189"/>
                    </a:cubicBezTo>
                    <a:cubicBezTo>
                      <a:pt x="661" y="145"/>
                      <a:pt x="697" y="123"/>
                      <a:pt x="749" y="116"/>
                    </a:cubicBezTo>
                    <a:cubicBezTo>
                      <a:pt x="755" y="114"/>
                      <a:pt x="762" y="113"/>
                      <a:pt x="769" y="113"/>
                    </a:cubicBezTo>
                    <a:cubicBezTo>
                      <a:pt x="789" y="113"/>
                      <a:pt x="813" y="120"/>
                      <a:pt x="829" y="131"/>
                    </a:cubicBezTo>
                    <a:cubicBezTo>
                      <a:pt x="888" y="197"/>
                      <a:pt x="917" y="277"/>
                      <a:pt x="925" y="365"/>
                    </a:cubicBezTo>
                    <a:cubicBezTo>
                      <a:pt x="931" y="391"/>
                      <a:pt x="948" y="411"/>
                      <a:pt x="977" y="411"/>
                    </a:cubicBezTo>
                    <a:cubicBezTo>
                      <a:pt x="981" y="411"/>
                      <a:pt x="986" y="410"/>
                      <a:pt x="991" y="409"/>
                    </a:cubicBezTo>
                    <a:cubicBezTo>
                      <a:pt x="1020" y="409"/>
                      <a:pt x="1042" y="380"/>
                      <a:pt x="1035" y="351"/>
                    </a:cubicBezTo>
                    <a:cubicBezTo>
                      <a:pt x="1035" y="329"/>
                      <a:pt x="1013" y="131"/>
                      <a:pt x="895" y="43"/>
                    </a:cubicBezTo>
                    <a:cubicBezTo>
                      <a:pt x="857" y="16"/>
                      <a:pt x="815" y="0"/>
                      <a:pt x="7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19" name="Google Shape;1419;p39"/>
              <p:cNvSpPr/>
              <p:nvPr/>
            </p:nvSpPr>
            <p:spPr>
              <a:xfrm>
                <a:off x="8513913" y="3439100"/>
                <a:ext cx="26050" cy="20325"/>
              </a:xfrm>
              <a:custGeom>
                <a:avLst/>
                <a:gdLst/>
                <a:ahLst/>
                <a:cxnLst/>
                <a:rect l="l" t="t" r="r" b="b"/>
                <a:pathLst>
                  <a:path w="1042" h="813" extrusionOk="0">
                    <a:moveTo>
                      <a:pt x="279" y="1"/>
                    </a:moveTo>
                    <a:cubicBezTo>
                      <a:pt x="235" y="1"/>
                      <a:pt x="192" y="14"/>
                      <a:pt x="154" y="42"/>
                    </a:cubicBezTo>
                    <a:cubicBezTo>
                      <a:pt x="22" y="130"/>
                      <a:pt x="0" y="343"/>
                      <a:pt x="0" y="365"/>
                    </a:cubicBezTo>
                    <a:cubicBezTo>
                      <a:pt x="0" y="401"/>
                      <a:pt x="22" y="423"/>
                      <a:pt x="52" y="431"/>
                    </a:cubicBezTo>
                    <a:cubicBezTo>
                      <a:pt x="81" y="431"/>
                      <a:pt x="110" y="409"/>
                      <a:pt x="110" y="379"/>
                    </a:cubicBezTo>
                    <a:cubicBezTo>
                      <a:pt x="118" y="284"/>
                      <a:pt x="154" y="196"/>
                      <a:pt x="220" y="130"/>
                    </a:cubicBezTo>
                    <a:cubicBezTo>
                      <a:pt x="236" y="118"/>
                      <a:pt x="255" y="113"/>
                      <a:pt x="274" y="113"/>
                    </a:cubicBezTo>
                    <a:cubicBezTo>
                      <a:pt x="290" y="113"/>
                      <a:pt x="306" y="116"/>
                      <a:pt x="323" y="123"/>
                    </a:cubicBezTo>
                    <a:cubicBezTo>
                      <a:pt x="374" y="130"/>
                      <a:pt x="411" y="160"/>
                      <a:pt x="440" y="203"/>
                    </a:cubicBezTo>
                    <a:cubicBezTo>
                      <a:pt x="470" y="291"/>
                      <a:pt x="470" y="387"/>
                      <a:pt x="440" y="467"/>
                    </a:cubicBezTo>
                    <a:cubicBezTo>
                      <a:pt x="426" y="497"/>
                      <a:pt x="440" y="519"/>
                      <a:pt x="462" y="533"/>
                    </a:cubicBezTo>
                    <a:cubicBezTo>
                      <a:pt x="472" y="540"/>
                      <a:pt x="483" y="544"/>
                      <a:pt x="494" y="544"/>
                    </a:cubicBezTo>
                    <a:cubicBezTo>
                      <a:pt x="508" y="544"/>
                      <a:pt x="520" y="538"/>
                      <a:pt x="528" y="526"/>
                    </a:cubicBezTo>
                    <a:cubicBezTo>
                      <a:pt x="594" y="445"/>
                      <a:pt x="682" y="394"/>
                      <a:pt x="777" y="379"/>
                    </a:cubicBezTo>
                    <a:cubicBezTo>
                      <a:pt x="785" y="378"/>
                      <a:pt x="792" y="378"/>
                      <a:pt x="799" y="378"/>
                    </a:cubicBezTo>
                    <a:cubicBezTo>
                      <a:pt x="836" y="378"/>
                      <a:pt x="872" y="393"/>
                      <a:pt x="902" y="423"/>
                    </a:cubicBezTo>
                    <a:cubicBezTo>
                      <a:pt x="924" y="445"/>
                      <a:pt x="939" y="467"/>
                      <a:pt x="939" y="504"/>
                    </a:cubicBezTo>
                    <a:cubicBezTo>
                      <a:pt x="917" y="585"/>
                      <a:pt x="873" y="658"/>
                      <a:pt x="807" y="717"/>
                    </a:cubicBezTo>
                    <a:cubicBezTo>
                      <a:pt x="785" y="739"/>
                      <a:pt x="785" y="775"/>
                      <a:pt x="807" y="797"/>
                    </a:cubicBezTo>
                    <a:cubicBezTo>
                      <a:pt x="814" y="805"/>
                      <a:pt x="829" y="812"/>
                      <a:pt x="851" y="812"/>
                    </a:cubicBezTo>
                    <a:cubicBezTo>
                      <a:pt x="858" y="812"/>
                      <a:pt x="865" y="805"/>
                      <a:pt x="873" y="797"/>
                    </a:cubicBezTo>
                    <a:cubicBezTo>
                      <a:pt x="895" y="783"/>
                      <a:pt x="1041" y="651"/>
                      <a:pt x="1041" y="504"/>
                    </a:cubicBezTo>
                    <a:cubicBezTo>
                      <a:pt x="1041" y="438"/>
                      <a:pt x="1019" y="379"/>
                      <a:pt x="975" y="343"/>
                    </a:cubicBezTo>
                    <a:cubicBezTo>
                      <a:pt x="917" y="291"/>
                      <a:pt x="843" y="262"/>
                      <a:pt x="763" y="262"/>
                    </a:cubicBezTo>
                    <a:cubicBezTo>
                      <a:pt x="697" y="269"/>
                      <a:pt x="623" y="299"/>
                      <a:pt x="572" y="343"/>
                    </a:cubicBezTo>
                    <a:cubicBezTo>
                      <a:pt x="572" y="277"/>
                      <a:pt x="565" y="211"/>
                      <a:pt x="535" y="160"/>
                    </a:cubicBezTo>
                    <a:cubicBezTo>
                      <a:pt x="499" y="86"/>
                      <a:pt x="433" y="35"/>
                      <a:pt x="352" y="13"/>
                    </a:cubicBezTo>
                    <a:cubicBezTo>
                      <a:pt x="329" y="5"/>
                      <a:pt x="304" y="1"/>
                      <a:pt x="27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20" name="Google Shape;1420;p39"/>
              <p:cNvSpPr/>
              <p:nvPr/>
            </p:nvSpPr>
            <p:spPr>
              <a:xfrm>
                <a:off x="8556238" y="3421600"/>
                <a:ext cx="28250" cy="15275"/>
              </a:xfrm>
              <a:custGeom>
                <a:avLst/>
                <a:gdLst/>
                <a:ahLst/>
                <a:cxnLst/>
                <a:rect l="l" t="t" r="r" b="b"/>
                <a:pathLst>
                  <a:path w="1130" h="611" extrusionOk="0">
                    <a:moveTo>
                      <a:pt x="302" y="0"/>
                    </a:moveTo>
                    <a:cubicBezTo>
                      <a:pt x="292" y="0"/>
                      <a:pt x="282" y="1"/>
                      <a:pt x="272" y="2"/>
                    </a:cubicBezTo>
                    <a:cubicBezTo>
                      <a:pt x="206" y="2"/>
                      <a:pt x="140" y="38"/>
                      <a:pt x="96" y="90"/>
                    </a:cubicBezTo>
                    <a:cubicBezTo>
                      <a:pt x="1" y="222"/>
                      <a:pt x="52" y="427"/>
                      <a:pt x="52" y="449"/>
                    </a:cubicBezTo>
                    <a:cubicBezTo>
                      <a:pt x="59" y="474"/>
                      <a:pt x="87" y="494"/>
                      <a:pt x="114" y="494"/>
                    </a:cubicBezTo>
                    <a:cubicBezTo>
                      <a:pt x="118" y="494"/>
                      <a:pt x="122" y="494"/>
                      <a:pt x="126" y="493"/>
                    </a:cubicBezTo>
                    <a:cubicBezTo>
                      <a:pt x="155" y="486"/>
                      <a:pt x="170" y="456"/>
                      <a:pt x="162" y="427"/>
                    </a:cubicBezTo>
                    <a:cubicBezTo>
                      <a:pt x="140" y="339"/>
                      <a:pt x="148" y="244"/>
                      <a:pt x="184" y="156"/>
                    </a:cubicBezTo>
                    <a:cubicBezTo>
                      <a:pt x="206" y="126"/>
                      <a:pt x="243" y="112"/>
                      <a:pt x="280" y="112"/>
                    </a:cubicBezTo>
                    <a:cubicBezTo>
                      <a:pt x="286" y="111"/>
                      <a:pt x="293" y="110"/>
                      <a:pt x="299" y="110"/>
                    </a:cubicBezTo>
                    <a:cubicBezTo>
                      <a:pt x="342" y="110"/>
                      <a:pt x="380" y="130"/>
                      <a:pt x="411" y="156"/>
                    </a:cubicBezTo>
                    <a:cubicBezTo>
                      <a:pt x="470" y="229"/>
                      <a:pt x="499" y="317"/>
                      <a:pt x="492" y="412"/>
                    </a:cubicBezTo>
                    <a:cubicBezTo>
                      <a:pt x="496" y="446"/>
                      <a:pt x="526" y="466"/>
                      <a:pt x="553" y="466"/>
                    </a:cubicBezTo>
                    <a:cubicBezTo>
                      <a:pt x="573" y="466"/>
                      <a:pt x="593" y="456"/>
                      <a:pt x="602" y="434"/>
                    </a:cubicBezTo>
                    <a:cubicBezTo>
                      <a:pt x="639" y="339"/>
                      <a:pt x="705" y="266"/>
                      <a:pt x="785" y="214"/>
                    </a:cubicBezTo>
                    <a:cubicBezTo>
                      <a:pt x="804" y="205"/>
                      <a:pt x="824" y="201"/>
                      <a:pt x="843" y="201"/>
                    </a:cubicBezTo>
                    <a:cubicBezTo>
                      <a:pt x="870" y="201"/>
                      <a:pt x="896" y="209"/>
                      <a:pt x="917" y="222"/>
                    </a:cubicBezTo>
                    <a:cubicBezTo>
                      <a:pt x="947" y="229"/>
                      <a:pt x="969" y="251"/>
                      <a:pt x="976" y="280"/>
                    </a:cubicBezTo>
                    <a:cubicBezTo>
                      <a:pt x="991" y="368"/>
                      <a:pt x="969" y="449"/>
                      <a:pt x="925" y="522"/>
                    </a:cubicBezTo>
                    <a:cubicBezTo>
                      <a:pt x="910" y="552"/>
                      <a:pt x="917" y="588"/>
                      <a:pt x="947" y="603"/>
                    </a:cubicBezTo>
                    <a:cubicBezTo>
                      <a:pt x="954" y="603"/>
                      <a:pt x="961" y="610"/>
                      <a:pt x="969" y="610"/>
                    </a:cubicBezTo>
                    <a:cubicBezTo>
                      <a:pt x="991" y="610"/>
                      <a:pt x="1013" y="596"/>
                      <a:pt x="1027" y="581"/>
                    </a:cubicBezTo>
                    <a:cubicBezTo>
                      <a:pt x="1035" y="559"/>
                      <a:pt x="1130" y="383"/>
                      <a:pt x="1086" y="244"/>
                    </a:cubicBezTo>
                    <a:cubicBezTo>
                      <a:pt x="1071" y="185"/>
                      <a:pt x="1027" y="141"/>
                      <a:pt x="969" y="112"/>
                    </a:cubicBezTo>
                    <a:cubicBezTo>
                      <a:pt x="932" y="95"/>
                      <a:pt x="890" y="86"/>
                      <a:pt x="848" y="86"/>
                    </a:cubicBezTo>
                    <a:cubicBezTo>
                      <a:pt x="814" y="86"/>
                      <a:pt x="781" y="91"/>
                      <a:pt x="749" y="104"/>
                    </a:cubicBezTo>
                    <a:cubicBezTo>
                      <a:pt x="683" y="134"/>
                      <a:pt x="631" y="185"/>
                      <a:pt x="587" y="236"/>
                    </a:cubicBezTo>
                    <a:cubicBezTo>
                      <a:pt x="573" y="178"/>
                      <a:pt x="543" y="119"/>
                      <a:pt x="492" y="75"/>
                    </a:cubicBezTo>
                    <a:cubicBezTo>
                      <a:pt x="441" y="24"/>
                      <a:pt x="372" y="0"/>
                      <a:pt x="30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21" name="Google Shape;1421;p39"/>
              <p:cNvSpPr/>
              <p:nvPr/>
            </p:nvSpPr>
            <p:spPr>
              <a:xfrm>
                <a:off x="8519213" y="3405100"/>
                <a:ext cx="22950" cy="15275"/>
              </a:xfrm>
              <a:custGeom>
                <a:avLst/>
                <a:gdLst/>
                <a:ahLst/>
                <a:cxnLst/>
                <a:rect l="l" t="t" r="r" b="b"/>
                <a:pathLst>
                  <a:path w="918" h="611" extrusionOk="0">
                    <a:moveTo>
                      <a:pt x="242" y="0"/>
                    </a:moveTo>
                    <a:cubicBezTo>
                      <a:pt x="190" y="0"/>
                      <a:pt x="135" y="21"/>
                      <a:pt x="96" y="53"/>
                    </a:cubicBezTo>
                    <a:cubicBezTo>
                      <a:pt x="30" y="141"/>
                      <a:pt x="1" y="251"/>
                      <a:pt x="16" y="354"/>
                    </a:cubicBezTo>
                    <a:cubicBezTo>
                      <a:pt x="23" y="383"/>
                      <a:pt x="45" y="405"/>
                      <a:pt x="74" y="405"/>
                    </a:cubicBezTo>
                    <a:cubicBezTo>
                      <a:pt x="104" y="405"/>
                      <a:pt x="133" y="376"/>
                      <a:pt x="126" y="346"/>
                    </a:cubicBezTo>
                    <a:cubicBezTo>
                      <a:pt x="118" y="273"/>
                      <a:pt x="133" y="200"/>
                      <a:pt x="177" y="134"/>
                    </a:cubicBezTo>
                    <a:cubicBezTo>
                      <a:pt x="199" y="119"/>
                      <a:pt x="228" y="112"/>
                      <a:pt x="250" y="112"/>
                    </a:cubicBezTo>
                    <a:cubicBezTo>
                      <a:pt x="294" y="112"/>
                      <a:pt x="331" y="134"/>
                      <a:pt x="353" y="163"/>
                    </a:cubicBezTo>
                    <a:cubicBezTo>
                      <a:pt x="389" y="229"/>
                      <a:pt x="397" y="302"/>
                      <a:pt x="389" y="376"/>
                    </a:cubicBezTo>
                    <a:cubicBezTo>
                      <a:pt x="380" y="413"/>
                      <a:pt x="410" y="439"/>
                      <a:pt x="440" y="439"/>
                    </a:cubicBezTo>
                    <a:cubicBezTo>
                      <a:pt x="457" y="439"/>
                      <a:pt x="474" y="431"/>
                      <a:pt x="485" y="412"/>
                    </a:cubicBezTo>
                    <a:cubicBezTo>
                      <a:pt x="529" y="339"/>
                      <a:pt x="587" y="288"/>
                      <a:pt x="661" y="258"/>
                    </a:cubicBezTo>
                    <a:cubicBezTo>
                      <a:pt x="670" y="257"/>
                      <a:pt x="679" y="256"/>
                      <a:pt x="688" y="256"/>
                    </a:cubicBezTo>
                    <a:cubicBezTo>
                      <a:pt x="715" y="256"/>
                      <a:pt x="741" y="264"/>
                      <a:pt x="763" y="280"/>
                    </a:cubicBezTo>
                    <a:cubicBezTo>
                      <a:pt x="785" y="288"/>
                      <a:pt x="800" y="310"/>
                      <a:pt x="800" y="332"/>
                    </a:cubicBezTo>
                    <a:cubicBezTo>
                      <a:pt x="800" y="398"/>
                      <a:pt x="771" y="464"/>
                      <a:pt x="727" y="515"/>
                    </a:cubicBezTo>
                    <a:cubicBezTo>
                      <a:pt x="705" y="544"/>
                      <a:pt x="712" y="574"/>
                      <a:pt x="734" y="596"/>
                    </a:cubicBezTo>
                    <a:cubicBezTo>
                      <a:pt x="741" y="603"/>
                      <a:pt x="756" y="610"/>
                      <a:pt x="771" y="610"/>
                    </a:cubicBezTo>
                    <a:cubicBezTo>
                      <a:pt x="785" y="610"/>
                      <a:pt x="807" y="603"/>
                      <a:pt x="815" y="581"/>
                    </a:cubicBezTo>
                    <a:cubicBezTo>
                      <a:pt x="881" y="508"/>
                      <a:pt x="917" y="412"/>
                      <a:pt x="917" y="310"/>
                    </a:cubicBezTo>
                    <a:cubicBezTo>
                      <a:pt x="903" y="258"/>
                      <a:pt x="873" y="207"/>
                      <a:pt x="829" y="185"/>
                    </a:cubicBezTo>
                    <a:cubicBezTo>
                      <a:pt x="788" y="154"/>
                      <a:pt x="744" y="142"/>
                      <a:pt x="698" y="142"/>
                    </a:cubicBezTo>
                    <a:cubicBezTo>
                      <a:pt x="679" y="142"/>
                      <a:pt x="659" y="144"/>
                      <a:pt x="639" y="148"/>
                    </a:cubicBezTo>
                    <a:cubicBezTo>
                      <a:pt x="587" y="163"/>
                      <a:pt x="536" y="185"/>
                      <a:pt x="499" y="229"/>
                    </a:cubicBezTo>
                    <a:cubicBezTo>
                      <a:pt x="492" y="178"/>
                      <a:pt x="477" y="134"/>
                      <a:pt x="448" y="97"/>
                    </a:cubicBezTo>
                    <a:cubicBezTo>
                      <a:pt x="404" y="38"/>
                      <a:pt x="338" y="2"/>
                      <a:pt x="265" y="2"/>
                    </a:cubicBezTo>
                    <a:cubicBezTo>
                      <a:pt x="257" y="1"/>
                      <a:pt x="250" y="0"/>
                      <a:pt x="24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22" name="Google Shape;1422;p39"/>
              <p:cNvSpPr/>
              <p:nvPr/>
            </p:nvSpPr>
            <p:spPr>
              <a:xfrm>
                <a:off x="8442413" y="3372650"/>
                <a:ext cx="27150" cy="18200"/>
              </a:xfrm>
              <a:custGeom>
                <a:avLst/>
                <a:gdLst/>
                <a:ahLst/>
                <a:cxnLst/>
                <a:rect l="l" t="t" r="r" b="b"/>
                <a:pathLst>
                  <a:path w="1086" h="728" extrusionOk="0">
                    <a:moveTo>
                      <a:pt x="837" y="1"/>
                    </a:moveTo>
                    <a:cubicBezTo>
                      <a:pt x="830" y="1"/>
                      <a:pt x="822" y="1"/>
                      <a:pt x="815" y="2"/>
                    </a:cubicBezTo>
                    <a:cubicBezTo>
                      <a:pt x="741" y="2"/>
                      <a:pt x="668" y="31"/>
                      <a:pt x="617" y="90"/>
                    </a:cubicBezTo>
                    <a:cubicBezTo>
                      <a:pt x="573" y="149"/>
                      <a:pt x="543" y="215"/>
                      <a:pt x="529" y="281"/>
                    </a:cubicBezTo>
                    <a:cubicBezTo>
                      <a:pt x="492" y="237"/>
                      <a:pt x="433" y="200"/>
                      <a:pt x="375" y="178"/>
                    </a:cubicBezTo>
                    <a:cubicBezTo>
                      <a:pt x="348" y="170"/>
                      <a:pt x="320" y="166"/>
                      <a:pt x="292" y="166"/>
                    </a:cubicBezTo>
                    <a:cubicBezTo>
                      <a:pt x="240" y="166"/>
                      <a:pt x="187" y="179"/>
                      <a:pt x="140" y="207"/>
                    </a:cubicBezTo>
                    <a:cubicBezTo>
                      <a:pt x="82" y="244"/>
                      <a:pt x="38" y="303"/>
                      <a:pt x="23" y="369"/>
                    </a:cubicBezTo>
                    <a:cubicBezTo>
                      <a:pt x="1" y="523"/>
                      <a:pt x="140" y="691"/>
                      <a:pt x="155" y="706"/>
                    </a:cubicBezTo>
                    <a:cubicBezTo>
                      <a:pt x="162" y="721"/>
                      <a:pt x="177" y="728"/>
                      <a:pt x="199" y="728"/>
                    </a:cubicBezTo>
                    <a:cubicBezTo>
                      <a:pt x="206" y="728"/>
                      <a:pt x="221" y="721"/>
                      <a:pt x="228" y="713"/>
                    </a:cubicBezTo>
                    <a:cubicBezTo>
                      <a:pt x="257" y="699"/>
                      <a:pt x="257" y="662"/>
                      <a:pt x="235" y="640"/>
                    </a:cubicBezTo>
                    <a:cubicBezTo>
                      <a:pt x="177" y="567"/>
                      <a:pt x="140" y="479"/>
                      <a:pt x="133" y="391"/>
                    </a:cubicBezTo>
                    <a:cubicBezTo>
                      <a:pt x="140" y="354"/>
                      <a:pt x="170" y="325"/>
                      <a:pt x="199" y="310"/>
                    </a:cubicBezTo>
                    <a:cubicBezTo>
                      <a:pt x="228" y="290"/>
                      <a:pt x="261" y="281"/>
                      <a:pt x="294" y="281"/>
                    </a:cubicBezTo>
                    <a:cubicBezTo>
                      <a:pt x="311" y="281"/>
                      <a:pt x="328" y="283"/>
                      <a:pt x="345" y="288"/>
                    </a:cubicBezTo>
                    <a:cubicBezTo>
                      <a:pt x="455" y="317"/>
                      <a:pt x="529" y="471"/>
                      <a:pt x="529" y="471"/>
                    </a:cubicBezTo>
                    <a:cubicBezTo>
                      <a:pt x="538" y="495"/>
                      <a:pt x="557" y="505"/>
                      <a:pt x="577" y="505"/>
                    </a:cubicBezTo>
                    <a:cubicBezTo>
                      <a:pt x="606" y="505"/>
                      <a:pt x="636" y="482"/>
                      <a:pt x="631" y="442"/>
                    </a:cubicBezTo>
                    <a:cubicBezTo>
                      <a:pt x="624" y="339"/>
                      <a:pt x="646" y="244"/>
                      <a:pt x="697" y="163"/>
                    </a:cubicBezTo>
                    <a:cubicBezTo>
                      <a:pt x="727" y="127"/>
                      <a:pt x="771" y="112"/>
                      <a:pt x="815" y="112"/>
                    </a:cubicBezTo>
                    <a:cubicBezTo>
                      <a:pt x="820" y="111"/>
                      <a:pt x="825" y="110"/>
                      <a:pt x="831" y="110"/>
                    </a:cubicBezTo>
                    <a:cubicBezTo>
                      <a:pt x="855" y="110"/>
                      <a:pt x="877" y="122"/>
                      <a:pt x="895" y="134"/>
                    </a:cubicBezTo>
                    <a:cubicBezTo>
                      <a:pt x="947" y="207"/>
                      <a:pt x="969" y="295"/>
                      <a:pt x="961" y="383"/>
                    </a:cubicBezTo>
                    <a:cubicBezTo>
                      <a:pt x="961" y="413"/>
                      <a:pt x="983" y="435"/>
                      <a:pt x="1013" y="442"/>
                    </a:cubicBezTo>
                    <a:cubicBezTo>
                      <a:pt x="1042" y="442"/>
                      <a:pt x="1064" y="420"/>
                      <a:pt x="1071" y="391"/>
                    </a:cubicBezTo>
                    <a:cubicBezTo>
                      <a:pt x="1079" y="361"/>
                      <a:pt x="1086" y="163"/>
                      <a:pt x="983" y="61"/>
                    </a:cubicBezTo>
                    <a:cubicBezTo>
                      <a:pt x="945" y="22"/>
                      <a:pt x="890" y="1"/>
                      <a:pt x="83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23" name="Google Shape;1423;p39"/>
              <p:cNvSpPr/>
              <p:nvPr/>
            </p:nvSpPr>
            <p:spPr>
              <a:xfrm>
                <a:off x="8484038" y="3388950"/>
                <a:ext cx="28600" cy="12900"/>
              </a:xfrm>
              <a:custGeom>
                <a:avLst/>
                <a:gdLst/>
                <a:ahLst/>
                <a:cxnLst/>
                <a:rect l="l" t="t" r="r" b="b"/>
                <a:pathLst>
                  <a:path w="1144" h="516" extrusionOk="0">
                    <a:moveTo>
                      <a:pt x="311" y="0"/>
                    </a:moveTo>
                    <a:cubicBezTo>
                      <a:pt x="287" y="0"/>
                      <a:pt x="264" y="3"/>
                      <a:pt x="242" y="10"/>
                    </a:cubicBezTo>
                    <a:cubicBezTo>
                      <a:pt x="169" y="17"/>
                      <a:pt x="110" y="61"/>
                      <a:pt x="74" y="120"/>
                    </a:cubicBezTo>
                    <a:cubicBezTo>
                      <a:pt x="0" y="259"/>
                      <a:pt x="81" y="457"/>
                      <a:pt x="88" y="487"/>
                    </a:cubicBezTo>
                    <a:cubicBezTo>
                      <a:pt x="96" y="501"/>
                      <a:pt x="118" y="516"/>
                      <a:pt x="139" y="516"/>
                    </a:cubicBezTo>
                    <a:lnTo>
                      <a:pt x="154" y="516"/>
                    </a:lnTo>
                    <a:cubicBezTo>
                      <a:pt x="183" y="501"/>
                      <a:pt x="198" y="472"/>
                      <a:pt x="183" y="443"/>
                    </a:cubicBezTo>
                    <a:cubicBezTo>
                      <a:pt x="147" y="362"/>
                      <a:pt x="139" y="267"/>
                      <a:pt x="169" y="179"/>
                    </a:cubicBezTo>
                    <a:cubicBezTo>
                      <a:pt x="191" y="142"/>
                      <a:pt x="220" y="120"/>
                      <a:pt x="257" y="120"/>
                    </a:cubicBezTo>
                    <a:cubicBezTo>
                      <a:pt x="274" y="115"/>
                      <a:pt x="291" y="113"/>
                      <a:pt x="308" y="113"/>
                    </a:cubicBezTo>
                    <a:cubicBezTo>
                      <a:pt x="342" y="113"/>
                      <a:pt x="374" y="122"/>
                      <a:pt x="403" y="142"/>
                    </a:cubicBezTo>
                    <a:cubicBezTo>
                      <a:pt x="469" y="208"/>
                      <a:pt x="506" y="289"/>
                      <a:pt x="521" y="377"/>
                    </a:cubicBezTo>
                    <a:cubicBezTo>
                      <a:pt x="521" y="411"/>
                      <a:pt x="547" y="430"/>
                      <a:pt x="575" y="430"/>
                    </a:cubicBezTo>
                    <a:cubicBezTo>
                      <a:pt x="599" y="430"/>
                      <a:pt x="624" y="415"/>
                      <a:pt x="631" y="384"/>
                    </a:cubicBezTo>
                    <a:cubicBezTo>
                      <a:pt x="653" y="289"/>
                      <a:pt x="704" y="208"/>
                      <a:pt x="777" y="142"/>
                    </a:cubicBezTo>
                    <a:cubicBezTo>
                      <a:pt x="806" y="128"/>
                      <a:pt x="834" y="120"/>
                      <a:pt x="865" y="120"/>
                    </a:cubicBezTo>
                    <a:cubicBezTo>
                      <a:pt x="881" y="120"/>
                      <a:pt x="898" y="122"/>
                      <a:pt x="917" y="127"/>
                    </a:cubicBezTo>
                    <a:cubicBezTo>
                      <a:pt x="939" y="135"/>
                      <a:pt x="968" y="157"/>
                      <a:pt x="983" y="179"/>
                    </a:cubicBezTo>
                    <a:cubicBezTo>
                      <a:pt x="1005" y="267"/>
                      <a:pt x="997" y="355"/>
                      <a:pt x="961" y="435"/>
                    </a:cubicBezTo>
                    <a:cubicBezTo>
                      <a:pt x="942" y="477"/>
                      <a:pt x="976" y="510"/>
                      <a:pt x="1011" y="510"/>
                    </a:cubicBezTo>
                    <a:cubicBezTo>
                      <a:pt x="1032" y="510"/>
                      <a:pt x="1053" y="499"/>
                      <a:pt x="1063" y="472"/>
                    </a:cubicBezTo>
                    <a:cubicBezTo>
                      <a:pt x="1071" y="450"/>
                      <a:pt x="1144" y="267"/>
                      <a:pt x="1078" y="135"/>
                    </a:cubicBezTo>
                    <a:cubicBezTo>
                      <a:pt x="1056" y="76"/>
                      <a:pt x="1005" y="39"/>
                      <a:pt x="946" y="25"/>
                    </a:cubicBezTo>
                    <a:cubicBezTo>
                      <a:pt x="918" y="16"/>
                      <a:pt x="890" y="12"/>
                      <a:pt x="862" y="12"/>
                    </a:cubicBezTo>
                    <a:cubicBezTo>
                      <a:pt x="814" y="12"/>
                      <a:pt x="767" y="24"/>
                      <a:pt x="726" y="47"/>
                    </a:cubicBezTo>
                    <a:cubicBezTo>
                      <a:pt x="660" y="83"/>
                      <a:pt x="616" y="142"/>
                      <a:pt x="587" y="201"/>
                    </a:cubicBezTo>
                    <a:cubicBezTo>
                      <a:pt x="557" y="142"/>
                      <a:pt x="521" y="91"/>
                      <a:pt x="469" y="54"/>
                    </a:cubicBezTo>
                    <a:cubicBezTo>
                      <a:pt x="423" y="18"/>
                      <a:pt x="366" y="0"/>
                      <a:pt x="31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24" name="Google Shape;1424;p39"/>
              <p:cNvSpPr/>
              <p:nvPr/>
            </p:nvSpPr>
            <p:spPr>
              <a:xfrm>
                <a:off x="8456163" y="3403375"/>
                <a:ext cx="26250" cy="20475"/>
              </a:xfrm>
              <a:custGeom>
                <a:avLst/>
                <a:gdLst/>
                <a:ahLst/>
                <a:cxnLst/>
                <a:rect l="l" t="t" r="r" b="b"/>
                <a:pathLst>
                  <a:path w="1050" h="819" extrusionOk="0">
                    <a:moveTo>
                      <a:pt x="284" y="0"/>
                    </a:moveTo>
                    <a:cubicBezTo>
                      <a:pt x="240" y="0"/>
                      <a:pt x="200" y="13"/>
                      <a:pt x="162" y="41"/>
                    </a:cubicBezTo>
                    <a:cubicBezTo>
                      <a:pt x="30" y="129"/>
                      <a:pt x="8" y="342"/>
                      <a:pt x="8" y="364"/>
                    </a:cubicBezTo>
                    <a:cubicBezTo>
                      <a:pt x="1" y="393"/>
                      <a:pt x="23" y="423"/>
                      <a:pt x="52" y="423"/>
                    </a:cubicBezTo>
                    <a:cubicBezTo>
                      <a:pt x="57" y="424"/>
                      <a:pt x="61" y="424"/>
                      <a:pt x="66" y="424"/>
                    </a:cubicBezTo>
                    <a:cubicBezTo>
                      <a:pt x="94" y="424"/>
                      <a:pt x="112" y="403"/>
                      <a:pt x="118" y="371"/>
                    </a:cubicBezTo>
                    <a:cubicBezTo>
                      <a:pt x="118" y="283"/>
                      <a:pt x="162" y="195"/>
                      <a:pt x="221" y="129"/>
                    </a:cubicBezTo>
                    <a:cubicBezTo>
                      <a:pt x="239" y="116"/>
                      <a:pt x="264" y="110"/>
                      <a:pt x="289" y="110"/>
                    </a:cubicBezTo>
                    <a:cubicBezTo>
                      <a:pt x="303" y="110"/>
                      <a:pt x="317" y="112"/>
                      <a:pt x="331" y="115"/>
                    </a:cubicBezTo>
                    <a:cubicBezTo>
                      <a:pt x="375" y="129"/>
                      <a:pt x="419" y="166"/>
                      <a:pt x="441" y="210"/>
                    </a:cubicBezTo>
                    <a:cubicBezTo>
                      <a:pt x="470" y="291"/>
                      <a:pt x="470" y="386"/>
                      <a:pt x="441" y="474"/>
                    </a:cubicBezTo>
                    <a:cubicBezTo>
                      <a:pt x="430" y="511"/>
                      <a:pt x="461" y="540"/>
                      <a:pt x="496" y="540"/>
                    </a:cubicBezTo>
                    <a:cubicBezTo>
                      <a:pt x="509" y="540"/>
                      <a:pt x="524" y="536"/>
                      <a:pt x="536" y="525"/>
                    </a:cubicBezTo>
                    <a:cubicBezTo>
                      <a:pt x="595" y="452"/>
                      <a:pt x="683" y="401"/>
                      <a:pt x="778" y="379"/>
                    </a:cubicBezTo>
                    <a:cubicBezTo>
                      <a:pt x="822" y="379"/>
                      <a:pt x="873" y="393"/>
                      <a:pt x="903" y="430"/>
                    </a:cubicBezTo>
                    <a:cubicBezTo>
                      <a:pt x="925" y="445"/>
                      <a:pt x="939" y="474"/>
                      <a:pt x="939" y="503"/>
                    </a:cubicBezTo>
                    <a:cubicBezTo>
                      <a:pt x="917" y="591"/>
                      <a:pt x="873" y="665"/>
                      <a:pt x="807" y="723"/>
                    </a:cubicBezTo>
                    <a:cubicBezTo>
                      <a:pt x="771" y="753"/>
                      <a:pt x="793" y="819"/>
                      <a:pt x="844" y="819"/>
                    </a:cubicBezTo>
                    <a:cubicBezTo>
                      <a:pt x="859" y="811"/>
                      <a:pt x="873" y="811"/>
                      <a:pt x="881" y="797"/>
                    </a:cubicBezTo>
                    <a:cubicBezTo>
                      <a:pt x="895" y="782"/>
                      <a:pt x="1049" y="650"/>
                      <a:pt x="1049" y="503"/>
                    </a:cubicBezTo>
                    <a:cubicBezTo>
                      <a:pt x="1049" y="445"/>
                      <a:pt x="1020" y="386"/>
                      <a:pt x="976" y="342"/>
                    </a:cubicBezTo>
                    <a:cubicBezTo>
                      <a:pt x="925" y="291"/>
                      <a:pt x="844" y="261"/>
                      <a:pt x="771" y="261"/>
                    </a:cubicBezTo>
                    <a:cubicBezTo>
                      <a:pt x="697" y="269"/>
                      <a:pt x="631" y="298"/>
                      <a:pt x="573" y="335"/>
                    </a:cubicBezTo>
                    <a:cubicBezTo>
                      <a:pt x="580" y="276"/>
                      <a:pt x="565" y="210"/>
                      <a:pt x="543" y="151"/>
                    </a:cubicBezTo>
                    <a:cubicBezTo>
                      <a:pt x="499" y="78"/>
                      <a:pt x="433" y="27"/>
                      <a:pt x="360" y="12"/>
                    </a:cubicBezTo>
                    <a:cubicBezTo>
                      <a:pt x="334" y="4"/>
                      <a:pt x="308" y="0"/>
                      <a:pt x="28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25" name="Google Shape;1425;p39"/>
              <p:cNvSpPr/>
              <p:nvPr/>
            </p:nvSpPr>
            <p:spPr>
              <a:xfrm>
                <a:off x="8600613" y="3439450"/>
                <a:ext cx="8075" cy="5950"/>
              </a:xfrm>
              <a:custGeom>
                <a:avLst/>
                <a:gdLst/>
                <a:ahLst/>
                <a:cxnLst/>
                <a:rect l="l" t="t" r="r" b="b"/>
                <a:pathLst>
                  <a:path w="323" h="238" extrusionOk="0">
                    <a:moveTo>
                      <a:pt x="221" y="1"/>
                    </a:moveTo>
                    <a:cubicBezTo>
                      <a:pt x="204" y="1"/>
                      <a:pt x="187" y="10"/>
                      <a:pt x="176" y="28"/>
                    </a:cubicBezTo>
                    <a:cubicBezTo>
                      <a:pt x="154" y="43"/>
                      <a:pt x="147" y="65"/>
                      <a:pt x="125" y="72"/>
                    </a:cubicBezTo>
                    <a:cubicBezTo>
                      <a:pt x="103" y="87"/>
                      <a:pt x="81" y="94"/>
                      <a:pt x="59" y="102"/>
                    </a:cubicBezTo>
                    <a:cubicBezTo>
                      <a:pt x="37" y="102"/>
                      <a:pt x="22" y="116"/>
                      <a:pt x="15" y="131"/>
                    </a:cubicBezTo>
                    <a:cubicBezTo>
                      <a:pt x="0" y="153"/>
                      <a:pt x="15" y="182"/>
                      <a:pt x="30" y="197"/>
                    </a:cubicBezTo>
                    <a:cubicBezTo>
                      <a:pt x="52" y="211"/>
                      <a:pt x="74" y="219"/>
                      <a:pt x="96" y="226"/>
                    </a:cubicBezTo>
                    <a:cubicBezTo>
                      <a:pt x="121" y="233"/>
                      <a:pt x="147" y="237"/>
                      <a:pt x="172" y="237"/>
                    </a:cubicBezTo>
                    <a:cubicBezTo>
                      <a:pt x="196" y="237"/>
                      <a:pt x="220" y="233"/>
                      <a:pt x="242" y="226"/>
                    </a:cubicBezTo>
                    <a:cubicBezTo>
                      <a:pt x="315" y="182"/>
                      <a:pt x="323" y="87"/>
                      <a:pt x="271" y="28"/>
                    </a:cubicBezTo>
                    <a:cubicBezTo>
                      <a:pt x="257" y="10"/>
                      <a:pt x="238" y="1"/>
                      <a:pt x="22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26" name="Google Shape;1426;p39"/>
              <p:cNvSpPr/>
              <p:nvPr/>
            </p:nvSpPr>
            <p:spPr>
              <a:xfrm>
                <a:off x="8494663" y="3424400"/>
                <a:ext cx="10650" cy="7275"/>
              </a:xfrm>
              <a:custGeom>
                <a:avLst/>
                <a:gdLst/>
                <a:ahLst/>
                <a:cxnLst/>
                <a:rect l="l" t="t" r="r" b="b"/>
                <a:pathLst>
                  <a:path w="426" h="291" extrusionOk="0">
                    <a:moveTo>
                      <a:pt x="121" y="0"/>
                    </a:moveTo>
                    <a:cubicBezTo>
                      <a:pt x="113" y="0"/>
                      <a:pt x="105" y="2"/>
                      <a:pt x="96" y="7"/>
                    </a:cubicBezTo>
                    <a:cubicBezTo>
                      <a:pt x="15" y="29"/>
                      <a:pt x="0" y="161"/>
                      <a:pt x="30" y="227"/>
                    </a:cubicBezTo>
                    <a:cubicBezTo>
                      <a:pt x="53" y="268"/>
                      <a:pt x="100" y="290"/>
                      <a:pt x="144" y="290"/>
                    </a:cubicBezTo>
                    <a:cubicBezTo>
                      <a:pt x="155" y="290"/>
                      <a:pt x="166" y="289"/>
                      <a:pt x="176" y="286"/>
                    </a:cubicBezTo>
                    <a:cubicBezTo>
                      <a:pt x="202" y="280"/>
                      <a:pt x="228" y="275"/>
                      <a:pt x="254" y="275"/>
                    </a:cubicBezTo>
                    <a:cubicBezTo>
                      <a:pt x="265" y="275"/>
                      <a:pt x="276" y="276"/>
                      <a:pt x="286" y="278"/>
                    </a:cubicBezTo>
                    <a:cubicBezTo>
                      <a:pt x="308" y="278"/>
                      <a:pt x="330" y="286"/>
                      <a:pt x="345" y="286"/>
                    </a:cubicBezTo>
                    <a:cubicBezTo>
                      <a:pt x="351" y="288"/>
                      <a:pt x="358" y="289"/>
                      <a:pt x="364" y="289"/>
                    </a:cubicBezTo>
                    <a:cubicBezTo>
                      <a:pt x="379" y="289"/>
                      <a:pt x="393" y="283"/>
                      <a:pt x="404" y="278"/>
                    </a:cubicBezTo>
                    <a:cubicBezTo>
                      <a:pt x="426" y="249"/>
                      <a:pt x="426" y="212"/>
                      <a:pt x="404" y="183"/>
                    </a:cubicBezTo>
                    <a:cubicBezTo>
                      <a:pt x="382" y="161"/>
                      <a:pt x="352" y="139"/>
                      <a:pt x="316" y="132"/>
                    </a:cubicBezTo>
                    <a:cubicBezTo>
                      <a:pt x="264" y="124"/>
                      <a:pt x="220" y="95"/>
                      <a:pt x="184" y="51"/>
                    </a:cubicBezTo>
                    <a:cubicBezTo>
                      <a:pt x="166" y="28"/>
                      <a:pt x="149" y="0"/>
                      <a:pt x="12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27" name="Google Shape;1427;p39"/>
              <p:cNvSpPr/>
              <p:nvPr/>
            </p:nvSpPr>
            <p:spPr>
              <a:xfrm>
                <a:off x="8480913" y="3375850"/>
                <a:ext cx="10100" cy="5850"/>
              </a:xfrm>
              <a:custGeom>
                <a:avLst/>
                <a:gdLst/>
                <a:ahLst/>
                <a:cxnLst/>
                <a:rect l="l" t="t" r="r" b="b"/>
                <a:pathLst>
                  <a:path w="404" h="234" extrusionOk="0">
                    <a:moveTo>
                      <a:pt x="170" y="1"/>
                    </a:moveTo>
                    <a:cubicBezTo>
                      <a:pt x="153" y="1"/>
                      <a:pt x="138" y="4"/>
                      <a:pt x="125" y="13"/>
                    </a:cubicBezTo>
                    <a:cubicBezTo>
                      <a:pt x="96" y="21"/>
                      <a:pt x="81" y="57"/>
                      <a:pt x="67" y="79"/>
                    </a:cubicBezTo>
                    <a:cubicBezTo>
                      <a:pt x="45" y="101"/>
                      <a:pt x="1" y="131"/>
                      <a:pt x="8" y="175"/>
                    </a:cubicBezTo>
                    <a:cubicBezTo>
                      <a:pt x="8" y="197"/>
                      <a:pt x="30" y="219"/>
                      <a:pt x="52" y="226"/>
                    </a:cubicBezTo>
                    <a:cubicBezTo>
                      <a:pt x="74" y="233"/>
                      <a:pt x="96" y="233"/>
                      <a:pt x="125" y="233"/>
                    </a:cubicBezTo>
                    <a:lnTo>
                      <a:pt x="294" y="226"/>
                    </a:lnTo>
                    <a:cubicBezTo>
                      <a:pt x="330" y="226"/>
                      <a:pt x="360" y="219"/>
                      <a:pt x="382" y="197"/>
                    </a:cubicBezTo>
                    <a:cubicBezTo>
                      <a:pt x="404" y="167"/>
                      <a:pt x="404" y="138"/>
                      <a:pt x="382" y="109"/>
                    </a:cubicBezTo>
                    <a:cubicBezTo>
                      <a:pt x="367" y="87"/>
                      <a:pt x="345" y="65"/>
                      <a:pt x="323" y="57"/>
                    </a:cubicBezTo>
                    <a:cubicBezTo>
                      <a:pt x="284" y="35"/>
                      <a:pt x="221" y="1"/>
                      <a:pt x="17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28" name="Google Shape;1428;p39"/>
              <p:cNvSpPr/>
              <p:nvPr/>
            </p:nvSpPr>
            <p:spPr>
              <a:xfrm>
                <a:off x="8448288" y="3148575"/>
                <a:ext cx="140975" cy="106925"/>
              </a:xfrm>
              <a:custGeom>
                <a:avLst/>
                <a:gdLst/>
                <a:ahLst/>
                <a:cxnLst/>
                <a:rect l="l" t="t" r="r" b="b"/>
                <a:pathLst>
                  <a:path w="5639" h="4277" extrusionOk="0">
                    <a:moveTo>
                      <a:pt x="2235" y="1"/>
                    </a:moveTo>
                    <a:cubicBezTo>
                      <a:pt x="1419" y="1"/>
                      <a:pt x="838" y="176"/>
                      <a:pt x="0" y="240"/>
                    </a:cubicBezTo>
                    <a:cubicBezTo>
                      <a:pt x="976" y="995"/>
                      <a:pt x="3358" y="3114"/>
                      <a:pt x="2200" y="4251"/>
                    </a:cubicBezTo>
                    <a:cubicBezTo>
                      <a:pt x="2269" y="4269"/>
                      <a:pt x="2362" y="4277"/>
                      <a:pt x="2471" y="4277"/>
                    </a:cubicBezTo>
                    <a:cubicBezTo>
                      <a:pt x="2901" y="4277"/>
                      <a:pt x="3581" y="4155"/>
                      <a:pt x="3996" y="4038"/>
                    </a:cubicBezTo>
                    <a:cubicBezTo>
                      <a:pt x="5162" y="3708"/>
                      <a:pt x="5639" y="2315"/>
                      <a:pt x="4920" y="1347"/>
                    </a:cubicBezTo>
                    <a:cubicBezTo>
                      <a:pt x="4685" y="1039"/>
                      <a:pt x="4414" y="768"/>
                      <a:pt x="4099" y="541"/>
                    </a:cubicBezTo>
                    <a:cubicBezTo>
                      <a:pt x="3666" y="226"/>
                      <a:pt x="3146" y="42"/>
                      <a:pt x="2611" y="13"/>
                    </a:cubicBezTo>
                    <a:cubicBezTo>
                      <a:pt x="2480" y="5"/>
                      <a:pt x="2355" y="1"/>
                      <a:pt x="223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29" name="Google Shape;1429;p39"/>
              <p:cNvSpPr/>
              <p:nvPr/>
            </p:nvSpPr>
            <p:spPr>
              <a:xfrm>
                <a:off x="8425013" y="3154150"/>
                <a:ext cx="161875" cy="101350"/>
              </a:xfrm>
              <a:custGeom>
                <a:avLst/>
                <a:gdLst/>
                <a:ahLst/>
                <a:cxnLst/>
                <a:rect l="l" t="t" r="r" b="b"/>
                <a:pathLst>
                  <a:path w="6475" h="4054" extrusionOk="0">
                    <a:moveTo>
                      <a:pt x="1070" y="0"/>
                    </a:moveTo>
                    <a:cubicBezTo>
                      <a:pt x="660" y="0"/>
                      <a:pt x="276" y="263"/>
                      <a:pt x="147" y="684"/>
                    </a:cubicBezTo>
                    <a:cubicBezTo>
                      <a:pt x="74" y="934"/>
                      <a:pt x="22" y="1190"/>
                      <a:pt x="15" y="1454"/>
                    </a:cubicBezTo>
                    <a:cubicBezTo>
                      <a:pt x="0" y="1711"/>
                      <a:pt x="96" y="1960"/>
                      <a:pt x="279" y="2151"/>
                    </a:cubicBezTo>
                    <a:cubicBezTo>
                      <a:pt x="990" y="2899"/>
                      <a:pt x="1841" y="3507"/>
                      <a:pt x="2779" y="3932"/>
                    </a:cubicBezTo>
                    <a:cubicBezTo>
                      <a:pt x="2889" y="3984"/>
                      <a:pt x="3006" y="4020"/>
                      <a:pt x="3124" y="4028"/>
                    </a:cubicBezTo>
                    <a:cubicBezTo>
                      <a:pt x="3194" y="4046"/>
                      <a:pt x="3288" y="4054"/>
                      <a:pt x="3399" y="4054"/>
                    </a:cubicBezTo>
                    <a:cubicBezTo>
                      <a:pt x="3832" y="4054"/>
                      <a:pt x="4512" y="3932"/>
                      <a:pt x="4927" y="3815"/>
                    </a:cubicBezTo>
                    <a:cubicBezTo>
                      <a:pt x="5954" y="3522"/>
                      <a:pt x="6474" y="2385"/>
                      <a:pt x="6027" y="1425"/>
                    </a:cubicBezTo>
                    <a:lnTo>
                      <a:pt x="6027" y="1425"/>
                    </a:lnTo>
                    <a:cubicBezTo>
                      <a:pt x="5844" y="1968"/>
                      <a:pt x="5411" y="2378"/>
                      <a:pt x="4861" y="2532"/>
                    </a:cubicBezTo>
                    <a:lnTo>
                      <a:pt x="4759" y="2561"/>
                    </a:lnTo>
                    <a:cubicBezTo>
                      <a:pt x="4715" y="2572"/>
                      <a:pt x="4671" y="2577"/>
                      <a:pt x="4628" y="2577"/>
                    </a:cubicBezTo>
                    <a:cubicBezTo>
                      <a:pt x="4431" y="2577"/>
                      <a:pt x="4244" y="2472"/>
                      <a:pt x="4135" y="2297"/>
                    </a:cubicBezTo>
                    <a:cubicBezTo>
                      <a:pt x="4121" y="2275"/>
                      <a:pt x="4106" y="2253"/>
                      <a:pt x="4091" y="2231"/>
                    </a:cubicBezTo>
                    <a:cubicBezTo>
                      <a:pt x="3322" y="1234"/>
                      <a:pt x="2449" y="494"/>
                      <a:pt x="1445" y="76"/>
                    </a:cubicBezTo>
                    <a:cubicBezTo>
                      <a:pt x="1322" y="25"/>
                      <a:pt x="1195" y="0"/>
                      <a:pt x="107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30" name="Google Shape;1430;p39"/>
              <p:cNvSpPr/>
              <p:nvPr/>
            </p:nvSpPr>
            <p:spPr>
              <a:xfrm>
                <a:off x="8436563" y="3165275"/>
                <a:ext cx="84325" cy="84775"/>
              </a:xfrm>
              <a:custGeom>
                <a:avLst/>
                <a:gdLst/>
                <a:ahLst/>
                <a:cxnLst/>
                <a:rect l="l" t="t" r="r" b="b"/>
                <a:pathLst>
                  <a:path w="3373" h="3391" extrusionOk="0">
                    <a:moveTo>
                      <a:pt x="850" y="0"/>
                    </a:moveTo>
                    <a:cubicBezTo>
                      <a:pt x="525" y="0"/>
                      <a:pt x="221" y="211"/>
                      <a:pt x="125" y="540"/>
                    </a:cubicBezTo>
                    <a:cubicBezTo>
                      <a:pt x="30" y="899"/>
                      <a:pt x="0" y="1266"/>
                      <a:pt x="30" y="1632"/>
                    </a:cubicBezTo>
                    <a:cubicBezTo>
                      <a:pt x="37" y="1808"/>
                      <a:pt x="44" y="1992"/>
                      <a:pt x="52" y="2168"/>
                    </a:cubicBezTo>
                    <a:cubicBezTo>
                      <a:pt x="74" y="2417"/>
                      <a:pt x="96" y="2762"/>
                      <a:pt x="323" y="2916"/>
                    </a:cubicBezTo>
                    <a:cubicBezTo>
                      <a:pt x="388" y="2964"/>
                      <a:pt x="468" y="2993"/>
                      <a:pt x="551" y="2993"/>
                    </a:cubicBezTo>
                    <a:cubicBezTo>
                      <a:pt x="580" y="2993"/>
                      <a:pt x="609" y="2989"/>
                      <a:pt x="638" y="2982"/>
                    </a:cubicBezTo>
                    <a:cubicBezTo>
                      <a:pt x="726" y="2952"/>
                      <a:pt x="814" y="2908"/>
                      <a:pt x="895" y="2864"/>
                    </a:cubicBezTo>
                    <a:cubicBezTo>
                      <a:pt x="946" y="2841"/>
                      <a:pt x="991" y="2831"/>
                      <a:pt x="1031" y="2831"/>
                    </a:cubicBezTo>
                    <a:cubicBezTo>
                      <a:pt x="1167" y="2831"/>
                      <a:pt x="1249" y="2949"/>
                      <a:pt x="1357" y="3062"/>
                    </a:cubicBezTo>
                    <a:cubicBezTo>
                      <a:pt x="1489" y="3209"/>
                      <a:pt x="1694" y="3238"/>
                      <a:pt x="1870" y="3282"/>
                    </a:cubicBezTo>
                    <a:cubicBezTo>
                      <a:pt x="2040" y="3329"/>
                      <a:pt x="2210" y="3390"/>
                      <a:pt x="2388" y="3390"/>
                    </a:cubicBezTo>
                    <a:cubicBezTo>
                      <a:pt x="2432" y="3390"/>
                      <a:pt x="2477" y="3386"/>
                      <a:pt x="2522" y="3377"/>
                    </a:cubicBezTo>
                    <a:cubicBezTo>
                      <a:pt x="2808" y="3319"/>
                      <a:pt x="3043" y="3121"/>
                      <a:pt x="3146" y="2850"/>
                    </a:cubicBezTo>
                    <a:cubicBezTo>
                      <a:pt x="3190" y="2754"/>
                      <a:pt x="3226" y="2652"/>
                      <a:pt x="3270" y="2556"/>
                    </a:cubicBezTo>
                    <a:cubicBezTo>
                      <a:pt x="3314" y="2461"/>
                      <a:pt x="3344" y="2366"/>
                      <a:pt x="3358" y="2263"/>
                    </a:cubicBezTo>
                    <a:cubicBezTo>
                      <a:pt x="3373" y="2072"/>
                      <a:pt x="3322" y="1889"/>
                      <a:pt x="3204" y="1742"/>
                    </a:cubicBezTo>
                    <a:cubicBezTo>
                      <a:pt x="2603" y="965"/>
                      <a:pt x="1921" y="379"/>
                      <a:pt x="1137" y="56"/>
                    </a:cubicBezTo>
                    <a:cubicBezTo>
                      <a:pt x="1042" y="18"/>
                      <a:pt x="945" y="0"/>
                      <a:pt x="85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31" name="Google Shape;1431;p39"/>
              <p:cNvSpPr/>
              <p:nvPr/>
            </p:nvSpPr>
            <p:spPr>
              <a:xfrm>
                <a:off x="8523063" y="3185950"/>
                <a:ext cx="22750" cy="21750"/>
              </a:xfrm>
              <a:custGeom>
                <a:avLst/>
                <a:gdLst/>
                <a:ahLst/>
                <a:cxnLst/>
                <a:rect l="l" t="t" r="r" b="b"/>
                <a:pathLst>
                  <a:path w="910" h="870" extrusionOk="0">
                    <a:moveTo>
                      <a:pt x="281" y="0"/>
                    </a:moveTo>
                    <a:cubicBezTo>
                      <a:pt x="258" y="0"/>
                      <a:pt x="235" y="4"/>
                      <a:pt x="213" y="14"/>
                    </a:cubicBezTo>
                    <a:cubicBezTo>
                      <a:pt x="118" y="65"/>
                      <a:pt x="52" y="153"/>
                      <a:pt x="16" y="256"/>
                    </a:cubicBezTo>
                    <a:cubicBezTo>
                      <a:pt x="1" y="278"/>
                      <a:pt x="16" y="307"/>
                      <a:pt x="45" y="322"/>
                    </a:cubicBezTo>
                    <a:cubicBezTo>
                      <a:pt x="49" y="323"/>
                      <a:pt x="53" y="324"/>
                      <a:pt x="57" y="324"/>
                    </a:cubicBezTo>
                    <a:cubicBezTo>
                      <a:pt x="77" y="324"/>
                      <a:pt x="99" y="310"/>
                      <a:pt x="111" y="292"/>
                    </a:cubicBezTo>
                    <a:cubicBezTo>
                      <a:pt x="133" y="212"/>
                      <a:pt x="184" y="146"/>
                      <a:pt x="250" y="109"/>
                    </a:cubicBezTo>
                    <a:cubicBezTo>
                      <a:pt x="263" y="103"/>
                      <a:pt x="274" y="101"/>
                      <a:pt x="285" y="101"/>
                    </a:cubicBezTo>
                    <a:cubicBezTo>
                      <a:pt x="299" y="101"/>
                      <a:pt x="314" y="105"/>
                      <a:pt x="331" y="109"/>
                    </a:cubicBezTo>
                    <a:cubicBezTo>
                      <a:pt x="367" y="131"/>
                      <a:pt x="397" y="160"/>
                      <a:pt x="411" y="204"/>
                    </a:cubicBezTo>
                    <a:cubicBezTo>
                      <a:pt x="426" y="292"/>
                      <a:pt x="404" y="380"/>
                      <a:pt x="360" y="461"/>
                    </a:cubicBezTo>
                    <a:cubicBezTo>
                      <a:pt x="343" y="501"/>
                      <a:pt x="375" y="536"/>
                      <a:pt x="410" y="536"/>
                    </a:cubicBezTo>
                    <a:cubicBezTo>
                      <a:pt x="420" y="536"/>
                      <a:pt x="431" y="533"/>
                      <a:pt x="441" y="527"/>
                    </a:cubicBezTo>
                    <a:cubicBezTo>
                      <a:pt x="499" y="468"/>
                      <a:pt x="580" y="439"/>
                      <a:pt x="661" y="432"/>
                    </a:cubicBezTo>
                    <a:cubicBezTo>
                      <a:pt x="705" y="439"/>
                      <a:pt x="749" y="468"/>
                      <a:pt x="771" y="505"/>
                    </a:cubicBezTo>
                    <a:cubicBezTo>
                      <a:pt x="793" y="527"/>
                      <a:pt x="800" y="564"/>
                      <a:pt x="800" y="593"/>
                    </a:cubicBezTo>
                    <a:cubicBezTo>
                      <a:pt x="778" y="674"/>
                      <a:pt x="661" y="747"/>
                      <a:pt x="617" y="762"/>
                    </a:cubicBezTo>
                    <a:cubicBezTo>
                      <a:pt x="595" y="776"/>
                      <a:pt x="587" y="805"/>
                      <a:pt x="595" y="835"/>
                    </a:cubicBezTo>
                    <a:cubicBezTo>
                      <a:pt x="602" y="849"/>
                      <a:pt x="617" y="864"/>
                      <a:pt x="631" y="864"/>
                    </a:cubicBezTo>
                    <a:cubicBezTo>
                      <a:pt x="639" y="868"/>
                      <a:pt x="644" y="870"/>
                      <a:pt x="650" y="870"/>
                    </a:cubicBezTo>
                    <a:cubicBezTo>
                      <a:pt x="655" y="870"/>
                      <a:pt x="661" y="868"/>
                      <a:pt x="668" y="864"/>
                    </a:cubicBezTo>
                    <a:cubicBezTo>
                      <a:pt x="690" y="857"/>
                      <a:pt x="859" y="776"/>
                      <a:pt x="895" y="630"/>
                    </a:cubicBezTo>
                    <a:cubicBezTo>
                      <a:pt x="910" y="571"/>
                      <a:pt x="895" y="505"/>
                      <a:pt x="859" y="454"/>
                    </a:cubicBezTo>
                    <a:cubicBezTo>
                      <a:pt x="815" y="388"/>
                      <a:pt x="749" y="351"/>
                      <a:pt x="675" y="336"/>
                    </a:cubicBezTo>
                    <a:cubicBezTo>
                      <a:pt x="617" y="336"/>
                      <a:pt x="558" y="344"/>
                      <a:pt x="507" y="366"/>
                    </a:cubicBezTo>
                    <a:cubicBezTo>
                      <a:pt x="521" y="307"/>
                      <a:pt x="521" y="241"/>
                      <a:pt x="507" y="175"/>
                    </a:cubicBezTo>
                    <a:cubicBezTo>
                      <a:pt x="485" y="109"/>
                      <a:pt x="433" y="50"/>
                      <a:pt x="375" y="21"/>
                    </a:cubicBezTo>
                    <a:cubicBezTo>
                      <a:pt x="345" y="8"/>
                      <a:pt x="313" y="0"/>
                      <a:pt x="28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32" name="Google Shape;1432;p39"/>
              <p:cNvSpPr/>
              <p:nvPr/>
            </p:nvSpPr>
            <p:spPr>
              <a:xfrm>
                <a:off x="8484588" y="3153175"/>
                <a:ext cx="23100" cy="11575"/>
              </a:xfrm>
              <a:custGeom>
                <a:avLst/>
                <a:gdLst/>
                <a:ahLst/>
                <a:cxnLst/>
                <a:rect l="l" t="t" r="r" b="b"/>
                <a:pathLst>
                  <a:path w="924" h="463" extrusionOk="0">
                    <a:moveTo>
                      <a:pt x="698" y="0"/>
                    </a:moveTo>
                    <a:cubicBezTo>
                      <a:pt x="644" y="0"/>
                      <a:pt x="589" y="20"/>
                      <a:pt x="543" y="49"/>
                    </a:cubicBezTo>
                    <a:cubicBezTo>
                      <a:pt x="506" y="78"/>
                      <a:pt x="477" y="122"/>
                      <a:pt x="455" y="166"/>
                    </a:cubicBezTo>
                    <a:cubicBezTo>
                      <a:pt x="425" y="122"/>
                      <a:pt x="381" y="78"/>
                      <a:pt x="337" y="49"/>
                    </a:cubicBezTo>
                    <a:cubicBezTo>
                      <a:pt x="302" y="31"/>
                      <a:pt x="261" y="21"/>
                      <a:pt x="221" y="21"/>
                    </a:cubicBezTo>
                    <a:cubicBezTo>
                      <a:pt x="195" y="21"/>
                      <a:pt x="170" y="26"/>
                      <a:pt x="147" y="34"/>
                    </a:cubicBezTo>
                    <a:cubicBezTo>
                      <a:pt x="96" y="49"/>
                      <a:pt x="52" y="86"/>
                      <a:pt x="30" y="137"/>
                    </a:cubicBezTo>
                    <a:cubicBezTo>
                      <a:pt x="0" y="232"/>
                      <a:pt x="8" y="335"/>
                      <a:pt x="52" y="430"/>
                    </a:cubicBezTo>
                    <a:cubicBezTo>
                      <a:pt x="59" y="445"/>
                      <a:pt x="74" y="452"/>
                      <a:pt x="96" y="460"/>
                    </a:cubicBezTo>
                    <a:cubicBezTo>
                      <a:pt x="101" y="461"/>
                      <a:pt x="106" y="462"/>
                      <a:pt x="111" y="462"/>
                    </a:cubicBezTo>
                    <a:cubicBezTo>
                      <a:pt x="148" y="462"/>
                      <a:pt x="174" y="418"/>
                      <a:pt x="161" y="386"/>
                    </a:cubicBezTo>
                    <a:cubicBezTo>
                      <a:pt x="132" y="320"/>
                      <a:pt x="125" y="247"/>
                      <a:pt x="139" y="181"/>
                    </a:cubicBezTo>
                    <a:cubicBezTo>
                      <a:pt x="147" y="159"/>
                      <a:pt x="161" y="144"/>
                      <a:pt x="183" y="144"/>
                    </a:cubicBezTo>
                    <a:cubicBezTo>
                      <a:pt x="200" y="138"/>
                      <a:pt x="216" y="134"/>
                      <a:pt x="232" y="134"/>
                    </a:cubicBezTo>
                    <a:cubicBezTo>
                      <a:pt x="252" y="134"/>
                      <a:pt x="270" y="139"/>
                      <a:pt x="286" y="152"/>
                    </a:cubicBezTo>
                    <a:cubicBezTo>
                      <a:pt x="352" y="196"/>
                      <a:pt x="396" y="262"/>
                      <a:pt x="418" y="342"/>
                    </a:cubicBezTo>
                    <a:cubicBezTo>
                      <a:pt x="424" y="361"/>
                      <a:pt x="442" y="380"/>
                      <a:pt x="465" y="380"/>
                    </a:cubicBezTo>
                    <a:cubicBezTo>
                      <a:pt x="469" y="380"/>
                      <a:pt x="473" y="380"/>
                      <a:pt x="477" y="379"/>
                    </a:cubicBezTo>
                    <a:cubicBezTo>
                      <a:pt x="499" y="379"/>
                      <a:pt x="521" y="357"/>
                      <a:pt x="528" y="335"/>
                    </a:cubicBezTo>
                    <a:cubicBezTo>
                      <a:pt x="528" y="262"/>
                      <a:pt x="557" y="188"/>
                      <a:pt x="609" y="137"/>
                    </a:cubicBezTo>
                    <a:cubicBezTo>
                      <a:pt x="636" y="120"/>
                      <a:pt x="664" y="112"/>
                      <a:pt x="694" y="112"/>
                    </a:cubicBezTo>
                    <a:cubicBezTo>
                      <a:pt x="704" y="112"/>
                      <a:pt x="715" y="113"/>
                      <a:pt x="726" y="115"/>
                    </a:cubicBezTo>
                    <a:cubicBezTo>
                      <a:pt x="748" y="122"/>
                      <a:pt x="777" y="137"/>
                      <a:pt x="792" y="159"/>
                    </a:cubicBezTo>
                    <a:cubicBezTo>
                      <a:pt x="814" y="225"/>
                      <a:pt x="807" y="306"/>
                      <a:pt x="785" y="372"/>
                    </a:cubicBezTo>
                    <a:cubicBezTo>
                      <a:pt x="771" y="413"/>
                      <a:pt x="803" y="443"/>
                      <a:pt x="837" y="443"/>
                    </a:cubicBezTo>
                    <a:cubicBezTo>
                      <a:pt x="857" y="443"/>
                      <a:pt x="876" y="433"/>
                      <a:pt x="887" y="408"/>
                    </a:cubicBezTo>
                    <a:cubicBezTo>
                      <a:pt x="924" y="313"/>
                      <a:pt x="924" y="203"/>
                      <a:pt x="887" y="100"/>
                    </a:cubicBezTo>
                    <a:cubicBezTo>
                      <a:pt x="858" y="49"/>
                      <a:pt x="799" y="12"/>
                      <a:pt x="741" y="5"/>
                    </a:cubicBezTo>
                    <a:cubicBezTo>
                      <a:pt x="727" y="2"/>
                      <a:pt x="712" y="0"/>
                      <a:pt x="69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33" name="Google Shape;1433;p39"/>
              <p:cNvSpPr/>
              <p:nvPr/>
            </p:nvSpPr>
            <p:spPr>
              <a:xfrm>
                <a:off x="8553863" y="3189000"/>
                <a:ext cx="7725" cy="6175"/>
              </a:xfrm>
              <a:custGeom>
                <a:avLst/>
                <a:gdLst/>
                <a:ahLst/>
                <a:cxnLst/>
                <a:rect l="l" t="t" r="r" b="b"/>
                <a:pathLst>
                  <a:path w="309" h="247" extrusionOk="0">
                    <a:moveTo>
                      <a:pt x="123" y="1"/>
                    </a:moveTo>
                    <a:cubicBezTo>
                      <a:pt x="109" y="1"/>
                      <a:pt x="95" y="6"/>
                      <a:pt x="81" y="16"/>
                    </a:cubicBezTo>
                    <a:cubicBezTo>
                      <a:pt x="15" y="53"/>
                      <a:pt x="1" y="148"/>
                      <a:pt x="59" y="207"/>
                    </a:cubicBezTo>
                    <a:cubicBezTo>
                      <a:pt x="90" y="231"/>
                      <a:pt x="130" y="245"/>
                      <a:pt x="172" y="245"/>
                    </a:cubicBezTo>
                    <a:cubicBezTo>
                      <a:pt x="181" y="245"/>
                      <a:pt x="190" y="245"/>
                      <a:pt x="199" y="244"/>
                    </a:cubicBezTo>
                    <a:cubicBezTo>
                      <a:pt x="205" y="246"/>
                      <a:pt x="212" y="247"/>
                      <a:pt x="219" y="247"/>
                    </a:cubicBezTo>
                    <a:cubicBezTo>
                      <a:pt x="237" y="247"/>
                      <a:pt x="256" y="241"/>
                      <a:pt x="272" y="236"/>
                    </a:cubicBezTo>
                    <a:cubicBezTo>
                      <a:pt x="294" y="229"/>
                      <a:pt x="309" y="207"/>
                      <a:pt x="309" y="178"/>
                    </a:cubicBezTo>
                    <a:cubicBezTo>
                      <a:pt x="301" y="163"/>
                      <a:pt x="287" y="141"/>
                      <a:pt x="272" y="134"/>
                    </a:cubicBezTo>
                    <a:cubicBezTo>
                      <a:pt x="250" y="126"/>
                      <a:pt x="228" y="112"/>
                      <a:pt x="206" y="97"/>
                    </a:cubicBezTo>
                    <a:cubicBezTo>
                      <a:pt x="191" y="82"/>
                      <a:pt x="191" y="60"/>
                      <a:pt x="177" y="38"/>
                    </a:cubicBezTo>
                    <a:cubicBezTo>
                      <a:pt x="167" y="15"/>
                      <a:pt x="146" y="1"/>
                      <a:pt x="12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34" name="Google Shape;1434;p39"/>
              <p:cNvSpPr/>
              <p:nvPr/>
            </p:nvSpPr>
            <p:spPr>
              <a:xfrm>
                <a:off x="8534613" y="3161200"/>
                <a:ext cx="6825" cy="4225"/>
              </a:xfrm>
              <a:custGeom>
                <a:avLst/>
                <a:gdLst/>
                <a:ahLst/>
                <a:cxnLst/>
                <a:rect l="l" t="t" r="r" b="b"/>
                <a:pathLst>
                  <a:path w="273" h="169" extrusionOk="0">
                    <a:moveTo>
                      <a:pt x="216" y="0"/>
                    </a:moveTo>
                    <a:cubicBezTo>
                      <a:pt x="200" y="0"/>
                      <a:pt x="185" y="11"/>
                      <a:pt x="169" y="21"/>
                    </a:cubicBezTo>
                    <a:cubicBezTo>
                      <a:pt x="147" y="43"/>
                      <a:pt x="111" y="51"/>
                      <a:pt x="81" y="51"/>
                    </a:cubicBezTo>
                    <a:cubicBezTo>
                      <a:pt x="59" y="51"/>
                      <a:pt x="37" y="51"/>
                      <a:pt x="23" y="65"/>
                    </a:cubicBezTo>
                    <a:cubicBezTo>
                      <a:pt x="8" y="80"/>
                      <a:pt x="1" y="102"/>
                      <a:pt x="8" y="117"/>
                    </a:cubicBezTo>
                    <a:cubicBezTo>
                      <a:pt x="15" y="124"/>
                      <a:pt x="30" y="131"/>
                      <a:pt x="45" y="131"/>
                    </a:cubicBezTo>
                    <a:lnTo>
                      <a:pt x="81" y="131"/>
                    </a:lnTo>
                    <a:cubicBezTo>
                      <a:pt x="103" y="139"/>
                      <a:pt x="125" y="146"/>
                      <a:pt x="140" y="161"/>
                    </a:cubicBezTo>
                    <a:cubicBezTo>
                      <a:pt x="150" y="166"/>
                      <a:pt x="162" y="168"/>
                      <a:pt x="173" y="168"/>
                    </a:cubicBezTo>
                    <a:cubicBezTo>
                      <a:pt x="194" y="168"/>
                      <a:pt x="216" y="160"/>
                      <a:pt x="235" y="146"/>
                    </a:cubicBezTo>
                    <a:cubicBezTo>
                      <a:pt x="272" y="109"/>
                      <a:pt x="272" y="51"/>
                      <a:pt x="235" y="7"/>
                    </a:cubicBezTo>
                    <a:cubicBezTo>
                      <a:pt x="229" y="2"/>
                      <a:pt x="222" y="0"/>
                      <a:pt x="21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35" name="Google Shape;1435;p39"/>
              <p:cNvSpPr/>
              <p:nvPr/>
            </p:nvSpPr>
            <p:spPr>
              <a:xfrm>
                <a:off x="8506388" y="3171100"/>
                <a:ext cx="7725" cy="4750"/>
              </a:xfrm>
              <a:custGeom>
                <a:avLst/>
                <a:gdLst/>
                <a:ahLst/>
                <a:cxnLst/>
                <a:rect l="l" t="t" r="r" b="b"/>
                <a:pathLst>
                  <a:path w="309" h="190" extrusionOk="0">
                    <a:moveTo>
                      <a:pt x="177" y="1"/>
                    </a:moveTo>
                    <a:cubicBezTo>
                      <a:pt x="144" y="1"/>
                      <a:pt x="107" y="10"/>
                      <a:pt x="81" y="14"/>
                    </a:cubicBezTo>
                    <a:cubicBezTo>
                      <a:pt x="59" y="21"/>
                      <a:pt x="45" y="28"/>
                      <a:pt x="23" y="43"/>
                    </a:cubicBezTo>
                    <a:cubicBezTo>
                      <a:pt x="8" y="58"/>
                      <a:pt x="1" y="80"/>
                      <a:pt x="8" y="102"/>
                    </a:cubicBezTo>
                    <a:cubicBezTo>
                      <a:pt x="23" y="124"/>
                      <a:pt x="45" y="138"/>
                      <a:pt x="67" y="146"/>
                    </a:cubicBezTo>
                    <a:lnTo>
                      <a:pt x="191" y="182"/>
                    </a:lnTo>
                    <a:cubicBezTo>
                      <a:pt x="213" y="190"/>
                      <a:pt x="228" y="190"/>
                      <a:pt x="250" y="190"/>
                    </a:cubicBezTo>
                    <a:cubicBezTo>
                      <a:pt x="265" y="190"/>
                      <a:pt x="279" y="182"/>
                      <a:pt x="294" y="168"/>
                    </a:cubicBezTo>
                    <a:cubicBezTo>
                      <a:pt x="309" y="138"/>
                      <a:pt x="279" y="102"/>
                      <a:pt x="265" y="80"/>
                    </a:cubicBezTo>
                    <a:cubicBezTo>
                      <a:pt x="257" y="65"/>
                      <a:pt x="257" y="36"/>
                      <a:pt x="235" y="21"/>
                    </a:cubicBezTo>
                    <a:cubicBezTo>
                      <a:pt x="223" y="6"/>
                      <a:pt x="201" y="1"/>
                      <a:pt x="17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436" name="Google Shape;1436;p39"/>
          <p:cNvGrpSpPr/>
          <p:nvPr/>
        </p:nvGrpSpPr>
        <p:grpSpPr>
          <a:xfrm>
            <a:off x="7852728" y="3709020"/>
            <a:ext cx="1127222" cy="1295415"/>
            <a:chOff x="7842239" y="3200095"/>
            <a:chExt cx="1127222" cy="1295415"/>
          </a:xfrm>
        </p:grpSpPr>
        <p:sp>
          <p:nvSpPr>
            <p:cNvPr id="1437" name="Google Shape;1437;p39"/>
            <p:cNvSpPr/>
            <p:nvPr/>
          </p:nvSpPr>
          <p:spPr>
            <a:xfrm rot="-1949741">
              <a:off x="8104474" y="3271830"/>
              <a:ext cx="602751" cy="1151901"/>
            </a:xfrm>
            <a:custGeom>
              <a:avLst/>
              <a:gdLst/>
              <a:ahLst/>
              <a:cxnLst/>
              <a:rect l="l" t="t" r="r" b="b"/>
              <a:pathLst>
                <a:path w="16193" h="30946" extrusionOk="0">
                  <a:moveTo>
                    <a:pt x="5763" y="0"/>
                  </a:moveTo>
                  <a:cubicBezTo>
                    <a:pt x="5441" y="2031"/>
                    <a:pt x="4869" y="4033"/>
                    <a:pt x="4788" y="6086"/>
                  </a:cubicBezTo>
                  <a:cubicBezTo>
                    <a:pt x="4707" y="8058"/>
                    <a:pt x="5155" y="10155"/>
                    <a:pt x="6489" y="11585"/>
                  </a:cubicBezTo>
                  <a:cubicBezTo>
                    <a:pt x="6548" y="11922"/>
                    <a:pt x="6606" y="12252"/>
                    <a:pt x="6672" y="12582"/>
                  </a:cubicBezTo>
                  <a:cubicBezTo>
                    <a:pt x="6775" y="13095"/>
                    <a:pt x="6885" y="13601"/>
                    <a:pt x="7010" y="14099"/>
                  </a:cubicBezTo>
                  <a:cubicBezTo>
                    <a:pt x="6313" y="12516"/>
                    <a:pt x="5367" y="11057"/>
                    <a:pt x="4194" y="9781"/>
                  </a:cubicBezTo>
                  <a:cubicBezTo>
                    <a:pt x="2852" y="8315"/>
                    <a:pt x="1518" y="6878"/>
                    <a:pt x="0" y="5602"/>
                  </a:cubicBezTo>
                  <a:lnTo>
                    <a:pt x="0" y="5602"/>
                  </a:lnTo>
                  <a:cubicBezTo>
                    <a:pt x="895" y="7449"/>
                    <a:pt x="1569" y="9407"/>
                    <a:pt x="2662" y="11152"/>
                  </a:cubicBezTo>
                  <a:cubicBezTo>
                    <a:pt x="3732" y="12860"/>
                    <a:pt x="5294" y="14393"/>
                    <a:pt x="7193" y="14840"/>
                  </a:cubicBezTo>
                  <a:cubicBezTo>
                    <a:pt x="7420" y="15720"/>
                    <a:pt x="7684" y="16592"/>
                    <a:pt x="7977" y="17450"/>
                  </a:cubicBezTo>
                  <a:cubicBezTo>
                    <a:pt x="8139" y="17934"/>
                    <a:pt x="8315" y="18410"/>
                    <a:pt x="8498" y="18887"/>
                  </a:cubicBezTo>
                  <a:cubicBezTo>
                    <a:pt x="7625" y="17479"/>
                    <a:pt x="6533" y="16211"/>
                    <a:pt x="5265" y="15140"/>
                  </a:cubicBezTo>
                  <a:cubicBezTo>
                    <a:pt x="3747" y="13857"/>
                    <a:pt x="2244" y="12604"/>
                    <a:pt x="580" y="11526"/>
                  </a:cubicBezTo>
                  <a:lnTo>
                    <a:pt x="580" y="11526"/>
                  </a:lnTo>
                  <a:cubicBezTo>
                    <a:pt x="1694" y="13249"/>
                    <a:pt x="2618" y="15104"/>
                    <a:pt x="3923" y="16695"/>
                  </a:cubicBezTo>
                  <a:cubicBezTo>
                    <a:pt x="5191" y="18249"/>
                    <a:pt x="6929" y="19562"/>
                    <a:pt x="8850" y="19774"/>
                  </a:cubicBezTo>
                  <a:cubicBezTo>
                    <a:pt x="9172" y="20559"/>
                    <a:pt x="9524" y="21336"/>
                    <a:pt x="9906" y="22106"/>
                  </a:cubicBezTo>
                  <a:cubicBezTo>
                    <a:pt x="10126" y="22546"/>
                    <a:pt x="10353" y="22986"/>
                    <a:pt x="10587" y="23425"/>
                  </a:cubicBezTo>
                  <a:cubicBezTo>
                    <a:pt x="9781" y="22436"/>
                    <a:pt x="8850" y="21548"/>
                    <a:pt x="7831" y="20779"/>
                  </a:cubicBezTo>
                  <a:cubicBezTo>
                    <a:pt x="6240" y="19584"/>
                    <a:pt x="4656" y="18418"/>
                    <a:pt x="2933" y="17443"/>
                  </a:cubicBezTo>
                  <a:lnTo>
                    <a:pt x="2933" y="17443"/>
                  </a:lnTo>
                  <a:cubicBezTo>
                    <a:pt x="4150" y="19100"/>
                    <a:pt x="5177" y="20896"/>
                    <a:pt x="6577" y="22406"/>
                  </a:cubicBezTo>
                  <a:cubicBezTo>
                    <a:pt x="7919" y="23865"/>
                    <a:pt x="9700" y="25068"/>
                    <a:pt x="11607" y="25185"/>
                  </a:cubicBezTo>
                  <a:cubicBezTo>
                    <a:pt x="11870" y="25618"/>
                    <a:pt x="12149" y="26043"/>
                    <a:pt x="12428" y="26468"/>
                  </a:cubicBezTo>
                  <a:cubicBezTo>
                    <a:pt x="12692" y="26857"/>
                    <a:pt x="12963" y="27245"/>
                    <a:pt x="13242" y="27627"/>
                  </a:cubicBezTo>
                  <a:cubicBezTo>
                    <a:pt x="12090" y="26549"/>
                    <a:pt x="10785" y="25647"/>
                    <a:pt x="9370" y="24958"/>
                  </a:cubicBezTo>
                  <a:cubicBezTo>
                    <a:pt x="7581" y="24085"/>
                    <a:pt x="5807" y="23242"/>
                    <a:pt x="3930" y="22612"/>
                  </a:cubicBezTo>
                  <a:lnTo>
                    <a:pt x="3930" y="22612"/>
                  </a:lnTo>
                  <a:cubicBezTo>
                    <a:pt x="5441" y="24005"/>
                    <a:pt x="6790" y="25574"/>
                    <a:pt x="8447" y="26798"/>
                  </a:cubicBezTo>
                  <a:cubicBezTo>
                    <a:pt x="9850" y="27841"/>
                    <a:pt x="11565" y="28619"/>
                    <a:pt x="13253" y="28619"/>
                  </a:cubicBezTo>
                  <a:cubicBezTo>
                    <a:pt x="13487" y="28619"/>
                    <a:pt x="13721" y="28604"/>
                    <a:pt x="13953" y="28572"/>
                  </a:cubicBezTo>
                  <a:cubicBezTo>
                    <a:pt x="14451" y="29210"/>
                    <a:pt x="14972" y="29841"/>
                    <a:pt x="15514" y="30449"/>
                  </a:cubicBezTo>
                  <a:cubicBezTo>
                    <a:pt x="15646" y="30596"/>
                    <a:pt x="15786" y="30750"/>
                    <a:pt x="15925" y="30904"/>
                  </a:cubicBezTo>
                  <a:cubicBezTo>
                    <a:pt x="15951" y="30933"/>
                    <a:pt x="15981" y="30945"/>
                    <a:pt x="16010" y="30945"/>
                  </a:cubicBezTo>
                  <a:cubicBezTo>
                    <a:pt x="16105" y="30945"/>
                    <a:pt x="16192" y="30816"/>
                    <a:pt x="16108" y="30721"/>
                  </a:cubicBezTo>
                  <a:cubicBezTo>
                    <a:pt x="14972" y="29489"/>
                    <a:pt x="13916" y="28184"/>
                    <a:pt x="12956" y="26813"/>
                  </a:cubicBezTo>
                  <a:cubicBezTo>
                    <a:pt x="12941" y="26783"/>
                    <a:pt x="12919" y="26761"/>
                    <a:pt x="12904" y="26732"/>
                  </a:cubicBezTo>
                  <a:cubicBezTo>
                    <a:pt x="13997" y="25273"/>
                    <a:pt x="14173" y="23308"/>
                    <a:pt x="13879" y="21526"/>
                  </a:cubicBezTo>
                  <a:cubicBezTo>
                    <a:pt x="13579" y="19664"/>
                    <a:pt x="12824" y="17912"/>
                    <a:pt x="12296" y="16101"/>
                  </a:cubicBezTo>
                  <a:cubicBezTo>
                    <a:pt x="11973" y="17897"/>
                    <a:pt x="11892" y="19701"/>
                    <a:pt x="11827" y="21526"/>
                  </a:cubicBezTo>
                  <a:cubicBezTo>
                    <a:pt x="11768" y="23059"/>
                    <a:pt x="11980" y="24598"/>
                    <a:pt x="12457" y="26058"/>
                  </a:cubicBezTo>
                  <a:cubicBezTo>
                    <a:pt x="11702" y="24921"/>
                    <a:pt x="11020" y="23748"/>
                    <a:pt x="10397" y="22538"/>
                  </a:cubicBezTo>
                  <a:cubicBezTo>
                    <a:pt x="10287" y="22326"/>
                    <a:pt x="10184" y="22113"/>
                    <a:pt x="10074" y="21900"/>
                  </a:cubicBezTo>
                  <a:cubicBezTo>
                    <a:pt x="11343" y="20566"/>
                    <a:pt x="11739" y="18616"/>
                    <a:pt x="11643" y="16790"/>
                  </a:cubicBezTo>
                  <a:cubicBezTo>
                    <a:pt x="11533" y="14913"/>
                    <a:pt x="10976" y="13088"/>
                    <a:pt x="10639" y="11225"/>
                  </a:cubicBezTo>
                  <a:cubicBezTo>
                    <a:pt x="10133" y="12985"/>
                    <a:pt x="9862" y="14767"/>
                    <a:pt x="9598" y="16570"/>
                  </a:cubicBezTo>
                  <a:cubicBezTo>
                    <a:pt x="9370" y="18110"/>
                    <a:pt x="9422" y="19679"/>
                    <a:pt x="9744" y="21204"/>
                  </a:cubicBezTo>
                  <a:cubicBezTo>
                    <a:pt x="9253" y="20141"/>
                    <a:pt x="8806" y="19056"/>
                    <a:pt x="8410" y="17949"/>
                  </a:cubicBezTo>
                  <a:cubicBezTo>
                    <a:pt x="8161" y="17245"/>
                    <a:pt x="7933" y="16541"/>
                    <a:pt x="7721" y="15822"/>
                  </a:cubicBezTo>
                  <a:cubicBezTo>
                    <a:pt x="9106" y="14459"/>
                    <a:pt x="9649" y="12332"/>
                    <a:pt x="9664" y="10316"/>
                  </a:cubicBezTo>
                  <a:cubicBezTo>
                    <a:pt x="9686" y="8263"/>
                    <a:pt x="9246" y="6240"/>
                    <a:pt x="9040" y="4194"/>
                  </a:cubicBezTo>
                  <a:cubicBezTo>
                    <a:pt x="8410" y="6071"/>
                    <a:pt x="8021" y="7999"/>
                    <a:pt x="7640" y="9950"/>
                  </a:cubicBezTo>
                  <a:cubicBezTo>
                    <a:pt x="7325" y="11585"/>
                    <a:pt x="7266" y="13256"/>
                    <a:pt x="7471" y="14913"/>
                  </a:cubicBezTo>
                  <a:cubicBezTo>
                    <a:pt x="7317" y="14327"/>
                    <a:pt x="7178" y="13747"/>
                    <a:pt x="7046" y="13154"/>
                  </a:cubicBezTo>
                  <a:cubicBezTo>
                    <a:pt x="6929" y="12611"/>
                    <a:pt x="6826" y="12061"/>
                    <a:pt x="6738" y="11511"/>
                  </a:cubicBezTo>
                  <a:cubicBezTo>
                    <a:pt x="7186" y="9642"/>
                    <a:pt x="7259" y="7706"/>
                    <a:pt x="6966" y="5814"/>
                  </a:cubicBezTo>
                  <a:cubicBezTo>
                    <a:pt x="6658" y="3850"/>
                    <a:pt x="6335" y="1907"/>
                    <a:pt x="5763" y="0"/>
                  </a:cubicBezTo>
                  <a:close/>
                </a:path>
              </a:pathLst>
            </a:custGeom>
            <a:solidFill>
              <a:schemeClr val="lt2"/>
            </a:solidFill>
            <a:ln w="1143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57163" dist="85725" dir="30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8" name="Google Shape;1438;p39"/>
            <p:cNvSpPr/>
            <p:nvPr/>
          </p:nvSpPr>
          <p:spPr>
            <a:xfrm rot="-1949741">
              <a:off x="8148553" y="3766338"/>
              <a:ext cx="313901" cy="307312"/>
            </a:xfrm>
            <a:custGeom>
              <a:avLst/>
              <a:gdLst/>
              <a:ahLst/>
              <a:cxnLst/>
              <a:rect l="l" t="t" r="r" b="b"/>
              <a:pathLst>
                <a:path w="8433" h="8256" extrusionOk="0">
                  <a:moveTo>
                    <a:pt x="1" y="0"/>
                  </a:moveTo>
                  <a:cubicBezTo>
                    <a:pt x="1115" y="1723"/>
                    <a:pt x="2039" y="3578"/>
                    <a:pt x="3344" y="5169"/>
                  </a:cubicBezTo>
                  <a:cubicBezTo>
                    <a:pt x="4649" y="6760"/>
                    <a:pt x="6446" y="8102"/>
                    <a:pt x="8432" y="8256"/>
                  </a:cubicBezTo>
                  <a:cubicBezTo>
                    <a:pt x="7494" y="6482"/>
                    <a:pt x="6226" y="4905"/>
                    <a:pt x="4693" y="3615"/>
                  </a:cubicBezTo>
                  <a:cubicBezTo>
                    <a:pt x="3176" y="2324"/>
                    <a:pt x="1665" y="1071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157163" dist="85725" dir="30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439" name="Google Shape;1439;p39"/>
            <p:cNvGrpSpPr/>
            <p:nvPr/>
          </p:nvGrpSpPr>
          <p:grpSpPr>
            <a:xfrm rot="-1949741">
              <a:off x="8104408" y="3272609"/>
              <a:ext cx="602192" cy="1151268"/>
              <a:chOff x="2772725" y="4645425"/>
              <a:chExt cx="404450" cy="773225"/>
            </a:xfrm>
          </p:grpSpPr>
          <p:sp>
            <p:nvSpPr>
              <p:cNvPr id="1440" name="Google Shape;1440;p39"/>
              <p:cNvSpPr/>
              <p:nvPr/>
            </p:nvSpPr>
            <p:spPr>
              <a:xfrm>
                <a:off x="2923750" y="4831975"/>
                <a:ext cx="253425" cy="586675"/>
              </a:xfrm>
              <a:custGeom>
                <a:avLst/>
                <a:gdLst/>
                <a:ahLst/>
                <a:cxnLst/>
                <a:rect l="l" t="t" r="r" b="b"/>
                <a:pathLst>
                  <a:path w="10137" h="23467" extrusionOk="0">
                    <a:moveTo>
                      <a:pt x="124" y="1"/>
                    </a:moveTo>
                    <a:cubicBezTo>
                      <a:pt x="61" y="1"/>
                      <a:pt x="0" y="43"/>
                      <a:pt x="8" y="127"/>
                    </a:cubicBezTo>
                    <a:cubicBezTo>
                      <a:pt x="103" y="1799"/>
                      <a:pt x="316" y="3471"/>
                      <a:pt x="638" y="5113"/>
                    </a:cubicBezTo>
                    <a:cubicBezTo>
                      <a:pt x="961" y="6763"/>
                      <a:pt x="1393" y="8390"/>
                      <a:pt x="1936" y="9981"/>
                    </a:cubicBezTo>
                    <a:cubicBezTo>
                      <a:pt x="2479" y="11572"/>
                      <a:pt x="3116" y="13127"/>
                      <a:pt x="3864" y="14630"/>
                    </a:cubicBezTo>
                    <a:cubicBezTo>
                      <a:pt x="4605" y="16140"/>
                      <a:pt x="5448" y="17592"/>
                      <a:pt x="6379" y="18992"/>
                    </a:cubicBezTo>
                    <a:cubicBezTo>
                      <a:pt x="7318" y="20385"/>
                      <a:pt x="8344" y="21712"/>
                      <a:pt x="9458" y="22966"/>
                    </a:cubicBezTo>
                    <a:cubicBezTo>
                      <a:pt x="9598" y="23120"/>
                      <a:pt x="9730" y="23274"/>
                      <a:pt x="9869" y="23428"/>
                    </a:cubicBezTo>
                    <a:cubicBezTo>
                      <a:pt x="9894" y="23455"/>
                      <a:pt x="9924" y="23466"/>
                      <a:pt x="9953" y="23466"/>
                    </a:cubicBezTo>
                    <a:cubicBezTo>
                      <a:pt x="10048" y="23466"/>
                      <a:pt x="10137" y="23340"/>
                      <a:pt x="10052" y="23245"/>
                    </a:cubicBezTo>
                    <a:cubicBezTo>
                      <a:pt x="8923" y="22013"/>
                      <a:pt x="7882" y="20708"/>
                      <a:pt x="6929" y="19337"/>
                    </a:cubicBezTo>
                    <a:cubicBezTo>
                      <a:pt x="4077" y="15224"/>
                      <a:pt x="2068" y="10583"/>
                      <a:pt x="1020" y="5692"/>
                    </a:cubicBezTo>
                    <a:cubicBezTo>
                      <a:pt x="668" y="4057"/>
                      <a:pt x="426" y="2400"/>
                      <a:pt x="301" y="743"/>
                    </a:cubicBezTo>
                    <a:cubicBezTo>
                      <a:pt x="286" y="538"/>
                      <a:pt x="272" y="333"/>
                      <a:pt x="257" y="127"/>
                    </a:cubicBezTo>
                    <a:cubicBezTo>
                      <a:pt x="253" y="43"/>
                      <a:pt x="187" y="1"/>
                      <a:pt x="12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41" name="Google Shape;1441;p39"/>
              <p:cNvSpPr/>
              <p:nvPr/>
            </p:nvSpPr>
            <p:spPr>
              <a:xfrm>
                <a:off x="2890400" y="4645425"/>
                <a:ext cx="64350" cy="294225"/>
              </a:xfrm>
              <a:custGeom>
                <a:avLst/>
                <a:gdLst/>
                <a:ahLst/>
                <a:cxnLst/>
                <a:rect l="l" t="t" r="r" b="b"/>
                <a:pathLst>
                  <a:path w="2574" h="11769" extrusionOk="0">
                    <a:moveTo>
                      <a:pt x="1063" y="1"/>
                    </a:moveTo>
                    <a:cubicBezTo>
                      <a:pt x="741" y="2032"/>
                      <a:pt x="169" y="4033"/>
                      <a:pt x="81" y="6086"/>
                    </a:cubicBezTo>
                    <a:cubicBezTo>
                      <a:pt x="0" y="8139"/>
                      <a:pt x="491" y="10339"/>
                      <a:pt x="1972" y="11769"/>
                    </a:cubicBezTo>
                    <a:cubicBezTo>
                      <a:pt x="2478" y="9826"/>
                      <a:pt x="2573" y="7795"/>
                      <a:pt x="2258" y="5815"/>
                    </a:cubicBezTo>
                    <a:cubicBezTo>
                      <a:pt x="1958" y="3850"/>
                      <a:pt x="1635" y="1907"/>
                      <a:pt x="10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42" name="Google Shape;1442;p39"/>
              <p:cNvSpPr/>
              <p:nvPr/>
            </p:nvSpPr>
            <p:spPr>
              <a:xfrm>
                <a:off x="2916975" y="4645425"/>
                <a:ext cx="37775" cy="294225"/>
              </a:xfrm>
              <a:custGeom>
                <a:avLst/>
                <a:gdLst/>
                <a:ahLst/>
                <a:cxnLst/>
                <a:rect l="l" t="t" r="r" b="b"/>
                <a:pathLst>
                  <a:path w="1511" h="11769" extrusionOk="0">
                    <a:moveTo>
                      <a:pt x="0" y="1"/>
                    </a:moveTo>
                    <a:cubicBezTo>
                      <a:pt x="37" y="206"/>
                      <a:pt x="1283" y="7846"/>
                      <a:pt x="909" y="11769"/>
                    </a:cubicBezTo>
                    <a:cubicBezTo>
                      <a:pt x="1415" y="9826"/>
                      <a:pt x="1510" y="7795"/>
                      <a:pt x="1195" y="5815"/>
                    </a:cubicBezTo>
                    <a:cubicBezTo>
                      <a:pt x="895" y="3850"/>
                      <a:pt x="572" y="1907"/>
                      <a:pt x="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43" name="Google Shape;1443;p39"/>
              <p:cNvSpPr/>
              <p:nvPr/>
            </p:nvSpPr>
            <p:spPr>
              <a:xfrm>
                <a:off x="2772725" y="4785100"/>
                <a:ext cx="182750" cy="231725"/>
              </a:xfrm>
              <a:custGeom>
                <a:avLst/>
                <a:gdLst/>
                <a:ahLst/>
                <a:cxnLst/>
                <a:rect l="l" t="t" r="r" b="b"/>
                <a:pathLst>
                  <a:path w="7310" h="9269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895" y="1856"/>
                      <a:pt x="1569" y="3813"/>
                      <a:pt x="2661" y="5558"/>
                    </a:cubicBezTo>
                    <a:cubicBezTo>
                      <a:pt x="3747" y="7303"/>
                      <a:pt x="5360" y="8865"/>
                      <a:pt x="7310" y="9268"/>
                    </a:cubicBezTo>
                    <a:cubicBezTo>
                      <a:pt x="6613" y="7391"/>
                      <a:pt x="5550" y="5661"/>
                      <a:pt x="4194" y="4187"/>
                    </a:cubicBezTo>
                    <a:cubicBezTo>
                      <a:pt x="2852" y="2714"/>
                      <a:pt x="1518" y="1277"/>
                      <a:pt x="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44" name="Google Shape;1444;p39"/>
              <p:cNvSpPr/>
              <p:nvPr/>
            </p:nvSpPr>
            <p:spPr>
              <a:xfrm>
                <a:off x="2772900" y="4785300"/>
                <a:ext cx="182575" cy="231525"/>
              </a:xfrm>
              <a:custGeom>
                <a:avLst/>
                <a:gdLst/>
                <a:ahLst/>
                <a:cxnLst/>
                <a:rect l="l" t="t" r="r" b="b"/>
                <a:pathLst>
                  <a:path w="7303" h="9261" extrusionOk="0">
                    <a:moveTo>
                      <a:pt x="0" y="0"/>
                    </a:moveTo>
                    <a:cubicBezTo>
                      <a:pt x="140" y="154"/>
                      <a:pt x="5397" y="5814"/>
                      <a:pt x="7303" y="9260"/>
                    </a:cubicBezTo>
                    <a:cubicBezTo>
                      <a:pt x="6606" y="7383"/>
                      <a:pt x="5551" y="5653"/>
                      <a:pt x="4187" y="4179"/>
                    </a:cubicBezTo>
                    <a:cubicBezTo>
                      <a:pt x="2852" y="2713"/>
                      <a:pt x="1511" y="1276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45" name="Google Shape;1445;p39"/>
              <p:cNvSpPr/>
              <p:nvPr/>
            </p:nvSpPr>
            <p:spPr>
              <a:xfrm>
                <a:off x="2787000" y="4933400"/>
                <a:ext cx="210825" cy="206400"/>
              </a:xfrm>
              <a:custGeom>
                <a:avLst/>
                <a:gdLst/>
                <a:ahLst/>
                <a:cxnLst/>
                <a:rect l="l" t="t" r="r" b="b"/>
                <a:pathLst>
                  <a:path w="8433" h="8256" extrusionOk="0">
                    <a:moveTo>
                      <a:pt x="1" y="0"/>
                    </a:moveTo>
                    <a:cubicBezTo>
                      <a:pt x="162" y="132"/>
                      <a:pt x="6101" y="5081"/>
                      <a:pt x="8432" y="8256"/>
                    </a:cubicBezTo>
                    <a:cubicBezTo>
                      <a:pt x="7494" y="6482"/>
                      <a:pt x="6226" y="4905"/>
                      <a:pt x="4693" y="3615"/>
                    </a:cubicBezTo>
                    <a:cubicBezTo>
                      <a:pt x="3176" y="2332"/>
                      <a:pt x="1673" y="1071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46" name="Google Shape;1446;p39"/>
              <p:cNvSpPr/>
              <p:nvPr/>
            </p:nvSpPr>
            <p:spPr>
              <a:xfrm>
                <a:off x="2845850" y="5081125"/>
                <a:ext cx="222550" cy="193950"/>
              </a:xfrm>
              <a:custGeom>
                <a:avLst/>
                <a:gdLst/>
                <a:ahLst/>
                <a:cxnLst/>
                <a:rect l="l" t="t" r="r" b="b"/>
                <a:pathLst>
                  <a:path w="8902" h="7758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217" y="1658"/>
                      <a:pt x="2244" y="3454"/>
                      <a:pt x="3644" y="4964"/>
                    </a:cubicBezTo>
                    <a:cubicBezTo>
                      <a:pt x="5037" y="6482"/>
                      <a:pt x="6907" y="7721"/>
                      <a:pt x="8901" y="7758"/>
                    </a:cubicBezTo>
                    <a:cubicBezTo>
                      <a:pt x="7867" y="6035"/>
                      <a:pt x="6504" y="4532"/>
                      <a:pt x="4891" y="3337"/>
                    </a:cubicBezTo>
                    <a:cubicBezTo>
                      <a:pt x="3307" y="2142"/>
                      <a:pt x="1723" y="976"/>
                      <a:pt x="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47" name="Google Shape;1447;p39"/>
              <p:cNvSpPr/>
              <p:nvPr/>
            </p:nvSpPr>
            <p:spPr>
              <a:xfrm>
                <a:off x="2845850" y="5081300"/>
                <a:ext cx="222550" cy="193775"/>
              </a:xfrm>
              <a:custGeom>
                <a:avLst/>
                <a:gdLst/>
                <a:ahLst/>
                <a:cxnLst/>
                <a:rect l="l" t="t" r="r" b="b"/>
                <a:pathLst>
                  <a:path w="8902" h="7751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69" y="126"/>
                      <a:pt x="6386" y="4715"/>
                      <a:pt x="8901" y="7751"/>
                    </a:cubicBezTo>
                    <a:cubicBezTo>
                      <a:pt x="7867" y="6028"/>
                      <a:pt x="6504" y="4532"/>
                      <a:pt x="4898" y="3330"/>
                    </a:cubicBezTo>
                    <a:cubicBezTo>
                      <a:pt x="3307" y="2135"/>
                      <a:pt x="1731" y="969"/>
                      <a:pt x="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48" name="Google Shape;1448;p39"/>
              <p:cNvSpPr/>
              <p:nvPr/>
            </p:nvSpPr>
            <p:spPr>
              <a:xfrm>
                <a:off x="2870775" y="5210175"/>
                <a:ext cx="255000" cy="150325"/>
              </a:xfrm>
              <a:custGeom>
                <a:avLst/>
                <a:gdLst/>
                <a:ahLst/>
                <a:cxnLst/>
                <a:rect l="l" t="t" r="r" b="b"/>
                <a:pathLst>
                  <a:path w="10200" h="6013" extrusionOk="0">
                    <a:moveTo>
                      <a:pt x="1" y="0"/>
                    </a:moveTo>
                    <a:cubicBezTo>
                      <a:pt x="1504" y="1401"/>
                      <a:pt x="2853" y="2970"/>
                      <a:pt x="4510" y="4194"/>
                    </a:cubicBezTo>
                    <a:cubicBezTo>
                      <a:pt x="5921" y="5231"/>
                      <a:pt x="7636" y="6012"/>
                      <a:pt x="9324" y="6012"/>
                    </a:cubicBezTo>
                    <a:cubicBezTo>
                      <a:pt x="9617" y="6012"/>
                      <a:pt x="9909" y="5989"/>
                      <a:pt x="10199" y="5939"/>
                    </a:cubicBezTo>
                    <a:cubicBezTo>
                      <a:pt x="8857" y="4443"/>
                      <a:pt x="7237" y="3226"/>
                      <a:pt x="5433" y="2354"/>
                    </a:cubicBezTo>
                    <a:cubicBezTo>
                      <a:pt x="3644" y="1481"/>
                      <a:pt x="1877" y="631"/>
                      <a:pt x="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49" name="Google Shape;1449;p39"/>
              <p:cNvSpPr/>
              <p:nvPr/>
            </p:nvSpPr>
            <p:spPr>
              <a:xfrm>
                <a:off x="2870775" y="5210350"/>
                <a:ext cx="255000" cy="148300"/>
              </a:xfrm>
              <a:custGeom>
                <a:avLst/>
                <a:gdLst/>
                <a:ahLst/>
                <a:cxnLst/>
                <a:rect l="l" t="t" r="r" b="b"/>
                <a:pathLst>
                  <a:path w="10200" h="5932" extrusionOk="0">
                    <a:moveTo>
                      <a:pt x="1" y="1"/>
                    </a:moveTo>
                    <a:cubicBezTo>
                      <a:pt x="191" y="89"/>
                      <a:pt x="7156" y="3425"/>
                      <a:pt x="10199" y="5932"/>
                    </a:cubicBezTo>
                    <a:cubicBezTo>
                      <a:pt x="8857" y="4436"/>
                      <a:pt x="7244" y="3219"/>
                      <a:pt x="5433" y="2347"/>
                    </a:cubicBezTo>
                    <a:cubicBezTo>
                      <a:pt x="3652" y="1474"/>
                      <a:pt x="1877" y="631"/>
                      <a:pt x="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50" name="Google Shape;1450;p39"/>
              <p:cNvSpPr/>
              <p:nvPr/>
            </p:nvSpPr>
            <p:spPr>
              <a:xfrm>
                <a:off x="2954175" y="4750100"/>
                <a:ext cx="60700" cy="292925"/>
              </a:xfrm>
              <a:custGeom>
                <a:avLst/>
                <a:gdLst/>
                <a:ahLst/>
                <a:cxnLst/>
                <a:rect l="l" t="t" r="r" b="b"/>
                <a:pathLst>
                  <a:path w="2428" h="11717" extrusionOk="0">
                    <a:moveTo>
                      <a:pt x="1782" y="0"/>
                    </a:moveTo>
                    <a:cubicBezTo>
                      <a:pt x="1159" y="1877"/>
                      <a:pt x="770" y="3798"/>
                      <a:pt x="389" y="5756"/>
                    </a:cubicBezTo>
                    <a:cubicBezTo>
                      <a:pt x="0" y="7721"/>
                      <a:pt x="0" y="9744"/>
                      <a:pt x="382" y="11717"/>
                    </a:cubicBezTo>
                    <a:cubicBezTo>
                      <a:pt x="1833" y="10353"/>
                      <a:pt x="2398" y="8183"/>
                      <a:pt x="2413" y="6122"/>
                    </a:cubicBezTo>
                    <a:cubicBezTo>
                      <a:pt x="2427" y="4070"/>
                      <a:pt x="1995" y="2039"/>
                      <a:pt x="178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51" name="Google Shape;1451;p39"/>
              <p:cNvSpPr/>
              <p:nvPr/>
            </p:nvSpPr>
            <p:spPr>
              <a:xfrm>
                <a:off x="2954175" y="4750100"/>
                <a:ext cx="44575" cy="292925"/>
              </a:xfrm>
              <a:custGeom>
                <a:avLst/>
                <a:gdLst/>
                <a:ahLst/>
                <a:cxnLst/>
                <a:rect l="l" t="t" r="r" b="b"/>
                <a:pathLst>
                  <a:path w="1783" h="11717" extrusionOk="0">
                    <a:moveTo>
                      <a:pt x="1782" y="0"/>
                    </a:moveTo>
                    <a:lnTo>
                      <a:pt x="1782" y="0"/>
                    </a:lnTo>
                    <a:cubicBezTo>
                      <a:pt x="1159" y="1885"/>
                      <a:pt x="770" y="3806"/>
                      <a:pt x="389" y="5756"/>
                    </a:cubicBezTo>
                    <a:cubicBezTo>
                      <a:pt x="0" y="7728"/>
                      <a:pt x="0" y="9752"/>
                      <a:pt x="382" y="11717"/>
                    </a:cubicBezTo>
                    <a:cubicBezTo>
                      <a:pt x="213" y="7779"/>
                      <a:pt x="1745" y="206"/>
                      <a:pt x="178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52" name="Google Shape;1452;p39"/>
              <p:cNvSpPr/>
              <p:nvPr/>
            </p:nvSpPr>
            <p:spPr>
              <a:xfrm>
                <a:off x="3006050" y="4925875"/>
                <a:ext cx="60500" cy="269850"/>
              </a:xfrm>
              <a:custGeom>
                <a:avLst/>
                <a:gdLst/>
                <a:ahLst/>
                <a:cxnLst/>
                <a:rect l="l" t="t" r="r" b="b"/>
                <a:pathLst>
                  <a:path w="2420" h="10794" extrusionOk="0">
                    <a:moveTo>
                      <a:pt x="1313" y="1"/>
                    </a:moveTo>
                    <a:cubicBezTo>
                      <a:pt x="807" y="1753"/>
                      <a:pt x="536" y="3535"/>
                      <a:pt x="272" y="5338"/>
                    </a:cubicBezTo>
                    <a:cubicBezTo>
                      <a:pt x="0" y="7164"/>
                      <a:pt x="125" y="9019"/>
                      <a:pt x="624" y="10793"/>
                    </a:cubicBezTo>
                    <a:cubicBezTo>
                      <a:pt x="1987" y="9466"/>
                      <a:pt x="2420" y="7442"/>
                      <a:pt x="2317" y="5565"/>
                    </a:cubicBezTo>
                    <a:cubicBezTo>
                      <a:pt x="2207" y="3681"/>
                      <a:pt x="1650" y="1856"/>
                      <a:pt x="131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53" name="Google Shape;1453;p39"/>
              <p:cNvSpPr/>
              <p:nvPr/>
            </p:nvSpPr>
            <p:spPr>
              <a:xfrm>
                <a:off x="3006050" y="4925875"/>
                <a:ext cx="32825" cy="269850"/>
              </a:xfrm>
              <a:custGeom>
                <a:avLst/>
                <a:gdLst/>
                <a:ahLst/>
                <a:cxnLst/>
                <a:rect l="l" t="t" r="r" b="b"/>
                <a:pathLst>
                  <a:path w="1313" h="10794" extrusionOk="0">
                    <a:moveTo>
                      <a:pt x="1313" y="1"/>
                    </a:moveTo>
                    <a:lnTo>
                      <a:pt x="1313" y="1"/>
                    </a:lnTo>
                    <a:cubicBezTo>
                      <a:pt x="807" y="1760"/>
                      <a:pt x="528" y="3542"/>
                      <a:pt x="272" y="5346"/>
                    </a:cubicBezTo>
                    <a:cubicBezTo>
                      <a:pt x="0" y="7164"/>
                      <a:pt x="125" y="9026"/>
                      <a:pt x="624" y="10793"/>
                    </a:cubicBezTo>
                    <a:cubicBezTo>
                      <a:pt x="220" y="7208"/>
                      <a:pt x="1283" y="191"/>
                      <a:pt x="131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54" name="Google Shape;1454;p39"/>
              <p:cNvSpPr/>
              <p:nvPr/>
            </p:nvSpPr>
            <p:spPr>
              <a:xfrm>
                <a:off x="3066725" y="5047575"/>
                <a:ext cx="60875" cy="270200"/>
              </a:xfrm>
              <a:custGeom>
                <a:avLst/>
                <a:gdLst/>
                <a:ahLst/>
                <a:cxnLst/>
                <a:rect l="l" t="t" r="r" b="b"/>
                <a:pathLst>
                  <a:path w="2435" h="10808" extrusionOk="0">
                    <a:moveTo>
                      <a:pt x="543" y="1"/>
                    </a:moveTo>
                    <a:cubicBezTo>
                      <a:pt x="220" y="1797"/>
                      <a:pt x="139" y="3601"/>
                      <a:pt x="74" y="5426"/>
                    </a:cubicBezTo>
                    <a:cubicBezTo>
                      <a:pt x="0" y="7267"/>
                      <a:pt x="323" y="9100"/>
                      <a:pt x="1012" y="10808"/>
                    </a:cubicBezTo>
                    <a:cubicBezTo>
                      <a:pt x="2229" y="9342"/>
                      <a:pt x="2434" y="7281"/>
                      <a:pt x="2126" y="5426"/>
                    </a:cubicBezTo>
                    <a:cubicBezTo>
                      <a:pt x="1826" y="3564"/>
                      <a:pt x="1071" y="1812"/>
                      <a:pt x="54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55" name="Google Shape;1455;p39"/>
              <p:cNvSpPr/>
              <p:nvPr/>
            </p:nvSpPr>
            <p:spPr>
              <a:xfrm>
                <a:off x="3066725" y="5047575"/>
                <a:ext cx="25300" cy="270200"/>
              </a:xfrm>
              <a:custGeom>
                <a:avLst/>
                <a:gdLst/>
                <a:ahLst/>
                <a:cxnLst/>
                <a:rect l="l" t="t" r="r" b="b"/>
                <a:pathLst>
                  <a:path w="1012" h="10808" extrusionOk="0">
                    <a:moveTo>
                      <a:pt x="535" y="1"/>
                    </a:moveTo>
                    <a:cubicBezTo>
                      <a:pt x="220" y="1805"/>
                      <a:pt x="139" y="3601"/>
                      <a:pt x="74" y="5426"/>
                    </a:cubicBezTo>
                    <a:cubicBezTo>
                      <a:pt x="0" y="7267"/>
                      <a:pt x="323" y="9100"/>
                      <a:pt x="1012" y="10808"/>
                    </a:cubicBezTo>
                    <a:cubicBezTo>
                      <a:pt x="220" y="7281"/>
                      <a:pt x="528" y="199"/>
                      <a:pt x="53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49" name="Google Shape;1878;p49"/>
          <p:cNvGrpSpPr/>
          <p:nvPr/>
        </p:nvGrpSpPr>
        <p:grpSpPr>
          <a:xfrm>
            <a:off x="465667" y="376050"/>
            <a:ext cx="3604623" cy="3711620"/>
            <a:chOff x="535577" y="949235"/>
            <a:chExt cx="3443989" cy="3504316"/>
          </a:xfrm>
        </p:grpSpPr>
        <p:grpSp>
          <p:nvGrpSpPr>
            <p:cNvPr id="50" name="Google Shape;1879;p49"/>
            <p:cNvGrpSpPr/>
            <p:nvPr/>
          </p:nvGrpSpPr>
          <p:grpSpPr>
            <a:xfrm>
              <a:off x="2623765" y="3421771"/>
              <a:ext cx="519890" cy="496724"/>
              <a:chOff x="8213275" y="4106375"/>
              <a:chExt cx="426104" cy="407118"/>
            </a:xfrm>
          </p:grpSpPr>
          <p:sp>
            <p:nvSpPr>
              <p:cNvPr id="120" name="Google Shape;1880;p49"/>
              <p:cNvSpPr/>
              <p:nvPr/>
            </p:nvSpPr>
            <p:spPr>
              <a:xfrm>
                <a:off x="8213275" y="4106375"/>
                <a:ext cx="426104" cy="407118"/>
              </a:xfrm>
              <a:custGeom>
                <a:avLst/>
                <a:gdLst/>
                <a:ahLst/>
                <a:cxnLst/>
                <a:rect l="l" t="t" r="r" b="b"/>
                <a:pathLst>
                  <a:path w="7406" h="7076" extrusionOk="0">
                    <a:moveTo>
                      <a:pt x="4692" y="0"/>
                    </a:moveTo>
                    <a:cubicBezTo>
                      <a:pt x="4401" y="0"/>
                      <a:pt x="4110" y="116"/>
                      <a:pt x="3839" y="330"/>
                    </a:cubicBezTo>
                    <a:cubicBezTo>
                      <a:pt x="3548" y="582"/>
                      <a:pt x="3296" y="892"/>
                      <a:pt x="3141" y="1280"/>
                    </a:cubicBezTo>
                    <a:cubicBezTo>
                      <a:pt x="2714" y="931"/>
                      <a:pt x="2230" y="717"/>
                      <a:pt x="1745" y="640"/>
                    </a:cubicBezTo>
                    <a:cubicBezTo>
                      <a:pt x="1687" y="620"/>
                      <a:pt x="1609" y="620"/>
                      <a:pt x="1532" y="620"/>
                    </a:cubicBezTo>
                    <a:cubicBezTo>
                      <a:pt x="1047" y="620"/>
                      <a:pt x="659" y="834"/>
                      <a:pt x="465" y="1221"/>
                    </a:cubicBezTo>
                    <a:cubicBezTo>
                      <a:pt x="369" y="1454"/>
                      <a:pt x="194" y="1977"/>
                      <a:pt x="756" y="2578"/>
                    </a:cubicBezTo>
                    <a:cubicBezTo>
                      <a:pt x="911" y="2734"/>
                      <a:pt x="1047" y="2869"/>
                      <a:pt x="1202" y="3005"/>
                    </a:cubicBezTo>
                    <a:lnTo>
                      <a:pt x="834" y="3218"/>
                    </a:lnTo>
                    <a:cubicBezTo>
                      <a:pt x="272" y="3587"/>
                      <a:pt x="0" y="4110"/>
                      <a:pt x="155" y="4653"/>
                    </a:cubicBezTo>
                    <a:cubicBezTo>
                      <a:pt x="291" y="5137"/>
                      <a:pt x="737" y="5486"/>
                      <a:pt x="1299" y="5544"/>
                    </a:cubicBezTo>
                    <a:lnTo>
                      <a:pt x="1551" y="5544"/>
                    </a:lnTo>
                    <a:cubicBezTo>
                      <a:pt x="1435" y="6165"/>
                      <a:pt x="1648" y="6533"/>
                      <a:pt x="1842" y="6746"/>
                    </a:cubicBezTo>
                    <a:cubicBezTo>
                      <a:pt x="2074" y="6940"/>
                      <a:pt x="2326" y="7076"/>
                      <a:pt x="2656" y="7076"/>
                    </a:cubicBezTo>
                    <a:cubicBezTo>
                      <a:pt x="2811" y="7076"/>
                      <a:pt x="2986" y="7037"/>
                      <a:pt x="3102" y="7018"/>
                    </a:cubicBezTo>
                    <a:cubicBezTo>
                      <a:pt x="3373" y="6902"/>
                      <a:pt x="3587" y="6708"/>
                      <a:pt x="3780" y="6417"/>
                    </a:cubicBezTo>
                    <a:cubicBezTo>
                      <a:pt x="3916" y="6223"/>
                      <a:pt x="4032" y="6029"/>
                      <a:pt x="4110" y="5816"/>
                    </a:cubicBezTo>
                    <a:cubicBezTo>
                      <a:pt x="4265" y="5952"/>
                      <a:pt x="4459" y="6068"/>
                      <a:pt x="4692" y="6204"/>
                    </a:cubicBezTo>
                    <a:cubicBezTo>
                      <a:pt x="4944" y="6339"/>
                      <a:pt x="5234" y="6417"/>
                      <a:pt x="5486" y="6417"/>
                    </a:cubicBezTo>
                    <a:cubicBezTo>
                      <a:pt x="5719" y="6417"/>
                      <a:pt x="5913" y="6359"/>
                      <a:pt x="6107" y="6242"/>
                    </a:cubicBezTo>
                    <a:cubicBezTo>
                      <a:pt x="6591" y="5952"/>
                      <a:pt x="6824" y="5292"/>
                      <a:pt x="6591" y="4711"/>
                    </a:cubicBezTo>
                    <a:cubicBezTo>
                      <a:pt x="6572" y="4672"/>
                      <a:pt x="6572" y="4653"/>
                      <a:pt x="6553" y="4595"/>
                    </a:cubicBezTo>
                    <a:cubicBezTo>
                      <a:pt x="6669" y="4517"/>
                      <a:pt x="6785" y="4478"/>
                      <a:pt x="6882" y="4381"/>
                    </a:cubicBezTo>
                    <a:cubicBezTo>
                      <a:pt x="7251" y="4071"/>
                      <a:pt x="7406" y="3548"/>
                      <a:pt x="7251" y="3121"/>
                    </a:cubicBezTo>
                    <a:cubicBezTo>
                      <a:pt x="7173" y="2908"/>
                      <a:pt x="6979" y="2578"/>
                      <a:pt x="6533" y="2385"/>
                    </a:cubicBezTo>
                    <a:cubicBezTo>
                      <a:pt x="6242" y="2268"/>
                      <a:pt x="5913" y="2191"/>
                      <a:pt x="5564" y="2191"/>
                    </a:cubicBezTo>
                    <a:cubicBezTo>
                      <a:pt x="5603" y="2074"/>
                      <a:pt x="5661" y="1939"/>
                      <a:pt x="5700" y="1784"/>
                    </a:cubicBezTo>
                    <a:cubicBezTo>
                      <a:pt x="5777" y="1570"/>
                      <a:pt x="5816" y="1280"/>
                      <a:pt x="5777" y="969"/>
                    </a:cubicBezTo>
                    <a:cubicBezTo>
                      <a:pt x="5700" y="504"/>
                      <a:pt x="5389" y="136"/>
                      <a:pt x="4944" y="19"/>
                    </a:cubicBezTo>
                    <a:cubicBezTo>
                      <a:pt x="4885" y="0"/>
                      <a:pt x="4789" y="0"/>
                      <a:pt x="469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dist="66675" dir="2460000" algn="bl" rotWithShape="0">
                  <a:schemeClr val="accent1">
                    <a:alpha val="22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881;p49"/>
              <p:cNvSpPr/>
              <p:nvPr/>
            </p:nvSpPr>
            <p:spPr>
              <a:xfrm>
                <a:off x="8248947" y="4137099"/>
                <a:ext cx="338018" cy="328065"/>
              </a:xfrm>
              <a:custGeom>
                <a:avLst/>
                <a:gdLst/>
                <a:ahLst/>
                <a:cxnLst/>
                <a:rect l="l" t="t" r="r" b="b"/>
                <a:pathLst>
                  <a:path w="5875" h="5702" extrusionOk="0">
                    <a:moveTo>
                      <a:pt x="3960" y="0"/>
                    </a:moveTo>
                    <a:cubicBezTo>
                      <a:pt x="3825" y="0"/>
                      <a:pt x="3680" y="85"/>
                      <a:pt x="3548" y="183"/>
                    </a:cubicBezTo>
                    <a:cubicBezTo>
                      <a:pt x="3238" y="455"/>
                      <a:pt x="3025" y="823"/>
                      <a:pt x="2928" y="1211"/>
                    </a:cubicBezTo>
                    <a:cubicBezTo>
                      <a:pt x="2811" y="1599"/>
                      <a:pt x="2811" y="2006"/>
                      <a:pt x="2831" y="2413"/>
                    </a:cubicBezTo>
                    <a:cubicBezTo>
                      <a:pt x="2637" y="2006"/>
                      <a:pt x="2385" y="1618"/>
                      <a:pt x="2075" y="1308"/>
                    </a:cubicBezTo>
                    <a:cubicBezTo>
                      <a:pt x="1745" y="959"/>
                      <a:pt x="1319" y="707"/>
                      <a:pt x="892" y="668"/>
                    </a:cubicBezTo>
                    <a:cubicBezTo>
                      <a:pt x="863" y="665"/>
                      <a:pt x="832" y="663"/>
                      <a:pt x="801" y="663"/>
                    </a:cubicBezTo>
                    <a:cubicBezTo>
                      <a:pt x="626" y="663"/>
                      <a:pt x="432" y="714"/>
                      <a:pt x="349" y="862"/>
                    </a:cubicBezTo>
                    <a:cubicBezTo>
                      <a:pt x="291" y="1056"/>
                      <a:pt x="408" y="1269"/>
                      <a:pt x="543" y="1424"/>
                    </a:cubicBezTo>
                    <a:cubicBezTo>
                      <a:pt x="931" y="1870"/>
                      <a:pt x="1454" y="2238"/>
                      <a:pt x="1997" y="2510"/>
                    </a:cubicBezTo>
                    <a:cubicBezTo>
                      <a:pt x="2109" y="2566"/>
                      <a:pt x="2221" y="2615"/>
                      <a:pt x="2332" y="2643"/>
                    </a:cubicBezTo>
                    <a:lnTo>
                      <a:pt x="2332" y="2643"/>
                    </a:lnTo>
                    <a:cubicBezTo>
                      <a:pt x="2289" y="2641"/>
                      <a:pt x="2245" y="2640"/>
                      <a:pt x="2201" y="2640"/>
                    </a:cubicBezTo>
                    <a:cubicBezTo>
                      <a:pt x="1588" y="2640"/>
                      <a:pt x="977" y="2831"/>
                      <a:pt x="446" y="3169"/>
                    </a:cubicBezTo>
                    <a:cubicBezTo>
                      <a:pt x="214" y="3305"/>
                      <a:pt x="1" y="3557"/>
                      <a:pt x="59" y="3828"/>
                    </a:cubicBezTo>
                    <a:cubicBezTo>
                      <a:pt x="117" y="4002"/>
                      <a:pt x="349" y="4138"/>
                      <a:pt x="582" y="4158"/>
                    </a:cubicBezTo>
                    <a:cubicBezTo>
                      <a:pt x="604" y="4159"/>
                      <a:pt x="627" y="4159"/>
                      <a:pt x="649" y="4159"/>
                    </a:cubicBezTo>
                    <a:cubicBezTo>
                      <a:pt x="978" y="4159"/>
                      <a:pt x="1319" y="4030"/>
                      <a:pt x="1610" y="3867"/>
                    </a:cubicBezTo>
                    <a:cubicBezTo>
                      <a:pt x="1997" y="3653"/>
                      <a:pt x="2346" y="3401"/>
                      <a:pt x="2656" y="3091"/>
                    </a:cubicBezTo>
                    <a:lnTo>
                      <a:pt x="2656" y="3091"/>
                    </a:lnTo>
                    <a:cubicBezTo>
                      <a:pt x="2152" y="3634"/>
                      <a:pt x="1687" y="4274"/>
                      <a:pt x="1513" y="5010"/>
                    </a:cubicBezTo>
                    <a:cubicBezTo>
                      <a:pt x="1474" y="5204"/>
                      <a:pt x="1454" y="5437"/>
                      <a:pt x="1590" y="5592"/>
                    </a:cubicBezTo>
                    <a:cubicBezTo>
                      <a:pt x="1665" y="5667"/>
                      <a:pt x="1771" y="5701"/>
                      <a:pt x="1884" y="5701"/>
                    </a:cubicBezTo>
                    <a:cubicBezTo>
                      <a:pt x="1947" y="5701"/>
                      <a:pt x="2012" y="5690"/>
                      <a:pt x="2075" y="5670"/>
                    </a:cubicBezTo>
                    <a:cubicBezTo>
                      <a:pt x="2230" y="5592"/>
                      <a:pt x="2346" y="5476"/>
                      <a:pt x="2443" y="5321"/>
                    </a:cubicBezTo>
                    <a:cubicBezTo>
                      <a:pt x="2831" y="4739"/>
                      <a:pt x="2908" y="4002"/>
                      <a:pt x="2947" y="3305"/>
                    </a:cubicBezTo>
                    <a:cubicBezTo>
                      <a:pt x="3199" y="3964"/>
                      <a:pt x="3684" y="4545"/>
                      <a:pt x="4304" y="4855"/>
                    </a:cubicBezTo>
                    <a:cubicBezTo>
                      <a:pt x="4443" y="4931"/>
                      <a:pt x="4607" y="4990"/>
                      <a:pt x="4763" y="4990"/>
                    </a:cubicBezTo>
                    <a:cubicBezTo>
                      <a:pt x="4846" y="4990"/>
                      <a:pt x="4928" y="4974"/>
                      <a:pt x="5002" y="4933"/>
                    </a:cubicBezTo>
                    <a:cubicBezTo>
                      <a:pt x="5235" y="4817"/>
                      <a:pt x="5274" y="4526"/>
                      <a:pt x="5196" y="4274"/>
                    </a:cubicBezTo>
                    <a:cubicBezTo>
                      <a:pt x="5099" y="4041"/>
                      <a:pt x="4905" y="3867"/>
                      <a:pt x="4711" y="3731"/>
                    </a:cubicBezTo>
                    <a:cubicBezTo>
                      <a:pt x="4439" y="3530"/>
                      <a:pt x="4137" y="3372"/>
                      <a:pt x="3820" y="3262"/>
                    </a:cubicBezTo>
                    <a:lnTo>
                      <a:pt x="3820" y="3262"/>
                    </a:lnTo>
                    <a:cubicBezTo>
                      <a:pt x="4122" y="3326"/>
                      <a:pt x="4424" y="3372"/>
                      <a:pt x="4726" y="3372"/>
                    </a:cubicBezTo>
                    <a:cubicBezTo>
                      <a:pt x="4895" y="3372"/>
                      <a:pt x="5065" y="3358"/>
                      <a:pt x="5235" y="3324"/>
                    </a:cubicBezTo>
                    <a:cubicBezTo>
                      <a:pt x="5390" y="3305"/>
                      <a:pt x="5564" y="3266"/>
                      <a:pt x="5681" y="3130"/>
                    </a:cubicBezTo>
                    <a:cubicBezTo>
                      <a:pt x="5816" y="3014"/>
                      <a:pt x="5874" y="2839"/>
                      <a:pt x="5836" y="2684"/>
                    </a:cubicBezTo>
                    <a:cubicBezTo>
                      <a:pt x="5778" y="2529"/>
                      <a:pt x="5642" y="2432"/>
                      <a:pt x="5487" y="2393"/>
                    </a:cubicBezTo>
                    <a:cubicBezTo>
                      <a:pt x="5243" y="2296"/>
                      <a:pt x="4992" y="2252"/>
                      <a:pt x="4739" y="2252"/>
                    </a:cubicBezTo>
                    <a:cubicBezTo>
                      <a:pt x="4588" y="2252"/>
                      <a:pt x="4436" y="2268"/>
                      <a:pt x="4285" y="2296"/>
                    </a:cubicBezTo>
                    <a:cubicBezTo>
                      <a:pt x="3916" y="2335"/>
                      <a:pt x="3587" y="2529"/>
                      <a:pt x="3296" y="2568"/>
                    </a:cubicBezTo>
                    <a:cubicBezTo>
                      <a:pt x="3723" y="2025"/>
                      <a:pt x="4091" y="1521"/>
                      <a:pt x="4285" y="862"/>
                    </a:cubicBezTo>
                    <a:cubicBezTo>
                      <a:pt x="4324" y="726"/>
                      <a:pt x="4362" y="552"/>
                      <a:pt x="4324" y="377"/>
                    </a:cubicBezTo>
                    <a:cubicBezTo>
                      <a:pt x="4304" y="203"/>
                      <a:pt x="4207" y="67"/>
                      <a:pt x="4033" y="9"/>
                    </a:cubicBezTo>
                    <a:cubicBezTo>
                      <a:pt x="4009" y="3"/>
                      <a:pt x="3985" y="0"/>
                      <a:pt x="396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882;p49"/>
              <p:cNvSpPr/>
              <p:nvPr/>
            </p:nvSpPr>
            <p:spPr>
              <a:xfrm>
                <a:off x="8377195" y="4274380"/>
                <a:ext cx="77212" cy="55521"/>
              </a:xfrm>
              <a:custGeom>
                <a:avLst/>
                <a:gdLst/>
                <a:ahLst/>
                <a:cxnLst/>
                <a:rect l="l" t="t" r="r" b="b"/>
                <a:pathLst>
                  <a:path w="1342" h="965" extrusionOk="0">
                    <a:moveTo>
                      <a:pt x="449" y="0"/>
                    </a:moveTo>
                    <a:cubicBezTo>
                      <a:pt x="414" y="0"/>
                      <a:pt x="381" y="2"/>
                      <a:pt x="350" y="7"/>
                    </a:cubicBezTo>
                    <a:cubicBezTo>
                      <a:pt x="292" y="7"/>
                      <a:pt x="214" y="27"/>
                      <a:pt x="156" y="85"/>
                    </a:cubicBezTo>
                    <a:cubicBezTo>
                      <a:pt x="117" y="104"/>
                      <a:pt x="98" y="143"/>
                      <a:pt x="59" y="201"/>
                    </a:cubicBezTo>
                    <a:cubicBezTo>
                      <a:pt x="1" y="337"/>
                      <a:pt x="20" y="531"/>
                      <a:pt x="117" y="667"/>
                    </a:cubicBezTo>
                    <a:cubicBezTo>
                      <a:pt x="214" y="802"/>
                      <a:pt x="350" y="880"/>
                      <a:pt x="505" y="919"/>
                    </a:cubicBezTo>
                    <a:cubicBezTo>
                      <a:pt x="590" y="947"/>
                      <a:pt x="675" y="965"/>
                      <a:pt x="768" y="965"/>
                    </a:cubicBezTo>
                    <a:cubicBezTo>
                      <a:pt x="802" y="965"/>
                      <a:pt x="837" y="962"/>
                      <a:pt x="873" y="957"/>
                    </a:cubicBezTo>
                    <a:cubicBezTo>
                      <a:pt x="990" y="919"/>
                      <a:pt x="1087" y="822"/>
                      <a:pt x="1164" y="725"/>
                    </a:cubicBezTo>
                    <a:cubicBezTo>
                      <a:pt x="1341" y="281"/>
                      <a:pt x="821" y="0"/>
                      <a:pt x="4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1" name="Google Shape;1883;p49"/>
            <p:cNvSpPr/>
            <p:nvPr/>
          </p:nvSpPr>
          <p:spPr>
            <a:xfrm>
              <a:off x="535710" y="1712912"/>
              <a:ext cx="401802" cy="502148"/>
            </a:xfrm>
            <a:custGeom>
              <a:avLst/>
              <a:gdLst/>
              <a:ahLst/>
              <a:cxnLst/>
              <a:rect l="l" t="t" r="r" b="b"/>
              <a:pathLst>
                <a:path w="14266" h="16029" extrusionOk="0">
                  <a:moveTo>
                    <a:pt x="12310" y="14909"/>
                  </a:moveTo>
                  <a:cubicBezTo>
                    <a:pt x="11329" y="16817"/>
                    <a:pt x="10063" y="15783"/>
                    <a:pt x="8244" y="15444"/>
                  </a:cubicBezTo>
                  <a:cubicBezTo>
                    <a:pt x="6425" y="15105"/>
                    <a:pt x="2627" y="13803"/>
                    <a:pt x="1396" y="12876"/>
                  </a:cubicBezTo>
                  <a:cubicBezTo>
                    <a:pt x="166" y="11949"/>
                    <a:pt x="1093" y="10754"/>
                    <a:pt x="861" y="9880"/>
                  </a:cubicBezTo>
                  <a:cubicBezTo>
                    <a:pt x="629" y="9006"/>
                    <a:pt x="-66" y="8329"/>
                    <a:pt x="5" y="7634"/>
                  </a:cubicBezTo>
                  <a:cubicBezTo>
                    <a:pt x="76" y="6939"/>
                    <a:pt x="1022" y="6493"/>
                    <a:pt x="1289" y="5708"/>
                  </a:cubicBezTo>
                  <a:cubicBezTo>
                    <a:pt x="1557" y="4923"/>
                    <a:pt x="1075" y="3532"/>
                    <a:pt x="1610" y="2926"/>
                  </a:cubicBezTo>
                  <a:cubicBezTo>
                    <a:pt x="2145" y="2320"/>
                    <a:pt x="3946" y="2534"/>
                    <a:pt x="4499" y="2070"/>
                  </a:cubicBezTo>
                  <a:cubicBezTo>
                    <a:pt x="5052" y="1606"/>
                    <a:pt x="4214" y="394"/>
                    <a:pt x="4927" y="144"/>
                  </a:cubicBezTo>
                  <a:cubicBezTo>
                    <a:pt x="5640" y="-106"/>
                    <a:pt x="7246" y="-70"/>
                    <a:pt x="8779" y="572"/>
                  </a:cubicBezTo>
                  <a:cubicBezTo>
                    <a:pt x="10313" y="1214"/>
                    <a:pt x="13540" y="1607"/>
                    <a:pt x="14128" y="3996"/>
                  </a:cubicBezTo>
                  <a:cubicBezTo>
                    <a:pt x="14717" y="6386"/>
                    <a:pt x="13291" y="13001"/>
                    <a:pt x="12310" y="1490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2" name="Google Shape;1884;p49"/>
            <p:cNvSpPr/>
            <p:nvPr/>
          </p:nvSpPr>
          <p:spPr>
            <a:xfrm>
              <a:off x="821278" y="949235"/>
              <a:ext cx="3158287" cy="3504316"/>
            </a:xfrm>
            <a:custGeom>
              <a:avLst/>
              <a:gdLst/>
              <a:ahLst/>
              <a:cxnLst/>
              <a:rect l="l" t="t" r="r" b="b"/>
              <a:pathLst>
                <a:path w="48174" h="48057" extrusionOk="0">
                  <a:moveTo>
                    <a:pt x="28756" y="16933"/>
                  </a:moveTo>
                  <a:cubicBezTo>
                    <a:pt x="27856" y="17892"/>
                    <a:pt x="27190" y="19164"/>
                    <a:pt x="26877" y="20613"/>
                  </a:cubicBezTo>
                  <a:cubicBezTo>
                    <a:pt x="26818" y="20789"/>
                    <a:pt x="26799" y="20965"/>
                    <a:pt x="26779" y="21122"/>
                  </a:cubicBezTo>
                  <a:cubicBezTo>
                    <a:pt x="26642" y="21690"/>
                    <a:pt x="26544" y="22238"/>
                    <a:pt x="26309" y="22531"/>
                  </a:cubicBezTo>
                  <a:cubicBezTo>
                    <a:pt x="26113" y="22747"/>
                    <a:pt x="25800" y="22903"/>
                    <a:pt x="25409" y="23138"/>
                  </a:cubicBezTo>
                  <a:cubicBezTo>
                    <a:pt x="25311" y="23177"/>
                    <a:pt x="25213" y="23236"/>
                    <a:pt x="25076" y="23295"/>
                  </a:cubicBezTo>
                  <a:lnTo>
                    <a:pt x="24645" y="19556"/>
                  </a:lnTo>
                  <a:lnTo>
                    <a:pt x="28756" y="16933"/>
                  </a:lnTo>
                  <a:close/>
                  <a:moveTo>
                    <a:pt x="17403" y="1"/>
                  </a:moveTo>
                  <a:cubicBezTo>
                    <a:pt x="16346" y="1"/>
                    <a:pt x="15347" y="197"/>
                    <a:pt x="14447" y="627"/>
                  </a:cubicBezTo>
                  <a:cubicBezTo>
                    <a:pt x="14349" y="627"/>
                    <a:pt x="14251" y="647"/>
                    <a:pt x="14114" y="667"/>
                  </a:cubicBezTo>
                  <a:cubicBezTo>
                    <a:pt x="13605" y="784"/>
                    <a:pt x="13135" y="980"/>
                    <a:pt x="12724" y="1215"/>
                  </a:cubicBezTo>
                  <a:cubicBezTo>
                    <a:pt x="12255" y="1449"/>
                    <a:pt x="11746" y="1724"/>
                    <a:pt x="11335" y="2154"/>
                  </a:cubicBezTo>
                  <a:cubicBezTo>
                    <a:pt x="10845" y="2702"/>
                    <a:pt x="10532" y="3387"/>
                    <a:pt x="10395" y="4190"/>
                  </a:cubicBezTo>
                  <a:cubicBezTo>
                    <a:pt x="10395" y="4268"/>
                    <a:pt x="10375" y="4347"/>
                    <a:pt x="10375" y="4405"/>
                  </a:cubicBezTo>
                  <a:cubicBezTo>
                    <a:pt x="10375" y="4464"/>
                    <a:pt x="10375" y="4542"/>
                    <a:pt x="10356" y="4601"/>
                  </a:cubicBezTo>
                  <a:lnTo>
                    <a:pt x="10356" y="4758"/>
                  </a:lnTo>
                  <a:lnTo>
                    <a:pt x="10356" y="5286"/>
                  </a:lnTo>
                  <a:cubicBezTo>
                    <a:pt x="10356" y="5286"/>
                    <a:pt x="10356" y="5482"/>
                    <a:pt x="10375" y="5580"/>
                  </a:cubicBezTo>
                  <a:cubicBezTo>
                    <a:pt x="10375" y="5775"/>
                    <a:pt x="10395" y="5952"/>
                    <a:pt x="10395" y="6108"/>
                  </a:cubicBezTo>
                  <a:cubicBezTo>
                    <a:pt x="10375" y="6891"/>
                    <a:pt x="10199" y="7224"/>
                    <a:pt x="10082" y="7381"/>
                  </a:cubicBezTo>
                  <a:cubicBezTo>
                    <a:pt x="9984" y="7478"/>
                    <a:pt x="9788" y="7596"/>
                    <a:pt x="9592" y="7694"/>
                  </a:cubicBezTo>
                  <a:cubicBezTo>
                    <a:pt x="9455" y="7792"/>
                    <a:pt x="9260" y="7890"/>
                    <a:pt x="9084" y="8007"/>
                  </a:cubicBezTo>
                  <a:cubicBezTo>
                    <a:pt x="8183" y="8653"/>
                    <a:pt x="7557" y="9592"/>
                    <a:pt x="7322" y="10650"/>
                  </a:cubicBezTo>
                  <a:cubicBezTo>
                    <a:pt x="5560" y="10512"/>
                    <a:pt x="3720" y="10356"/>
                    <a:pt x="2311" y="10238"/>
                  </a:cubicBezTo>
                  <a:lnTo>
                    <a:pt x="2213" y="10238"/>
                  </a:lnTo>
                  <a:cubicBezTo>
                    <a:pt x="1665" y="10238"/>
                    <a:pt x="1195" y="10571"/>
                    <a:pt x="1038" y="11119"/>
                  </a:cubicBezTo>
                  <a:cubicBezTo>
                    <a:pt x="784" y="11941"/>
                    <a:pt x="569" y="12803"/>
                    <a:pt x="412" y="13664"/>
                  </a:cubicBezTo>
                  <a:lnTo>
                    <a:pt x="412" y="13684"/>
                  </a:lnTo>
                  <a:cubicBezTo>
                    <a:pt x="373" y="13997"/>
                    <a:pt x="295" y="14330"/>
                    <a:pt x="255" y="14662"/>
                  </a:cubicBezTo>
                  <a:cubicBezTo>
                    <a:pt x="255" y="14721"/>
                    <a:pt x="216" y="14741"/>
                    <a:pt x="216" y="14780"/>
                  </a:cubicBezTo>
                  <a:lnTo>
                    <a:pt x="216" y="14838"/>
                  </a:lnTo>
                  <a:cubicBezTo>
                    <a:pt x="79" y="15856"/>
                    <a:pt x="1" y="16913"/>
                    <a:pt x="1" y="17970"/>
                  </a:cubicBezTo>
                  <a:cubicBezTo>
                    <a:pt x="1" y="18499"/>
                    <a:pt x="353" y="18969"/>
                    <a:pt x="843" y="19145"/>
                  </a:cubicBezTo>
                  <a:lnTo>
                    <a:pt x="9181" y="21983"/>
                  </a:lnTo>
                  <a:lnTo>
                    <a:pt x="8418" y="30674"/>
                  </a:lnTo>
                  <a:cubicBezTo>
                    <a:pt x="8242" y="31379"/>
                    <a:pt x="7263" y="35411"/>
                    <a:pt x="7635" y="37878"/>
                  </a:cubicBezTo>
                  <a:cubicBezTo>
                    <a:pt x="7694" y="38210"/>
                    <a:pt x="7752" y="38621"/>
                    <a:pt x="7889" y="39150"/>
                  </a:cubicBezTo>
                  <a:cubicBezTo>
                    <a:pt x="7146" y="39600"/>
                    <a:pt x="6539" y="40070"/>
                    <a:pt x="6128" y="40579"/>
                  </a:cubicBezTo>
                  <a:cubicBezTo>
                    <a:pt x="5110" y="41753"/>
                    <a:pt x="4288" y="43789"/>
                    <a:pt x="3622" y="46569"/>
                  </a:cubicBezTo>
                  <a:cubicBezTo>
                    <a:pt x="3544" y="46941"/>
                    <a:pt x="3622" y="47313"/>
                    <a:pt x="3877" y="47606"/>
                  </a:cubicBezTo>
                  <a:cubicBezTo>
                    <a:pt x="4092" y="47900"/>
                    <a:pt x="4464" y="48056"/>
                    <a:pt x="4816" y="48056"/>
                  </a:cubicBezTo>
                  <a:lnTo>
                    <a:pt x="46960" y="48056"/>
                  </a:lnTo>
                  <a:cubicBezTo>
                    <a:pt x="47293" y="48056"/>
                    <a:pt x="47626" y="47919"/>
                    <a:pt x="47841" y="47665"/>
                  </a:cubicBezTo>
                  <a:cubicBezTo>
                    <a:pt x="48057" y="47430"/>
                    <a:pt x="48174" y="47117"/>
                    <a:pt x="48174" y="46764"/>
                  </a:cubicBezTo>
                  <a:cubicBezTo>
                    <a:pt x="47939" y="41753"/>
                    <a:pt x="47195" y="35255"/>
                    <a:pt x="45394" y="33062"/>
                  </a:cubicBezTo>
                  <a:cubicBezTo>
                    <a:pt x="45316" y="32984"/>
                    <a:pt x="45277" y="32925"/>
                    <a:pt x="45199" y="32847"/>
                  </a:cubicBezTo>
                  <a:cubicBezTo>
                    <a:pt x="45414" y="31868"/>
                    <a:pt x="45179" y="30811"/>
                    <a:pt x="44533" y="30009"/>
                  </a:cubicBezTo>
                  <a:cubicBezTo>
                    <a:pt x="44337" y="29774"/>
                    <a:pt x="44122" y="29539"/>
                    <a:pt x="43946" y="29382"/>
                  </a:cubicBezTo>
                  <a:cubicBezTo>
                    <a:pt x="43809" y="29226"/>
                    <a:pt x="43613" y="29030"/>
                    <a:pt x="43535" y="28932"/>
                  </a:cubicBezTo>
                  <a:cubicBezTo>
                    <a:pt x="43554" y="28834"/>
                    <a:pt x="43652" y="28619"/>
                    <a:pt x="43731" y="28462"/>
                  </a:cubicBezTo>
                  <a:cubicBezTo>
                    <a:pt x="43868" y="28169"/>
                    <a:pt x="44024" y="27836"/>
                    <a:pt x="44122" y="27405"/>
                  </a:cubicBezTo>
                  <a:cubicBezTo>
                    <a:pt x="44318" y="26485"/>
                    <a:pt x="44024" y="25448"/>
                    <a:pt x="43339" y="24606"/>
                  </a:cubicBezTo>
                  <a:cubicBezTo>
                    <a:pt x="42830" y="23960"/>
                    <a:pt x="42165" y="23490"/>
                    <a:pt x="41519" y="23099"/>
                  </a:cubicBezTo>
                  <a:cubicBezTo>
                    <a:pt x="41577" y="22884"/>
                    <a:pt x="41617" y="22668"/>
                    <a:pt x="41695" y="22453"/>
                  </a:cubicBezTo>
                  <a:cubicBezTo>
                    <a:pt x="41949" y="21572"/>
                    <a:pt x="42204" y="20535"/>
                    <a:pt x="41891" y="19458"/>
                  </a:cubicBezTo>
                  <a:cubicBezTo>
                    <a:pt x="41577" y="18362"/>
                    <a:pt x="40736" y="17579"/>
                    <a:pt x="40148" y="17070"/>
                  </a:cubicBezTo>
                  <a:cubicBezTo>
                    <a:pt x="38994" y="16111"/>
                    <a:pt x="37839" y="15524"/>
                    <a:pt x="36664" y="15347"/>
                  </a:cubicBezTo>
                  <a:cubicBezTo>
                    <a:pt x="35725" y="15054"/>
                    <a:pt x="34628" y="14760"/>
                    <a:pt x="33434" y="14760"/>
                  </a:cubicBezTo>
                  <a:cubicBezTo>
                    <a:pt x="33180" y="14760"/>
                    <a:pt x="32965" y="14760"/>
                    <a:pt x="32710" y="14780"/>
                  </a:cubicBezTo>
                  <a:cubicBezTo>
                    <a:pt x="32397" y="14819"/>
                    <a:pt x="32103" y="14878"/>
                    <a:pt x="31790" y="14956"/>
                  </a:cubicBezTo>
                  <a:lnTo>
                    <a:pt x="35588" y="12529"/>
                  </a:lnTo>
                  <a:cubicBezTo>
                    <a:pt x="35783" y="12411"/>
                    <a:pt x="35940" y="12215"/>
                    <a:pt x="36038" y="12020"/>
                  </a:cubicBezTo>
                  <a:cubicBezTo>
                    <a:pt x="36488" y="11746"/>
                    <a:pt x="36958" y="11432"/>
                    <a:pt x="37388" y="11139"/>
                  </a:cubicBezTo>
                  <a:cubicBezTo>
                    <a:pt x="38250" y="10552"/>
                    <a:pt x="39131" y="9945"/>
                    <a:pt x="39013" y="9103"/>
                  </a:cubicBezTo>
                  <a:cubicBezTo>
                    <a:pt x="39405" y="8653"/>
                    <a:pt x="39444" y="8379"/>
                    <a:pt x="39463" y="8183"/>
                  </a:cubicBezTo>
                  <a:cubicBezTo>
                    <a:pt x="39522" y="7831"/>
                    <a:pt x="39424" y="7498"/>
                    <a:pt x="39209" y="7204"/>
                  </a:cubicBezTo>
                  <a:lnTo>
                    <a:pt x="39013" y="7009"/>
                  </a:lnTo>
                  <a:cubicBezTo>
                    <a:pt x="39033" y="6891"/>
                    <a:pt x="39013" y="6754"/>
                    <a:pt x="38974" y="6637"/>
                  </a:cubicBezTo>
                  <a:cubicBezTo>
                    <a:pt x="38915" y="6226"/>
                    <a:pt x="38661" y="5893"/>
                    <a:pt x="38289" y="5678"/>
                  </a:cubicBezTo>
                  <a:cubicBezTo>
                    <a:pt x="38269" y="5443"/>
                    <a:pt x="38152" y="5227"/>
                    <a:pt x="37976" y="4992"/>
                  </a:cubicBezTo>
                  <a:cubicBezTo>
                    <a:pt x="37741" y="4699"/>
                    <a:pt x="37369" y="4542"/>
                    <a:pt x="36977" y="4542"/>
                  </a:cubicBezTo>
                  <a:cubicBezTo>
                    <a:pt x="36782" y="4542"/>
                    <a:pt x="36508" y="4542"/>
                    <a:pt x="35920" y="4875"/>
                  </a:cubicBezTo>
                  <a:cubicBezTo>
                    <a:pt x="35803" y="4777"/>
                    <a:pt x="35685" y="4679"/>
                    <a:pt x="35490" y="4621"/>
                  </a:cubicBezTo>
                  <a:cubicBezTo>
                    <a:pt x="35333" y="4542"/>
                    <a:pt x="35157" y="4503"/>
                    <a:pt x="35000" y="4503"/>
                  </a:cubicBezTo>
                  <a:cubicBezTo>
                    <a:pt x="34472" y="4503"/>
                    <a:pt x="34217" y="4621"/>
                    <a:pt x="32553" y="6343"/>
                  </a:cubicBezTo>
                  <a:cubicBezTo>
                    <a:pt x="32416" y="6363"/>
                    <a:pt x="32299" y="6402"/>
                    <a:pt x="32182" y="6441"/>
                  </a:cubicBezTo>
                  <a:cubicBezTo>
                    <a:pt x="32123" y="6461"/>
                    <a:pt x="28893" y="7909"/>
                    <a:pt x="26055" y="9123"/>
                  </a:cubicBezTo>
                  <a:lnTo>
                    <a:pt x="25918" y="8888"/>
                  </a:lnTo>
                  <a:cubicBezTo>
                    <a:pt x="25546" y="8359"/>
                    <a:pt x="25017" y="7909"/>
                    <a:pt x="24293" y="7576"/>
                  </a:cubicBezTo>
                  <a:cubicBezTo>
                    <a:pt x="24078" y="7478"/>
                    <a:pt x="23862" y="7381"/>
                    <a:pt x="23647" y="7302"/>
                  </a:cubicBezTo>
                  <a:cubicBezTo>
                    <a:pt x="23275" y="7165"/>
                    <a:pt x="22923" y="7028"/>
                    <a:pt x="22805" y="6872"/>
                  </a:cubicBezTo>
                  <a:cubicBezTo>
                    <a:pt x="22688" y="6715"/>
                    <a:pt x="22610" y="6382"/>
                    <a:pt x="22512" y="6030"/>
                  </a:cubicBezTo>
                  <a:lnTo>
                    <a:pt x="22492" y="5932"/>
                  </a:lnTo>
                  <a:cubicBezTo>
                    <a:pt x="22433" y="5678"/>
                    <a:pt x="22375" y="5462"/>
                    <a:pt x="22296" y="5227"/>
                  </a:cubicBezTo>
                  <a:cubicBezTo>
                    <a:pt x="22316" y="5188"/>
                    <a:pt x="22316" y="5169"/>
                    <a:pt x="22336" y="5130"/>
                  </a:cubicBezTo>
                  <a:cubicBezTo>
                    <a:pt x="22492" y="4836"/>
                    <a:pt x="22512" y="4464"/>
                    <a:pt x="22394" y="4170"/>
                  </a:cubicBezTo>
                  <a:lnTo>
                    <a:pt x="22316" y="3994"/>
                  </a:lnTo>
                  <a:cubicBezTo>
                    <a:pt x="21944" y="3015"/>
                    <a:pt x="21611" y="2115"/>
                    <a:pt x="21122" y="1547"/>
                  </a:cubicBezTo>
                  <a:cubicBezTo>
                    <a:pt x="20652" y="1019"/>
                    <a:pt x="20163" y="647"/>
                    <a:pt x="19634" y="392"/>
                  </a:cubicBezTo>
                  <a:cubicBezTo>
                    <a:pt x="19047" y="138"/>
                    <a:pt x="18479" y="79"/>
                    <a:pt x="18029" y="40"/>
                  </a:cubicBezTo>
                  <a:cubicBezTo>
                    <a:pt x="17814" y="1"/>
                    <a:pt x="17618" y="1"/>
                    <a:pt x="174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76200" dir="2460000" algn="bl" rotWithShape="0">
                <a:schemeClr val="accent1">
                  <a:alpha val="22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885;p49"/>
            <p:cNvSpPr/>
            <p:nvPr/>
          </p:nvSpPr>
          <p:spPr>
            <a:xfrm>
              <a:off x="2262490" y="2152579"/>
              <a:ext cx="797013" cy="1121947"/>
            </a:xfrm>
            <a:custGeom>
              <a:avLst/>
              <a:gdLst/>
              <a:ahLst/>
              <a:cxnLst/>
              <a:rect l="l" t="t" r="r" b="b"/>
              <a:pathLst>
                <a:path w="12157" h="15386" extrusionOk="0">
                  <a:moveTo>
                    <a:pt x="9259" y="0"/>
                  </a:moveTo>
                  <a:cubicBezTo>
                    <a:pt x="7595" y="862"/>
                    <a:pt x="6499" y="2565"/>
                    <a:pt x="6088" y="4405"/>
                  </a:cubicBezTo>
                  <a:cubicBezTo>
                    <a:pt x="5892" y="5246"/>
                    <a:pt x="5794" y="6166"/>
                    <a:pt x="5246" y="6812"/>
                  </a:cubicBezTo>
                  <a:cubicBezTo>
                    <a:pt x="4639" y="7517"/>
                    <a:pt x="3641" y="7752"/>
                    <a:pt x="2936" y="8378"/>
                  </a:cubicBezTo>
                  <a:cubicBezTo>
                    <a:pt x="2369" y="8868"/>
                    <a:pt x="2056" y="9592"/>
                    <a:pt x="2056" y="10355"/>
                  </a:cubicBezTo>
                  <a:cubicBezTo>
                    <a:pt x="2056" y="10884"/>
                    <a:pt x="2193" y="11510"/>
                    <a:pt x="1899" y="11941"/>
                  </a:cubicBezTo>
                  <a:cubicBezTo>
                    <a:pt x="1664" y="12313"/>
                    <a:pt x="1175" y="12450"/>
                    <a:pt x="803" y="12724"/>
                  </a:cubicBezTo>
                  <a:cubicBezTo>
                    <a:pt x="59" y="13311"/>
                    <a:pt x="0" y="14388"/>
                    <a:pt x="137" y="15327"/>
                  </a:cubicBezTo>
                  <a:cubicBezTo>
                    <a:pt x="235" y="15327"/>
                    <a:pt x="333" y="15366"/>
                    <a:pt x="431" y="15386"/>
                  </a:cubicBezTo>
                  <a:lnTo>
                    <a:pt x="10982" y="15386"/>
                  </a:lnTo>
                  <a:cubicBezTo>
                    <a:pt x="11197" y="13409"/>
                    <a:pt x="11393" y="11451"/>
                    <a:pt x="11608" y="9474"/>
                  </a:cubicBezTo>
                  <a:cubicBezTo>
                    <a:pt x="11882" y="6969"/>
                    <a:pt x="12156" y="4385"/>
                    <a:pt x="11197" y="2056"/>
                  </a:cubicBezTo>
                  <a:cubicBezTo>
                    <a:pt x="10786" y="1136"/>
                    <a:pt x="10199" y="392"/>
                    <a:pt x="92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886;p49"/>
            <p:cNvSpPr/>
            <p:nvPr/>
          </p:nvSpPr>
          <p:spPr>
            <a:xfrm>
              <a:off x="3091501" y="2158267"/>
              <a:ext cx="625049" cy="1184804"/>
            </a:xfrm>
            <a:custGeom>
              <a:avLst/>
              <a:gdLst/>
              <a:ahLst/>
              <a:cxnLst/>
              <a:rect l="l" t="t" r="r" b="b"/>
              <a:pathLst>
                <a:path w="9534" h="16248" extrusionOk="0">
                  <a:moveTo>
                    <a:pt x="1664" y="1"/>
                  </a:moveTo>
                  <a:cubicBezTo>
                    <a:pt x="1488" y="4013"/>
                    <a:pt x="1234" y="8007"/>
                    <a:pt x="1097" y="12000"/>
                  </a:cubicBezTo>
                  <a:cubicBezTo>
                    <a:pt x="1038" y="13037"/>
                    <a:pt x="1018" y="14075"/>
                    <a:pt x="823" y="15073"/>
                  </a:cubicBezTo>
                  <a:cubicBezTo>
                    <a:pt x="490" y="15210"/>
                    <a:pt x="314" y="15445"/>
                    <a:pt x="0" y="15582"/>
                  </a:cubicBezTo>
                  <a:cubicBezTo>
                    <a:pt x="3074" y="15836"/>
                    <a:pt x="6206" y="15973"/>
                    <a:pt x="9318" y="16247"/>
                  </a:cubicBezTo>
                  <a:cubicBezTo>
                    <a:pt x="9533" y="15562"/>
                    <a:pt x="9416" y="14779"/>
                    <a:pt x="8946" y="14212"/>
                  </a:cubicBezTo>
                  <a:cubicBezTo>
                    <a:pt x="8515" y="13683"/>
                    <a:pt x="7811" y="13253"/>
                    <a:pt x="7713" y="12567"/>
                  </a:cubicBezTo>
                  <a:cubicBezTo>
                    <a:pt x="7576" y="11882"/>
                    <a:pt x="8163" y="11275"/>
                    <a:pt x="8320" y="10610"/>
                  </a:cubicBezTo>
                  <a:cubicBezTo>
                    <a:pt x="8437" y="9984"/>
                    <a:pt x="8202" y="9318"/>
                    <a:pt x="7771" y="8829"/>
                  </a:cubicBezTo>
                  <a:cubicBezTo>
                    <a:pt x="7360" y="8320"/>
                    <a:pt x="6793" y="7928"/>
                    <a:pt x="6206" y="7576"/>
                  </a:cubicBezTo>
                  <a:cubicBezTo>
                    <a:pt x="5990" y="7439"/>
                    <a:pt x="5755" y="7282"/>
                    <a:pt x="5677" y="7067"/>
                  </a:cubicBezTo>
                  <a:cubicBezTo>
                    <a:pt x="5599" y="6891"/>
                    <a:pt x="5618" y="6715"/>
                    <a:pt x="5677" y="6558"/>
                  </a:cubicBezTo>
                  <a:cubicBezTo>
                    <a:pt x="5873" y="5462"/>
                    <a:pt x="6440" y="4327"/>
                    <a:pt x="6108" y="3250"/>
                  </a:cubicBezTo>
                  <a:cubicBezTo>
                    <a:pt x="5912" y="2545"/>
                    <a:pt x="5344" y="1958"/>
                    <a:pt x="4777" y="1469"/>
                  </a:cubicBezTo>
                  <a:cubicBezTo>
                    <a:pt x="3876" y="725"/>
                    <a:pt x="2839" y="118"/>
                    <a:pt x="16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887;p49"/>
            <p:cNvSpPr/>
            <p:nvPr/>
          </p:nvSpPr>
          <p:spPr>
            <a:xfrm>
              <a:off x="2163625" y="3150836"/>
              <a:ext cx="1738979" cy="1219077"/>
            </a:xfrm>
            <a:custGeom>
              <a:avLst/>
              <a:gdLst/>
              <a:ahLst/>
              <a:cxnLst/>
              <a:rect l="l" t="t" r="r" b="b"/>
              <a:pathLst>
                <a:path w="26525" h="16718" extrusionOk="0">
                  <a:moveTo>
                    <a:pt x="10943" y="1"/>
                  </a:moveTo>
                  <a:cubicBezTo>
                    <a:pt x="10884" y="1"/>
                    <a:pt x="10571" y="1"/>
                    <a:pt x="9769" y="275"/>
                  </a:cubicBezTo>
                  <a:cubicBezTo>
                    <a:pt x="9749" y="294"/>
                    <a:pt x="9690" y="294"/>
                    <a:pt x="9671" y="314"/>
                  </a:cubicBezTo>
                  <a:cubicBezTo>
                    <a:pt x="8986" y="569"/>
                    <a:pt x="7987" y="980"/>
                    <a:pt x="6519" y="1704"/>
                  </a:cubicBezTo>
                  <a:cubicBezTo>
                    <a:pt x="6363" y="1782"/>
                    <a:pt x="6226" y="1880"/>
                    <a:pt x="6049" y="1958"/>
                  </a:cubicBezTo>
                  <a:cubicBezTo>
                    <a:pt x="5854" y="2056"/>
                    <a:pt x="5658" y="2193"/>
                    <a:pt x="5482" y="2350"/>
                  </a:cubicBezTo>
                  <a:cubicBezTo>
                    <a:pt x="5169" y="2624"/>
                    <a:pt x="4875" y="2957"/>
                    <a:pt x="4581" y="3348"/>
                  </a:cubicBezTo>
                  <a:cubicBezTo>
                    <a:pt x="4033" y="4092"/>
                    <a:pt x="3544" y="5012"/>
                    <a:pt x="3094" y="6069"/>
                  </a:cubicBezTo>
                  <a:cubicBezTo>
                    <a:pt x="2800" y="6715"/>
                    <a:pt x="2526" y="7439"/>
                    <a:pt x="2291" y="8144"/>
                  </a:cubicBezTo>
                  <a:cubicBezTo>
                    <a:pt x="2232" y="8242"/>
                    <a:pt x="2213" y="8320"/>
                    <a:pt x="2193" y="8418"/>
                  </a:cubicBezTo>
                  <a:cubicBezTo>
                    <a:pt x="1175" y="11374"/>
                    <a:pt x="432" y="14662"/>
                    <a:pt x="1" y="16717"/>
                  </a:cubicBezTo>
                  <a:lnTo>
                    <a:pt x="26525" y="16717"/>
                  </a:lnTo>
                  <a:cubicBezTo>
                    <a:pt x="26309" y="13057"/>
                    <a:pt x="25702" y="5717"/>
                    <a:pt x="23960" y="3661"/>
                  </a:cubicBezTo>
                  <a:cubicBezTo>
                    <a:pt x="23588" y="3250"/>
                    <a:pt x="23197" y="2878"/>
                    <a:pt x="22786" y="2565"/>
                  </a:cubicBezTo>
                  <a:cubicBezTo>
                    <a:pt x="21220" y="1312"/>
                    <a:pt x="19262" y="706"/>
                    <a:pt x="18166" y="412"/>
                  </a:cubicBezTo>
                  <a:cubicBezTo>
                    <a:pt x="18107" y="412"/>
                    <a:pt x="18068" y="392"/>
                    <a:pt x="18029" y="392"/>
                  </a:cubicBezTo>
                  <a:cubicBezTo>
                    <a:pt x="17540" y="275"/>
                    <a:pt x="17246" y="216"/>
                    <a:pt x="17246" y="216"/>
                  </a:cubicBezTo>
                  <a:lnTo>
                    <a:pt x="15073" y="138"/>
                  </a:lnTo>
                  <a:lnTo>
                    <a:pt x="12627" y="40"/>
                  </a:lnTo>
                  <a:lnTo>
                    <a:pt x="1094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888;p49"/>
            <p:cNvSpPr/>
            <p:nvPr/>
          </p:nvSpPr>
          <p:spPr>
            <a:xfrm>
              <a:off x="3568911" y="3738394"/>
              <a:ext cx="33436" cy="630977"/>
            </a:xfrm>
            <a:custGeom>
              <a:avLst/>
              <a:gdLst/>
              <a:ahLst/>
              <a:cxnLst/>
              <a:rect l="l" t="t" r="r" b="b"/>
              <a:pathLst>
                <a:path w="510" h="8653" extrusionOk="0">
                  <a:moveTo>
                    <a:pt x="59" y="1"/>
                  </a:moveTo>
                  <a:cubicBezTo>
                    <a:pt x="20" y="1"/>
                    <a:pt x="0" y="40"/>
                    <a:pt x="0" y="59"/>
                  </a:cubicBezTo>
                  <a:cubicBezTo>
                    <a:pt x="78" y="2898"/>
                    <a:pt x="235" y="5775"/>
                    <a:pt x="431" y="8652"/>
                  </a:cubicBezTo>
                  <a:lnTo>
                    <a:pt x="509" y="8652"/>
                  </a:lnTo>
                  <a:cubicBezTo>
                    <a:pt x="294" y="5775"/>
                    <a:pt x="157" y="2917"/>
                    <a:pt x="78" y="59"/>
                  </a:cubicBezTo>
                  <a:cubicBezTo>
                    <a:pt x="78" y="1"/>
                    <a:pt x="59" y="1"/>
                    <a:pt x="59" y="1"/>
                  </a:cubicBezTo>
                  <a:close/>
                </a:path>
              </a:pathLst>
            </a:custGeom>
            <a:solidFill>
              <a:srgbClr val="FED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889;p49"/>
            <p:cNvSpPr/>
            <p:nvPr/>
          </p:nvSpPr>
          <p:spPr>
            <a:xfrm>
              <a:off x="2797594" y="3171724"/>
              <a:ext cx="557063" cy="149924"/>
            </a:xfrm>
            <a:custGeom>
              <a:avLst/>
              <a:gdLst/>
              <a:ahLst/>
              <a:cxnLst/>
              <a:rect l="l" t="t" r="r" b="b"/>
              <a:pathLst>
                <a:path w="8497" h="2056" extrusionOk="0">
                  <a:moveTo>
                    <a:pt x="99" y="0"/>
                  </a:moveTo>
                  <a:cubicBezTo>
                    <a:pt x="79" y="0"/>
                    <a:pt x="20" y="0"/>
                    <a:pt x="1" y="20"/>
                  </a:cubicBezTo>
                  <a:cubicBezTo>
                    <a:pt x="1058" y="1292"/>
                    <a:pt x="2663" y="2056"/>
                    <a:pt x="4307" y="2056"/>
                  </a:cubicBezTo>
                  <a:lnTo>
                    <a:pt x="4386" y="2056"/>
                  </a:lnTo>
                  <a:cubicBezTo>
                    <a:pt x="5951" y="2017"/>
                    <a:pt x="7459" y="1312"/>
                    <a:pt x="8496" y="138"/>
                  </a:cubicBezTo>
                  <a:cubicBezTo>
                    <a:pt x="8477" y="138"/>
                    <a:pt x="8418" y="118"/>
                    <a:pt x="8398" y="118"/>
                  </a:cubicBezTo>
                  <a:cubicBezTo>
                    <a:pt x="7400" y="1253"/>
                    <a:pt x="5932" y="1938"/>
                    <a:pt x="4405" y="1958"/>
                  </a:cubicBezTo>
                  <a:cubicBezTo>
                    <a:pt x="4364" y="1959"/>
                    <a:pt x="4323" y="1959"/>
                    <a:pt x="4281" y="1959"/>
                  </a:cubicBezTo>
                  <a:cubicBezTo>
                    <a:pt x="2681" y="1959"/>
                    <a:pt x="1129" y="1222"/>
                    <a:pt x="99" y="0"/>
                  </a:cubicBezTo>
                  <a:close/>
                </a:path>
              </a:pathLst>
            </a:custGeom>
            <a:solidFill>
              <a:srgbClr val="FED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890;p49"/>
            <p:cNvSpPr/>
            <p:nvPr/>
          </p:nvSpPr>
          <p:spPr>
            <a:xfrm>
              <a:off x="2879741" y="2916209"/>
              <a:ext cx="417158" cy="357162"/>
            </a:xfrm>
            <a:custGeom>
              <a:avLst/>
              <a:gdLst/>
              <a:ahLst/>
              <a:cxnLst/>
              <a:rect l="l" t="t" r="r" b="b"/>
              <a:pathLst>
                <a:path w="6363" h="4898" extrusionOk="0">
                  <a:moveTo>
                    <a:pt x="6245" y="1"/>
                  </a:moveTo>
                  <a:lnTo>
                    <a:pt x="4033" y="177"/>
                  </a:lnTo>
                  <a:lnTo>
                    <a:pt x="196" y="470"/>
                  </a:lnTo>
                  <a:lnTo>
                    <a:pt x="1" y="3700"/>
                  </a:lnTo>
                  <a:cubicBezTo>
                    <a:pt x="1" y="3700"/>
                    <a:pt x="412" y="4327"/>
                    <a:pt x="2643" y="4816"/>
                  </a:cubicBezTo>
                  <a:cubicBezTo>
                    <a:pt x="2896" y="4872"/>
                    <a:pt x="3139" y="4897"/>
                    <a:pt x="3373" y="4897"/>
                  </a:cubicBezTo>
                  <a:cubicBezTo>
                    <a:pt x="5167" y="4897"/>
                    <a:pt x="6362" y="3426"/>
                    <a:pt x="6362" y="3426"/>
                  </a:cubicBezTo>
                  <a:cubicBezTo>
                    <a:pt x="6362" y="3426"/>
                    <a:pt x="6069" y="2428"/>
                    <a:pt x="6049" y="1782"/>
                  </a:cubicBezTo>
                  <a:cubicBezTo>
                    <a:pt x="6010" y="1156"/>
                    <a:pt x="6245" y="1"/>
                    <a:pt x="6245" y="1"/>
                  </a:cubicBezTo>
                  <a:close/>
                </a:path>
              </a:pathLst>
            </a:custGeom>
            <a:solidFill>
              <a:srgbClr val="FFA3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891;p49"/>
            <p:cNvSpPr/>
            <p:nvPr/>
          </p:nvSpPr>
          <p:spPr>
            <a:xfrm>
              <a:off x="2884855" y="2930501"/>
              <a:ext cx="322227" cy="198269"/>
            </a:xfrm>
            <a:custGeom>
              <a:avLst/>
              <a:gdLst/>
              <a:ahLst/>
              <a:cxnLst/>
              <a:rect l="l" t="t" r="r" b="b"/>
              <a:pathLst>
                <a:path w="4915" h="2719" extrusionOk="0">
                  <a:moveTo>
                    <a:pt x="3955" y="0"/>
                  </a:moveTo>
                  <a:lnTo>
                    <a:pt x="118" y="274"/>
                  </a:lnTo>
                  <a:lnTo>
                    <a:pt x="1" y="2428"/>
                  </a:lnTo>
                  <a:cubicBezTo>
                    <a:pt x="40" y="2447"/>
                    <a:pt x="118" y="2467"/>
                    <a:pt x="157" y="2526"/>
                  </a:cubicBezTo>
                  <a:cubicBezTo>
                    <a:pt x="489" y="2670"/>
                    <a:pt x="842" y="2718"/>
                    <a:pt x="1200" y="2718"/>
                  </a:cubicBezTo>
                  <a:cubicBezTo>
                    <a:pt x="1328" y="2718"/>
                    <a:pt x="1457" y="2712"/>
                    <a:pt x="1586" y="2702"/>
                  </a:cubicBezTo>
                  <a:cubicBezTo>
                    <a:pt x="2839" y="2565"/>
                    <a:pt x="3955" y="1860"/>
                    <a:pt x="4914" y="1057"/>
                  </a:cubicBezTo>
                  <a:lnTo>
                    <a:pt x="4405" y="1057"/>
                  </a:lnTo>
                  <a:cubicBezTo>
                    <a:pt x="4346" y="666"/>
                    <a:pt x="4209" y="314"/>
                    <a:pt x="3955" y="0"/>
                  </a:cubicBezTo>
                  <a:close/>
                </a:path>
              </a:pathLst>
            </a:custGeom>
            <a:solidFill>
              <a:srgbClr val="2D10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892;p49"/>
            <p:cNvSpPr/>
            <p:nvPr/>
          </p:nvSpPr>
          <p:spPr>
            <a:xfrm>
              <a:off x="2664179" y="2136828"/>
              <a:ext cx="850838" cy="920469"/>
            </a:xfrm>
            <a:custGeom>
              <a:avLst/>
              <a:gdLst/>
              <a:ahLst/>
              <a:cxnLst/>
              <a:rect l="l" t="t" r="r" b="b"/>
              <a:pathLst>
                <a:path w="12978" h="12623" extrusionOk="0">
                  <a:moveTo>
                    <a:pt x="5363" y="1"/>
                  </a:moveTo>
                  <a:cubicBezTo>
                    <a:pt x="4992" y="1"/>
                    <a:pt x="4659" y="40"/>
                    <a:pt x="4306" y="118"/>
                  </a:cubicBezTo>
                  <a:cubicBezTo>
                    <a:pt x="3308" y="334"/>
                    <a:pt x="2408" y="901"/>
                    <a:pt x="1742" y="1782"/>
                  </a:cubicBezTo>
                  <a:cubicBezTo>
                    <a:pt x="1449" y="2174"/>
                    <a:pt x="1214" y="2624"/>
                    <a:pt x="1037" y="3074"/>
                  </a:cubicBezTo>
                  <a:cubicBezTo>
                    <a:pt x="861" y="3466"/>
                    <a:pt x="763" y="3896"/>
                    <a:pt x="666" y="4307"/>
                  </a:cubicBezTo>
                  <a:cubicBezTo>
                    <a:pt x="470" y="5227"/>
                    <a:pt x="392" y="6206"/>
                    <a:pt x="352" y="7126"/>
                  </a:cubicBezTo>
                  <a:cubicBezTo>
                    <a:pt x="274" y="8261"/>
                    <a:pt x="0" y="10062"/>
                    <a:pt x="1077" y="11432"/>
                  </a:cubicBezTo>
                  <a:cubicBezTo>
                    <a:pt x="1546" y="11981"/>
                    <a:pt x="2408" y="12313"/>
                    <a:pt x="3406" y="12470"/>
                  </a:cubicBezTo>
                  <a:cubicBezTo>
                    <a:pt x="4045" y="12581"/>
                    <a:pt x="4736" y="12622"/>
                    <a:pt x="5411" y="12622"/>
                  </a:cubicBezTo>
                  <a:cubicBezTo>
                    <a:pt x="6164" y="12622"/>
                    <a:pt x="6898" y="12571"/>
                    <a:pt x="7517" y="12509"/>
                  </a:cubicBezTo>
                  <a:cubicBezTo>
                    <a:pt x="8515" y="12411"/>
                    <a:pt x="9200" y="12274"/>
                    <a:pt x="9200" y="12274"/>
                  </a:cubicBezTo>
                  <a:cubicBezTo>
                    <a:pt x="9200" y="12274"/>
                    <a:pt x="9337" y="11491"/>
                    <a:pt x="9533" y="10806"/>
                  </a:cubicBezTo>
                  <a:lnTo>
                    <a:pt x="9592" y="10591"/>
                  </a:lnTo>
                  <a:cubicBezTo>
                    <a:pt x="9592" y="10708"/>
                    <a:pt x="10335" y="10767"/>
                    <a:pt x="10766" y="10787"/>
                  </a:cubicBezTo>
                  <a:lnTo>
                    <a:pt x="11060" y="10787"/>
                  </a:lnTo>
                  <a:cubicBezTo>
                    <a:pt x="11490" y="10708"/>
                    <a:pt x="11901" y="10512"/>
                    <a:pt x="12215" y="10199"/>
                  </a:cubicBezTo>
                  <a:cubicBezTo>
                    <a:pt x="12861" y="9592"/>
                    <a:pt x="12978" y="8516"/>
                    <a:pt x="12410" y="7831"/>
                  </a:cubicBezTo>
                  <a:cubicBezTo>
                    <a:pt x="12332" y="7733"/>
                    <a:pt x="12273" y="7655"/>
                    <a:pt x="12195" y="7576"/>
                  </a:cubicBezTo>
                  <a:lnTo>
                    <a:pt x="12117" y="7498"/>
                  </a:lnTo>
                  <a:cubicBezTo>
                    <a:pt x="11882" y="7322"/>
                    <a:pt x="11608" y="7224"/>
                    <a:pt x="11314" y="7224"/>
                  </a:cubicBezTo>
                  <a:cubicBezTo>
                    <a:pt x="11138" y="7224"/>
                    <a:pt x="10766" y="7263"/>
                    <a:pt x="10609" y="7420"/>
                  </a:cubicBezTo>
                  <a:lnTo>
                    <a:pt x="10570" y="7439"/>
                  </a:lnTo>
                  <a:cubicBezTo>
                    <a:pt x="10551" y="7459"/>
                    <a:pt x="10531" y="7518"/>
                    <a:pt x="10531" y="7537"/>
                  </a:cubicBezTo>
                  <a:cubicBezTo>
                    <a:pt x="10531" y="7498"/>
                    <a:pt x="10551" y="7478"/>
                    <a:pt x="10551" y="7459"/>
                  </a:cubicBezTo>
                  <a:cubicBezTo>
                    <a:pt x="10766" y="6617"/>
                    <a:pt x="10923" y="5815"/>
                    <a:pt x="10942" y="5227"/>
                  </a:cubicBezTo>
                  <a:cubicBezTo>
                    <a:pt x="11021" y="3466"/>
                    <a:pt x="10042" y="1489"/>
                    <a:pt x="8104" y="569"/>
                  </a:cubicBezTo>
                  <a:cubicBezTo>
                    <a:pt x="7810" y="412"/>
                    <a:pt x="7497" y="314"/>
                    <a:pt x="7145" y="216"/>
                  </a:cubicBezTo>
                  <a:cubicBezTo>
                    <a:pt x="6812" y="118"/>
                    <a:pt x="6440" y="40"/>
                    <a:pt x="6107" y="21"/>
                  </a:cubicBezTo>
                  <a:cubicBezTo>
                    <a:pt x="5970" y="21"/>
                    <a:pt x="5872" y="1"/>
                    <a:pt x="5775" y="1"/>
                  </a:cubicBezTo>
                  <a:close/>
                </a:path>
              </a:pathLst>
            </a:custGeom>
            <a:solidFill>
              <a:srgbClr val="FFA3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893;p49"/>
            <p:cNvSpPr/>
            <p:nvPr/>
          </p:nvSpPr>
          <p:spPr>
            <a:xfrm>
              <a:off x="2815557" y="2618253"/>
              <a:ext cx="43729" cy="116745"/>
            </a:xfrm>
            <a:custGeom>
              <a:avLst/>
              <a:gdLst/>
              <a:ahLst/>
              <a:cxnLst/>
              <a:rect l="l" t="t" r="r" b="b"/>
              <a:pathLst>
                <a:path w="667" h="1601" extrusionOk="0">
                  <a:moveTo>
                    <a:pt x="598" y="0"/>
                  </a:moveTo>
                  <a:cubicBezTo>
                    <a:pt x="588" y="0"/>
                    <a:pt x="578" y="5"/>
                    <a:pt x="569" y="15"/>
                  </a:cubicBezTo>
                  <a:cubicBezTo>
                    <a:pt x="314" y="230"/>
                    <a:pt x="177" y="407"/>
                    <a:pt x="99" y="642"/>
                  </a:cubicBezTo>
                  <a:cubicBezTo>
                    <a:pt x="1" y="896"/>
                    <a:pt x="40" y="1190"/>
                    <a:pt x="216" y="1405"/>
                  </a:cubicBezTo>
                  <a:cubicBezTo>
                    <a:pt x="294" y="1464"/>
                    <a:pt x="392" y="1542"/>
                    <a:pt x="490" y="1601"/>
                  </a:cubicBezTo>
                  <a:lnTo>
                    <a:pt x="510" y="1601"/>
                  </a:lnTo>
                  <a:cubicBezTo>
                    <a:pt x="529" y="1601"/>
                    <a:pt x="529" y="1601"/>
                    <a:pt x="569" y="1562"/>
                  </a:cubicBezTo>
                  <a:cubicBezTo>
                    <a:pt x="569" y="1542"/>
                    <a:pt x="569" y="1522"/>
                    <a:pt x="529" y="1503"/>
                  </a:cubicBezTo>
                  <a:cubicBezTo>
                    <a:pt x="431" y="1444"/>
                    <a:pt x="353" y="1405"/>
                    <a:pt x="294" y="1327"/>
                  </a:cubicBezTo>
                  <a:cubicBezTo>
                    <a:pt x="138" y="1170"/>
                    <a:pt x="118" y="916"/>
                    <a:pt x="197" y="661"/>
                  </a:cubicBezTo>
                  <a:cubicBezTo>
                    <a:pt x="255" y="465"/>
                    <a:pt x="412" y="289"/>
                    <a:pt x="627" y="93"/>
                  </a:cubicBezTo>
                  <a:cubicBezTo>
                    <a:pt x="666" y="74"/>
                    <a:pt x="666" y="54"/>
                    <a:pt x="627" y="15"/>
                  </a:cubicBezTo>
                  <a:cubicBezTo>
                    <a:pt x="617" y="5"/>
                    <a:pt x="608" y="0"/>
                    <a:pt x="598" y="0"/>
                  </a:cubicBezTo>
                  <a:close/>
                </a:path>
              </a:pathLst>
            </a:custGeom>
            <a:solidFill>
              <a:srgbClr val="2D10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894;p49"/>
            <p:cNvSpPr/>
            <p:nvPr/>
          </p:nvSpPr>
          <p:spPr>
            <a:xfrm>
              <a:off x="2818114" y="2761324"/>
              <a:ext cx="83523" cy="26470"/>
            </a:xfrm>
            <a:custGeom>
              <a:avLst/>
              <a:gdLst/>
              <a:ahLst/>
              <a:cxnLst/>
              <a:rect l="l" t="t" r="r" b="b"/>
              <a:pathLst>
                <a:path w="1274" h="363" extrusionOk="0">
                  <a:moveTo>
                    <a:pt x="70" y="1"/>
                  </a:moveTo>
                  <a:cubicBezTo>
                    <a:pt x="60" y="1"/>
                    <a:pt x="50" y="11"/>
                    <a:pt x="40" y="30"/>
                  </a:cubicBezTo>
                  <a:cubicBezTo>
                    <a:pt x="1" y="50"/>
                    <a:pt x="1" y="69"/>
                    <a:pt x="40" y="89"/>
                  </a:cubicBezTo>
                  <a:cubicBezTo>
                    <a:pt x="177" y="245"/>
                    <a:pt x="392" y="343"/>
                    <a:pt x="627" y="343"/>
                  </a:cubicBezTo>
                  <a:cubicBezTo>
                    <a:pt x="667" y="343"/>
                    <a:pt x="686" y="343"/>
                    <a:pt x="745" y="363"/>
                  </a:cubicBezTo>
                  <a:cubicBezTo>
                    <a:pt x="921" y="304"/>
                    <a:pt x="1078" y="245"/>
                    <a:pt x="1234" y="148"/>
                  </a:cubicBezTo>
                  <a:cubicBezTo>
                    <a:pt x="1254" y="108"/>
                    <a:pt x="1273" y="89"/>
                    <a:pt x="1254" y="69"/>
                  </a:cubicBezTo>
                  <a:cubicBezTo>
                    <a:pt x="1240" y="55"/>
                    <a:pt x="1226" y="42"/>
                    <a:pt x="1205" y="42"/>
                  </a:cubicBezTo>
                  <a:cubicBezTo>
                    <a:pt x="1197" y="42"/>
                    <a:pt x="1187" y="44"/>
                    <a:pt x="1175" y="50"/>
                  </a:cubicBezTo>
                  <a:cubicBezTo>
                    <a:pt x="1038" y="128"/>
                    <a:pt x="882" y="226"/>
                    <a:pt x="725" y="245"/>
                  </a:cubicBezTo>
                  <a:cubicBezTo>
                    <a:pt x="702" y="247"/>
                    <a:pt x="678" y="248"/>
                    <a:pt x="654" y="248"/>
                  </a:cubicBezTo>
                  <a:cubicBezTo>
                    <a:pt x="444" y="248"/>
                    <a:pt x="240" y="171"/>
                    <a:pt x="99" y="30"/>
                  </a:cubicBezTo>
                  <a:cubicBezTo>
                    <a:pt x="89" y="11"/>
                    <a:pt x="79" y="1"/>
                    <a:pt x="70" y="1"/>
                  </a:cubicBezTo>
                  <a:close/>
                </a:path>
              </a:pathLst>
            </a:custGeom>
            <a:solidFill>
              <a:srgbClr val="2D10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895;p49"/>
            <p:cNvSpPr/>
            <p:nvPr/>
          </p:nvSpPr>
          <p:spPr>
            <a:xfrm>
              <a:off x="2738589" y="2473213"/>
              <a:ext cx="92440" cy="44846"/>
            </a:xfrm>
            <a:custGeom>
              <a:avLst/>
              <a:gdLst/>
              <a:ahLst/>
              <a:cxnLst/>
              <a:rect l="l" t="t" r="r" b="b"/>
              <a:pathLst>
                <a:path w="1410" h="615" extrusionOk="0">
                  <a:moveTo>
                    <a:pt x="635" y="1"/>
                  </a:moveTo>
                  <a:cubicBezTo>
                    <a:pt x="376" y="1"/>
                    <a:pt x="142" y="78"/>
                    <a:pt x="20" y="321"/>
                  </a:cubicBezTo>
                  <a:cubicBezTo>
                    <a:pt x="0" y="360"/>
                    <a:pt x="0" y="379"/>
                    <a:pt x="0" y="399"/>
                  </a:cubicBezTo>
                  <a:cubicBezTo>
                    <a:pt x="0" y="458"/>
                    <a:pt x="40" y="477"/>
                    <a:pt x="98" y="497"/>
                  </a:cubicBezTo>
                  <a:cubicBezTo>
                    <a:pt x="196" y="556"/>
                    <a:pt x="314" y="575"/>
                    <a:pt x="431" y="575"/>
                  </a:cubicBezTo>
                  <a:cubicBezTo>
                    <a:pt x="627" y="595"/>
                    <a:pt x="862" y="614"/>
                    <a:pt x="1038" y="614"/>
                  </a:cubicBezTo>
                  <a:cubicBezTo>
                    <a:pt x="1175" y="614"/>
                    <a:pt x="1351" y="575"/>
                    <a:pt x="1390" y="458"/>
                  </a:cubicBezTo>
                  <a:cubicBezTo>
                    <a:pt x="1410" y="379"/>
                    <a:pt x="1390" y="282"/>
                    <a:pt x="1331" y="203"/>
                  </a:cubicBezTo>
                  <a:cubicBezTo>
                    <a:pt x="1292" y="125"/>
                    <a:pt x="1194" y="105"/>
                    <a:pt x="1116" y="66"/>
                  </a:cubicBezTo>
                  <a:cubicBezTo>
                    <a:pt x="960" y="29"/>
                    <a:pt x="793" y="1"/>
                    <a:pt x="635" y="1"/>
                  </a:cubicBezTo>
                  <a:close/>
                </a:path>
              </a:pathLst>
            </a:custGeom>
            <a:solidFill>
              <a:srgbClr val="2D10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896;p49"/>
            <p:cNvSpPr/>
            <p:nvPr/>
          </p:nvSpPr>
          <p:spPr>
            <a:xfrm>
              <a:off x="2995258" y="2526300"/>
              <a:ext cx="91194" cy="48492"/>
            </a:xfrm>
            <a:custGeom>
              <a:avLst/>
              <a:gdLst/>
              <a:ahLst/>
              <a:cxnLst/>
              <a:rect l="l" t="t" r="r" b="b"/>
              <a:pathLst>
                <a:path w="1391" h="665" extrusionOk="0">
                  <a:moveTo>
                    <a:pt x="622" y="1"/>
                  </a:moveTo>
                  <a:cubicBezTo>
                    <a:pt x="544" y="1"/>
                    <a:pt x="467" y="8"/>
                    <a:pt x="392" y="23"/>
                  </a:cubicBezTo>
                  <a:cubicBezTo>
                    <a:pt x="313" y="23"/>
                    <a:pt x="216" y="43"/>
                    <a:pt x="137" y="82"/>
                  </a:cubicBezTo>
                  <a:cubicBezTo>
                    <a:pt x="79" y="141"/>
                    <a:pt x="0" y="219"/>
                    <a:pt x="20" y="317"/>
                  </a:cubicBezTo>
                  <a:cubicBezTo>
                    <a:pt x="39" y="454"/>
                    <a:pt x="196" y="513"/>
                    <a:pt x="313" y="552"/>
                  </a:cubicBezTo>
                  <a:cubicBezTo>
                    <a:pt x="509" y="611"/>
                    <a:pt x="725" y="630"/>
                    <a:pt x="920" y="650"/>
                  </a:cubicBezTo>
                  <a:cubicBezTo>
                    <a:pt x="989" y="660"/>
                    <a:pt x="1048" y="664"/>
                    <a:pt x="1104" y="664"/>
                  </a:cubicBezTo>
                  <a:cubicBezTo>
                    <a:pt x="1160" y="664"/>
                    <a:pt x="1214" y="660"/>
                    <a:pt x="1273" y="650"/>
                  </a:cubicBezTo>
                  <a:cubicBezTo>
                    <a:pt x="1292" y="650"/>
                    <a:pt x="1351" y="630"/>
                    <a:pt x="1371" y="571"/>
                  </a:cubicBezTo>
                  <a:cubicBezTo>
                    <a:pt x="1390" y="532"/>
                    <a:pt x="1371" y="513"/>
                    <a:pt x="1371" y="474"/>
                  </a:cubicBezTo>
                  <a:cubicBezTo>
                    <a:pt x="1275" y="141"/>
                    <a:pt x="950" y="1"/>
                    <a:pt x="622" y="1"/>
                  </a:cubicBezTo>
                  <a:close/>
                </a:path>
              </a:pathLst>
            </a:custGeom>
            <a:solidFill>
              <a:srgbClr val="2D10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897;p49"/>
            <p:cNvSpPr/>
            <p:nvPr/>
          </p:nvSpPr>
          <p:spPr>
            <a:xfrm>
              <a:off x="2983720" y="2602065"/>
              <a:ext cx="65494" cy="70222"/>
            </a:xfrm>
            <a:custGeom>
              <a:avLst/>
              <a:gdLst/>
              <a:ahLst/>
              <a:cxnLst/>
              <a:rect l="l" t="t" r="r" b="b"/>
              <a:pathLst>
                <a:path w="999" h="963" extrusionOk="0">
                  <a:moveTo>
                    <a:pt x="533" y="1"/>
                  </a:moveTo>
                  <a:cubicBezTo>
                    <a:pt x="292" y="1"/>
                    <a:pt x="76" y="189"/>
                    <a:pt x="20" y="413"/>
                  </a:cubicBezTo>
                  <a:cubicBezTo>
                    <a:pt x="0" y="687"/>
                    <a:pt x="176" y="942"/>
                    <a:pt x="450" y="961"/>
                  </a:cubicBezTo>
                  <a:cubicBezTo>
                    <a:pt x="463" y="962"/>
                    <a:pt x="476" y="963"/>
                    <a:pt x="489" y="963"/>
                  </a:cubicBezTo>
                  <a:cubicBezTo>
                    <a:pt x="730" y="963"/>
                    <a:pt x="960" y="792"/>
                    <a:pt x="979" y="550"/>
                  </a:cubicBezTo>
                  <a:cubicBezTo>
                    <a:pt x="998" y="276"/>
                    <a:pt x="842" y="22"/>
                    <a:pt x="568" y="2"/>
                  </a:cubicBezTo>
                  <a:cubicBezTo>
                    <a:pt x="556" y="1"/>
                    <a:pt x="544" y="1"/>
                    <a:pt x="533" y="1"/>
                  </a:cubicBezTo>
                  <a:close/>
                </a:path>
              </a:pathLst>
            </a:custGeom>
            <a:solidFill>
              <a:srgbClr val="2D10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898;p49"/>
            <p:cNvSpPr/>
            <p:nvPr/>
          </p:nvSpPr>
          <p:spPr>
            <a:xfrm>
              <a:off x="2745014" y="2553280"/>
              <a:ext cx="65494" cy="70514"/>
            </a:xfrm>
            <a:custGeom>
              <a:avLst/>
              <a:gdLst/>
              <a:ahLst/>
              <a:cxnLst/>
              <a:rect l="l" t="t" r="r" b="b"/>
              <a:pathLst>
                <a:path w="999" h="967" extrusionOk="0">
                  <a:moveTo>
                    <a:pt x="498" y="1"/>
                  </a:moveTo>
                  <a:cubicBezTo>
                    <a:pt x="258" y="1"/>
                    <a:pt x="73" y="184"/>
                    <a:pt x="20" y="417"/>
                  </a:cubicBezTo>
                  <a:cubicBezTo>
                    <a:pt x="0" y="691"/>
                    <a:pt x="176" y="945"/>
                    <a:pt x="431" y="965"/>
                  </a:cubicBezTo>
                  <a:cubicBezTo>
                    <a:pt x="445" y="966"/>
                    <a:pt x="459" y="966"/>
                    <a:pt x="472" y="966"/>
                  </a:cubicBezTo>
                  <a:cubicBezTo>
                    <a:pt x="730" y="966"/>
                    <a:pt x="960" y="795"/>
                    <a:pt x="979" y="554"/>
                  </a:cubicBezTo>
                  <a:cubicBezTo>
                    <a:pt x="999" y="280"/>
                    <a:pt x="822" y="45"/>
                    <a:pt x="568" y="6"/>
                  </a:cubicBezTo>
                  <a:cubicBezTo>
                    <a:pt x="544" y="2"/>
                    <a:pt x="521" y="1"/>
                    <a:pt x="498" y="1"/>
                  </a:cubicBezTo>
                  <a:close/>
                </a:path>
              </a:pathLst>
            </a:custGeom>
            <a:solidFill>
              <a:srgbClr val="2D10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899;p49"/>
            <p:cNvSpPr/>
            <p:nvPr/>
          </p:nvSpPr>
          <p:spPr>
            <a:xfrm>
              <a:off x="3305817" y="2722822"/>
              <a:ext cx="169473" cy="137819"/>
            </a:xfrm>
            <a:custGeom>
              <a:avLst/>
              <a:gdLst/>
              <a:ahLst/>
              <a:cxnLst/>
              <a:rect l="l" t="t" r="r" b="b"/>
              <a:pathLst>
                <a:path w="2585" h="1890" extrusionOk="0">
                  <a:moveTo>
                    <a:pt x="2" y="1864"/>
                  </a:moveTo>
                  <a:cubicBezTo>
                    <a:pt x="1" y="1865"/>
                    <a:pt x="0" y="1867"/>
                    <a:pt x="0" y="1870"/>
                  </a:cubicBezTo>
                  <a:cubicBezTo>
                    <a:pt x="1" y="1868"/>
                    <a:pt x="2" y="1866"/>
                    <a:pt x="2" y="1864"/>
                  </a:cubicBezTo>
                  <a:close/>
                  <a:moveTo>
                    <a:pt x="1879" y="1"/>
                  </a:moveTo>
                  <a:cubicBezTo>
                    <a:pt x="1730" y="1"/>
                    <a:pt x="1577" y="29"/>
                    <a:pt x="1429" y="88"/>
                  </a:cubicBezTo>
                  <a:cubicBezTo>
                    <a:pt x="979" y="225"/>
                    <a:pt x="685" y="578"/>
                    <a:pt x="529" y="813"/>
                  </a:cubicBezTo>
                  <a:cubicBezTo>
                    <a:pt x="276" y="1163"/>
                    <a:pt x="120" y="1532"/>
                    <a:pt x="2" y="1864"/>
                  </a:cubicBezTo>
                  <a:lnTo>
                    <a:pt x="2" y="1864"/>
                  </a:lnTo>
                  <a:cubicBezTo>
                    <a:pt x="4" y="1862"/>
                    <a:pt x="6" y="1862"/>
                    <a:pt x="9" y="1862"/>
                  </a:cubicBezTo>
                  <a:cubicBezTo>
                    <a:pt x="22" y="1862"/>
                    <a:pt x="45" y="1875"/>
                    <a:pt x="59" y="1889"/>
                  </a:cubicBezTo>
                  <a:cubicBezTo>
                    <a:pt x="79" y="1889"/>
                    <a:pt x="98" y="1889"/>
                    <a:pt x="98" y="1870"/>
                  </a:cubicBezTo>
                  <a:cubicBezTo>
                    <a:pt x="235" y="1556"/>
                    <a:pt x="372" y="1165"/>
                    <a:pt x="588" y="852"/>
                  </a:cubicBezTo>
                  <a:cubicBezTo>
                    <a:pt x="764" y="597"/>
                    <a:pt x="1038" y="304"/>
                    <a:pt x="1449" y="167"/>
                  </a:cubicBezTo>
                  <a:cubicBezTo>
                    <a:pt x="1584" y="117"/>
                    <a:pt x="1722" y="93"/>
                    <a:pt x="1855" y="93"/>
                  </a:cubicBezTo>
                  <a:cubicBezTo>
                    <a:pt x="2090" y="93"/>
                    <a:pt x="2312" y="167"/>
                    <a:pt x="2486" y="304"/>
                  </a:cubicBezTo>
                  <a:cubicBezTo>
                    <a:pt x="2496" y="313"/>
                    <a:pt x="2506" y="318"/>
                    <a:pt x="2516" y="318"/>
                  </a:cubicBezTo>
                  <a:cubicBezTo>
                    <a:pt x="2525" y="318"/>
                    <a:pt x="2535" y="313"/>
                    <a:pt x="2545" y="304"/>
                  </a:cubicBezTo>
                  <a:cubicBezTo>
                    <a:pt x="2584" y="284"/>
                    <a:pt x="2584" y="265"/>
                    <a:pt x="2545" y="225"/>
                  </a:cubicBezTo>
                  <a:cubicBezTo>
                    <a:pt x="2362" y="79"/>
                    <a:pt x="2126" y="1"/>
                    <a:pt x="1879" y="1"/>
                  </a:cubicBezTo>
                  <a:close/>
                </a:path>
              </a:pathLst>
            </a:custGeom>
            <a:solidFill>
              <a:srgbClr val="2D10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900;p49"/>
            <p:cNvSpPr/>
            <p:nvPr/>
          </p:nvSpPr>
          <p:spPr>
            <a:xfrm>
              <a:off x="3464932" y="2682132"/>
              <a:ext cx="5179" cy="7219"/>
            </a:xfrm>
            <a:custGeom>
              <a:avLst/>
              <a:gdLst/>
              <a:ahLst/>
              <a:cxnLst/>
              <a:rect l="l" t="t" r="r" b="b"/>
              <a:pathLst>
                <a:path w="79" h="99" extrusionOk="0">
                  <a:moveTo>
                    <a:pt x="79" y="0"/>
                  </a:moveTo>
                  <a:cubicBezTo>
                    <a:pt x="59" y="40"/>
                    <a:pt x="20" y="59"/>
                    <a:pt x="1" y="59"/>
                  </a:cubicBezTo>
                  <a:cubicBezTo>
                    <a:pt x="20" y="79"/>
                    <a:pt x="59" y="79"/>
                    <a:pt x="79" y="98"/>
                  </a:cubicBezTo>
                  <a:lnTo>
                    <a:pt x="79" y="0"/>
                  </a:lnTo>
                  <a:close/>
                </a:path>
              </a:pathLst>
            </a:custGeom>
            <a:solidFill>
              <a:srgbClr val="2D10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901;p49"/>
            <p:cNvSpPr/>
            <p:nvPr/>
          </p:nvSpPr>
          <p:spPr>
            <a:xfrm>
              <a:off x="3079962" y="2160600"/>
              <a:ext cx="341436" cy="595829"/>
            </a:xfrm>
            <a:custGeom>
              <a:avLst/>
              <a:gdLst/>
              <a:ahLst/>
              <a:cxnLst/>
              <a:rect l="l" t="t" r="r" b="b"/>
              <a:pathLst>
                <a:path w="5208" h="8171" extrusionOk="0">
                  <a:moveTo>
                    <a:pt x="1629" y="0"/>
                  </a:moveTo>
                  <a:cubicBezTo>
                    <a:pt x="1608" y="0"/>
                    <a:pt x="1587" y="2"/>
                    <a:pt x="1566" y="8"/>
                  </a:cubicBezTo>
                  <a:cubicBezTo>
                    <a:pt x="1468" y="47"/>
                    <a:pt x="1429" y="106"/>
                    <a:pt x="1351" y="164"/>
                  </a:cubicBezTo>
                  <a:cubicBezTo>
                    <a:pt x="959" y="536"/>
                    <a:pt x="411" y="928"/>
                    <a:pt x="274" y="1437"/>
                  </a:cubicBezTo>
                  <a:cubicBezTo>
                    <a:pt x="157" y="1926"/>
                    <a:pt x="0" y="2435"/>
                    <a:pt x="20" y="2944"/>
                  </a:cubicBezTo>
                  <a:cubicBezTo>
                    <a:pt x="59" y="3472"/>
                    <a:pt x="255" y="4001"/>
                    <a:pt x="646" y="4314"/>
                  </a:cubicBezTo>
                  <a:cubicBezTo>
                    <a:pt x="744" y="4392"/>
                    <a:pt x="861" y="4471"/>
                    <a:pt x="940" y="4569"/>
                  </a:cubicBezTo>
                  <a:cubicBezTo>
                    <a:pt x="1096" y="4823"/>
                    <a:pt x="959" y="5195"/>
                    <a:pt x="959" y="5528"/>
                  </a:cubicBezTo>
                  <a:cubicBezTo>
                    <a:pt x="940" y="5861"/>
                    <a:pt x="1077" y="6193"/>
                    <a:pt x="1351" y="6428"/>
                  </a:cubicBezTo>
                  <a:cubicBezTo>
                    <a:pt x="1566" y="6624"/>
                    <a:pt x="1860" y="6722"/>
                    <a:pt x="2153" y="6820"/>
                  </a:cubicBezTo>
                  <a:cubicBezTo>
                    <a:pt x="2232" y="6839"/>
                    <a:pt x="2330" y="6878"/>
                    <a:pt x="2349" y="6957"/>
                  </a:cubicBezTo>
                  <a:cubicBezTo>
                    <a:pt x="2369" y="7015"/>
                    <a:pt x="2349" y="7074"/>
                    <a:pt x="2349" y="7152"/>
                  </a:cubicBezTo>
                  <a:cubicBezTo>
                    <a:pt x="2330" y="7426"/>
                    <a:pt x="2545" y="8014"/>
                    <a:pt x="2799" y="8170"/>
                  </a:cubicBezTo>
                  <a:cubicBezTo>
                    <a:pt x="3308" y="7740"/>
                    <a:pt x="3582" y="7426"/>
                    <a:pt x="4189" y="7152"/>
                  </a:cubicBezTo>
                  <a:cubicBezTo>
                    <a:pt x="5207" y="6115"/>
                    <a:pt x="4972" y="4569"/>
                    <a:pt x="4698" y="3472"/>
                  </a:cubicBezTo>
                  <a:cubicBezTo>
                    <a:pt x="4404" y="2357"/>
                    <a:pt x="3739" y="1358"/>
                    <a:pt x="2858" y="654"/>
                  </a:cubicBezTo>
                  <a:cubicBezTo>
                    <a:pt x="2545" y="380"/>
                    <a:pt x="2173" y="164"/>
                    <a:pt x="1781" y="47"/>
                  </a:cubicBezTo>
                  <a:cubicBezTo>
                    <a:pt x="1739" y="18"/>
                    <a:pt x="1685" y="0"/>
                    <a:pt x="16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902;p49"/>
            <p:cNvSpPr/>
            <p:nvPr/>
          </p:nvSpPr>
          <p:spPr>
            <a:xfrm>
              <a:off x="2718069" y="2114952"/>
              <a:ext cx="487701" cy="235823"/>
            </a:xfrm>
            <a:custGeom>
              <a:avLst/>
              <a:gdLst/>
              <a:ahLst/>
              <a:cxnLst/>
              <a:rect l="l" t="t" r="r" b="b"/>
              <a:pathLst>
                <a:path w="7439" h="3234" extrusionOk="0">
                  <a:moveTo>
                    <a:pt x="4468" y="1"/>
                  </a:moveTo>
                  <a:cubicBezTo>
                    <a:pt x="4285" y="1"/>
                    <a:pt x="4101" y="9"/>
                    <a:pt x="3915" y="27"/>
                  </a:cubicBezTo>
                  <a:cubicBezTo>
                    <a:pt x="2153" y="203"/>
                    <a:pt x="822" y="1456"/>
                    <a:pt x="0" y="3002"/>
                  </a:cubicBezTo>
                  <a:cubicBezTo>
                    <a:pt x="369" y="3157"/>
                    <a:pt x="724" y="3234"/>
                    <a:pt x="1066" y="3234"/>
                  </a:cubicBezTo>
                  <a:cubicBezTo>
                    <a:pt x="1760" y="3234"/>
                    <a:pt x="2399" y="2920"/>
                    <a:pt x="2976" y="2317"/>
                  </a:cubicBezTo>
                  <a:cubicBezTo>
                    <a:pt x="3436" y="2401"/>
                    <a:pt x="3914" y="2462"/>
                    <a:pt x="4387" y="2462"/>
                  </a:cubicBezTo>
                  <a:cubicBezTo>
                    <a:pt x="4799" y="2462"/>
                    <a:pt x="5207" y="2416"/>
                    <a:pt x="5599" y="2298"/>
                  </a:cubicBezTo>
                  <a:cubicBezTo>
                    <a:pt x="6421" y="2063"/>
                    <a:pt x="7204" y="1417"/>
                    <a:pt x="7439" y="555"/>
                  </a:cubicBezTo>
                  <a:cubicBezTo>
                    <a:pt x="6460" y="257"/>
                    <a:pt x="5482" y="1"/>
                    <a:pt x="4468" y="1"/>
                  </a:cubicBezTo>
                  <a:close/>
                </a:path>
              </a:pathLst>
            </a:custGeom>
            <a:solidFill>
              <a:srgbClr val="2D10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903;p49"/>
            <p:cNvSpPr/>
            <p:nvPr/>
          </p:nvSpPr>
          <p:spPr>
            <a:xfrm>
              <a:off x="3317356" y="2873404"/>
              <a:ext cx="70674" cy="78608"/>
            </a:xfrm>
            <a:custGeom>
              <a:avLst/>
              <a:gdLst/>
              <a:ahLst/>
              <a:cxnLst/>
              <a:rect l="l" t="t" r="r" b="b"/>
              <a:pathLst>
                <a:path w="1078" h="1078" extrusionOk="0">
                  <a:moveTo>
                    <a:pt x="549" y="0"/>
                  </a:moveTo>
                  <a:cubicBezTo>
                    <a:pt x="255" y="0"/>
                    <a:pt x="1" y="255"/>
                    <a:pt x="1" y="548"/>
                  </a:cubicBezTo>
                  <a:cubicBezTo>
                    <a:pt x="1" y="842"/>
                    <a:pt x="255" y="1077"/>
                    <a:pt x="549" y="1077"/>
                  </a:cubicBezTo>
                  <a:cubicBezTo>
                    <a:pt x="842" y="1077"/>
                    <a:pt x="1077" y="842"/>
                    <a:pt x="1077" y="548"/>
                  </a:cubicBezTo>
                  <a:cubicBezTo>
                    <a:pt x="1077" y="255"/>
                    <a:pt x="842" y="0"/>
                    <a:pt x="5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904;p49"/>
            <p:cNvSpPr/>
            <p:nvPr/>
          </p:nvSpPr>
          <p:spPr>
            <a:xfrm>
              <a:off x="1139573" y="3732706"/>
              <a:ext cx="1792869" cy="636665"/>
            </a:xfrm>
            <a:custGeom>
              <a:avLst/>
              <a:gdLst/>
              <a:ahLst/>
              <a:cxnLst/>
              <a:rect l="l" t="t" r="r" b="b"/>
              <a:pathLst>
                <a:path w="27347" h="8731" extrusionOk="0">
                  <a:moveTo>
                    <a:pt x="10042" y="0"/>
                  </a:moveTo>
                  <a:cubicBezTo>
                    <a:pt x="10042" y="0"/>
                    <a:pt x="10003" y="0"/>
                    <a:pt x="9886" y="39"/>
                  </a:cubicBezTo>
                  <a:lnTo>
                    <a:pt x="9788" y="39"/>
                  </a:lnTo>
                  <a:cubicBezTo>
                    <a:pt x="9533" y="79"/>
                    <a:pt x="9161" y="157"/>
                    <a:pt x="8711" y="255"/>
                  </a:cubicBezTo>
                  <a:cubicBezTo>
                    <a:pt x="8672" y="274"/>
                    <a:pt x="8652" y="274"/>
                    <a:pt x="8633" y="274"/>
                  </a:cubicBezTo>
                  <a:lnTo>
                    <a:pt x="8613" y="274"/>
                  </a:lnTo>
                  <a:cubicBezTo>
                    <a:pt x="7732" y="470"/>
                    <a:pt x="6558" y="783"/>
                    <a:pt x="5423" y="1233"/>
                  </a:cubicBezTo>
                  <a:cubicBezTo>
                    <a:pt x="5188" y="1331"/>
                    <a:pt x="4933" y="1449"/>
                    <a:pt x="4698" y="1547"/>
                  </a:cubicBezTo>
                  <a:cubicBezTo>
                    <a:pt x="4620" y="1605"/>
                    <a:pt x="4522" y="1625"/>
                    <a:pt x="4444" y="1664"/>
                  </a:cubicBezTo>
                  <a:cubicBezTo>
                    <a:pt x="3543" y="2114"/>
                    <a:pt x="2741" y="2623"/>
                    <a:pt x="2212" y="3250"/>
                  </a:cubicBezTo>
                  <a:cubicBezTo>
                    <a:pt x="1155" y="4522"/>
                    <a:pt x="431" y="6832"/>
                    <a:pt x="0" y="8730"/>
                  </a:cubicBezTo>
                  <a:lnTo>
                    <a:pt x="27346" y="8730"/>
                  </a:lnTo>
                  <a:cubicBezTo>
                    <a:pt x="27307" y="8574"/>
                    <a:pt x="27268" y="8437"/>
                    <a:pt x="27150" y="8280"/>
                  </a:cubicBezTo>
                  <a:cubicBezTo>
                    <a:pt x="27033" y="7869"/>
                    <a:pt x="26915" y="7419"/>
                    <a:pt x="26739" y="6988"/>
                  </a:cubicBezTo>
                  <a:cubicBezTo>
                    <a:pt x="26446" y="6147"/>
                    <a:pt x="26054" y="5325"/>
                    <a:pt x="25565" y="4542"/>
                  </a:cubicBezTo>
                  <a:cubicBezTo>
                    <a:pt x="25271" y="4091"/>
                    <a:pt x="24978" y="3680"/>
                    <a:pt x="24606" y="3308"/>
                  </a:cubicBezTo>
                  <a:lnTo>
                    <a:pt x="24527" y="3230"/>
                  </a:lnTo>
                  <a:lnTo>
                    <a:pt x="24430" y="3132"/>
                  </a:lnTo>
                  <a:lnTo>
                    <a:pt x="24410" y="3113"/>
                  </a:lnTo>
                  <a:cubicBezTo>
                    <a:pt x="24195" y="2897"/>
                    <a:pt x="23940" y="2682"/>
                    <a:pt x="23686" y="2486"/>
                  </a:cubicBezTo>
                  <a:cubicBezTo>
                    <a:pt x="23255" y="2193"/>
                    <a:pt x="22844" y="1919"/>
                    <a:pt x="22433" y="1664"/>
                  </a:cubicBezTo>
                  <a:cubicBezTo>
                    <a:pt x="22433" y="1645"/>
                    <a:pt x="22413" y="1645"/>
                    <a:pt x="22413" y="1645"/>
                  </a:cubicBezTo>
                  <a:cubicBezTo>
                    <a:pt x="22355" y="1625"/>
                    <a:pt x="22335" y="1605"/>
                    <a:pt x="22276" y="1566"/>
                  </a:cubicBezTo>
                  <a:cubicBezTo>
                    <a:pt x="22257" y="1547"/>
                    <a:pt x="22218" y="1547"/>
                    <a:pt x="22178" y="1527"/>
                  </a:cubicBezTo>
                  <a:lnTo>
                    <a:pt x="21885" y="1370"/>
                  </a:lnTo>
                  <a:lnTo>
                    <a:pt x="21865" y="1370"/>
                  </a:lnTo>
                  <a:cubicBezTo>
                    <a:pt x="21669" y="1273"/>
                    <a:pt x="21474" y="1175"/>
                    <a:pt x="21278" y="1116"/>
                  </a:cubicBezTo>
                  <a:cubicBezTo>
                    <a:pt x="21239" y="1077"/>
                    <a:pt x="21200" y="1077"/>
                    <a:pt x="21161" y="1057"/>
                  </a:cubicBezTo>
                  <a:cubicBezTo>
                    <a:pt x="19869" y="490"/>
                    <a:pt x="18655" y="255"/>
                    <a:pt x="17852" y="157"/>
                  </a:cubicBezTo>
                  <a:cubicBezTo>
                    <a:pt x="17657" y="137"/>
                    <a:pt x="17481" y="98"/>
                    <a:pt x="17344" y="98"/>
                  </a:cubicBezTo>
                  <a:cubicBezTo>
                    <a:pt x="16932" y="79"/>
                    <a:pt x="16678" y="79"/>
                    <a:pt x="16678" y="79"/>
                  </a:cubicBezTo>
                  <a:lnTo>
                    <a:pt x="1004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905;p49"/>
            <p:cNvSpPr/>
            <p:nvPr/>
          </p:nvSpPr>
          <p:spPr>
            <a:xfrm>
              <a:off x="1376967" y="3150285"/>
              <a:ext cx="1543872" cy="1216233"/>
            </a:xfrm>
            <a:custGeom>
              <a:avLst/>
              <a:gdLst/>
              <a:ahLst/>
              <a:cxnLst/>
              <a:rect l="l" t="t" r="r" b="b"/>
              <a:pathLst>
                <a:path w="23549" h="16679" extrusionOk="0">
                  <a:moveTo>
                    <a:pt x="15719" y="1"/>
                  </a:moveTo>
                  <a:lnTo>
                    <a:pt x="14721" y="40"/>
                  </a:lnTo>
                  <a:lnTo>
                    <a:pt x="14212" y="60"/>
                  </a:lnTo>
                  <a:lnTo>
                    <a:pt x="14114" y="60"/>
                  </a:lnTo>
                  <a:lnTo>
                    <a:pt x="13644" y="99"/>
                  </a:lnTo>
                  <a:lnTo>
                    <a:pt x="11785" y="197"/>
                  </a:lnTo>
                  <a:lnTo>
                    <a:pt x="10786" y="236"/>
                  </a:lnTo>
                  <a:lnTo>
                    <a:pt x="7870" y="353"/>
                  </a:lnTo>
                  <a:lnTo>
                    <a:pt x="5873" y="451"/>
                  </a:lnTo>
                  <a:lnTo>
                    <a:pt x="4405" y="529"/>
                  </a:lnTo>
                  <a:lnTo>
                    <a:pt x="1175" y="686"/>
                  </a:lnTo>
                  <a:cubicBezTo>
                    <a:pt x="1175" y="686"/>
                    <a:pt x="1" y="5090"/>
                    <a:pt x="392" y="7498"/>
                  </a:cubicBezTo>
                  <a:cubicBezTo>
                    <a:pt x="451" y="7968"/>
                    <a:pt x="608" y="8712"/>
                    <a:pt x="823" y="9592"/>
                  </a:cubicBezTo>
                  <a:cubicBezTo>
                    <a:pt x="901" y="9847"/>
                    <a:pt x="979" y="10121"/>
                    <a:pt x="1038" y="10414"/>
                  </a:cubicBezTo>
                  <a:cubicBezTo>
                    <a:pt x="1332" y="11589"/>
                    <a:pt x="1704" y="12920"/>
                    <a:pt x="2056" y="14134"/>
                  </a:cubicBezTo>
                  <a:cubicBezTo>
                    <a:pt x="2095" y="14251"/>
                    <a:pt x="2115" y="14349"/>
                    <a:pt x="2154" y="14486"/>
                  </a:cubicBezTo>
                  <a:cubicBezTo>
                    <a:pt x="2213" y="14682"/>
                    <a:pt x="2271" y="14877"/>
                    <a:pt x="2311" y="15034"/>
                  </a:cubicBezTo>
                  <a:cubicBezTo>
                    <a:pt x="2350" y="15073"/>
                    <a:pt x="2350" y="15073"/>
                    <a:pt x="2350" y="15093"/>
                  </a:cubicBezTo>
                  <a:cubicBezTo>
                    <a:pt x="2369" y="15112"/>
                    <a:pt x="2369" y="15132"/>
                    <a:pt x="2369" y="15171"/>
                  </a:cubicBezTo>
                  <a:cubicBezTo>
                    <a:pt x="2448" y="15406"/>
                    <a:pt x="2487" y="15660"/>
                    <a:pt x="2565" y="15876"/>
                  </a:cubicBezTo>
                  <a:cubicBezTo>
                    <a:pt x="2643" y="16169"/>
                    <a:pt x="2702" y="16404"/>
                    <a:pt x="2780" y="16659"/>
                  </a:cubicBezTo>
                  <a:lnTo>
                    <a:pt x="7400" y="16659"/>
                  </a:lnTo>
                  <a:cubicBezTo>
                    <a:pt x="7106" y="14055"/>
                    <a:pt x="6597" y="9416"/>
                    <a:pt x="6382" y="8477"/>
                  </a:cubicBezTo>
                  <a:cubicBezTo>
                    <a:pt x="6382" y="8457"/>
                    <a:pt x="6362" y="8437"/>
                    <a:pt x="6362" y="8418"/>
                  </a:cubicBezTo>
                  <a:cubicBezTo>
                    <a:pt x="6323" y="8379"/>
                    <a:pt x="6323" y="8379"/>
                    <a:pt x="6323" y="8359"/>
                  </a:cubicBezTo>
                  <a:cubicBezTo>
                    <a:pt x="6304" y="8320"/>
                    <a:pt x="6304" y="8281"/>
                    <a:pt x="6304" y="8261"/>
                  </a:cubicBezTo>
                  <a:lnTo>
                    <a:pt x="6304" y="8242"/>
                  </a:lnTo>
                  <a:lnTo>
                    <a:pt x="6304" y="7968"/>
                  </a:lnTo>
                  <a:cubicBezTo>
                    <a:pt x="6362" y="7380"/>
                    <a:pt x="6695" y="6715"/>
                    <a:pt x="6911" y="6343"/>
                  </a:cubicBezTo>
                  <a:cubicBezTo>
                    <a:pt x="7008" y="6186"/>
                    <a:pt x="7087" y="6069"/>
                    <a:pt x="7106" y="6049"/>
                  </a:cubicBezTo>
                  <a:lnTo>
                    <a:pt x="8144" y="5795"/>
                  </a:lnTo>
                  <a:lnTo>
                    <a:pt x="8379" y="5756"/>
                  </a:lnTo>
                  <a:lnTo>
                    <a:pt x="8633" y="5697"/>
                  </a:lnTo>
                  <a:lnTo>
                    <a:pt x="10023" y="5364"/>
                  </a:lnTo>
                  <a:cubicBezTo>
                    <a:pt x="10023" y="5364"/>
                    <a:pt x="10825" y="5912"/>
                    <a:pt x="11882" y="6676"/>
                  </a:cubicBezTo>
                  <a:cubicBezTo>
                    <a:pt x="12254" y="6950"/>
                    <a:pt x="12646" y="7243"/>
                    <a:pt x="13057" y="7537"/>
                  </a:cubicBezTo>
                  <a:cubicBezTo>
                    <a:pt x="13077" y="7537"/>
                    <a:pt x="13116" y="7557"/>
                    <a:pt x="13135" y="7576"/>
                  </a:cubicBezTo>
                  <a:cubicBezTo>
                    <a:pt x="13370" y="7733"/>
                    <a:pt x="13605" y="7909"/>
                    <a:pt x="13820" y="8066"/>
                  </a:cubicBezTo>
                  <a:cubicBezTo>
                    <a:pt x="13938" y="8163"/>
                    <a:pt x="14094" y="8300"/>
                    <a:pt x="14231" y="8398"/>
                  </a:cubicBezTo>
                  <a:cubicBezTo>
                    <a:pt x="15680" y="9494"/>
                    <a:pt x="16991" y="10571"/>
                    <a:pt x="17148" y="10904"/>
                  </a:cubicBezTo>
                  <a:cubicBezTo>
                    <a:pt x="17285" y="11295"/>
                    <a:pt x="17559" y="14075"/>
                    <a:pt x="17774" y="16678"/>
                  </a:cubicBezTo>
                  <a:lnTo>
                    <a:pt x="22942" y="16678"/>
                  </a:lnTo>
                  <a:cubicBezTo>
                    <a:pt x="23040" y="16130"/>
                    <a:pt x="23138" y="15543"/>
                    <a:pt x="23216" y="14975"/>
                  </a:cubicBezTo>
                  <a:cubicBezTo>
                    <a:pt x="23294" y="14408"/>
                    <a:pt x="23353" y="13899"/>
                    <a:pt x="23412" y="13409"/>
                  </a:cubicBezTo>
                  <a:cubicBezTo>
                    <a:pt x="23510" y="12450"/>
                    <a:pt x="23549" y="11648"/>
                    <a:pt x="23529" y="11178"/>
                  </a:cubicBezTo>
                  <a:cubicBezTo>
                    <a:pt x="23451" y="10708"/>
                    <a:pt x="22825" y="9612"/>
                    <a:pt x="21944" y="8320"/>
                  </a:cubicBezTo>
                  <a:cubicBezTo>
                    <a:pt x="21924" y="8281"/>
                    <a:pt x="21885" y="8242"/>
                    <a:pt x="21866" y="8222"/>
                  </a:cubicBezTo>
                  <a:cubicBezTo>
                    <a:pt x="21670" y="7948"/>
                    <a:pt x="21494" y="7674"/>
                    <a:pt x="21298" y="7400"/>
                  </a:cubicBezTo>
                  <a:cubicBezTo>
                    <a:pt x="21278" y="7380"/>
                    <a:pt x="21259" y="7361"/>
                    <a:pt x="21239" y="7302"/>
                  </a:cubicBezTo>
                  <a:cubicBezTo>
                    <a:pt x="20026" y="5599"/>
                    <a:pt x="18616" y="3720"/>
                    <a:pt x="17520" y="2272"/>
                  </a:cubicBezTo>
                  <a:cubicBezTo>
                    <a:pt x="17344" y="2056"/>
                    <a:pt x="17168" y="1821"/>
                    <a:pt x="17031" y="1626"/>
                  </a:cubicBezTo>
                  <a:cubicBezTo>
                    <a:pt x="16874" y="1469"/>
                    <a:pt x="16757" y="1312"/>
                    <a:pt x="16659" y="1175"/>
                  </a:cubicBezTo>
                  <a:cubicBezTo>
                    <a:pt x="16287" y="686"/>
                    <a:pt x="15993" y="334"/>
                    <a:pt x="15856" y="138"/>
                  </a:cubicBezTo>
                  <a:cubicBezTo>
                    <a:pt x="15778" y="40"/>
                    <a:pt x="15719" y="1"/>
                    <a:pt x="1571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906;p49"/>
            <p:cNvSpPr/>
            <p:nvPr/>
          </p:nvSpPr>
          <p:spPr>
            <a:xfrm>
              <a:off x="2955463" y="1368823"/>
              <a:ext cx="385034" cy="428405"/>
            </a:xfrm>
            <a:custGeom>
              <a:avLst/>
              <a:gdLst/>
              <a:ahLst/>
              <a:cxnLst/>
              <a:rect l="l" t="t" r="r" b="b"/>
              <a:pathLst>
                <a:path w="5873" h="5875" extrusionOk="0">
                  <a:moveTo>
                    <a:pt x="2459" y="1"/>
                  </a:moveTo>
                  <a:cubicBezTo>
                    <a:pt x="2218" y="1"/>
                    <a:pt x="98" y="2312"/>
                    <a:pt x="98" y="2312"/>
                  </a:cubicBezTo>
                  <a:lnTo>
                    <a:pt x="0" y="2331"/>
                  </a:lnTo>
                  <a:lnTo>
                    <a:pt x="1801" y="5874"/>
                  </a:lnTo>
                  <a:cubicBezTo>
                    <a:pt x="1801" y="5874"/>
                    <a:pt x="5325" y="3721"/>
                    <a:pt x="5207" y="3486"/>
                  </a:cubicBezTo>
                  <a:cubicBezTo>
                    <a:pt x="5182" y="3438"/>
                    <a:pt x="5128" y="3419"/>
                    <a:pt x="5058" y="3419"/>
                  </a:cubicBezTo>
                  <a:cubicBezTo>
                    <a:pt x="4756" y="3419"/>
                    <a:pt x="4150" y="3780"/>
                    <a:pt x="4150" y="3780"/>
                  </a:cubicBezTo>
                  <a:cubicBezTo>
                    <a:pt x="4150" y="3780"/>
                    <a:pt x="5873" y="2488"/>
                    <a:pt x="5677" y="2233"/>
                  </a:cubicBezTo>
                  <a:cubicBezTo>
                    <a:pt x="5656" y="2206"/>
                    <a:pt x="5614" y="2194"/>
                    <a:pt x="5556" y="2194"/>
                  </a:cubicBezTo>
                  <a:cubicBezTo>
                    <a:pt x="5119" y="2194"/>
                    <a:pt x="3778" y="2879"/>
                    <a:pt x="3778" y="2879"/>
                  </a:cubicBezTo>
                  <a:cubicBezTo>
                    <a:pt x="3778" y="2879"/>
                    <a:pt x="5521" y="1235"/>
                    <a:pt x="5188" y="1059"/>
                  </a:cubicBezTo>
                  <a:cubicBezTo>
                    <a:pt x="5163" y="1046"/>
                    <a:pt x="5131" y="1041"/>
                    <a:pt x="5092" y="1041"/>
                  </a:cubicBezTo>
                  <a:cubicBezTo>
                    <a:pt x="4589" y="1041"/>
                    <a:pt x="3035" y="2038"/>
                    <a:pt x="3035" y="2038"/>
                  </a:cubicBezTo>
                  <a:cubicBezTo>
                    <a:pt x="3035" y="2038"/>
                    <a:pt x="4738" y="393"/>
                    <a:pt x="4503" y="80"/>
                  </a:cubicBezTo>
                  <a:cubicBezTo>
                    <a:pt x="4484" y="57"/>
                    <a:pt x="4454" y="46"/>
                    <a:pt x="4415" y="46"/>
                  </a:cubicBezTo>
                  <a:cubicBezTo>
                    <a:pt x="3935" y="46"/>
                    <a:pt x="2075" y="1705"/>
                    <a:pt x="2075" y="1705"/>
                  </a:cubicBezTo>
                  <a:cubicBezTo>
                    <a:pt x="2075" y="1705"/>
                    <a:pt x="2643" y="80"/>
                    <a:pt x="2467" y="2"/>
                  </a:cubicBezTo>
                  <a:cubicBezTo>
                    <a:pt x="2464" y="1"/>
                    <a:pt x="2462" y="1"/>
                    <a:pt x="2459" y="1"/>
                  </a:cubicBezTo>
                  <a:close/>
                </a:path>
              </a:pathLst>
            </a:custGeom>
            <a:solidFill>
              <a:srgbClr val="BC75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907;p49"/>
            <p:cNvSpPr/>
            <p:nvPr/>
          </p:nvSpPr>
          <p:spPr>
            <a:xfrm>
              <a:off x="1364117" y="1205042"/>
              <a:ext cx="682807" cy="759608"/>
            </a:xfrm>
            <a:custGeom>
              <a:avLst/>
              <a:gdLst/>
              <a:ahLst/>
              <a:cxnLst/>
              <a:rect l="l" t="t" r="r" b="b"/>
              <a:pathLst>
                <a:path w="10415" h="10417" extrusionOk="0">
                  <a:moveTo>
                    <a:pt x="4441" y="0"/>
                  </a:moveTo>
                  <a:cubicBezTo>
                    <a:pt x="4043" y="0"/>
                    <a:pt x="3611" y="103"/>
                    <a:pt x="3466" y="447"/>
                  </a:cubicBezTo>
                  <a:cubicBezTo>
                    <a:pt x="3231" y="1073"/>
                    <a:pt x="3387" y="1993"/>
                    <a:pt x="3368" y="2639"/>
                  </a:cubicBezTo>
                  <a:cubicBezTo>
                    <a:pt x="3368" y="3403"/>
                    <a:pt x="3211" y="4244"/>
                    <a:pt x="2683" y="4773"/>
                  </a:cubicBezTo>
                  <a:cubicBezTo>
                    <a:pt x="2350" y="5125"/>
                    <a:pt x="1900" y="5282"/>
                    <a:pt x="1508" y="5556"/>
                  </a:cubicBezTo>
                  <a:cubicBezTo>
                    <a:pt x="529" y="6241"/>
                    <a:pt x="1" y="7533"/>
                    <a:pt x="216" y="8707"/>
                  </a:cubicBezTo>
                  <a:cubicBezTo>
                    <a:pt x="255" y="9040"/>
                    <a:pt x="392" y="9334"/>
                    <a:pt x="549" y="9569"/>
                  </a:cubicBezTo>
                  <a:cubicBezTo>
                    <a:pt x="843" y="9960"/>
                    <a:pt x="1312" y="10215"/>
                    <a:pt x="1802" y="10313"/>
                  </a:cubicBezTo>
                  <a:cubicBezTo>
                    <a:pt x="2126" y="10388"/>
                    <a:pt x="2456" y="10416"/>
                    <a:pt x="2785" y="10416"/>
                  </a:cubicBezTo>
                  <a:cubicBezTo>
                    <a:pt x="3053" y="10416"/>
                    <a:pt x="3320" y="10398"/>
                    <a:pt x="3583" y="10371"/>
                  </a:cubicBezTo>
                  <a:cubicBezTo>
                    <a:pt x="4425" y="10313"/>
                    <a:pt x="5227" y="10156"/>
                    <a:pt x="6030" y="10019"/>
                  </a:cubicBezTo>
                  <a:cubicBezTo>
                    <a:pt x="7204" y="9784"/>
                    <a:pt x="8418" y="9569"/>
                    <a:pt x="9593" y="9373"/>
                  </a:cubicBezTo>
                  <a:cubicBezTo>
                    <a:pt x="9730" y="9353"/>
                    <a:pt x="9886" y="9334"/>
                    <a:pt x="10004" y="9236"/>
                  </a:cubicBezTo>
                  <a:cubicBezTo>
                    <a:pt x="10219" y="9079"/>
                    <a:pt x="10297" y="8786"/>
                    <a:pt x="10317" y="8512"/>
                  </a:cubicBezTo>
                  <a:cubicBezTo>
                    <a:pt x="10415" y="7690"/>
                    <a:pt x="10278" y="6848"/>
                    <a:pt x="10023" y="6045"/>
                  </a:cubicBezTo>
                  <a:cubicBezTo>
                    <a:pt x="9416" y="3873"/>
                    <a:pt x="8144" y="1837"/>
                    <a:pt x="6226" y="623"/>
                  </a:cubicBezTo>
                  <a:cubicBezTo>
                    <a:pt x="5834" y="369"/>
                    <a:pt x="5423" y="153"/>
                    <a:pt x="4953" y="56"/>
                  </a:cubicBezTo>
                  <a:cubicBezTo>
                    <a:pt x="4814" y="24"/>
                    <a:pt x="4631" y="0"/>
                    <a:pt x="44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908;p49"/>
            <p:cNvSpPr/>
            <p:nvPr/>
          </p:nvSpPr>
          <p:spPr>
            <a:xfrm>
              <a:off x="1846707" y="1157643"/>
              <a:ext cx="635276" cy="748524"/>
            </a:xfrm>
            <a:custGeom>
              <a:avLst/>
              <a:gdLst/>
              <a:ahLst/>
              <a:cxnLst/>
              <a:rect l="l" t="t" r="r" b="b"/>
              <a:pathLst>
                <a:path w="9690" h="10265" extrusionOk="0">
                  <a:moveTo>
                    <a:pt x="4072" y="1"/>
                  </a:moveTo>
                  <a:lnTo>
                    <a:pt x="3543" y="197"/>
                  </a:lnTo>
                  <a:cubicBezTo>
                    <a:pt x="3132" y="314"/>
                    <a:pt x="2819" y="627"/>
                    <a:pt x="2545" y="940"/>
                  </a:cubicBezTo>
                  <a:cubicBezTo>
                    <a:pt x="842" y="2898"/>
                    <a:pt x="0" y="5540"/>
                    <a:pt x="157" y="8124"/>
                  </a:cubicBezTo>
                  <a:cubicBezTo>
                    <a:pt x="215" y="8770"/>
                    <a:pt x="372" y="9534"/>
                    <a:pt x="920" y="9925"/>
                  </a:cubicBezTo>
                  <a:cubicBezTo>
                    <a:pt x="1331" y="10199"/>
                    <a:pt x="1879" y="10219"/>
                    <a:pt x="2369" y="10238"/>
                  </a:cubicBezTo>
                  <a:cubicBezTo>
                    <a:pt x="2815" y="10253"/>
                    <a:pt x="3266" y="10264"/>
                    <a:pt x="3717" y="10264"/>
                  </a:cubicBezTo>
                  <a:cubicBezTo>
                    <a:pt x="5046" y="10264"/>
                    <a:pt x="6383" y="10168"/>
                    <a:pt x="7654" y="9788"/>
                  </a:cubicBezTo>
                  <a:cubicBezTo>
                    <a:pt x="8065" y="9632"/>
                    <a:pt x="8495" y="9494"/>
                    <a:pt x="8828" y="9220"/>
                  </a:cubicBezTo>
                  <a:cubicBezTo>
                    <a:pt x="9161" y="8946"/>
                    <a:pt x="9474" y="8574"/>
                    <a:pt x="9572" y="8163"/>
                  </a:cubicBezTo>
                  <a:cubicBezTo>
                    <a:pt x="9689" y="7674"/>
                    <a:pt x="9533" y="7165"/>
                    <a:pt x="9259" y="6774"/>
                  </a:cubicBezTo>
                  <a:cubicBezTo>
                    <a:pt x="9004" y="6382"/>
                    <a:pt x="8574" y="6089"/>
                    <a:pt x="8143" y="5873"/>
                  </a:cubicBezTo>
                  <a:cubicBezTo>
                    <a:pt x="7478" y="5540"/>
                    <a:pt x="6695" y="5403"/>
                    <a:pt x="6225" y="4836"/>
                  </a:cubicBezTo>
                  <a:cubicBezTo>
                    <a:pt x="5892" y="4444"/>
                    <a:pt x="5794" y="3916"/>
                    <a:pt x="5677" y="3426"/>
                  </a:cubicBezTo>
                  <a:cubicBezTo>
                    <a:pt x="5383" y="2193"/>
                    <a:pt x="4933" y="940"/>
                    <a:pt x="40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909;p49"/>
            <p:cNvSpPr/>
            <p:nvPr/>
          </p:nvSpPr>
          <p:spPr>
            <a:xfrm>
              <a:off x="903425" y="1504529"/>
              <a:ext cx="2208651" cy="1702901"/>
            </a:xfrm>
            <a:custGeom>
              <a:avLst/>
              <a:gdLst/>
              <a:ahLst/>
              <a:cxnLst/>
              <a:rect l="l" t="t" r="r" b="b"/>
              <a:pathLst>
                <a:path w="33689" h="23353" extrusionOk="0">
                  <a:moveTo>
                    <a:pt x="31437" y="0"/>
                  </a:moveTo>
                  <a:cubicBezTo>
                    <a:pt x="31437" y="0"/>
                    <a:pt x="27092" y="1958"/>
                    <a:pt x="23999" y="3211"/>
                  </a:cubicBezTo>
                  <a:cubicBezTo>
                    <a:pt x="22903" y="3641"/>
                    <a:pt x="21944" y="4013"/>
                    <a:pt x="21435" y="4170"/>
                  </a:cubicBezTo>
                  <a:cubicBezTo>
                    <a:pt x="19751" y="4620"/>
                    <a:pt x="17814" y="4698"/>
                    <a:pt x="17324" y="4698"/>
                  </a:cubicBezTo>
                  <a:lnTo>
                    <a:pt x="17207" y="4698"/>
                  </a:lnTo>
                  <a:cubicBezTo>
                    <a:pt x="17207" y="4698"/>
                    <a:pt x="16326" y="4718"/>
                    <a:pt x="15288" y="4757"/>
                  </a:cubicBezTo>
                  <a:lnTo>
                    <a:pt x="14917" y="4757"/>
                  </a:lnTo>
                  <a:cubicBezTo>
                    <a:pt x="14094" y="4777"/>
                    <a:pt x="13233" y="4796"/>
                    <a:pt x="12705" y="4796"/>
                  </a:cubicBezTo>
                  <a:lnTo>
                    <a:pt x="12176" y="4796"/>
                  </a:lnTo>
                  <a:cubicBezTo>
                    <a:pt x="12078" y="4777"/>
                    <a:pt x="9866" y="4600"/>
                    <a:pt x="7224" y="4385"/>
                  </a:cubicBezTo>
                  <a:cubicBezTo>
                    <a:pt x="5090" y="4209"/>
                    <a:pt x="2722" y="4013"/>
                    <a:pt x="979" y="3876"/>
                  </a:cubicBezTo>
                  <a:cubicBezTo>
                    <a:pt x="725" y="4679"/>
                    <a:pt x="529" y="5481"/>
                    <a:pt x="392" y="6303"/>
                  </a:cubicBezTo>
                  <a:cubicBezTo>
                    <a:pt x="314" y="6636"/>
                    <a:pt x="275" y="6949"/>
                    <a:pt x="216" y="7302"/>
                  </a:cubicBezTo>
                  <a:lnTo>
                    <a:pt x="216" y="7341"/>
                  </a:lnTo>
                  <a:lnTo>
                    <a:pt x="216" y="7419"/>
                  </a:lnTo>
                  <a:cubicBezTo>
                    <a:pt x="79" y="8418"/>
                    <a:pt x="1" y="9396"/>
                    <a:pt x="1" y="10434"/>
                  </a:cubicBezTo>
                  <a:lnTo>
                    <a:pt x="9240" y="13585"/>
                  </a:lnTo>
                  <a:lnTo>
                    <a:pt x="8398" y="23353"/>
                  </a:lnTo>
                  <a:lnTo>
                    <a:pt x="11628" y="23235"/>
                  </a:lnTo>
                  <a:lnTo>
                    <a:pt x="11980" y="23196"/>
                  </a:lnTo>
                  <a:lnTo>
                    <a:pt x="12431" y="23177"/>
                  </a:lnTo>
                  <a:lnTo>
                    <a:pt x="13096" y="23157"/>
                  </a:lnTo>
                  <a:lnTo>
                    <a:pt x="15073" y="23079"/>
                  </a:lnTo>
                  <a:lnTo>
                    <a:pt x="18009" y="22981"/>
                  </a:lnTo>
                  <a:lnTo>
                    <a:pt x="19008" y="22942"/>
                  </a:lnTo>
                  <a:lnTo>
                    <a:pt x="20848" y="22863"/>
                  </a:lnTo>
                  <a:lnTo>
                    <a:pt x="21376" y="22844"/>
                  </a:lnTo>
                  <a:lnTo>
                    <a:pt x="21474" y="22844"/>
                  </a:lnTo>
                  <a:lnTo>
                    <a:pt x="21963" y="22805"/>
                  </a:lnTo>
                  <a:lnTo>
                    <a:pt x="22942" y="22785"/>
                  </a:lnTo>
                  <a:lnTo>
                    <a:pt x="23392" y="22785"/>
                  </a:lnTo>
                  <a:lnTo>
                    <a:pt x="23216" y="21239"/>
                  </a:lnTo>
                  <a:lnTo>
                    <a:pt x="23138" y="20554"/>
                  </a:lnTo>
                  <a:lnTo>
                    <a:pt x="22903" y="18400"/>
                  </a:lnTo>
                  <a:lnTo>
                    <a:pt x="22883" y="18283"/>
                  </a:lnTo>
                  <a:lnTo>
                    <a:pt x="22061" y="11315"/>
                  </a:lnTo>
                  <a:lnTo>
                    <a:pt x="33689" y="3915"/>
                  </a:lnTo>
                  <a:lnTo>
                    <a:pt x="33591" y="3739"/>
                  </a:lnTo>
                  <a:lnTo>
                    <a:pt x="31594" y="275"/>
                  </a:lnTo>
                  <a:lnTo>
                    <a:pt x="3143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910;p49"/>
            <p:cNvSpPr/>
            <p:nvPr/>
          </p:nvSpPr>
          <p:spPr>
            <a:xfrm>
              <a:off x="1652911" y="2116848"/>
              <a:ext cx="583943" cy="294159"/>
            </a:xfrm>
            <a:custGeom>
              <a:avLst/>
              <a:gdLst/>
              <a:ahLst/>
              <a:cxnLst/>
              <a:rect l="l" t="t" r="r" b="b"/>
              <a:pathLst>
                <a:path w="8907" h="4034" extrusionOk="0">
                  <a:moveTo>
                    <a:pt x="4424" y="0"/>
                  </a:moveTo>
                  <a:cubicBezTo>
                    <a:pt x="4398" y="0"/>
                    <a:pt x="4372" y="0"/>
                    <a:pt x="4346" y="1"/>
                  </a:cubicBezTo>
                  <a:cubicBezTo>
                    <a:pt x="2075" y="40"/>
                    <a:pt x="235" y="1821"/>
                    <a:pt x="0" y="4033"/>
                  </a:cubicBezTo>
                  <a:lnTo>
                    <a:pt x="607" y="4014"/>
                  </a:lnTo>
                  <a:lnTo>
                    <a:pt x="1370" y="3994"/>
                  </a:lnTo>
                  <a:lnTo>
                    <a:pt x="2193" y="3975"/>
                  </a:lnTo>
                  <a:lnTo>
                    <a:pt x="2936" y="3935"/>
                  </a:lnTo>
                  <a:cubicBezTo>
                    <a:pt x="3152" y="3329"/>
                    <a:pt x="3739" y="2898"/>
                    <a:pt x="4424" y="2859"/>
                  </a:cubicBezTo>
                  <a:cubicBezTo>
                    <a:pt x="4440" y="2858"/>
                    <a:pt x="4455" y="2858"/>
                    <a:pt x="4471" y="2858"/>
                  </a:cubicBezTo>
                  <a:cubicBezTo>
                    <a:pt x="5137" y="2858"/>
                    <a:pt x="5722" y="3265"/>
                    <a:pt x="5971" y="3877"/>
                  </a:cubicBezTo>
                  <a:lnTo>
                    <a:pt x="6695" y="3838"/>
                  </a:lnTo>
                  <a:lnTo>
                    <a:pt x="7517" y="3818"/>
                  </a:lnTo>
                  <a:lnTo>
                    <a:pt x="8280" y="3798"/>
                  </a:lnTo>
                  <a:lnTo>
                    <a:pt x="8907" y="3779"/>
                  </a:lnTo>
                  <a:cubicBezTo>
                    <a:pt x="8539" y="1650"/>
                    <a:pt x="6641" y="0"/>
                    <a:pt x="4424" y="0"/>
                  </a:cubicBezTo>
                  <a:close/>
                </a:path>
              </a:pathLst>
            </a:custGeom>
            <a:solidFill>
              <a:srgbClr val="FFC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911;p49"/>
            <p:cNvSpPr/>
            <p:nvPr/>
          </p:nvSpPr>
          <p:spPr>
            <a:xfrm>
              <a:off x="1691394" y="2161038"/>
              <a:ext cx="503107" cy="249970"/>
            </a:xfrm>
            <a:custGeom>
              <a:avLst/>
              <a:gdLst/>
              <a:ahLst/>
              <a:cxnLst/>
              <a:rect l="l" t="t" r="r" b="b"/>
              <a:pathLst>
                <a:path w="7674" h="3428" extrusionOk="0">
                  <a:moveTo>
                    <a:pt x="3838" y="1"/>
                  </a:moveTo>
                  <a:cubicBezTo>
                    <a:pt x="3811" y="1"/>
                    <a:pt x="3785" y="1"/>
                    <a:pt x="3759" y="2"/>
                  </a:cubicBezTo>
                  <a:cubicBezTo>
                    <a:pt x="1821" y="60"/>
                    <a:pt x="235" y="1529"/>
                    <a:pt x="0" y="3427"/>
                  </a:cubicBezTo>
                  <a:lnTo>
                    <a:pt x="744" y="3408"/>
                  </a:lnTo>
                  <a:lnTo>
                    <a:pt x="1586" y="3388"/>
                  </a:lnTo>
                  <a:lnTo>
                    <a:pt x="2310" y="3369"/>
                  </a:lnTo>
                  <a:cubicBezTo>
                    <a:pt x="2526" y="2742"/>
                    <a:pt x="3113" y="2312"/>
                    <a:pt x="3818" y="2292"/>
                  </a:cubicBezTo>
                  <a:cubicBezTo>
                    <a:pt x="3846" y="2290"/>
                    <a:pt x="3874" y="2289"/>
                    <a:pt x="3902" y="2289"/>
                  </a:cubicBezTo>
                  <a:cubicBezTo>
                    <a:pt x="4535" y="2289"/>
                    <a:pt x="5119" y="2709"/>
                    <a:pt x="5344" y="3290"/>
                  </a:cubicBezTo>
                  <a:lnTo>
                    <a:pt x="6088" y="3271"/>
                  </a:lnTo>
                  <a:lnTo>
                    <a:pt x="6910" y="3232"/>
                  </a:lnTo>
                  <a:lnTo>
                    <a:pt x="7674" y="3212"/>
                  </a:lnTo>
                  <a:cubicBezTo>
                    <a:pt x="7345" y="1397"/>
                    <a:pt x="5741" y="1"/>
                    <a:pt x="3838" y="1"/>
                  </a:cubicBezTo>
                  <a:close/>
                </a:path>
              </a:pathLst>
            </a:custGeom>
            <a:solidFill>
              <a:srgbClr val="FF73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912;p49"/>
            <p:cNvSpPr/>
            <p:nvPr/>
          </p:nvSpPr>
          <p:spPr>
            <a:xfrm>
              <a:off x="1740171" y="2216750"/>
              <a:ext cx="404309" cy="192800"/>
            </a:xfrm>
            <a:custGeom>
              <a:avLst/>
              <a:gdLst/>
              <a:ahLst/>
              <a:cxnLst/>
              <a:rect l="l" t="t" r="r" b="b"/>
              <a:pathLst>
                <a:path w="6167" h="2644" extrusionOk="0">
                  <a:moveTo>
                    <a:pt x="3075" y="1"/>
                  </a:moveTo>
                  <a:cubicBezTo>
                    <a:pt x="3062" y="1"/>
                    <a:pt x="3048" y="1"/>
                    <a:pt x="3034" y="1"/>
                  </a:cubicBezTo>
                  <a:cubicBezTo>
                    <a:pt x="1527" y="21"/>
                    <a:pt x="274" y="1176"/>
                    <a:pt x="0" y="2644"/>
                  </a:cubicBezTo>
                  <a:lnTo>
                    <a:pt x="842" y="2624"/>
                  </a:lnTo>
                  <a:lnTo>
                    <a:pt x="1566" y="2605"/>
                  </a:lnTo>
                  <a:cubicBezTo>
                    <a:pt x="1782" y="1978"/>
                    <a:pt x="2369" y="1548"/>
                    <a:pt x="3074" y="1528"/>
                  </a:cubicBezTo>
                  <a:cubicBezTo>
                    <a:pt x="3102" y="1526"/>
                    <a:pt x="3130" y="1525"/>
                    <a:pt x="3158" y="1525"/>
                  </a:cubicBezTo>
                  <a:cubicBezTo>
                    <a:pt x="3791" y="1525"/>
                    <a:pt x="4375" y="1945"/>
                    <a:pt x="4600" y="2526"/>
                  </a:cubicBezTo>
                  <a:lnTo>
                    <a:pt x="5344" y="2507"/>
                  </a:lnTo>
                  <a:lnTo>
                    <a:pt x="6166" y="2468"/>
                  </a:lnTo>
                  <a:cubicBezTo>
                    <a:pt x="5856" y="1071"/>
                    <a:pt x="4584" y="1"/>
                    <a:pt x="3075" y="1"/>
                  </a:cubicBezTo>
                  <a:close/>
                </a:path>
              </a:pathLst>
            </a:custGeom>
            <a:solidFill>
              <a:srgbClr val="6F66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913;p49"/>
            <p:cNvSpPr/>
            <p:nvPr/>
          </p:nvSpPr>
          <p:spPr>
            <a:xfrm>
              <a:off x="1795373" y="2278076"/>
              <a:ext cx="295217" cy="131475"/>
            </a:xfrm>
            <a:custGeom>
              <a:avLst/>
              <a:gdLst/>
              <a:ahLst/>
              <a:cxnLst/>
              <a:rect l="l" t="t" r="r" b="b"/>
              <a:pathLst>
                <a:path w="4503" h="1803" extrusionOk="0">
                  <a:moveTo>
                    <a:pt x="2315" y="0"/>
                  </a:moveTo>
                  <a:cubicBezTo>
                    <a:pt x="2287" y="0"/>
                    <a:pt x="2259" y="1"/>
                    <a:pt x="2232" y="2"/>
                  </a:cubicBezTo>
                  <a:cubicBezTo>
                    <a:pt x="1155" y="21"/>
                    <a:pt x="235" y="765"/>
                    <a:pt x="0" y="1803"/>
                  </a:cubicBezTo>
                  <a:lnTo>
                    <a:pt x="724" y="1783"/>
                  </a:lnTo>
                  <a:cubicBezTo>
                    <a:pt x="940" y="1176"/>
                    <a:pt x="1527" y="726"/>
                    <a:pt x="2232" y="707"/>
                  </a:cubicBezTo>
                  <a:cubicBezTo>
                    <a:pt x="2247" y="706"/>
                    <a:pt x="2262" y="706"/>
                    <a:pt x="2277" y="706"/>
                  </a:cubicBezTo>
                  <a:cubicBezTo>
                    <a:pt x="2926" y="706"/>
                    <a:pt x="3529" y="1112"/>
                    <a:pt x="3758" y="1705"/>
                  </a:cubicBezTo>
                  <a:lnTo>
                    <a:pt x="4502" y="1685"/>
                  </a:lnTo>
                  <a:cubicBezTo>
                    <a:pt x="4235" y="713"/>
                    <a:pt x="3355" y="0"/>
                    <a:pt x="23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1914;p49"/>
            <p:cNvSpPr/>
            <p:nvPr/>
          </p:nvSpPr>
          <p:spPr>
            <a:xfrm>
              <a:off x="1724765" y="1695801"/>
              <a:ext cx="319605" cy="285992"/>
            </a:xfrm>
            <a:custGeom>
              <a:avLst/>
              <a:gdLst/>
              <a:ahLst/>
              <a:cxnLst/>
              <a:rect l="l" t="t" r="r" b="b"/>
              <a:pathLst>
                <a:path w="4875" h="3922" extrusionOk="0">
                  <a:moveTo>
                    <a:pt x="0" y="0"/>
                  </a:moveTo>
                  <a:lnTo>
                    <a:pt x="196" y="2663"/>
                  </a:lnTo>
                  <a:cubicBezTo>
                    <a:pt x="196" y="2663"/>
                    <a:pt x="1472" y="3921"/>
                    <a:pt x="2919" y="3921"/>
                  </a:cubicBezTo>
                  <a:cubicBezTo>
                    <a:pt x="3035" y="3921"/>
                    <a:pt x="3152" y="3913"/>
                    <a:pt x="3269" y="3896"/>
                  </a:cubicBezTo>
                  <a:cubicBezTo>
                    <a:pt x="4875" y="3641"/>
                    <a:pt x="4737" y="2173"/>
                    <a:pt x="4737" y="2173"/>
                  </a:cubicBezTo>
                  <a:lnTo>
                    <a:pt x="4737" y="2036"/>
                  </a:lnTo>
                  <a:lnTo>
                    <a:pt x="4679" y="686"/>
                  </a:lnTo>
                  <a:lnTo>
                    <a:pt x="1273" y="1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C75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915;p49"/>
            <p:cNvSpPr/>
            <p:nvPr/>
          </p:nvSpPr>
          <p:spPr>
            <a:xfrm>
              <a:off x="1778655" y="1710094"/>
              <a:ext cx="256733" cy="148684"/>
            </a:xfrm>
            <a:custGeom>
              <a:avLst/>
              <a:gdLst/>
              <a:ahLst/>
              <a:cxnLst/>
              <a:rect l="l" t="t" r="r" b="b"/>
              <a:pathLst>
                <a:path w="3916" h="2039" extrusionOk="0">
                  <a:moveTo>
                    <a:pt x="451" y="0"/>
                  </a:moveTo>
                  <a:cubicBezTo>
                    <a:pt x="196" y="216"/>
                    <a:pt x="1" y="490"/>
                    <a:pt x="157" y="803"/>
                  </a:cubicBezTo>
                  <a:cubicBezTo>
                    <a:pt x="372" y="1273"/>
                    <a:pt x="1018" y="1625"/>
                    <a:pt x="1449" y="1781"/>
                  </a:cubicBezTo>
                  <a:cubicBezTo>
                    <a:pt x="1943" y="1958"/>
                    <a:pt x="2469" y="2039"/>
                    <a:pt x="2997" y="2039"/>
                  </a:cubicBezTo>
                  <a:cubicBezTo>
                    <a:pt x="3055" y="2039"/>
                    <a:pt x="3114" y="2038"/>
                    <a:pt x="3172" y="2036"/>
                  </a:cubicBezTo>
                  <a:cubicBezTo>
                    <a:pt x="3407" y="2036"/>
                    <a:pt x="3661" y="2016"/>
                    <a:pt x="3857" y="1879"/>
                  </a:cubicBezTo>
                  <a:cubicBezTo>
                    <a:pt x="3876" y="1860"/>
                    <a:pt x="3896" y="1860"/>
                    <a:pt x="3915" y="1840"/>
                  </a:cubicBezTo>
                  <a:lnTo>
                    <a:pt x="3857" y="490"/>
                  </a:lnTo>
                  <a:lnTo>
                    <a:pt x="451" y="0"/>
                  </a:lnTo>
                  <a:close/>
                </a:path>
              </a:pathLst>
            </a:custGeom>
            <a:solidFill>
              <a:srgbClr val="2D10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916;p49"/>
            <p:cNvSpPr/>
            <p:nvPr/>
          </p:nvSpPr>
          <p:spPr>
            <a:xfrm>
              <a:off x="1552800" y="1092014"/>
              <a:ext cx="664844" cy="724752"/>
            </a:xfrm>
            <a:custGeom>
              <a:avLst/>
              <a:gdLst/>
              <a:ahLst/>
              <a:cxnLst/>
              <a:rect l="l" t="t" r="r" b="b"/>
              <a:pathLst>
                <a:path w="10141" h="9939" extrusionOk="0">
                  <a:moveTo>
                    <a:pt x="5697" y="0"/>
                  </a:moveTo>
                  <a:cubicBezTo>
                    <a:pt x="5638" y="0"/>
                    <a:pt x="5540" y="40"/>
                    <a:pt x="5462" y="40"/>
                  </a:cubicBezTo>
                  <a:cubicBezTo>
                    <a:pt x="5188" y="59"/>
                    <a:pt x="4914" y="98"/>
                    <a:pt x="4620" y="177"/>
                  </a:cubicBezTo>
                  <a:cubicBezTo>
                    <a:pt x="2623" y="666"/>
                    <a:pt x="1586" y="2486"/>
                    <a:pt x="1645" y="4072"/>
                  </a:cubicBezTo>
                  <a:cubicBezTo>
                    <a:pt x="1664" y="4561"/>
                    <a:pt x="1782" y="5188"/>
                    <a:pt x="1958" y="5873"/>
                  </a:cubicBezTo>
                  <a:cubicBezTo>
                    <a:pt x="1938" y="5834"/>
                    <a:pt x="1919" y="5814"/>
                    <a:pt x="1880" y="5775"/>
                  </a:cubicBezTo>
                  <a:cubicBezTo>
                    <a:pt x="1762" y="5677"/>
                    <a:pt x="1469" y="5638"/>
                    <a:pt x="1351" y="5638"/>
                  </a:cubicBezTo>
                  <a:cubicBezTo>
                    <a:pt x="999" y="5638"/>
                    <a:pt x="666" y="5834"/>
                    <a:pt x="470" y="6108"/>
                  </a:cubicBezTo>
                  <a:cubicBezTo>
                    <a:pt x="0" y="6656"/>
                    <a:pt x="118" y="7497"/>
                    <a:pt x="607" y="7987"/>
                  </a:cubicBezTo>
                  <a:cubicBezTo>
                    <a:pt x="862" y="8222"/>
                    <a:pt x="1175" y="8398"/>
                    <a:pt x="1527" y="8457"/>
                  </a:cubicBezTo>
                  <a:cubicBezTo>
                    <a:pt x="1540" y="8459"/>
                    <a:pt x="1568" y="8460"/>
                    <a:pt x="1608" y="8460"/>
                  </a:cubicBezTo>
                  <a:cubicBezTo>
                    <a:pt x="1880" y="8460"/>
                    <a:pt x="2692" y="8403"/>
                    <a:pt x="2663" y="8301"/>
                  </a:cubicBezTo>
                  <a:lnTo>
                    <a:pt x="2663" y="8301"/>
                  </a:lnTo>
                  <a:cubicBezTo>
                    <a:pt x="2839" y="8868"/>
                    <a:pt x="2956" y="9651"/>
                    <a:pt x="2956" y="9651"/>
                  </a:cubicBezTo>
                  <a:cubicBezTo>
                    <a:pt x="2956" y="9651"/>
                    <a:pt x="4476" y="9938"/>
                    <a:pt x="6060" y="9938"/>
                  </a:cubicBezTo>
                  <a:cubicBezTo>
                    <a:pt x="7369" y="9938"/>
                    <a:pt x="8723" y="9742"/>
                    <a:pt x="9298" y="9024"/>
                  </a:cubicBezTo>
                  <a:cubicBezTo>
                    <a:pt x="10140" y="7948"/>
                    <a:pt x="9944" y="6538"/>
                    <a:pt x="9886" y="5638"/>
                  </a:cubicBezTo>
                  <a:cubicBezTo>
                    <a:pt x="9866" y="4933"/>
                    <a:pt x="9807" y="4170"/>
                    <a:pt x="9749" y="3406"/>
                  </a:cubicBezTo>
                  <a:cubicBezTo>
                    <a:pt x="9592" y="2702"/>
                    <a:pt x="9357" y="2017"/>
                    <a:pt x="8907" y="1429"/>
                  </a:cubicBezTo>
                  <a:cubicBezTo>
                    <a:pt x="8202" y="529"/>
                    <a:pt x="7204" y="40"/>
                    <a:pt x="6069" y="0"/>
                  </a:cubicBezTo>
                  <a:close/>
                </a:path>
              </a:pathLst>
            </a:custGeom>
            <a:solidFill>
              <a:srgbClr val="BC75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1917;p49"/>
            <p:cNvSpPr/>
            <p:nvPr/>
          </p:nvSpPr>
          <p:spPr>
            <a:xfrm>
              <a:off x="1977565" y="1573075"/>
              <a:ext cx="101487" cy="61180"/>
            </a:xfrm>
            <a:custGeom>
              <a:avLst/>
              <a:gdLst/>
              <a:ahLst/>
              <a:cxnLst/>
              <a:rect l="l" t="t" r="r" b="b"/>
              <a:pathLst>
                <a:path w="1548" h="839" extrusionOk="0">
                  <a:moveTo>
                    <a:pt x="177" y="0"/>
                  </a:moveTo>
                  <a:lnTo>
                    <a:pt x="177" y="0"/>
                  </a:lnTo>
                  <a:cubicBezTo>
                    <a:pt x="177" y="0"/>
                    <a:pt x="1" y="705"/>
                    <a:pt x="666" y="822"/>
                  </a:cubicBezTo>
                  <a:cubicBezTo>
                    <a:pt x="718" y="833"/>
                    <a:pt x="767" y="838"/>
                    <a:pt x="814" y="838"/>
                  </a:cubicBezTo>
                  <a:cubicBezTo>
                    <a:pt x="1348" y="838"/>
                    <a:pt x="1547" y="176"/>
                    <a:pt x="1547" y="176"/>
                  </a:cubicBezTo>
                  <a:lnTo>
                    <a:pt x="177" y="0"/>
                  </a:lnTo>
                  <a:close/>
                </a:path>
              </a:pathLst>
            </a:custGeom>
            <a:solidFill>
              <a:srgbClr val="FED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1918;p49"/>
            <p:cNvSpPr/>
            <p:nvPr/>
          </p:nvSpPr>
          <p:spPr>
            <a:xfrm>
              <a:off x="1899286" y="1461579"/>
              <a:ext cx="61692" cy="64826"/>
            </a:xfrm>
            <a:custGeom>
              <a:avLst/>
              <a:gdLst/>
              <a:ahLst/>
              <a:cxnLst/>
              <a:rect l="l" t="t" r="r" b="b"/>
              <a:pathLst>
                <a:path w="941" h="889" extrusionOk="0">
                  <a:moveTo>
                    <a:pt x="450" y="1"/>
                  </a:moveTo>
                  <a:cubicBezTo>
                    <a:pt x="437" y="1"/>
                    <a:pt x="425" y="1"/>
                    <a:pt x="412" y="2"/>
                  </a:cubicBezTo>
                  <a:cubicBezTo>
                    <a:pt x="177" y="41"/>
                    <a:pt x="1" y="257"/>
                    <a:pt x="20" y="492"/>
                  </a:cubicBezTo>
                  <a:cubicBezTo>
                    <a:pt x="56" y="722"/>
                    <a:pt x="236" y="889"/>
                    <a:pt x="444" y="889"/>
                  </a:cubicBezTo>
                  <a:cubicBezTo>
                    <a:pt x="466" y="889"/>
                    <a:pt x="488" y="887"/>
                    <a:pt x="510" y="883"/>
                  </a:cubicBezTo>
                  <a:cubicBezTo>
                    <a:pt x="764" y="864"/>
                    <a:pt x="940" y="648"/>
                    <a:pt x="901" y="394"/>
                  </a:cubicBezTo>
                  <a:cubicBezTo>
                    <a:pt x="882" y="171"/>
                    <a:pt x="688" y="1"/>
                    <a:pt x="450" y="1"/>
                  </a:cubicBezTo>
                  <a:close/>
                </a:path>
              </a:pathLst>
            </a:custGeom>
            <a:solidFill>
              <a:srgbClr val="2D10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1919;p49"/>
            <p:cNvSpPr/>
            <p:nvPr/>
          </p:nvSpPr>
          <p:spPr>
            <a:xfrm>
              <a:off x="2109735" y="1443786"/>
              <a:ext cx="60381" cy="65190"/>
            </a:xfrm>
            <a:custGeom>
              <a:avLst/>
              <a:gdLst/>
              <a:ahLst/>
              <a:cxnLst/>
              <a:rect l="l" t="t" r="r" b="b"/>
              <a:pathLst>
                <a:path w="921" h="894" extrusionOk="0">
                  <a:moveTo>
                    <a:pt x="491" y="1"/>
                  </a:moveTo>
                  <a:cubicBezTo>
                    <a:pt x="465" y="1"/>
                    <a:pt x="438" y="4"/>
                    <a:pt x="412" y="11"/>
                  </a:cubicBezTo>
                  <a:cubicBezTo>
                    <a:pt x="177" y="31"/>
                    <a:pt x="1" y="246"/>
                    <a:pt x="20" y="501"/>
                  </a:cubicBezTo>
                  <a:cubicBezTo>
                    <a:pt x="39" y="724"/>
                    <a:pt x="252" y="894"/>
                    <a:pt x="474" y="894"/>
                  </a:cubicBezTo>
                  <a:cubicBezTo>
                    <a:pt x="486" y="894"/>
                    <a:pt x="498" y="893"/>
                    <a:pt x="510" y="892"/>
                  </a:cubicBezTo>
                  <a:cubicBezTo>
                    <a:pt x="764" y="873"/>
                    <a:pt x="921" y="638"/>
                    <a:pt x="901" y="403"/>
                  </a:cubicBezTo>
                  <a:cubicBezTo>
                    <a:pt x="884" y="179"/>
                    <a:pt x="685" y="1"/>
                    <a:pt x="491" y="1"/>
                  </a:cubicBezTo>
                  <a:close/>
                </a:path>
              </a:pathLst>
            </a:custGeom>
            <a:solidFill>
              <a:srgbClr val="2D10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1920;p49"/>
            <p:cNvSpPr/>
            <p:nvPr/>
          </p:nvSpPr>
          <p:spPr>
            <a:xfrm>
              <a:off x="1583613" y="1549594"/>
              <a:ext cx="130923" cy="109161"/>
            </a:xfrm>
            <a:custGeom>
              <a:avLst/>
              <a:gdLst/>
              <a:ahLst/>
              <a:cxnLst/>
              <a:rect l="l" t="t" r="r" b="b"/>
              <a:pathLst>
                <a:path w="1997" h="1497" extrusionOk="0">
                  <a:moveTo>
                    <a:pt x="585" y="0"/>
                  </a:moveTo>
                  <a:cubicBezTo>
                    <a:pt x="376" y="0"/>
                    <a:pt x="176" y="61"/>
                    <a:pt x="20" y="165"/>
                  </a:cubicBezTo>
                  <a:cubicBezTo>
                    <a:pt x="20" y="165"/>
                    <a:pt x="0" y="205"/>
                    <a:pt x="20" y="224"/>
                  </a:cubicBezTo>
                  <a:cubicBezTo>
                    <a:pt x="20" y="224"/>
                    <a:pt x="29" y="233"/>
                    <a:pt x="40" y="233"/>
                  </a:cubicBezTo>
                  <a:cubicBezTo>
                    <a:pt x="46" y="233"/>
                    <a:pt x="52" y="231"/>
                    <a:pt x="59" y="224"/>
                  </a:cubicBezTo>
                  <a:cubicBezTo>
                    <a:pt x="208" y="125"/>
                    <a:pt x="380" y="73"/>
                    <a:pt x="561" y="73"/>
                  </a:cubicBezTo>
                  <a:cubicBezTo>
                    <a:pt x="666" y="73"/>
                    <a:pt x="773" y="90"/>
                    <a:pt x="881" y="126"/>
                  </a:cubicBezTo>
                  <a:cubicBezTo>
                    <a:pt x="1194" y="224"/>
                    <a:pt x="1410" y="459"/>
                    <a:pt x="1527" y="655"/>
                  </a:cubicBezTo>
                  <a:cubicBezTo>
                    <a:pt x="1703" y="909"/>
                    <a:pt x="1821" y="1222"/>
                    <a:pt x="1919" y="1477"/>
                  </a:cubicBezTo>
                  <a:cubicBezTo>
                    <a:pt x="1919" y="1497"/>
                    <a:pt x="1958" y="1497"/>
                    <a:pt x="1977" y="1497"/>
                  </a:cubicBezTo>
                  <a:cubicBezTo>
                    <a:pt x="1997" y="1497"/>
                    <a:pt x="1997" y="1477"/>
                    <a:pt x="1997" y="1438"/>
                  </a:cubicBezTo>
                  <a:cubicBezTo>
                    <a:pt x="1899" y="1183"/>
                    <a:pt x="1782" y="890"/>
                    <a:pt x="1605" y="616"/>
                  </a:cubicBezTo>
                  <a:cubicBezTo>
                    <a:pt x="1468" y="420"/>
                    <a:pt x="1233" y="165"/>
                    <a:pt x="901" y="48"/>
                  </a:cubicBezTo>
                  <a:cubicBezTo>
                    <a:pt x="796" y="15"/>
                    <a:pt x="690" y="0"/>
                    <a:pt x="585" y="0"/>
                  </a:cubicBezTo>
                  <a:close/>
                </a:path>
              </a:pathLst>
            </a:custGeom>
            <a:solidFill>
              <a:srgbClr val="2D10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1921;p49"/>
            <p:cNvSpPr/>
            <p:nvPr/>
          </p:nvSpPr>
          <p:spPr>
            <a:xfrm>
              <a:off x="2060958" y="1463329"/>
              <a:ext cx="30813" cy="89765"/>
            </a:xfrm>
            <a:custGeom>
              <a:avLst/>
              <a:gdLst/>
              <a:ahLst/>
              <a:cxnLst/>
              <a:rect l="l" t="t" r="r" b="b"/>
              <a:pathLst>
                <a:path w="470" h="1231" extrusionOk="0">
                  <a:moveTo>
                    <a:pt x="78" y="1"/>
                  </a:moveTo>
                  <a:cubicBezTo>
                    <a:pt x="72" y="1"/>
                    <a:pt x="66" y="5"/>
                    <a:pt x="60" y="17"/>
                  </a:cubicBezTo>
                  <a:cubicBezTo>
                    <a:pt x="21" y="37"/>
                    <a:pt x="1" y="57"/>
                    <a:pt x="21" y="76"/>
                  </a:cubicBezTo>
                  <a:cubicBezTo>
                    <a:pt x="158" y="252"/>
                    <a:pt x="275" y="448"/>
                    <a:pt x="295" y="644"/>
                  </a:cubicBezTo>
                  <a:cubicBezTo>
                    <a:pt x="353" y="840"/>
                    <a:pt x="275" y="1055"/>
                    <a:pt x="79" y="1133"/>
                  </a:cubicBezTo>
                  <a:cubicBezTo>
                    <a:pt x="60" y="1153"/>
                    <a:pt x="60" y="1192"/>
                    <a:pt x="60" y="1211"/>
                  </a:cubicBezTo>
                  <a:cubicBezTo>
                    <a:pt x="60" y="1211"/>
                    <a:pt x="79" y="1231"/>
                    <a:pt x="99" y="1231"/>
                  </a:cubicBezTo>
                  <a:cubicBezTo>
                    <a:pt x="125" y="1231"/>
                    <a:pt x="134" y="1222"/>
                    <a:pt x="125" y="1222"/>
                  </a:cubicBezTo>
                  <a:cubicBezTo>
                    <a:pt x="124" y="1222"/>
                    <a:pt x="122" y="1222"/>
                    <a:pt x="120" y="1223"/>
                  </a:cubicBezTo>
                  <a:lnTo>
                    <a:pt x="120" y="1223"/>
                  </a:lnTo>
                  <a:cubicBezTo>
                    <a:pt x="378" y="1118"/>
                    <a:pt x="469" y="834"/>
                    <a:pt x="412" y="624"/>
                  </a:cubicBezTo>
                  <a:cubicBezTo>
                    <a:pt x="373" y="409"/>
                    <a:pt x="255" y="213"/>
                    <a:pt x="118" y="37"/>
                  </a:cubicBezTo>
                  <a:cubicBezTo>
                    <a:pt x="105" y="23"/>
                    <a:pt x="91" y="1"/>
                    <a:pt x="78" y="1"/>
                  </a:cubicBezTo>
                  <a:close/>
                </a:path>
              </a:pathLst>
            </a:custGeom>
            <a:solidFill>
              <a:srgbClr val="2D10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1922;p49"/>
            <p:cNvSpPr/>
            <p:nvPr/>
          </p:nvSpPr>
          <p:spPr>
            <a:xfrm>
              <a:off x="1874898" y="1406888"/>
              <a:ext cx="56513" cy="29168"/>
            </a:xfrm>
            <a:custGeom>
              <a:avLst/>
              <a:gdLst/>
              <a:ahLst/>
              <a:cxnLst/>
              <a:rect l="l" t="t" r="r" b="b"/>
              <a:pathLst>
                <a:path w="862" h="400" extrusionOk="0">
                  <a:moveTo>
                    <a:pt x="536" y="0"/>
                  </a:moveTo>
                  <a:cubicBezTo>
                    <a:pt x="484" y="0"/>
                    <a:pt x="429" y="9"/>
                    <a:pt x="373" y="28"/>
                  </a:cubicBezTo>
                  <a:cubicBezTo>
                    <a:pt x="216" y="67"/>
                    <a:pt x="99" y="165"/>
                    <a:pt x="1" y="322"/>
                  </a:cubicBezTo>
                  <a:cubicBezTo>
                    <a:pt x="1" y="341"/>
                    <a:pt x="1" y="361"/>
                    <a:pt x="40" y="400"/>
                  </a:cubicBezTo>
                  <a:lnTo>
                    <a:pt x="59" y="400"/>
                  </a:lnTo>
                  <a:cubicBezTo>
                    <a:pt x="59" y="400"/>
                    <a:pt x="79" y="400"/>
                    <a:pt x="79" y="341"/>
                  </a:cubicBezTo>
                  <a:cubicBezTo>
                    <a:pt x="157" y="224"/>
                    <a:pt x="275" y="145"/>
                    <a:pt x="392" y="106"/>
                  </a:cubicBezTo>
                  <a:cubicBezTo>
                    <a:pt x="430" y="95"/>
                    <a:pt x="469" y="91"/>
                    <a:pt x="506" y="91"/>
                  </a:cubicBezTo>
                  <a:cubicBezTo>
                    <a:pt x="603" y="91"/>
                    <a:pt x="694" y="123"/>
                    <a:pt x="764" y="165"/>
                  </a:cubicBezTo>
                  <a:cubicBezTo>
                    <a:pt x="774" y="175"/>
                    <a:pt x="784" y="180"/>
                    <a:pt x="796" y="180"/>
                  </a:cubicBezTo>
                  <a:cubicBezTo>
                    <a:pt x="808" y="180"/>
                    <a:pt x="823" y="175"/>
                    <a:pt x="842" y="165"/>
                  </a:cubicBezTo>
                  <a:cubicBezTo>
                    <a:pt x="862" y="145"/>
                    <a:pt x="862" y="126"/>
                    <a:pt x="842" y="106"/>
                  </a:cubicBezTo>
                  <a:cubicBezTo>
                    <a:pt x="749" y="40"/>
                    <a:pt x="647" y="0"/>
                    <a:pt x="536" y="0"/>
                  </a:cubicBezTo>
                  <a:close/>
                </a:path>
              </a:pathLst>
            </a:custGeom>
            <a:solidFill>
              <a:srgbClr val="2D10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1923;p49"/>
            <p:cNvSpPr/>
            <p:nvPr/>
          </p:nvSpPr>
          <p:spPr>
            <a:xfrm>
              <a:off x="2109735" y="1387491"/>
              <a:ext cx="52710" cy="21438"/>
            </a:xfrm>
            <a:custGeom>
              <a:avLst/>
              <a:gdLst/>
              <a:ahLst/>
              <a:cxnLst/>
              <a:rect l="l" t="t" r="r" b="b"/>
              <a:pathLst>
                <a:path w="804" h="294" extrusionOk="0">
                  <a:moveTo>
                    <a:pt x="412" y="0"/>
                  </a:moveTo>
                  <a:cubicBezTo>
                    <a:pt x="294" y="0"/>
                    <a:pt x="138" y="79"/>
                    <a:pt x="20" y="177"/>
                  </a:cubicBezTo>
                  <a:cubicBezTo>
                    <a:pt x="1" y="196"/>
                    <a:pt x="1" y="216"/>
                    <a:pt x="20" y="235"/>
                  </a:cubicBezTo>
                  <a:cubicBezTo>
                    <a:pt x="30" y="245"/>
                    <a:pt x="40" y="250"/>
                    <a:pt x="52" y="250"/>
                  </a:cubicBezTo>
                  <a:cubicBezTo>
                    <a:pt x="64" y="250"/>
                    <a:pt x="79" y="245"/>
                    <a:pt x="99" y="235"/>
                  </a:cubicBezTo>
                  <a:cubicBezTo>
                    <a:pt x="197" y="137"/>
                    <a:pt x="294" y="98"/>
                    <a:pt x="412" y="98"/>
                  </a:cubicBezTo>
                  <a:cubicBezTo>
                    <a:pt x="529" y="98"/>
                    <a:pt x="627" y="177"/>
                    <a:pt x="686" y="274"/>
                  </a:cubicBezTo>
                  <a:cubicBezTo>
                    <a:pt x="686" y="294"/>
                    <a:pt x="705" y="294"/>
                    <a:pt x="725" y="294"/>
                  </a:cubicBezTo>
                  <a:cubicBezTo>
                    <a:pt x="784" y="294"/>
                    <a:pt x="803" y="274"/>
                    <a:pt x="784" y="216"/>
                  </a:cubicBezTo>
                  <a:cubicBezTo>
                    <a:pt x="725" y="98"/>
                    <a:pt x="588" y="0"/>
                    <a:pt x="412" y="0"/>
                  </a:cubicBezTo>
                  <a:close/>
                </a:path>
              </a:pathLst>
            </a:custGeom>
            <a:solidFill>
              <a:srgbClr val="2D10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1924;p49"/>
            <p:cNvSpPr/>
            <p:nvPr/>
          </p:nvSpPr>
          <p:spPr>
            <a:xfrm>
              <a:off x="1579745" y="1085525"/>
              <a:ext cx="272140" cy="483314"/>
            </a:xfrm>
            <a:custGeom>
              <a:avLst/>
              <a:gdLst/>
              <a:ahLst/>
              <a:cxnLst/>
              <a:rect l="l" t="t" r="r" b="b"/>
              <a:pathLst>
                <a:path w="4151" h="6628" extrusionOk="0">
                  <a:moveTo>
                    <a:pt x="356" y="5883"/>
                  </a:moveTo>
                  <a:cubicBezTo>
                    <a:pt x="355" y="5883"/>
                    <a:pt x="354" y="5883"/>
                    <a:pt x="353" y="5883"/>
                  </a:cubicBezTo>
                  <a:cubicBezTo>
                    <a:pt x="354" y="5883"/>
                    <a:pt x="355" y="5883"/>
                    <a:pt x="356" y="5883"/>
                  </a:cubicBezTo>
                  <a:close/>
                  <a:moveTo>
                    <a:pt x="3145" y="1"/>
                  </a:moveTo>
                  <a:cubicBezTo>
                    <a:pt x="3045" y="1"/>
                    <a:pt x="2938" y="26"/>
                    <a:pt x="2839" y="50"/>
                  </a:cubicBezTo>
                  <a:cubicBezTo>
                    <a:pt x="2447" y="148"/>
                    <a:pt x="2095" y="324"/>
                    <a:pt x="1723" y="481"/>
                  </a:cubicBezTo>
                  <a:cubicBezTo>
                    <a:pt x="1351" y="657"/>
                    <a:pt x="960" y="872"/>
                    <a:pt x="686" y="1166"/>
                  </a:cubicBezTo>
                  <a:cubicBezTo>
                    <a:pt x="157" y="1734"/>
                    <a:pt x="1" y="2595"/>
                    <a:pt x="59" y="3378"/>
                  </a:cubicBezTo>
                  <a:cubicBezTo>
                    <a:pt x="98" y="4161"/>
                    <a:pt x="314" y="4924"/>
                    <a:pt x="372" y="5707"/>
                  </a:cubicBezTo>
                  <a:cubicBezTo>
                    <a:pt x="372" y="5727"/>
                    <a:pt x="372" y="5746"/>
                    <a:pt x="392" y="5746"/>
                  </a:cubicBezTo>
                  <a:cubicBezTo>
                    <a:pt x="448" y="5784"/>
                    <a:pt x="380" y="5874"/>
                    <a:pt x="356" y="5883"/>
                  </a:cubicBezTo>
                  <a:lnTo>
                    <a:pt x="356" y="5883"/>
                  </a:lnTo>
                  <a:cubicBezTo>
                    <a:pt x="460" y="5861"/>
                    <a:pt x="567" y="5850"/>
                    <a:pt x="676" y="5850"/>
                  </a:cubicBezTo>
                  <a:cubicBezTo>
                    <a:pt x="1041" y="5850"/>
                    <a:pt x="1422" y="5971"/>
                    <a:pt x="1723" y="6197"/>
                  </a:cubicBezTo>
                  <a:cubicBezTo>
                    <a:pt x="1860" y="6314"/>
                    <a:pt x="1997" y="6471"/>
                    <a:pt x="2134" y="6608"/>
                  </a:cubicBezTo>
                  <a:cubicBezTo>
                    <a:pt x="2154" y="6627"/>
                    <a:pt x="2154" y="6627"/>
                    <a:pt x="2193" y="6627"/>
                  </a:cubicBezTo>
                  <a:cubicBezTo>
                    <a:pt x="2232" y="6627"/>
                    <a:pt x="2252" y="6588"/>
                    <a:pt x="2252" y="6529"/>
                  </a:cubicBezTo>
                  <a:cubicBezTo>
                    <a:pt x="2408" y="6001"/>
                    <a:pt x="2389" y="5433"/>
                    <a:pt x="2349" y="4866"/>
                  </a:cubicBezTo>
                  <a:cubicBezTo>
                    <a:pt x="3583" y="3887"/>
                    <a:pt x="4150" y="2223"/>
                    <a:pt x="3778" y="716"/>
                  </a:cubicBezTo>
                  <a:cubicBezTo>
                    <a:pt x="3700" y="422"/>
                    <a:pt x="3602" y="89"/>
                    <a:pt x="3309" y="31"/>
                  </a:cubicBezTo>
                  <a:cubicBezTo>
                    <a:pt x="3258" y="9"/>
                    <a:pt x="3203" y="1"/>
                    <a:pt x="31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1925;p49"/>
            <p:cNvSpPr/>
            <p:nvPr/>
          </p:nvSpPr>
          <p:spPr>
            <a:xfrm>
              <a:off x="1785080" y="1044470"/>
              <a:ext cx="433811" cy="308816"/>
            </a:xfrm>
            <a:custGeom>
              <a:avLst/>
              <a:gdLst/>
              <a:ahLst/>
              <a:cxnLst/>
              <a:rect l="l" t="t" r="r" b="b"/>
              <a:pathLst>
                <a:path w="6617" h="4235" extrusionOk="0">
                  <a:moveTo>
                    <a:pt x="2686" y="0"/>
                  </a:moveTo>
                  <a:cubicBezTo>
                    <a:pt x="1746" y="0"/>
                    <a:pt x="840" y="194"/>
                    <a:pt x="0" y="613"/>
                  </a:cubicBezTo>
                  <a:cubicBezTo>
                    <a:pt x="98" y="692"/>
                    <a:pt x="177" y="809"/>
                    <a:pt x="274" y="887"/>
                  </a:cubicBezTo>
                  <a:cubicBezTo>
                    <a:pt x="705" y="1201"/>
                    <a:pt x="1038" y="1690"/>
                    <a:pt x="1253" y="2199"/>
                  </a:cubicBezTo>
                  <a:cubicBezTo>
                    <a:pt x="1469" y="2727"/>
                    <a:pt x="1566" y="3706"/>
                    <a:pt x="1664" y="4235"/>
                  </a:cubicBezTo>
                  <a:cubicBezTo>
                    <a:pt x="3309" y="4000"/>
                    <a:pt x="4992" y="3863"/>
                    <a:pt x="6617" y="3373"/>
                  </a:cubicBezTo>
                  <a:cubicBezTo>
                    <a:pt x="6382" y="2766"/>
                    <a:pt x="5971" y="1612"/>
                    <a:pt x="5560" y="1122"/>
                  </a:cubicBezTo>
                  <a:cubicBezTo>
                    <a:pt x="5246" y="789"/>
                    <a:pt x="4894" y="496"/>
                    <a:pt x="4483" y="300"/>
                  </a:cubicBezTo>
                  <a:cubicBezTo>
                    <a:pt x="4092" y="124"/>
                    <a:pt x="3700" y="46"/>
                    <a:pt x="3289" y="26"/>
                  </a:cubicBezTo>
                  <a:cubicBezTo>
                    <a:pt x="3087" y="9"/>
                    <a:pt x="2885" y="0"/>
                    <a:pt x="26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1926;p49"/>
            <p:cNvSpPr/>
            <p:nvPr/>
          </p:nvSpPr>
          <p:spPr>
            <a:xfrm>
              <a:off x="1799176" y="3471503"/>
              <a:ext cx="437679" cy="384434"/>
            </a:xfrm>
            <a:custGeom>
              <a:avLst/>
              <a:gdLst/>
              <a:ahLst/>
              <a:cxnLst/>
              <a:rect l="l" t="t" r="r" b="b"/>
              <a:pathLst>
                <a:path w="6676" h="5272" extrusionOk="0">
                  <a:moveTo>
                    <a:pt x="353" y="0"/>
                  </a:moveTo>
                  <a:cubicBezTo>
                    <a:pt x="353" y="0"/>
                    <a:pt x="490" y="1194"/>
                    <a:pt x="451" y="1879"/>
                  </a:cubicBezTo>
                  <a:cubicBezTo>
                    <a:pt x="373" y="2545"/>
                    <a:pt x="1" y="3563"/>
                    <a:pt x="1" y="3563"/>
                  </a:cubicBezTo>
                  <a:cubicBezTo>
                    <a:pt x="1" y="3563"/>
                    <a:pt x="1233" y="5272"/>
                    <a:pt x="3247" y="5272"/>
                  </a:cubicBezTo>
                  <a:cubicBezTo>
                    <a:pt x="3431" y="5272"/>
                    <a:pt x="3621" y="5258"/>
                    <a:pt x="3818" y="5227"/>
                  </a:cubicBezTo>
                  <a:cubicBezTo>
                    <a:pt x="6186" y="4835"/>
                    <a:pt x="6676" y="4209"/>
                    <a:pt x="6676" y="4209"/>
                  </a:cubicBezTo>
                  <a:lnTo>
                    <a:pt x="6676" y="803"/>
                  </a:lnTo>
                  <a:lnTo>
                    <a:pt x="2682" y="313"/>
                  </a:lnTo>
                  <a:lnTo>
                    <a:pt x="353" y="0"/>
                  </a:lnTo>
                  <a:close/>
                </a:path>
              </a:pathLst>
            </a:custGeom>
            <a:solidFill>
              <a:srgbClr val="BC75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1927;p49"/>
            <p:cNvSpPr/>
            <p:nvPr/>
          </p:nvSpPr>
          <p:spPr>
            <a:xfrm>
              <a:off x="1903154" y="3491483"/>
              <a:ext cx="333700" cy="220656"/>
            </a:xfrm>
            <a:custGeom>
              <a:avLst/>
              <a:gdLst/>
              <a:ahLst/>
              <a:cxnLst/>
              <a:rect l="l" t="t" r="r" b="b"/>
              <a:pathLst>
                <a:path w="5090" h="3026" extrusionOk="0">
                  <a:moveTo>
                    <a:pt x="1038" y="0"/>
                  </a:moveTo>
                  <a:cubicBezTo>
                    <a:pt x="803" y="313"/>
                    <a:pt x="607" y="685"/>
                    <a:pt x="529" y="1077"/>
                  </a:cubicBezTo>
                  <a:lnTo>
                    <a:pt x="0" y="1038"/>
                  </a:lnTo>
                  <a:lnTo>
                    <a:pt x="0" y="1038"/>
                  </a:lnTo>
                  <a:cubicBezTo>
                    <a:pt x="979" y="1958"/>
                    <a:pt x="2095" y="2760"/>
                    <a:pt x="3387" y="2975"/>
                  </a:cubicBezTo>
                  <a:cubicBezTo>
                    <a:pt x="3582" y="3007"/>
                    <a:pt x="3788" y="3026"/>
                    <a:pt x="3993" y="3026"/>
                  </a:cubicBezTo>
                  <a:cubicBezTo>
                    <a:pt x="4302" y="3026"/>
                    <a:pt x="4612" y="2983"/>
                    <a:pt x="4894" y="2878"/>
                  </a:cubicBezTo>
                  <a:cubicBezTo>
                    <a:pt x="4953" y="2858"/>
                    <a:pt x="5011" y="2838"/>
                    <a:pt x="5090" y="2799"/>
                  </a:cubicBezTo>
                  <a:lnTo>
                    <a:pt x="5090" y="529"/>
                  </a:lnTo>
                  <a:lnTo>
                    <a:pt x="1038" y="0"/>
                  </a:lnTo>
                  <a:close/>
                </a:path>
              </a:pathLst>
            </a:custGeom>
            <a:solidFill>
              <a:srgbClr val="2D10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1928;p49"/>
            <p:cNvSpPr/>
            <p:nvPr/>
          </p:nvSpPr>
          <p:spPr>
            <a:xfrm>
              <a:off x="1592595" y="2665798"/>
              <a:ext cx="888076" cy="971221"/>
            </a:xfrm>
            <a:custGeom>
              <a:avLst/>
              <a:gdLst/>
              <a:ahLst/>
              <a:cxnLst/>
              <a:rect l="l" t="t" r="r" b="b"/>
              <a:pathLst>
                <a:path w="13546" h="13319" extrusionOk="0">
                  <a:moveTo>
                    <a:pt x="7966" y="0"/>
                  </a:moveTo>
                  <a:cubicBezTo>
                    <a:pt x="7898" y="0"/>
                    <a:pt x="7824" y="9"/>
                    <a:pt x="7732" y="9"/>
                  </a:cubicBezTo>
                  <a:cubicBezTo>
                    <a:pt x="7380" y="9"/>
                    <a:pt x="7008" y="48"/>
                    <a:pt x="6616" y="127"/>
                  </a:cubicBezTo>
                  <a:cubicBezTo>
                    <a:pt x="3876" y="635"/>
                    <a:pt x="2388" y="3024"/>
                    <a:pt x="2330" y="5138"/>
                  </a:cubicBezTo>
                  <a:cubicBezTo>
                    <a:pt x="2330" y="5764"/>
                    <a:pt x="2447" y="6586"/>
                    <a:pt x="2623" y="7487"/>
                  </a:cubicBezTo>
                  <a:cubicBezTo>
                    <a:pt x="2643" y="7545"/>
                    <a:pt x="2643" y="7565"/>
                    <a:pt x="2643" y="7584"/>
                  </a:cubicBezTo>
                  <a:cubicBezTo>
                    <a:pt x="2643" y="7565"/>
                    <a:pt x="2623" y="7526"/>
                    <a:pt x="2604" y="7487"/>
                  </a:cubicBezTo>
                  <a:cubicBezTo>
                    <a:pt x="2604" y="7487"/>
                    <a:pt x="2604" y="7467"/>
                    <a:pt x="2584" y="7467"/>
                  </a:cubicBezTo>
                  <a:cubicBezTo>
                    <a:pt x="2388" y="7330"/>
                    <a:pt x="2016" y="7252"/>
                    <a:pt x="1840" y="7232"/>
                  </a:cubicBezTo>
                  <a:cubicBezTo>
                    <a:pt x="1788" y="7222"/>
                    <a:pt x="1736" y="7217"/>
                    <a:pt x="1683" y="7217"/>
                  </a:cubicBezTo>
                  <a:cubicBezTo>
                    <a:pt x="1438" y="7217"/>
                    <a:pt x="1188" y="7322"/>
                    <a:pt x="979" y="7467"/>
                  </a:cubicBezTo>
                  <a:cubicBezTo>
                    <a:pt x="940" y="7487"/>
                    <a:pt x="920" y="7526"/>
                    <a:pt x="881" y="7545"/>
                  </a:cubicBezTo>
                  <a:cubicBezTo>
                    <a:pt x="783" y="7624"/>
                    <a:pt x="725" y="7721"/>
                    <a:pt x="646" y="7780"/>
                  </a:cubicBezTo>
                  <a:cubicBezTo>
                    <a:pt x="0" y="8524"/>
                    <a:pt x="79" y="9620"/>
                    <a:pt x="725" y="10325"/>
                  </a:cubicBezTo>
                  <a:cubicBezTo>
                    <a:pt x="1038" y="10677"/>
                    <a:pt x="1449" y="10912"/>
                    <a:pt x="1899" y="11030"/>
                  </a:cubicBezTo>
                  <a:cubicBezTo>
                    <a:pt x="1938" y="11030"/>
                    <a:pt x="2036" y="11049"/>
                    <a:pt x="2212" y="11049"/>
                  </a:cubicBezTo>
                  <a:cubicBezTo>
                    <a:pt x="2662" y="11049"/>
                    <a:pt x="3485" y="11030"/>
                    <a:pt x="3465" y="10893"/>
                  </a:cubicBezTo>
                  <a:lnTo>
                    <a:pt x="3465" y="10893"/>
                  </a:lnTo>
                  <a:cubicBezTo>
                    <a:pt x="3680" y="11656"/>
                    <a:pt x="3778" y="12713"/>
                    <a:pt x="3778" y="12713"/>
                  </a:cubicBezTo>
                  <a:cubicBezTo>
                    <a:pt x="3778" y="12713"/>
                    <a:pt x="6326" y="13319"/>
                    <a:pt x="8709" y="13319"/>
                  </a:cubicBezTo>
                  <a:cubicBezTo>
                    <a:pt x="10206" y="13319"/>
                    <a:pt x="11638" y="13080"/>
                    <a:pt x="12332" y="12302"/>
                  </a:cubicBezTo>
                  <a:cubicBezTo>
                    <a:pt x="13546" y="10912"/>
                    <a:pt x="13370" y="9033"/>
                    <a:pt x="13370" y="7819"/>
                  </a:cubicBezTo>
                  <a:cubicBezTo>
                    <a:pt x="13370" y="6860"/>
                    <a:pt x="13370" y="5842"/>
                    <a:pt x="13174" y="4824"/>
                  </a:cubicBezTo>
                  <a:cubicBezTo>
                    <a:pt x="13017" y="3865"/>
                    <a:pt x="12724" y="2926"/>
                    <a:pt x="12195" y="2104"/>
                  </a:cubicBezTo>
                  <a:cubicBezTo>
                    <a:pt x="11549" y="1164"/>
                    <a:pt x="10649" y="518"/>
                    <a:pt x="9592" y="205"/>
                  </a:cubicBezTo>
                  <a:cubicBezTo>
                    <a:pt x="9259" y="107"/>
                    <a:pt x="8868" y="29"/>
                    <a:pt x="8496" y="9"/>
                  </a:cubicBezTo>
                  <a:lnTo>
                    <a:pt x="8065" y="9"/>
                  </a:lnTo>
                  <a:cubicBezTo>
                    <a:pt x="8032" y="3"/>
                    <a:pt x="8000" y="0"/>
                    <a:pt x="7966" y="0"/>
                  </a:cubicBezTo>
                  <a:close/>
                </a:path>
              </a:pathLst>
            </a:custGeom>
            <a:solidFill>
              <a:srgbClr val="BC75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1929;p49"/>
            <p:cNvSpPr/>
            <p:nvPr/>
          </p:nvSpPr>
          <p:spPr>
            <a:xfrm>
              <a:off x="2023785" y="2999995"/>
              <a:ext cx="148297" cy="102380"/>
            </a:xfrm>
            <a:custGeom>
              <a:avLst/>
              <a:gdLst/>
              <a:ahLst/>
              <a:cxnLst/>
              <a:rect l="l" t="t" r="r" b="b"/>
              <a:pathLst>
                <a:path w="2262" h="1404" extrusionOk="0">
                  <a:moveTo>
                    <a:pt x="1843" y="1"/>
                  </a:moveTo>
                  <a:cubicBezTo>
                    <a:pt x="1812" y="1"/>
                    <a:pt x="1778" y="3"/>
                    <a:pt x="1742" y="7"/>
                  </a:cubicBezTo>
                  <a:cubicBezTo>
                    <a:pt x="1331" y="46"/>
                    <a:pt x="842" y="124"/>
                    <a:pt x="470" y="378"/>
                  </a:cubicBezTo>
                  <a:cubicBezTo>
                    <a:pt x="314" y="496"/>
                    <a:pt x="157" y="672"/>
                    <a:pt x="59" y="887"/>
                  </a:cubicBezTo>
                  <a:cubicBezTo>
                    <a:pt x="0" y="1005"/>
                    <a:pt x="0" y="1181"/>
                    <a:pt x="118" y="1279"/>
                  </a:cubicBezTo>
                  <a:cubicBezTo>
                    <a:pt x="203" y="1372"/>
                    <a:pt x="332" y="1403"/>
                    <a:pt x="472" y="1403"/>
                  </a:cubicBezTo>
                  <a:cubicBezTo>
                    <a:pt x="655" y="1403"/>
                    <a:pt x="855" y="1351"/>
                    <a:pt x="999" y="1318"/>
                  </a:cubicBezTo>
                  <a:cubicBezTo>
                    <a:pt x="1292" y="1240"/>
                    <a:pt x="1782" y="1161"/>
                    <a:pt x="1977" y="907"/>
                  </a:cubicBezTo>
                  <a:cubicBezTo>
                    <a:pt x="2075" y="790"/>
                    <a:pt x="2114" y="613"/>
                    <a:pt x="2173" y="457"/>
                  </a:cubicBezTo>
                  <a:cubicBezTo>
                    <a:pt x="2261" y="157"/>
                    <a:pt x="2127" y="1"/>
                    <a:pt x="18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1930;p49"/>
            <p:cNvSpPr/>
            <p:nvPr/>
          </p:nvSpPr>
          <p:spPr>
            <a:xfrm>
              <a:off x="2294549" y="2985630"/>
              <a:ext cx="143773" cy="73503"/>
            </a:xfrm>
            <a:custGeom>
              <a:avLst/>
              <a:gdLst/>
              <a:ahLst/>
              <a:cxnLst/>
              <a:rect l="l" t="t" r="r" b="b"/>
              <a:pathLst>
                <a:path w="2193" h="1008" extrusionOk="0">
                  <a:moveTo>
                    <a:pt x="1067" y="0"/>
                  </a:moveTo>
                  <a:cubicBezTo>
                    <a:pt x="846" y="0"/>
                    <a:pt x="618" y="26"/>
                    <a:pt x="412" y="47"/>
                  </a:cubicBezTo>
                  <a:cubicBezTo>
                    <a:pt x="118" y="106"/>
                    <a:pt x="1" y="282"/>
                    <a:pt x="157" y="536"/>
                  </a:cubicBezTo>
                  <a:cubicBezTo>
                    <a:pt x="235" y="673"/>
                    <a:pt x="314" y="810"/>
                    <a:pt x="431" y="889"/>
                  </a:cubicBezTo>
                  <a:cubicBezTo>
                    <a:pt x="629" y="995"/>
                    <a:pt x="934" y="1007"/>
                    <a:pt x="1188" y="1007"/>
                  </a:cubicBezTo>
                  <a:cubicBezTo>
                    <a:pt x="1261" y="1007"/>
                    <a:pt x="1329" y="1006"/>
                    <a:pt x="1390" y="1006"/>
                  </a:cubicBezTo>
                  <a:cubicBezTo>
                    <a:pt x="1606" y="1006"/>
                    <a:pt x="2017" y="1006"/>
                    <a:pt x="2154" y="771"/>
                  </a:cubicBezTo>
                  <a:cubicBezTo>
                    <a:pt x="2193" y="673"/>
                    <a:pt x="2173" y="517"/>
                    <a:pt x="2095" y="419"/>
                  </a:cubicBezTo>
                  <a:cubicBezTo>
                    <a:pt x="1978" y="243"/>
                    <a:pt x="1821" y="145"/>
                    <a:pt x="1625" y="86"/>
                  </a:cubicBezTo>
                  <a:cubicBezTo>
                    <a:pt x="1459" y="21"/>
                    <a:pt x="1266" y="0"/>
                    <a:pt x="10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1931;p49"/>
            <p:cNvSpPr/>
            <p:nvPr/>
          </p:nvSpPr>
          <p:spPr>
            <a:xfrm>
              <a:off x="2081544" y="3138764"/>
              <a:ext cx="69362" cy="73285"/>
            </a:xfrm>
            <a:custGeom>
              <a:avLst/>
              <a:gdLst/>
              <a:ahLst/>
              <a:cxnLst/>
              <a:rect l="l" t="t" r="r" b="b"/>
              <a:pathLst>
                <a:path w="1058" h="1005" extrusionOk="0">
                  <a:moveTo>
                    <a:pt x="527" y="1"/>
                  </a:moveTo>
                  <a:cubicBezTo>
                    <a:pt x="515" y="1"/>
                    <a:pt x="502" y="1"/>
                    <a:pt x="490" y="2"/>
                  </a:cubicBezTo>
                  <a:cubicBezTo>
                    <a:pt x="235" y="22"/>
                    <a:pt x="0" y="276"/>
                    <a:pt x="39" y="550"/>
                  </a:cubicBezTo>
                  <a:cubicBezTo>
                    <a:pt x="57" y="786"/>
                    <a:pt x="277" y="1005"/>
                    <a:pt x="511" y="1005"/>
                  </a:cubicBezTo>
                  <a:cubicBezTo>
                    <a:pt x="530" y="1005"/>
                    <a:pt x="549" y="1003"/>
                    <a:pt x="568" y="1001"/>
                  </a:cubicBezTo>
                  <a:cubicBezTo>
                    <a:pt x="842" y="981"/>
                    <a:pt x="1057" y="746"/>
                    <a:pt x="1038" y="472"/>
                  </a:cubicBezTo>
                  <a:cubicBezTo>
                    <a:pt x="1019" y="192"/>
                    <a:pt x="787" y="1"/>
                    <a:pt x="5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932;p49"/>
            <p:cNvSpPr/>
            <p:nvPr/>
          </p:nvSpPr>
          <p:spPr>
            <a:xfrm>
              <a:off x="2340769" y="3121700"/>
              <a:ext cx="69362" cy="72993"/>
            </a:xfrm>
            <a:custGeom>
              <a:avLst/>
              <a:gdLst/>
              <a:ahLst/>
              <a:cxnLst/>
              <a:rect l="l" t="t" r="r" b="b"/>
              <a:pathLst>
                <a:path w="1058" h="1001" extrusionOk="0">
                  <a:moveTo>
                    <a:pt x="526" y="0"/>
                  </a:moveTo>
                  <a:cubicBezTo>
                    <a:pt x="514" y="0"/>
                    <a:pt x="502" y="1"/>
                    <a:pt x="490" y="1"/>
                  </a:cubicBezTo>
                  <a:cubicBezTo>
                    <a:pt x="216" y="21"/>
                    <a:pt x="0" y="256"/>
                    <a:pt x="20" y="530"/>
                  </a:cubicBezTo>
                  <a:cubicBezTo>
                    <a:pt x="39" y="792"/>
                    <a:pt x="273" y="1001"/>
                    <a:pt x="533" y="1001"/>
                  </a:cubicBezTo>
                  <a:cubicBezTo>
                    <a:pt x="545" y="1001"/>
                    <a:pt x="556" y="1001"/>
                    <a:pt x="568" y="1000"/>
                  </a:cubicBezTo>
                  <a:cubicBezTo>
                    <a:pt x="822" y="980"/>
                    <a:pt x="1057" y="726"/>
                    <a:pt x="1018" y="471"/>
                  </a:cubicBezTo>
                  <a:cubicBezTo>
                    <a:pt x="999" y="209"/>
                    <a:pt x="801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933;p49"/>
            <p:cNvSpPr/>
            <p:nvPr/>
          </p:nvSpPr>
          <p:spPr>
            <a:xfrm>
              <a:off x="1634947" y="3251208"/>
              <a:ext cx="172029" cy="157507"/>
            </a:xfrm>
            <a:custGeom>
              <a:avLst/>
              <a:gdLst/>
              <a:ahLst/>
              <a:cxnLst/>
              <a:rect l="l" t="t" r="r" b="b"/>
              <a:pathLst>
                <a:path w="2624" h="2160" extrusionOk="0">
                  <a:moveTo>
                    <a:pt x="733" y="1"/>
                  </a:moveTo>
                  <a:cubicBezTo>
                    <a:pt x="479" y="1"/>
                    <a:pt x="238" y="74"/>
                    <a:pt x="39" y="202"/>
                  </a:cubicBezTo>
                  <a:cubicBezTo>
                    <a:pt x="20" y="222"/>
                    <a:pt x="0" y="261"/>
                    <a:pt x="20" y="281"/>
                  </a:cubicBezTo>
                  <a:cubicBezTo>
                    <a:pt x="34" y="295"/>
                    <a:pt x="47" y="308"/>
                    <a:pt x="68" y="308"/>
                  </a:cubicBezTo>
                  <a:cubicBezTo>
                    <a:pt x="77" y="308"/>
                    <a:pt x="87" y="306"/>
                    <a:pt x="98" y="300"/>
                  </a:cubicBezTo>
                  <a:cubicBezTo>
                    <a:pt x="267" y="188"/>
                    <a:pt x="480" y="134"/>
                    <a:pt x="702" y="134"/>
                  </a:cubicBezTo>
                  <a:cubicBezTo>
                    <a:pt x="867" y="134"/>
                    <a:pt x="1036" y="164"/>
                    <a:pt x="1194" y="222"/>
                  </a:cubicBezTo>
                  <a:cubicBezTo>
                    <a:pt x="1605" y="398"/>
                    <a:pt x="1879" y="750"/>
                    <a:pt x="2056" y="1005"/>
                  </a:cubicBezTo>
                  <a:cubicBezTo>
                    <a:pt x="2271" y="1357"/>
                    <a:pt x="2408" y="1768"/>
                    <a:pt x="2506" y="2121"/>
                  </a:cubicBezTo>
                  <a:cubicBezTo>
                    <a:pt x="2506" y="2160"/>
                    <a:pt x="2545" y="2160"/>
                    <a:pt x="2564" y="2160"/>
                  </a:cubicBezTo>
                  <a:cubicBezTo>
                    <a:pt x="2584" y="2140"/>
                    <a:pt x="2623" y="2121"/>
                    <a:pt x="2623" y="2042"/>
                  </a:cubicBezTo>
                  <a:cubicBezTo>
                    <a:pt x="2525" y="1690"/>
                    <a:pt x="2369" y="1279"/>
                    <a:pt x="2153" y="907"/>
                  </a:cubicBezTo>
                  <a:cubicBezTo>
                    <a:pt x="1977" y="653"/>
                    <a:pt x="1684" y="281"/>
                    <a:pt x="1253" y="105"/>
                  </a:cubicBezTo>
                  <a:cubicBezTo>
                    <a:pt x="1080" y="34"/>
                    <a:pt x="904" y="1"/>
                    <a:pt x="733" y="1"/>
                  </a:cubicBezTo>
                  <a:close/>
                </a:path>
              </a:pathLst>
            </a:custGeom>
            <a:solidFill>
              <a:srgbClr val="2D10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934;p49"/>
            <p:cNvSpPr/>
            <p:nvPr/>
          </p:nvSpPr>
          <p:spPr>
            <a:xfrm>
              <a:off x="1643929" y="3211685"/>
              <a:ext cx="5179" cy="8677"/>
            </a:xfrm>
            <a:custGeom>
              <a:avLst/>
              <a:gdLst/>
              <a:ahLst/>
              <a:cxnLst/>
              <a:rect l="l" t="t" r="r" b="b"/>
              <a:pathLst>
                <a:path w="79" h="119" extrusionOk="0">
                  <a:moveTo>
                    <a:pt x="0" y="1"/>
                  </a:moveTo>
                  <a:lnTo>
                    <a:pt x="0" y="118"/>
                  </a:lnTo>
                  <a:cubicBezTo>
                    <a:pt x="20" y="79"/>
                    <a:pt x="59" y="59"/>
                    <a:pt x="79" y="59"/>
                  </a:cubicBezTo>
                  <a:cubicBezTo>
                    <a:pt x="59" y="40"/>
                    <a:pt x="39" y="20"/>
                    <a:pt x="0" y="1"/>
                  </a:cubicBezTo>
                  <a:close/>
                </a:path>
              </a:pathLst>
            </a:custGeom>
            <a:solidFill>
              <a:srgbClr val="2D10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935;p49"/>
            <p:cNvSpPr/>
            <p:nvPr/>
          </p:nvSpPr>
          <p:spPr>
            <a:xfrm>
              <a:off x="2268915" y="3126222"/>
              <a:ext cx="64183" cy="179748"/>
            </a:xfrm>
            <a:custGeom>
              <a:avLst/>
              <a:gdLst/>
              <a:ahLst/>
              <a:cxnLst/>
              <a:rect l="l" t="t" r="r" b="b"/>
              <a:pathLst>
                <a:path w="979" h="2465" extrusionOk="0">
                  <a:moveTo>
                    <a:pt x="312" y="1"/>
                  </a:moveTo>
                  <a:cubicBezTo>
                    <a:pt x="306" y="1"/>
                    <a:pt x="300" y="6"/>
                    <a:pt x="294" y="18"/>
                  </a:cubicBezTo>
                  <a:cubicBezTo>
                    <a:pt x="255" y="37"/>
                    <a:pt x="235" y="57"/>
                    <a:pt x="255" y="76"/>
                  </a:cubicBezTo>
                  <a:cubicBezTo>
                    <a:pt x="529" y="507"/>
                    <a:pt x="724" y="938"/>
                    <a:pt x="803" y="1407"/>
                  </a:cubicBezTo>
                  <a:cubicBezTo>
                    <a:pt x="822" y="1584"/>
                    <a:pt x="842" y="1779"/>
                    <a:pt x="744" y="1916"/>
                  </a:cubicBezTo>
                  <a:cubicBezTo>
                    <a:pt x="626" y="2171"/>
                    <a:pt x="313" y="2269"/>
                    <a:pt x="20" y="2327"/>
                  </a:cubicBezTo>
                  <a:cubicBezTo>
                    <a:pt x="0" y="2367"/>
                    <a:pt x="0" y="2386"/>
                    <a:pt x="0" y="2406"/>
                  </a:cubicBezTo>
                  <a:cubicBezTo>
                    <a:pt x="0" y="2425"/>
                    <a:pt x="20" y="2464"/>
                    <a:pt x="39" y="2464"/>
                  </a:cubicBezTo>
                  <a:cubicBezTo>
                    <a:pt x="392" y="2386"/>
                    <a:pt x="705" y="2269"/>
                    <a:pt x="861" y="1975"/>
                  </a:cubicBezTo>
                  <a:cubicBezTo>
                    <a:pt x="979" y="1779"/>
                    <a:pt x="940" y="1584"/>
                    <a:pt x="920" y="1388"/>
                  </a:cubicBezTo>
                  <a:cubicBezTo>
                    <a:pt x="822" y="918"/>
                    <a:pt x="626" y="448"/>
                    <a:pt x="352" y="37"/>
                  </a:cubicBezTo>
                  <a:cubicBezTo>
                    <a:pt x="339" y="24"/>
                    <a:pt x="325" y="1"/>
                    <a:pt x="312" y="1"/>
                  </a:cubicBezTo>
                  <a:close/>
                </a:path>
              </a:pathLst>
            </a:custGeom>
            <a:solidFill>
              <a:srgbClr val="2D10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936;p49"/>
            <p:cNvSpPr/>
            <p:nvPr/>
          </p:nvSpPr>
          <p:spPr>
            <a:xfrm>
              <a:off x="2207289" y="3315306"/>
              <a:ext cx="133546" cy="44919"/>
            </a:xfrm>
            <a:custGeom>
              <a:avLst/>
              <a:gdLst/>
              <a:ahLst/>
              <a:cxnLst/>
              <a:rect l="l" t="t" r="r" b="b"/>
              <a:pathLst>
                <a:path w="2037" h="616" extrusionOk="0">
                  <a:moveTo>
                    <a:pt x="69" y="0"/>
                  </a:moveTo>
                  <a:cubicBezTo>
                    <a:pt x="61" y="0"/>
                    <a:pt x="51" y="3"/>
                    <a:pt x="40" y="9"/>
                  </a:cubicBezTo>
                  <a:cubicBezTo>
                    <a:pt x="20" y="28"/>
                    <a:pt x="0" y="67"/>
                    <a:pt x="20" y="87"/>
                  </a:cubicBezTo>
                  <a:cubicBezTo>
                    <a:pt x="235" y="400"/>
                    <a:pt x="607" y="596"/>
                    <a:pt x="999" y="615"/>
                  </a:cubicBezTo>
                  <a:lnTo>
                    <a:pt x="1058" y="615"/>
                  </a:lnTo>
                  <a:cubicBezTo>
                    <a:pt x="1429" y="615"/>
                    <a:pt x="1782" y="459"/>
                    <a:pt x="1997" y="185"/>
                  </a:cubicBezTo>
                  <a:cubicBezTo>
                    <a:pt x="2036" y="146"/>
                    <a:pt x="2036" y="126"/>
                    <a:pt x="1997" y="106"/>
                  </a:cubicBezTo>
                  <a:cubicBezTo>
                    <a:pt x="1987" y="97"/>
                    <a:pt x="1978" y="92"/>
                    <a:pt x="1968" y="92"/>
                  </a:cubicBezTo>
                  <a:cubicBezTo>
                    <a:pt x="1958" y="92"/>
                    <a:pt x="1948" y="97"/>
                    <a:pt x="1938" y="106"/>
                  </a:cubicBezTo>
                  <a:cubicBezTo>
                    <a:pt x="1725" y="373"/>
                    <a:pt x="1416" y="542"/>
                    <a:pt x="1097" y="542"/>
                  </a:cubicBezTo>
                  <a:cubicBezTo>
                    <a:pt x="1064" y="542"/>
                    <a:pt x="1032" y="541"/>
                    <a:pt x="999" y="537"/>
                  </a:cubicBezTo>
                  <a:cubicBezTo>
                    <a:pt x="666" y="517"/>
                    <a:pt x="314" y="322"/>
                    <a:pt x="118" y="28"/>
                  </a:cubicBezTo>
                  <a:cubicBezTo>
                    <a:pt x="104" y="14"/>
                    <a:pt x="90" y="0"/>
                    <a:pt x="69" y="0"/>
                  </a:cubicBezTo>
                  <a:close/>
                </a:path>
              </a:pathLst>
            </a:custGeom>
            <a:solidFill>
              <a:srgbClr val="2D10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937;p49"/>
            <p:cNvSpPr/>
            <p:nvPr/>
          </p:nvSpPr>
          <p:spPr>
            <a:xfrm>
              <a:off x="1443708" y="3622814"/>
              <a:ext cx="513400" cy="746555"/>
            </a:xfrm>
            <a:custGeom>
              <a:avLst/>
              <a:gdLst/>
              <a:ahLst/>
              <a:cxnLst/>
              <a:rect l="l" t="t" r="r" b="b"/>
              <a:pathLst>
                <a:path w="7831" h="10238" extrusionOk="0">
                  <a:moveTo>
                    <a:pt x="4581" y="0"/>
                  </a:moveTo>
                  <a:cubicBezTo>
                    <a:pt x="4385" y="0"/>
                    <a:pt x="4170" y="959"/>
                    <a:pt x="3994" y="1820"/>
                  </a:cubicBezTo>
                  <a:cubicBezTo>
                    <a:pt x="3896" y="2349"/>
                    <a:pt x="3798" y="2838"/>
                    <a:pt x="3739" y="3034"/>
                  </a:cubicBezTo>
                  <a:cubicBezTo>
                    <a:pt x="3720" y="3210"/>
                    <a:pt x="3583" y="3484"/>
                    <a:pt x="3387" y="3778"/>
                  </a:cubicBezTo>
                  <a:cubicBezTo>
                    <a:pt x="3250" y="3974"/>
                    <a:pt x="3113" y="4169"/>
                    <a:pt x="2937" y="4326"/>
                  </a:cubicBezTo>
                  <a:cubicBezTo>
                    <a:pt x="2663" y="4620"/>
                    <a:pt x="2369" y="4854"/>
                    <a:pt x="2154" y="4874"/>
                  </a:cubicBezTo>
                  <a:lnTo>
                    <a:pt x="2056" y="4874"/>
                  </a:lnTo>
                  <a:cubicBezTo>
                    <a:pt x="1664" y="4796"/>
                    <a:pt x="1175" y="3504"/>
                    <a:pt x="784" y="2799"/>
                  </a:cubicBezTo>
                  <a:cubicBezTo>
                    <a:pt x="611" y="2506"/>
                    <a:pt x="484" y="2319"/>
                    <a:pt x="363" y="2319"/>
                  </a:cubicBezTo>
                  <a:cubicBezTo>
                    <a:pt x="346" y="2319"/>
                    <a:pt x="330" y="2322"/>
                    <a:pt x="314" y="2329"/>
                  </a:cubicBezTo>
                  <a:cubicBezTo>
                    <a:pt x="177" y="2408"/>
                    <a:pt x="98" y="2701"/>
                    <a:pt x="59" y="3093"/>
                  </a:cubicBezTo>
                  <a:cubicBezTo>
                    <a:pt x="1" y="3347"/>
                    <a:pt x="1" y="3700"/>
                    <a:pt x="1" y="4013"/>
                  </a:cubicBezTo>
                  <a:cubicBezTo>
                    <a:pt x="1" y="4404"/>
                    <a:pt x="20" y="4776"/>
                    <a:pt x="20" y="5011"/>
                  </a:cubicBezTo>
                  <a:cubicBezTo>
                    <a:pt x="20" y="5598"/>
                    <a:pt x="744" y="7047"/>
                    <a:pt x="999" y="7732"/>
                  </a:cubicBezTo>
                  <a:cubicBezTo>
                    <a:pt x="1058" y="7849"/>
                    <a:pt x="1097" y="7947"/>
                    <a:pt x="1097" y="8026"/>
                  </a:cubicBezTo>
                  <a:lnTo>
                    <a:pt x="1097" y="8084"/>
                  </a:lnTo>
                  <a:cubicBezTo>
                    <a:pt x="1097" y="8221"/>
                    <a:pt x="1077" y="8397"/>
                    <a:pt x="1058" y="8574"/>
                  </a:cubicBezTo>
                  <a:lnTo>
                    <a:pt x="1058" y="8613"/>
                  </a:lnTo>
                  <a:lnTo>
                    <a:pt x="1058" y="8672"/>
                  </a:lnTo>
                  <a:cubicBezTo>
                    <a:pt x="979" y="8985"/>
                    <a:pt x="862" y="9298"/>
                    <a:pt x="862" y="9298"/>
                  </a:cubicBezTo>
                  <a:lnTo>
                    <a:pt x="1527" y="9455"/>
                  </a:lnTo>
                  <a:lnTo>
                    <a:pt x="4914" y="10237"/>
                  </a:lnTo>
                  <a:lnTo>
                    <a:pt x="6421" y="10237"/>
                  </a:lnTo>
                  <a:cubicBezTo>
                    <a:pt x="6734" y="9122"/>
                    <a:pt x="7830" y="5500"/>
                    <a:pt x="7635" y="5070"/>
                  </a:cubicBezTo>
                  <a:cubicBezTo>
                    <a:pt x="7517" y="4600"/>
                    <a:pt x="7243" y="4483"/>
                    <a:pt x="7145" y="4463"/>
                  </a:cubicBezTo>
                  <a:lnTo>
                    <a:pt x="7126" y="4463"/>
                  </a:lnTo>
                  <a:cubicBezTo>
                    <a:pt x="7126" y="4463"/>
                    <a:pt x="7145" y="3934"/>
                    <a:pt x="6950" y="3504"/>
                  </a:cubicBezTo>
                  <a:cubicBezTo>
                    <a:pt x="6832" y="3191"/>
                    <a:pt x="6578" y="3132"/>
                    <a:pt x="6460" y="3132"/>
                  </a:cubicBezTo>
                  <a:lnTo>
                    <a:pt x="6382" y="3132"/>
                  </a:lnTo>
                  <a:lnTo>
                    <a:pt x="6382" y="3093"/>
                  </a:lnTo>
                  <a:cubicBezTo>
                    <a:pt x="6343" y="2956"/>
                    <a:pt x="6264" y="2662"/>
                    <a:pt x="6088" y="2349"/>
                  </a:cubicBezTo>
                  <a:cubicBezTo>
                    <a:pt x="6069" y="2310"/>
                    <a:pt x="6049" y="2251"/>
                    <a:pt x="5990" y="2212"/>
                  </a:cubicBezTo>
                  <a:cubicBezTo>
                    <a:pt x="5971" y="2153"/>
                    <a:pt x="5932" y="2114"/>
                    <a:pt x="5873" y="2075"/>
                  </a:cubicBezTo>
                  <a:cubicBezTo>
                    <a:pt x="5677" y="1938"/>
                    <a:pt x="5403" y="1860"/>
                    <a:pt x="5286" y="1820"/>
                  </a:cubicBezTo>
                  <a:lnTo>
                    <a:pt x="5207" y="1820"/>
                  </a:lnTo>
                  <a:cubicBezTo>
                    <a:pt x="5207" y="1820"/>
                    <a:pt x="5188" y="1723"/>
                    <a:pt x="5168" y="1566"/>
                  </a:cubicBezTo>
                  <a:cubicBezTo>
                    <a:pt x="5070" y="1057"/>
                    <a:pt x="4816" y="0"/>
                    <a:pt x="4581" y="0"/>
                  </a:cubicBezTo>
                  <a:close/>
                </a:path>
              </a:pathLst>
            </a:custGeom>
            <a:solidFill>
              <a:srgbClr val="BC75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938;p49"/>
            <p:cNvSpPr/>
            <p:nvPr/>
          </p:nvSpPr>
          <p:spPr>
            <a:xfrm>
              <a:off x="1573320" y="3616908"/>
              <a:ext cx="222117" cy="371382"/>
            </a:xfrm>
            <a:custGeom>
              <a:avLst/>
              <a:gdLst/>
              <a:ahLst/>
              <a:cxnLst/>
              <a:rect l="l" t="t" r="r" b="b"/>
              <a:pathLst>
                <a:path w="3388" h="5093" extrusionOk="0">
                  <a:moveTo>
                    <a:pt x="2650" y="1"/>
                  </a:moveTo>
                  <a:cubicBezTo>
                    <a:pt x="2361" y="1"/>
                    <a:pt x="2250" y="507"/>
                    <a:pt x="2193" y="923"/>
                  </a:cubicBezTo>
                  <a:cubicBezTo>
                    <a:pt x="2193" y="1021"/>
                    <a:pt x="2154" y="1118"/>
                    <a:pt x="2134" y="1177"/>
                  </a:cubicBezTo>
                  <a:cubicBezTo>
                    <a:pt x="2134" y="1255"/>
                    <a:pt x="2095" y="1412"/>
                    <a:pt x="2056" y="1569"/>
                  </a:cubicBezTo>
                  <a:cubicBezTo>
                    <a:pt x="1939" y="2156"/>
                    <a:pt x="1743" y="3135"/>
                    <a:pt x="1430" y="3781"/>
                  </a:cubicBezTo>
                  <a:cubicBezTo>
                    <a:pt x="999" y="4583"/>
                    <a:pt x="20" y="4994"/>
                    <a:pt x="20" y="4994"/>
                  </a:cubicBezTo>
                  <a:cubicBezTo>
                    <a:pt x="1" y="5033"/>
                    <a:pt x="1" y="5053"/>
                    <a:pt x="1" y="5073"/>
                  </a:cubicBezTo>
                  <a:cubicBezTo>
                    <a:pt x="1" y="5092"/>
                    <a:pt x="20" y="5092"/>
                    <a:pt x="59" y="5092"/>
                  </a:cubicBezTo>
                  <a:cubicBezTo>
                    <a:pt x="138" y="5073"/>
                    <a:pt x="1116" y="4681"/>
                    <a:pt x="1547" y="3820"/>
                  </a:cubicBezTo>
                  <a:cubicBezTo>
                    <a:pt x="1860" y="3174"/>
                    <a:pt x="2056" y="2195"/>
                    <a:pt x="2193" y="1608"/>
                  </a:cubicBezTo>
                  <a:cubicBezTo>
                    <a:pt x="2213" y="1432"/>
                    <a:pt x="2232" y="1275"/>
                    <a:pt x="2252" y="1216"/>
                  </a:cubicBezTo>
                  <a:cubicBezTo>
                    <a:pt x="2252" y="1138"/>
                    <a:pt x="2291" y="1040"/>
                    <a:pt x="2310" y="942"/>
                  </a:cubicBezTo>
                  <a:cubicBezTo>
                    <a:pt x="2368" y="597"/>
                    <a:pt x="2482" y="100"/>
                    <a:pt x="2671" y="100"/>
                  </a:cubicBezTo>
                  <a:cubicBezTo>
                    <a:pt x="2675" y="100"/>
                    <a:pt x="2679" y="100"/>
                    <a:pt x="2682" y="101"/>
                  </a:cubicBezTo>
                  <a:cubicBezTo>
                    <a:pt x="2800" y="140"/>
                    <a:pt x="3015" y="629"/>
                    <a:pt x="3230" y="1941"/>
                  </a:cubicBezTo>
                  <a:cubicBezTo>
                    <a:pt x="3289" y="2254"/>
                    <a:pt x="3191" y="4564"/>
                    <a:pt x="3191" y="4583"/>
                  </a:cubicBezTo>
                  <a:cubicBezTo>
                    <a:pt x="3191" y="4603"/>
                    <a:pt x="3211" y="4642"/>
                    <a:pt x="3230" y="4642"/>
                  </a:cubicBezTo>
                  <a:cubicBezTo>
                    <a:pt x="3270" y="4642"/>
                    <a:pt x="3289" y="4603"/>
                    <a:pt x="3289" y="4583"/>
                  </a:cubicBezTo>
                  <a:cubicBezTo>
                    <a:pt x="3289" y="4485"/>
                    <a:pt x="3387" y="2254"/>
                    <a:pt x="3328" y="1921"/>
                  </a:cubicBezTo>
                  <a:cubicBezTo>
                    <a:pt x="3113" y="688"/>
                    <a:pt x="2917" y="42"/>
                    <a:pt x="2682" y="3"/>
                  </a:cubicBezTo>
                  <a:cubicBezTo>
                    <a:pt x="2671" y="1"/>
                    <a:pt x="2661" y="1"/>
                    <a:pt x="2650" y="1"/>
                  </a:cubicBezTo>
                  <a:close/>
                </a:path>
              </a:pathLst>
            </a:custGeom>
            <a:solidFill>
              <a:srgbClr val="2D10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939;p49"/>
            <p:cNvSpPr/>
            <p:nvPr/>
          </p:nvSpPr>
          <p:spPr>
            <a:xfrm>
              <a:off x="1786391" y="3755531"/>
              <a:ext cx="86015" cy="204176"/>
            </a:xfrm>
            <a:custGeom>
              <a:avLst/>
              <a:gdLst/>
              <a:ahLst/>
              <a:cxnLst/>
              <a:rect l="l" t="t" r="r" b="b"/>
              <a:pathLst>
                <a:path w="1312" h="2800" extrusionOk="0">
                  <a:moveTo>
                    <a:pt x="59" y="0"/>
                  </a:moveTo>
                  <a:cubicBezTo>
                    <a:pt x="39" y="0"/>
                    <a:pt x="0" y="20"/>
                    <a:pt x="0" y="40"/>
                  </a:cubicBezTo>
                  <a:cubicBezTo>
                    <a:pt x="0" y="59"/>
                    <a:pt x="39" y="98"/>
                    <a:pt x="59" y="98"/>
                  </a:cubicBezTo>
                  <a:cubicBezTo>
                    <a:pt x="59" y="98"/>
                    <a:pt x="587" y="157"/>
                    <a:pt x="920" y="627"/>
                  </a:cubicBezTo>
                  <a:cubicBezTo>
                    <a:pt x="1214" y="1077"/>
                    <a:pt x="1233" y="1332"/>
                    <a:pt x="1214" y="1606"/>
                  </a:cubicBezTo>
                  <a:cubicBezTo>
                    <a:pt x="1214" y="1880"/>
                    <a:pt x="1037" y="2760"/>
                    <a:pt x="1037" y="2760"/>
                  </a:cubicBezTo>
                  <a:cubicBezTo>
                    <a:pt x="1037" y="2780"/>
                    <a:pt x="1057" y="2800"/>
                    <a:pt x="1077" y="2800"/>
                  </a:cubicBezTo>
                  <a:cubicBezTo>
                    <a:pt x="1116" y="2800"/>
                    <a:pt x="1135" y="2800"/>
                    <a:pt x="1116" y="2780"/>
                  </a:cubicBezTo>
                  <a:cubicBezTo>
                    <a:pt x="1116" y="2741"/>
                    <a:pt x="1253" y="1899"/>
                    <a:pt x="1272" y="1606"/>
                  </a:cubicBezTo>
                  <a:cubicBezTo>
                    <a:pt x="1312" y="1332"/>
                    <a:pt x="1272" y="1038"/>
                    <a:pt x="979" y="588"/>
                  </a:cubicBezTo>
                  <a:cubicBezTo>
                    <a:pt x="646" y="59"/>
                    <a:pt x="78" y="0"/>
                    <a:pt x="59" y="0"/>
                  </a:cubicBezTo>
                  <a:close/>
                </a:path>
              </a:pathLst>
            </a:custGeom>
            <a:solidFill>
              <a:srgbClr val="2D10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940;p49"/>
            <p:cNvSpPr/>
            <p:nvPr/>
          </p:nvSpPr>
          <p:spPr>
            <a:xfrm>
              <a:off x="2905375" y="4054000"/>
              <a:ext cx="351721" cy="315929"/>
            </a:xfrm>
            <a:custGeom>
              <a:avLst/>
              <a:gdLst/>
              <a:ahLst/>
              <a:cxnLst/>
              <a:rect l="l" t="t" r="r" b="b"/>
              <a:pathLst>
                <a:path w="5110" h="4307" extrusionOk="0">
                  <a:moveTo>
                    <a:pt x="4620" y="0"/>
                  </a:moveTo>
                  <a:lnTo>
                    <a:pt x="215" y="607"/>
                  </a:lnTo>
                  <a:lnTo>
                    <a:pt x="157" y="1272"/>
                  </a:lnTo>
                  <a:lnTo>
                    <a:pt x="20" y="3856"/>
                  </a:lnTo>
                  <a:lnTo>
                    <a:pt x="0" y="4306"/>
                  </a:lnTo>
                  <a:lnTo>
                    <a:pt x="5109" y="4306"/>
                  </a:lnTo>
                  <a:lnTo>
                    <a:pt x="4620" y="0"/>
                  </a:lnTo>
                  <a:close/>
                </a:path>
              </a:pathLst>
            </a:custGeom>
            <a:solidFill>
              <a:srgbClr val="FED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941;p49"/>
            <p:cNvSpPr/>
            <p:nvPr/>
          </p:nvSpPr>
          <p:spPr>
            <a:xfrm>
              <a:off x="1865916" y="3847484"/>
              <a:ext cx="57824" cy="152184"/>
            </a:xfrm>
            <a:custGeom>
              <a:avLst/>
              <a:gdLst/>
              <a:ahLst/>
              <a:cxnLst/>
              <a:rect l="l" t="t" r="r" b="b"/>
              <a:pathLst>
                <a:path w="882" h="2087" extrusionOk="0">
                  <a:moveTo>
                    <a:pt x="129" y="0"/>
                  </a:moveTo>
                  <a:cubicBezTo>
                    <a:pt x="64" y="0"/>
                    <a:pt x="20" y="12"/>
                    <a:pt x="20" y="12"/>
                  </a:cubicBezTo>
                  <a:cubicBezTo>
                    <a:pt x="1" y="12"/>
                    <a:pt x="1" y="31"/>
                    <a:pt x="1" y="51"/>
                  </a:cubicBezTo>
                  <a:cubicBezTo>
                    <a:pt x="1" y="71"/>
                    <a:pt x="20" y="71"/>
                    <a:pt x="40" y="71"/>
                  </a:cubicBezTo>
                  <a:cubicBezTo>
                    <a:pt x="45" y="71"/>
                    <a:pt x="74" y="64"/>
                    <a:pt x="118" y="64"/>
                  </a:cubicBezTo>
                  <a:cubicBezTo>
                    <a:pt x="245" y="64"/>
                    <a:pt x="491" y="118"/>
                    <a:pt x="607" y="540"/>
                  </a:cubicBezTo>
                  <a:cubicBezTo>
                    <a:pt x="764" y="1128"/>
                    <a:pt x="627" y="2028"/>
                    <a:pt x="627" y="2028"/>
                  </a:cubicBezTo>
                  <a:cubicBezTo>
                    <a:pt x="627" y="2067"/>
                    <a:pt x="666" y="2087"/>
                    <a:pt x="686" y="2087"/>
                  </a:cubicBezTo>
                  <a:lnTo>
                    <a:pt x="764" y="2087"/>
                  </a:lnTo>
                  <a:cubicBezTo>
                    <a:pt x="764" y="2028"/>
                    <a:pt x="881" y="1147"/>
                    <a:pt x="705" y="540"/>
                  </a:cubicBezTo>
                  <a:cubicBezTo>
                    <a:pt x="581" y="69"/>
                    <a:pt x="289" y="0"/>
                    <a:pt x="129" y="0"/>
                  </a:cubicBezTo>
                  <a:close/>
                </a:path>
              </a:pathLst>
            </a:custGeom>
            <a:solidFill>
              <a:srgbClr val="2D10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942;p49"/>
            <p:cNvSpPr/>
            <p:nvPr/>
          </p:nvSpPr>
          <p:spPr>
            <a:xfrm>
              <a:off x="2520405" y="3686183"/>
              <a:ext cx="705885" cy="500523"/>
            </a:xfrm>
            <a:custGeom>
              <a:avLst/>
              <a:gdLst/>
              <a:ahLst/>
              <a:cxnLst/>
              <a:rect l="l" t="t" r="r" b="b"/>
              <a:pathLst>
                <a:path w="10767" h="6864" extrusionOk="0">
                  <a:moveTo>
                    <a:pt x="2521" y="1"/>
                  </a:moveTo>
                  <a:cubicBezTo>
                    <a:pt x="1573" y="1"/>
                    <a:pt x="821" y="62"/>
                    <a:pt x="784" y="227"/>
                  </a:cubicBezTo>
                  <a:cubicBezTo>
                    <a:pt x="705" y="677"/>
                    <a:pt x="1939" y="991"/>
                    <a:pt x="1939" y="991"/>
                  </a:cubicBezTo>
                  <a:cubicBezTo>
                    <a:pt x="1939" y="991"/>
                    <a:pt x="1902" y="990"/>
                    <a:pt x="1840" y="990"/>
                  </a:cubicBezTo>
                  <a:cubicBezTo>
                    <a:pt x="1451" y="990"/>
                    <a:pt x="37" y="1019"/>
                    <a:pt x="20" y="1441"/>
                  </a:cubicBezTo>
                  <a:cubicBezTo>
                    <a:pt x="1" y="1930"/>
                    <a:pt x="1762" y="2283"/>
                    <a:pt x="1762" y="2283"/>
                  </a:cubicBezTo>
                  <a:cubicBezTo>
                    <a:pt x="1762" y="2283"/>
                    <a:pt x="138" y="2439"/>
                    <a:pt x="138" y="2831"/>
                  </a:cubicBezTo>
                  <a:cubicBezTo>
                    <a:pt x="138" y="3242"/>
                    <a:pt x="2585" y="3672"/>
                    <a:pt x="2585" y="3672"/>
                  </a:cubicBezTo>
                  <a:lnTo>
                    <a:pt x="4483" y="3946"/>
                  </a:lnTo>
                  <a:cubicBezTo>
                    <a:pt x="4483" y="3946"/>
                    <a:pt x="1449" y="3946"/>
                    <a:pt x="1449" y="4318"/>
                  </a:cubicBezTo>
                  <a:cubicBezTo>
                    <a:pt x="1449" y="4690"/>
                    <a:pt x="5266" y="5297"/>
                    <a:pt x="5266" y="5297"/>
                  </a:cubicBezTo>
                  <a:cubicBezTo>
                    <a:pt x="5266" y="5297"/>
                    <a:pt x="6338" y="6864"/>
                    <a:pt x="7952" y="6864"/>
                  </a:cubicBezTo>
                  <a:cubicBezTo>
                    <a:pt x="8097" y="6864"/>
                    <a:pt x="8245" y="6851"/>
                    <a:pt x="8398" y="6824"/>
                  </a:cubicBezTo>
                  <a:cubicBezTo>
                    <a:pt x="10258" y="6471"/>
                    <a:pt x="10767" y="5062"/>
                    <a:pt x="10767" y="5062"/>
                  </a:cubicBezTo>
                  <a:cubicBezTo>
                    <a:pt x="10767" y="5062"/>
                    <a:pt x="7048" y="560"/>
                    <a:pt x="6441" y="305"/>
                  </a:cubicBezTo>
                  <a:cubicBezTo>
                    <a:pt x="6078" y="161"/>
                    <a:pt x="4047" y="1"/>
                    <a:pt x="2521" y="1"/>
                  </a:cubicBezTo>
                  <a:close/>
                </a:path>
              </a:pathLst>
            </a:custGeom>
            <a:solidFill>
              <a:srgbClr val="BC75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943;p49"/>
            <p:cNvSpPr/>
            <p:nvPr/>
          </p:nvSpPr>
          <p:spPr>
            <a:xfrm>
              <a:off x="2565314" y="3683995"/>
              <a:ext cx="374807" cy="74451"/>
            </a:xfrm>
            <a:custGeom>
              <a:avLst/>
              <a:gdLst/>
              <a:ahLst/>
              <a:cxnLst/>
              <a:rect l="l" t="t" r="r" b="b"/>
              <a:pathLst>
                <a:path w="5717" h="1021" extrusionOk="0">
                  <a:moveTo>
                    <a:pt x="1550" y="0"/>
                  </a:moveTo>
                  <a:cubicBezTo>
                    <a:pt x="719" y="0"/>
                    <a:pt x="101" y="60"/>
                    <a:pt x="79" y="238"/>
                  </a:cubicBezTo>
                  <a:cubicBezTo>
                    <a:pt x="1" y="727"/>
                    <a:pt x="1077" y="1001"/>
                    <a:pt x="1214" y="1021"/>
                  </a:cubicBezTo>
                  <a:cubicBezTo>
                    <a:pt x="1254" y="1021"/>
                    <a:pt x="1273" y="1001"/>
                    <a:pt x="1293" y="962"/>
                  </a:cubicBezTo>
                  <a:cubicBezTo>
                    <a:pt x="1293" y="942"/>
                    <a:pt x="1273" y="923"/>
                    <a:pt x="1234" y="923"/>
                  </a:cubicBezTo>
                  <a:cubicBezTo>
                    <a:pt x="921" y="844"/>
                    <a:pt x="118" y="610"/>
                    <a:pt x="157" y="257"/>
                  </a:cubicBezTo>
                  <a:cubicBezTo>
                    <a:pt x="182" y="152"/>
                    <a:pt x="674" y="107"/>
                    <a:pt x="1431" y="107"/>
                  </a:cubicBezTo>
                  <a:cubicBezTo>
                    <a:pt x="2507" y="107"/>
                    <a:pt x="4116" y="198"/>
                    <a:pt x="5677" y="335"/>
                  </a:cubicBezTo>
                  <a:cubicBezTo>
                    <a:pt x="5697" y="335"/>
                    <a:pt x="5717" y="316"/>
                    <a:pt x="5717" y="296"/>
                  </a:cubicBezTo>
                  <a:cubicBezTo>
                    <a:pt x="5717" y="257"/>
                    <a:pt x="5697" y="238"/>
                    <a:pt x="5677" y="238"/>
                  </a:cubicBezTo>
                  <a:cubicBezTo>
                    <a:pt x="4873" y="164"/>
                    <a:pt x="2921" y="0"/>
                    <a:pt x="1550" y="0"/>
                  </a:cubicBezTo>
                  <a:close/>
                </a:path>
              </a:pathLst>
            </a:custGeom>
            <a:solidFill>
              <a:srgbClr val="2D10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944;p49"/>
            <p:cNvSpPr/>
            <p:nvPr/>
          </p:nvSpPr>
          <p:spPr>
            <a:xfrm>
              <a:off x="2520405" y="3751009"/>
              <a:ext cx="351729" cy="127318"/>
            </a:xfrm>
            <a:custGeom>
              <a:avLst/>
              <a:gdLst/>
              <a:ahLst/>
              <a:cxnLst/>
              <a:rect l="l" t="t" r="r" b="b"/>
              <a:pathLst>
                <a:path w="5365" h="1746" extrusionOk="0">
                  <a:moveTo>
                    <a:pt x="2401" y="1"/>
                  </a:moveTo>
                  <a:cubicBezTo>
                    <a:pt x="1225" y="1"/>
                    <a:pt x="123" y="86"/>
                    <a:pt x="20" y="395"/>
                  </a:cubicBezTo>
                  <a:cubicBezTo>
                    <a:pt x="1" y="513"/>
                    <a:pt x="20" y="611"/>
                    <a:pt x="79" y="708"/>
                  </a:cubicBezTo>
                  <a:cubicBezTo>
                    <a:pt x="392" y="1237"/>
                    <a:pt x="1860" y="1472"/>
                    <a:pt x="2154" y="1531"/>
                  </a:cubicBezTo>
                  <a:cubicBezTo>
                    <a:pt x="2663" y="1589"/>
                    <a:pt x="5168" y="1746"/>
                    <a:pt x="5266" y="1746"/>
                  </a:cubicBezTo>
                  <a:cubicBezTo>
                    <a:pt x="5286" y="1746"/>
                    <a:pt x="5305" y="1726"/>
                    <a:pt x="5305" y="1687"/>
                  </a:cubicBezTo>
                  <a:cubicBezTo>
                    <a:pt x="5305" y="1668"/>
                    <a:pt x="5286" y="1648"/>
                    <a:pt x="5266" y="1648"/>
                  </a:cubicBezTo>
                  <a:cubicBezTo>
                    <a:pt x="5227" y="1648"/>
                    <a:pt x="2663" y="1491"/>
                    <a:pt x="2154" y="1413"/>
                  </a:cubicBezTo>
                  <a:cubicBezTo>
                    <a:pt x="1978" y="1394"/>
                    <a:pt x="431" y="1159"/>
                    <a:pt x="138" y="669"/>
                  </a:cubicBezTo>
                  <a:cubicBezTo>
                    <a:pt x="99" y="591"/>
                    <a:pt x="99" y="513"/>
                    <a:pt x="118" y="434"/>
                  </a:cubicBezTo>
                  <a:cubicBezTo>
                    <a:pt x="206" y="192"/>
                    <a:pt x="1202" y="111"/>
                    <a:pt x="2416" y="111"/>
                  </a:cubicBezTo>
                  <a:cubicBezTo>
                    <a:pt x="3355" y="111"/>
                    <a:pt x="4425" y="159"/>
                    <a:pt x="5305" y="219"/>
                  </a:cubicBezTo>
                  <a:cubicBezTo>
                    <a:pt x="5325" y="219"/>
                    <a:pt x="5364" y="199"/>
                    <a:pt x="5364" y="180"/>
                  </a:cubicBezTo>
                  <a:cubicBezTo>
                    <a:pt x="5364" y="141"/>
                    <a:pt x="5325" y="121"/>
                    <a:pt x="5305" y="121"/>
                  </a:cubicBezTo>
                  <a:cubicBezTo>
                    <a:pt x="5040" y="101"/>
                    <a:pt x="3677" y="1"/>
                    <a:pt x="2401" y="1"/>
                  </a:cubicBezTo>
                  <a:close/>
                </a:path>
              </a:pathLst>
            </a:custGeom>
            <a:solidFill>
              <a:srgbClr val="2D10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945;p49"/>
            <p:cNvSpPr/>
            <p:nvPr/>
          </p:nvSpPr>
          <p:spPr>
            <a:xfrm>
              <a:off x="2529387" y="3848286"/>
              <a:ext cx="288792" cy="130016"/>
            </a:xfrm>
            <a:custGeom>
              <a:avLst/>
              <a:gdLst/>
              <a:ahLst/>
              <a:cxnLst/>
              <a:rect l="l" t="t" r="r" b="b"/>
              <a:pathLst>
                <a:path w="4405" h="1783" extrusionOk="0">
                  <a:moveTo>
                    <a:pt x="1508" y="1"/>
                  </a:moveTo>
                  <a:cubicBezTo>
                    <a:pt x="1449" y="1"/>
                    <a:pt x="431" y="60"/>
                    <a:pt x="99" y="431"/>
                  </a:cubicBezTo>
                  <a:cubicBezTo>
                    <a:pt x="40" y="529"/>
                    <a:pt x="1" y="627"/>
                    <a:pt x="1" y="725"/>
                  </a:cubicBezTo>
                  <a:cubicBezTo>
                    <a:pt x="79" y="1332"/>
                    <a:pt x="3916" y="1723"/>
                    <a:pt x="4366" y="1782"/>
                  </a:cubicBezTo>
                  <a:cubicBezTo>
                    <a:pt x="4385" y="1782"/>
                    <a:pt x="4405" y="1762"/>
                    <a:pt x="4405" y="1723"/>
                  </a:cubicBezTo>
                  <a:cubicBezTo>
                    <a:pt x="4405" y="1704"/>
                    <a:pt x="4385" y="1684"/>
                    <a:pt x="4366" y="1684"/>
                  </a:cubicBezTo>
                  <a:cubicBezTo>
                    <a:pt x="2741" y="1508"/>
                    <a:pt x="157" y="1097"/>
                    <a:pt x="99" y="705"/>
                  </a:cubicBezTo>
                  <a:cubicBezTo>
                    <a:pt x="99" y="627"/>
                    <a:pt x="138" y="549"/>
                    <a:pt x="177" y="471"/>
                  </a:cubicBezTo>
                  <a:cubicBezTo>
                    <a:pt x="470" y="138"/>
                    <a:pt x="1508" y="79"/>
                    <a:pt x="1508" y="79"/>
                  </a:cubicBezTo>
                  <a:cubicBezTo>
                    <a:pt x="1528" y="79"/>
                    <a:pt x="1547" y="60"/>
                    <a:pt x="1547" y="40"/>
                  </a:cubicBezTo>
                  <a:cubicBezTo>
                    <a:pt x="1547" y="20"/>
                    <a:pt x="1528" y="1"/>
                    <a:pt x="1508" y="1"/>
                  </a:cubicBezTo>
                  <a:close/>
                </a:path>
              </a:pathLst>
            </a:custGeom>
            <a:solidFill>
              <a:srgbClr val="2D10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946;p49"/>
            <p:cNvSpPr/>
            <p:nvPr/>
          </p:nvSpPr>
          <p:spPr>
            <a:xfrm>
              <a:off x="1343597" y="2221052"/>
              <a:ext cx="2116277" cy="972169"/>
            </a:xfrm>
            <a:custGeom>
              <a:avLst/>
              <a:gdLst/>
              <a:ahLst/>
              <a:cxnLst/>
              <a:rect l="l" t="t" r="r" b="b"/>
              <a:pathLst>
                <a:path w="32280" h="13332" extrusionOk="0">
                  <a:moveTo>
                    <a:pt x="373" y="1"/>
                  </a:moveTo>
                  <a:cubicBezTo>
                    <a:pt x="255" y="1"/>
                    <a:pt x="138" y="1"/>
                    <a:pt x="1" y="40"/>
                  </a:cubicBezTo>
                  <a:cubicBezTo>
                    <a:pt x="138" y="20"/>
                    <a:pt x="255" y="1"/>
                    <a:pt x="373" y="1"/>
                  </a:cubicBezTo>
                  <a:close/>
                  <a:moveTo>
                    <a:pt x="32279" y="13155"/>
                  </a:moveTo>
                  <a:cubicBezTo>
                    <a:pt x="32240" y="13155"/>
                    <a:pt x="32181" y="13175"/>
                    <a:pt x="32123" y="13175"/>
                  </a:cubicBezTo>
                  <a:cubicBezTo>
                    <a:pt x="32123" y="13233"/>
                    <a:pt x="32123" y="13272"/>
                    <a:pt x="32084" y="13331"/>
                  </a:cubicBezTo>
                  <a:cubicBezTo>
                    <a:pt x="32123" y="13272"/>
                    <a:pt x="32142" y="13253"/>
                    <a:pt x="32162" y="13233"/>
                  </a:cubicBezTo>
                  <a:cubicBezTo>
                    <a:pt x="32181" y="13214"/>
                    <a:pt x="32240" y="13175"/>
                    <a:pt x="32279" y="13155"/>
                  </a:cubicBezTo>
                  <a:close/>
                </a:path>
              </a:pathLst>
            </a:custGeom>
            <a:solidFill>
              <a:srgbClr val="2D10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947;p49"/>
            <p:cNvSpPr/>
            <p:nvPr/>
          </p:nvSpPr>
          <p:spPr>
            <a:xfrm>
              <a:off x="1655467" y="2613586"/>
              <a:ext cx="741811" cy="690334"/>
            </a:xfrm>
            <a:custGeom>
              <a:avLst/>
              <a:gdLst/>
              <a:ahLst/>
              <a:cxnLst/>
              <a:rect l="l" t="t" r="r" b="b"/>
              <a:pathLst>
                <a:path w="11315" h="9467" extrusionOk="0">
                  <a:moveTo>
                    <a:pt x="6760" y="0"/>
                  </a:moveTo>
                  <a:cubicBezTo>
                    <a:pt x="6008" y="0"/>
                    <a:pt x="5269" y="85"/>
                    <a:pt x="4620" y="216"/>
                  </a:cubicBezTo>
                  <a:cubicBezTo>
                    <a:pt x="3837" y="353"/>
                    <a:pt x="2878" y="588"/>
                    <a:pt x="2232" y="1019"/>
                  </a:cubicBezTo>
                  <a:cubicBezTo>
                    <a:pt x="1586" y="1430"/>
                    <a:pt x="1077" y="2154"/>
                    <a:pt x="725" y="2800"/>
                  </a:cubicBezTo>
                  <a:cubicBezTo>
                    <a:pt x="314" y="3622"/>
                    <a:pt x="177" y="4503"/>
                    <a:pt x="79" y="5403"/>
                  </a:cubicBezTo>
                  <a:cubicBezTo>
                    <a:pt x="0" y="6323"/>
                    <a:pt x="79" y="7243"/>
                    <a:pt x="118" y="8163"/>
                  </a:cubicBezTo>
                  <a:cubicBezTo>
                    <a:pt x="310" y="8067"/>
                    <a:pt x="519" y="8022"/>
                    <a:pt x="728" y="8022"/>
                  </a:cubicBezTo>
                  <a:cubicBezTo>
                    <a:pt x="1113" y="8022"/>
                    <a:pt x="1495" y="8178"/>
                    <a:pt x="1762" y="8457"/>
                  </a:cubicBezTo>
                  <a:cubicBezTo>
                    <a:pt x="1958" y="8653"/>
                    <a:pt x="2075" y="8907"/>
                    <a:pt x="2251" y="9123"/>
                  </a:cubicBezTo>
                  <a:cubicBezTo>
                    <a:pt x="2404" y="9309"/>
                    <a:pt x="2616" y="9467"/>
                    <a:pt x="2849" y="9467"/>
                  </a:cubicBezTo>
                  <a:cubicBezTo>
                    <a:pt x="2884" y="9467"/>
                    <a:pt x="2920" y="9463"/>
                    <a:pt x="2956" y="9455"/>
                  </a:cubicBezTo>
                  <a:cubicBezTo>
                    <a:pt x="3250" y="9416"/>
                    <a:pt x="3446" y="9142"/>
                    <a:pt x="3504" y="8868"/>
                  </a:cubicBezTo>
                  <a:cubicBezTo>
                    <a:pt x="3563" y="8516"/>
                    <a:pt x="3446" y="8066"/>
                    <a:pt x="3622" y="7733"/>
                  </a:cubicBezTo>
                  <a:cubicBezTo>
                    <a:pt x="3759" y="7459"/>
                    <a:pt x="4033" y="7302"/>
                    <a:pt x="4287" y="7106"/>
                  </a:cubicBezTo>
                  <a:cubicBezTo>
                    <a:pt x="4777" y="6715"/>
                    <a:pt x="5090" y="6186"/>
                    <a:pt x="5129" y="5580"/>
                  </a:cubicBezTo>
                  <a:cubicBezTo>
                    <a:pt x="5188" y="4640"/>
                    <a:pt x="4542" y="3740"/>
                    <a:pt x="4698" y="2839"/>
                  </a:cubicBezTo>
                  <a:cubicBezTo>
                    <a:pt x="4698" y="2741"/>
                    <a:pt x="4718" y="2643"/>
                    <a:pt x="4796" y="2585"/>
                  </a:cubicBezTo>
                  <a:cubicBezTo>
                    <a:pt x="4874" y="2506"/>
                    <a:pt x="4992" y="2506"/>
                    <a:pt x="5090" y="2506"/>
                  </a:cubicBezTo>
                  <a:cubicBezTo>
                    <a:pt x="5788" y="2544"/>
                    <a:pt x="6414" y="3037"/>
                    <a:pt x="7090" y="3037"/>
                  </a:cubicBezTo>
                  <a:cubicBezTo>
                    <a:pt x="7115" y="3037"/>
                    <a:pt x="7140" y="3036"/>
                    <a:pt x="7165" y="3035"/>
                  </a:cubicBezTo>
                  <a:cubicBezTo>
                    <a:pt x="7752" y="2976"/>
                    <a:pt x="8222" y="2585"/>
                    <a:pt x="8789" y="2487"/>
                  </a:cubicBezTo>
                  <a:cubicBezTo>
                    <a:pt x="8867" y="2478"/>
                    <a:pt x="8944" y="2474"/>
                    <a:pt x="9021" y="2474"/>
                  </a:cubicBezTo>
                  <a:cubicBezTo>
                    <a:pt x="9277" y="2474"/>
                    <a:pt x="9532" y="2515"/>
                    <a:pt x="9788" y="2546"/>
                  </a:cubicBezTo>
                  <a:cubicBezTo>
                    <a:pt x="9875" y="2551"/>
                    <a:pt x="9963" y="2554"/>
                    <a:pt x="10051" y="2554"/>
                  </a:cubicBezTo>
                  <a:cubicBezTo>
                    <a:pt x="10301" y="2554"/>
                    <a:pt x="10550" y="2524"/>
                    <a:pt x="10766" y="2409"/>
                  </a:cubicBezTo>
                  <a:cubicBezTo>
                    <a:pt x="11315" y="2154"/>
                    <a:pt x="11119" y="1704"/>
                    <a:pt x="10825" y="1371"/>
                  </a:cubicBezTo>
                  <a:cubicBezTo>
                    <a:pt x="10747" y="1273"/>
                    <a:pt x="10649" y="1195"/>
                    <a:pt x="10551" y="1097"/>
                  </a:cubicBezTo>
                  <a:cubicBezTo>
                    <a:pt x="9563" y="286"/>
                    <a:pt x="8140" y="0"/>
                    <a:pt x="67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948;p49"/>
            <p:cNvSpPr/>
            <p:nvPr/>
          </p:nvSpPr>
          <p:spPr>
            <a:xfrm rot="-1432863" flipH="1">
              <a:off x="590050" y="1780742"/>
              <a:ext cx="391217" cy="422750"/>
            </a:xfrm>
            <a:custGeom>
              <a:avLst/>
              <a:gdLst/>
              <a:ahLst/>
              <a:cxnLst/>
              <a:rect l="l" t="t" r="r" b="b"/>
              <a:pathLst>
                <a:path w="5873" h="5875" extrusionOk="0">
                  <a:moveTo>
                    <a:pt x="2459" y="1"/>
                  </a:moveTo>
                  <a:cubicBezTo>
                    <a:pt x="2218" y="1"/>
                    <a:pt x="98" y="2312"/>
                    <a:pt x="98" y="2312"/>
                  </a:cubicBezTo>
                  <a:lnTo>
                    <a:pt x="0" y="2331"/>
                  </a:lnTo>
                  <a:lnTo>
                    <a:pt x="1801" y="5874"/>
                  </a:lnTo>
                  <a:cubicBezTo>
                    <a:pt x="1801" y="5874"/>
                    <a:pt x="5325" y="3721"/>
                    <a:pt x="5207" y="3486"/>
                  </a:cubicBezTo>
                  <a:cubicBezTo>
                    <a:pt x="5182" y="3438"/>
                    <a:pt x="5128" y="3419"/>
                    <a:pt x="5058" y="3419"/>
                  </a:cubicBezTo>
                  <a:cubicBezTo>
                    <a:pt x="4756" y="3419"/>
                    <a:pt x="4150" y="3780"/>
                    <a:pt x="4150" y="3780"/>
                  </a:cubicBezTo>
                  <a:cubicBezTo>
                    <a:pt x="4150" y="3780"/>
                    <a:pt x="5873" y="2488"/>
                    <a:pt x="5677" y="2233"/>
                  </a:cubicBezTo>
                  <a:cubicBezTo>
                    <a:pt x="5656" y="2206"/>
                    <a:pt x="5614" y="2194"/>
                    <a:pt x="5556" y="2194"/>
                  </a:cubicBezTo>
                  <a:cubicBezTo>
                    <a:pt x="5119" y="2194"/>
                    <a:pt x="3778" y="2879"/>
                    <a:pt x="3778" y="2879"/>
                  </a:cubicBezTo>
                  <a:cubicBezTo>
                    <a:pt x="3778" y="2879"/>
                    <a:pt x="5521" y="1235"/>
                    <a:pt x="5188" y="1059"/>
                  </a:cubicBezTo>
                  <a:cubicBezTo>
                    <a:pt x="5163" y="1046"/>
                    <a:pt x="5131" y="1041"/>
                    <a:pt x="5092" y="1041"/>
                  </a:cubicBezTo>
                  <a:cubicBezTo>
                    <a:pt x="4589" y="1041"/>
                    <a:pt x="3035" y="2038"/>
                    <a:pt x="3035" y="2038"/>
                  </a:cubicBezTo>
                  <a:cubicBezTo>
                    <a:pt x="3035" y="2038"/>
                    <a:pt x="4738" y="393"/>
                    <a:pt x="4503" y="80"/>
                  </a:cubicBezTo>
                  <a:cubicBezTo>
                    <a:pt x="4484" y="57"/>
                    <a:pt x="4454" y="46"/>
                    <a:pt x="4415" y="46"/>
                  </a:cubicBezTo>
                  <a:cubicBezTo>
                    <a:pt x="3935" y="46"/>
                    <a:pt x="2075" y="1705"/>
                    <a:pt x="2075" y="1705"/>
                  </a:cubicBezTo>
                  <a:cubicBezTo>
                    <a:pt x="2075" y="1705"/>
                    <a:pt x="2643" y="80"/>
                    <a:pt x="2467" y="2"/>
                  </a:cubicBezTo>
                  <a:cubicBezTo>
                    <a:pt x="2464" y="1"/>
                    <a:pt x="2462" y="1"/>
                    <a:pt x="2459" y="1"/>
                  </a:cubicBezTo>
                  <a:close/>
                </a:path>
              </a:pathLst>
            </a:custGeom>
            <a:solidFill>
              <a:srgbClr val="BC75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7" name="Google Shape;1949;p49"/>
            <p:cNvGrpSpPr/>
            <p:nvPr/>
          </p:nvGrpSpPr>
          <p:grpSpPr>
            <a:xfrm>
              <a:off x="1442175" y="4244140"/>
              <a:ext cx="433823" cy="125240"/>
              <a:chOff x="1442175" y="4243161"/>
              <a:chExt cx="433823" cy="125240"/>
            </a:xfrm>
          </p:grpSpPr>
          <p:sp>
            <p:nvSpPr>
              <p:cNvPr id="118" name="Google Shape;1950;p49"/>
              <p:cNvSpPr/>
              <p:nvPr/>
            </p:nvSpPr>
            <p:spPr>
              <a:xfrm>
                <a:off x="1452129" y="4247447"/>
                <a:ext cx="423869" cy="120954"/>
              </a:xfrm>
              <a:custGeom>
                <a:avLst/>
                <a:gdLst/>
                <a:ahLst/>
                <a:cxnLst/>
                <a:rect l="l" t="t" r="r" b="b"/>
                <a:pathLst>
                  <a:path w="5834" h="1665" extrusionOk="0">
                    <a:moveTo>
                      <a:pt x="862" y="1"/>
                    </a:moveTo>
                    <a:lnTo>
                      <a:pt x="0" y="1664"/>
                    </a:lnTo>
                    <a:lnTo>
                      <a:pt x="5834" y="1664"/>
                    </a:lnTo>
                    <a:lnTo>
                      <a:pt x="1234" y="118"/>
                    </a:lnTo>
                    <a:lnTo>
                      <a:pt x="999" y="40"/>
                    </a:lnTo>
                    <a:lnTo>
                      <a:pt x="862" y="1"/>
                    </a:lnTo>
                    <a:close/>
                  </a:path>
                </a:pathLst>
              </a:custGeom>
              <a:solidFill>
                <a:srgbClr val="FEDE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951;p49"/>
              <p:cNvSpPr/>
              <p:nvPr/>
            </p:nvSpPr>
            <p:spPr>
              <a:xfrm>
                <a:off x="1442175" y="4243161"/>
                <a:ext cx="433823" cy="125240"/>
              </a:xfrm>
              <a:custGeom>
                <a:avLst/>
                <a:gdLst/>
                <a:ahLst/>
                <a:cxnLst/>
                <a:rect l="l" t="t" r="r" b="b"/>
                <a:pathLst>
                  <a:path w="5971" h="1724" extrusionOk="0">
                    <a:moveTo>
                      <a:pt x="979" y="1"/>
                    </a:moveTo>
                    <a:cubicBezTo>
                      <a:pt x="979" y="1"/>
                      <a:pt x="940" y="1"/>
                      <a:pt x="940" y="21"/>
                    </a:cubicBezTo>
                    <a:lnTo>
                      <a:pt x="0" y="1723"/>
                    </a:lnTo>
                    <a:lnTo>
                      <a:pt x="137" y="1723"/>
                    </a:lnTo>
                    <a:lnTo>
                      <a:pt x="1018" y="118"/>
                    </a:lnTo>
                    <a:lnTo>
                      <a:pt x="1116" y="158"/>
                    </a:lnTo>
                    <a:lnTo>
                      <a:pt x="1371" y="255"/>
                    </a:lnTo>
                    <a:lnTo>
                      <a:pt x="5657" y="1723"/>
                    </a:lnTo>
                    <a:lnTo>
                      <a:pt x="5971" y="1723"/>
                    </a:lnTo>
                    <a:lnTo>
                      <a:pt x="1351" y="118"/>
                    </a:lnTo>
                    <a:lnTo>
                      <a:pt x="1116" y="40"/>
                    </a:lnTo>
                    <a:lnTo>
                      <a:pt x="979" y="1"/>
                    </a:lnTo>
                    <a:close/>
                  </a:path>
                </a:pathLst>
              </a:custGeom>
              <a:solidFill>
                <a:srgbClr val="2D10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" name="TextBox 2"/>
          <p:cNvSpPr txBox="1"/>
          <p:nvPr/>
        </p:nvSpPr>
        <p:spPr>
          <a:xfrm>
            <a:off x="3839177" y="1227313"/>
            <a:ext cx="4968444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 err="1">
                <a:solidFill>
                  <a:srgbClr val="0070C0"/>
                </a:solidFill>
                <a:latin typeface="UTM Androgyne" panose="02040603050506020204" pitchFamily="18" charset="0"/>
              </a:rPr>
              <a:t>Đây</a:t>
            </a:r>
            <a:r>
              <a:rPr lang="en-US" sz="2500" dirty="0">
                <a:solidFill>
                  <a:srgbClr val="0070C0"/>
                </a:solidFill>
                <a:latin typeface="UTM Androgyne" panose="02040603050506020204" pitchFamily="18" charset="0"/>
              </a:rPr>
              <a:t> </a:t>
            </a:r>
            <a:r>
              <a:rPr lang="en-US" sz="2500" dirty="0" err="1">
                <a:solidFill>
                  <a:srgbClr val="0070C0"/>
                </a:solidFill>
                <a:latin typeface="UTM Androgyne" panose="02040603050506020204" pitchFamily="18" charset="0"/>
              </a:rPr>
              <a:t>là</a:t>
            </a:r>
            <a:r>
              <a:rPr lang="en-US" sz="2500" dirty="0">
                <a:solidFill>
                  <a:srgbClr val="0070C0"/>
                </a:solidFill>
                <a:latin typeface="UTM Androgyne" panose="02040603050506020204" pitchFamily="18" charset="0"/>
              </a:rPr>
              <a:t> </a:t>
            </a:r>
            <a:r>
              <a:rPr lang="en-US" sz="2500" dirty="0" err="1">
                <a:solidFill>
                  <a:srgbClr val="0070C0"/>
                </a:solidFill>
                <a:latin typeface="UTM Androgyne" panose="02040603050506020204" pitchFamily="18" charset="0"/>
              </a:rPr>
              <a:t>bức</a:t>
            </a:r>
            <a:r>
              <a:rPr lang="en-US" sz="2500" dirty="0">
                <a:solidFill>
                  <a:srgbClr val="0070C0"/>
                </a:solidFill>
                <a:latin typeface="UTM Androgyne" panose="02040603050506020204" pitchFamily="18" charset="0"/>
              </a:rPr>
              <a:t> </a:t>
            </a:r>
            <a:r>
              <a:rPr lang="en-US" sz="2500" dirty="0" err="1">
                <a:solidFill>
                  <a:srgbClr val="0070C0"/>
                </a:solidFill>
                <a:latin typeface="UTM Androgyne" panose="02040603050506020204" pitchFamily="18" charset="0"/>
              </a:rPr>
              <a:t>tranh</a:t>
            </a:r>
            <a:r>
              <a:rPr lang="en-US" sz="2500" dirty="0">
                <a:solidFill>
                  <a:srgbClr val="0070C0"/>
                </a:solidFill>
                <a:latin typeface="UTM Androgyne" panose="02040603050506020204" pitchFamily="18" charset="0"/>
              </a:rPr>
              <a:t> </a:t>
            </a:r>
            <a:r>
              <a:rPr lang="en-US" sz="2500" dirty="0" err="1">
                <a:solidFill>
                  <a:srgbClr val="0070C0"/>
                </a:solidFill>
                <a:latin typeface="UTM Androgyne" panose="02040603050506020204" pitchFamily="18" charset="0"/>
              </a:rPr>
              <a:t>của</a:t>
            </a:r>
            <a:r>
              <a:rPr lang="en-US" sz="2500" dirty="0">
                <a:solidFill>
                  <a:srgbClr val="0070C0"/>
                </a:solidFill>
                <a:latin typeface="UTM Androgyne" panose="02040603050506020204" pitchFamily="18" charset="0"/>
              </a:rPr>
              <a:t> </a:t>
            </a:r>
            <a:r>
              <a:rPr lang="en-US" sz="2500" dirty="0" err="1">
                <a:solidFill>
                  <a:srgbClr val="0070C0"/>
                </a:solidFill>
                <a:latin typeface="UTM Androgyne" panose="02040603050506020204" pitchFamily="18" charset="0"/>
              </a:rPr>
              <a:t>gia</a:t>
            </a:r>
            <a:r>
              <a:rPr lang="en-US" sz="2500" dirty="0">
                <a:solidFill>
                  <a:srgbClr val="0070C0"/>
                </a:solidFill>
                <a:latin typeface="UTM Androgyne" panose="02040603050506020204" pitchFamily="18" charset="0"/>
              </a:rPr>
              <a:t> </a:t>
            </a:r>
            <a:r>
              <a:rPr lang="en-US" sz="2500" dirty="0" err="1">
                <a:solidFill>
                  <a:srgbClr val="0070C0"/>
                </a:solidFill>
                <a:latin typeface="UTM Androgyne" panose="02040603050506020204" pitchFamily="18" charset="0"/>
              </a:rPr>
              <a:t>đình</a:t>
            </a:r>
            <a:r>
              <a:rPr lang="en-US" sz="2500" dirty="0">
                <a:solidFill>
                  <a:srgbClr val="0070C0"/>
                </a:solidFill>
                <a:latin typeface="UTM Androgyne" panose="02040603050506020204" pitchFamily="18" charset="0"/>
              </a:rPr>
              <a:t> </a:t>
            </a:r>
            <a:r>
              <a:rPr lang="en-US" sz="2500" dirty="0" err="1">
                <a:solidFill>
                  <a:srgbClr val="0070C0"/>
                </a:solidFill>
                <a:latin typeface="UTM Androgyne" panose="02040603050506020204" pitchFamily="18" charset="0"/>
              </a:rPr>
              <a:t>mình</a:t>
            </a:r>
            <a:r>
              <a:rPr lang="en-US" sz="2500" dirty="0">
                <a:solidFill>
                  <a:srgbClr val="0070C0"/>
                </a:solidFill>
                <a:latin typeface="UTM Androgyne" panose="02040603050506020204" pitchFamily="18" charset="0"/>
              </a:rPr>
              <a:t>. </a:t>
            </a:r>
            <a:r>
              <a:rPr lang="en-US" sz="2500" dirty="0" err="1">
                <a:solidFill>
                  <a:srgbClr val="0070C0"/>
                </a:solidFill>
                <a:latin typeface="UTM Androgyne" panose="02040603050506020204" pitchFamily="18" charset="0"/>
              </a:rPr>
              <a:t>Hôm</a:t>
            </a:r>
            <a:r>
              <a:rPr lang="en-US" sz="2500" dirty="0">
                <a:solidFill>
                  <a:srgbClr val="0070C0"/>
                </a:solidFill>
                <a:latin typeface="UTM Androgyne" panose="02040603050506020204" pitchFamily="18" charset="0"/>
              </a:rPr>
              <a:t> nay </a:t>
            </a:r>
            <a:r>
              <a:rPr lang="en-US" sz="2500" dirty="0" err="1">
                <a:solidFill>
                  <a:srgbClr val="0070C0"/>
                </a:solidFill>
                <a:latin typeface="UTM Androgyne" panose="02040603050506020204" pitchFamily="18" charset="0"/>
              </a:rPr>
              <a:t>là</a:t>
            </a:r>
            <a:r>
              <a:rPr lang="en-US" sz="2500" dirty="0">
                <a:solidFill>
                  <a:srgbClr val="0070C0"/>
                </a:solidFill>
                <a:latin typeface="UTM Androgyne" panose="02040603050506020204" pitchFamily="18" charset="0"/>
              </a:rPr>
              <a:t> </a:t>
            </a:r>
            <a:r>
              <a:rPr lang="en-US" sz="2500" dirty="0" err="1">
                <a:solidFill>
                  <a:srgbClr val="0070C0"/>
                </a:solidFill>
                <a:latin typeface="UTM Androgyne" panose="02040603050506020204" pitchFamily="18" charset="0"/>
              </a:rPr>
              <a:t>kỉ</a:t>
            </a:r>
            <a:r>
              <a:rPr lang="en-US" sz="2500" dirty="0">
                <a:solidFill>
                  <a:srgbClr val="0070C0"/>
                </a:solidFill>
                <a:latin typeface="UTM Androgyne" panose="02040603050506020204" pitchFamily="18" charset="0"/>
              </a:rPr>
              <a:t> </a:t>
            </a:r>
            <a:r>
              <a:rPr lang="en-US" sz="2500" dirty="0" err="1">
                <a:solidFill>
                  <a:srgbClr val="0070C0"/>
                </a:solidFill>
                <a:latin typeface="UTM Androgyne" panose="02040603050506020204" pitchFamily="18" charset="0"/>
              </a:rPr>
              <a:t>niệm</a:t>
            </a:r>
            <a:r>
              <a:rPr lang="en-US" sz="2500" dirty="0">
                <a:solidFill>
                  <a:srgbClr val="0070C0"/>
                </a:solidFill>
                <a:latin typeface="UTM Androgyne" panose="02040603050506020204" pitchFamily="18" charset="0"/>
              </a:rPr>
              <a:t> 1</a:t>
            </a:r>
            <a:r>
              <a:rPr lang="vi-VN" sz="2500" dirty="0">
                <a:solidFill>
                  <a:srgbClr val="0070C0"/>
                </a:solidFill>
                <a:latin typeface="UTM Androgyne" panose="02040603050506020204" pitchFamily="18" charset="0"/>
              </a:rPr>
              <a:t>5</a:t>
            </a:r>
            <a:r>
              <a:rPr lang="en-US" sz="2500" dirty="0">
                <a:solidFill>
                  <a:srgbClr val="0070C0"/>
                </a:solidFill>
                <a:latin typeface="UTM Androgyne" panose="02040603050506020204" pitchFamily="18" charset="0"/>
              </a:rPr>
              <a:t> </a:t>
            </a:r>
            <a:r>
              <a:rPr lang="en-US" sz="2500" dirty="0" err="1">
                <a:solidFill>
                  <a:srgbClr val="0070C0"/>
                </a:solidFill>
                <a:latin typeface="UTM Androgyne" panose="02040603050506020204" pitchFamily="18" charset="0"/>
              </a:rPr>
              <a:t>năm</a:t>
            </a:r>
            <a:r>
              <a:rPr lang="en-US" sz="2500" dirty="0">
                <a:solidFill>
                  <a:srgbClr val="0070C0"/>
                </a:solidFill>
                <a:latin typeface="UTM Androgyne" panose="02040603050506020204" pitchFamily="18" charset="0"/>
              </a:rPr>
              <a:t> </a:t>
            </a:r>
            <a:r>
              <a:rPr lang="en-US" sz="2500" dirty="0" err="1">
                <a:solidFill>
                  <a:srgbClr val="0070C0"/>
                </a:solidFill>
                <a:latin typeface="UTM Androgyne" panose="02040603050506020204" pitchFamily="18" charset="0"/>
              </a:rPr>
              <a:t>ngày</a:t>
            </a:r>
            <a:r>
              <a:rPr lang="en-US" sz="2500" dirty="0">
                <a:solidFill>
                  <a:srgbClr val="0070C0"/>
                </a:solidFill>
                <a:latin typeface="UTM Androgyne" panose="02040603050506020204" pitchFamily="18" charset="0"/>
              </a:rPr>
              <a:t> </a:t>
            </a:r>
            <a:r>
              <a:rPr lang="en-US" sz="2500" dirty="0" err="1">
                <a:solidFill>
                  <a:srgbClr val="0070C0"/>
                </a:solidFill>
                <a:latin typeface="UTM Androgyne" panose="02040603050506020204" pitchFamily="18" charset="0"/>
              </a:rPr>
              <a:t>cưới</a:t>
            </a:r>
            <a:r>
              <a:rPr lang="en-US" sz="2500" dirty="0">
                <a:solidFill>
                  <a:srgbClr val="0070C0"/>
                </a:solidFill>
                <a:latin typeface="UTM Androgyne" panose="02040603050506020204" pitchFamily="18" charset="0"/>
              </a:rPr>
              <a:t> </a:t>
            </a:r>
            <a:r>
              <a:rPr lang="en-US" sz="2500" dirty="0" err="1">
                <a:solidFill>
                  <a:srgbClr val="0070C0"/>
                </a:solidFill>
                <a:latin typeface="UTM Androgyne" panose="02040603050506020204" pitchFamily="18" charset="0"/>
              </a:rPr>
              <a:t>của</a:t>
            </a:r>
            <a:r>
              <a:rPr lang="en-US" sz="2500" dirty="0">
                <a:solidFill>
                  <a:srgbClr val="0070C0"/>
                </a:solidFill>
                <a:latin typeface="UTM Androgyne" panose="02040603050506020204" pitchFamily="18" charset="0"/>
              </a:rPr>
              <a:t> </a:t>
            </a:r>
            <a:r>
              <a:rPr lang="en-US" sz="2500" dirty="0" err="1">
                <a:solidFill>
                  <a:srgbClr val="0070C0"/>
                </a:solidFill>
                <a:latin typeface="UTM Androgyne" panose="02040603050506020204" pitchFamily="18" charset="0"/>
              </a:rPr>
              <a:t>bố</a:t>
            </a:r>
            <a:r>
              <a:rPr lang="en-US" sz="2500" dirty="0">
                <a:solidFill>
                  <a:srgbClr val="0070C0"/>
                </a:solidFill>
                <a:latin typeface="UTM Androgyne" panose="02040603050506020204" pitchFamily="18" charset="0"/>
              </a:rPr>
              <a:t> </a:t>
            </a:r>
            <a:r>
              <a:rPr lang="en-US" sz="2500" dirty="0" err="1">
                <a:solidFill>
                  <a:srgbClr val="0070C0"/>
                </a:solidFill>
                <a:latin typeface="UTM Androgyne" panose="02040603050506020204" pitchFamily="18" charset="0"/>
              </a:rPr>
              <a:t>mẹ</a:t>
            </a:r>
            <a:r>
              <a:rPr lang="en-US" sz="2500" dirty="0">
                <a:solidFill>
                  <a:srgbClr val="0070C0"/>
                </a:solidFill>
                <a:latin typeface="UTM Androgyne" panose="02040603050506020204" pitchFamily="18" charset="0"/>
              </a:rPr>
              <a:t>, </a:t>
            </a:r>
            <a:r>
              <a:rPr lang="en-US" sz="2500" dirty="0" err="1">
                <a:solidFill>
                  <a:srgbClr val="0070C0"/>
                </a:solidFill>
                <a:latin typeface="UTM Androgyne" panose="02040603050506020204" pitchFamily="18" charset="0"/>
              </a:rPr>
              <a:t>mình</a:t>
            </a:r>
            <a:r>
              <a:rPr lang="en-US" sz="2500" dirty="0">
                <a:solidFill>
                  <a:srgbClr val="0070C0"/>
                </a:solidFill>
                <a:latin typeface="UTM Androgyne" panose="02040603050506020204" pitchFamily="18" charset="0"/>
              </a:rPr>
              <a:t> </a:t>
            </a:r>
            <a:r>
              <a:rPr lang="en-US" sz="2500" dirty="0" err="1">
                <a:solidFill>
                  <a:srgbClr val="0070C0"/>
                </a:solidFill>
                <a:latin typeface="UTM Androgyne" panose="02040603050506020204" pitchFamily="18" charset="0"/>
              </a:rPr>
              <a:t>muốn</a:t>
            </a:r>
            <a:r>
              <a:rPr lang="en-US" sz="2500" dirty="0">
                <a:solidFill>
                  <a:srgbClr val="0070C0"/>
                </a:solidFill>
                <a:latin typeface="UTM Androgyne" panose="02040603050506020204" pitchFamily="18" charset="0"/>
              </a:rPr>
              <a:t> </a:t>
            </a:r>
            <a:r>
              <a:rPr lang="en-US" sz="2500" dirty="0" err="1">
                <a:solidFill>
                  <a:srgbClr val="0070C0"/>
                </a:solidFill>
                <a:latin typeface="UTM Androgyne" panose="02040603050506020204" pitchFamily="18" charset="0"/>
              </a:rPr>
              <a:t>chuẩn</a:t>
            </a:r>
            <a:r>
              <a:rPr lang="en-US" sz="2500" dirty="0">
                <a:solidFill>
                  <a:srgbClr val="0070C0"/>
                </a:solidFill>
                <a:latin typeface="UTM Androgyne" panose="02040603050506020204" pitchFamily="18" charset="0"/>
              </a:rPr>
              <a:t> </a:t>
            </a:r>
            <a:r>
              <a:rPr lang="en-US" sz="2500" dirty="0" err="1">
                <a:solidFill>
                  <a:srgbClr val="0070C0"/>
                </a:solidFill>
                <a:latin typeface="UTM Androgyne" panose="02040603050506020204" pitchFamily="18" charset="0"/>
              </a:rPr>
              <a:t>bị</a:t>
            </a:r>
            <a:r>
              <a:rPr lang="en-US" sz="2500" dirty="0">
                <a:solidFill>
                  <a:srgbClr val="0070C0"/>
                </a:solidFill>
                <a:latin typeface="UTM Androgyne" panose="02040603050506020204" pitchFamily="18" charset="0"/>
              </a:rPr>
              <a:t> </a:t>
            </a:r>
            <a:r>
              <a:rPr lang="en-US" sz="2500" dirty="0" err="1">
                <a:solidFill>
                  <a:srgbClr val="0070C0"/>
                </a:solidFill>
                <a:latin typeface="UTM Androgyne" panose="02040603050506020204" pitchFamily="18" charset="0"/>
              </a:rPr>
              <a:t>bữa</a:t>
            </a:r>
            <a:r>
              <a:rPr lang="en-US" sz="2500" dirty="0">
                <a:solidFill>
                  <a:srgbClr val="0070C0"/>
                </a:solidFill>
                <a:latin typeface="UTM Androgyne" panose="02040603050506020204" pitchFamily="18" charset="0"/>
              </a:rPr>
              <a:t> </a:t>
            </a:r>
            <a:r>
              <a:rPr lang="en-US" sz="2500" dirty="0" err="1">
                <a:solidFill>
                  <a:srgbClr val="0070C0"/>
                </a:solidFill>
                <a:latin typeface="UTM Androgyne" panose="02040603050506020204" pitchFamily="18" charset="0"/>
              </a:rPr>
              <a:t>tối</a:t>
            </a:r>
            <a:r>
              <a:rPr lang="en-US" sz="2500" dirty="0">
                <a:solidFill>
                  <a:srgbClr val="0070C0"/>
                </a:solidFill>
                <a:latin typeface="UTM Androgyne" panose="02040603050506020204" pitchFamily="18" charset="0"/>
              </a:rPr>
              <a:t> </a:t>
            </a:r>
            <a:r>
              <a:rPr lang="en-US" sz="2500" dirty="0" err="1">
                <a:solidFill>
                  <a:srgbClr val="0070C0"/>
                </a:solidFill>
                <a:latin typeface="UTM Androgyne" panose="02040603050506020204" pitchFamily="18" charset="0"/>
              </a:rPr>
              <a:t>cho</a:t>
            </a:r>
            <a:r>
              <a:rPr lang="en-US" sz="2500" dirty="0">
                <a:solidFill>
                  <a:srgbClr val="0070C0"/>
                </a:solidFill>
                <a:latin typeface="UTM Androgyne" panose="02040603050506020204" pitchFamily="18" charset="0"/>
              </a:rPr>
              <a:t> </a:t>
            </a:r>
            <a:r>
              <a:rPr lang="en-US" sz="2500" dirty="0" err="1">
                <a:solidFill>
                  <a:srgbClr val="0070C0"/>
                </a:solidFill>
                <a:latin typeface="UTM Androgyne" panose="02040603050506020204" pitchFamily="18" charset="0"/>
              </a:rPr>
              <a:t>gia</a:t>
            </a:r>
            <a:r>
              <a:rPr lang="en-US" sz="2500" dirty="0">
                <a:solidFill>
                  <a:srgbClr val="0070C0"/>
                </a:solidFill>
                <a:latin typeface="UTM Androgyne" panose="02040603050506020204" pitchFamily="18" charset="0"/>
              </a:rPr>
              <a:t> </a:t>
            </a:r>
            <a:r>
              <a:rPr lang="en-US" sz="2500" dirty="0" err="1">
                <a:solidFill>
                  <a:srgbClr val="0070C0"/>
                </a:solidFill>
                <a:latin typeface="UTM Androgyne" panose="02040603050506020204" pitchFamily="18" charset="0"/>
              </a:rPr>
              <a:t>đình</a:t>
            </a:r>
            <a:r>
              <a:rPr lang="en-US" sz="2500" dirty="0">
                <a:solidFill>
                  <a:srgbClr val="0070C0"/>
                </a:solidFill>
                <a:latin typeface="UTM Androgyne" panose="02040603050506020204" pitchFamily="18" charset="0"/>
              </a:rPr>
              <a:t>. </a:t>
            </a:r>
            <a:r>
              <a:rPr lang="en-US" sz="2500" dirty="0" err="1">
                <a:solidFill>
                  <a:srgbClr val="0070C0"/>
                </a:solidFill>
                <a:latin typeface="UTM Androgyne" panose="02040603050506020204" pitchFamily="18" charset="0"/>
              </a:rPr>
              <a:t>Để</a:t>
            </a:r>
            <a:r>
              <a:rPr lang="en-US" sz="2500" dirty="0">
                <a:solidFill>
                  <a:srgbClr val="0070C0"/>
                </a:solidFill>
                <a:latin typeface="UTM Androgyne" panose="02040603050506020204" pitchFamily="18" charset="0"/>
              </a:rPr>
              <a:t> </a:t>
            </a:r>
            <a:r>
              <a:rPr lang="en-US" sz="2500" dirty="0" err="1">
                <a:solidFill>
                  <a:srgbClr val="0070C0"/>
                </a:solidFill>
                <a:latin typeface="UTM Androgyne" panose="02040603050506020204" pitchFamily="18" charset="0"/>
              </a:rPr>
              <a:t>có</a:t>
            </a:r>
            <a:r>
              <a:rPr lang="en-US" sz="2500" dirty="0">
                <a:solidFill>
                  <a:srgbClr val="0070C0"/>
                </a:solidFill>
                <a:latin typeface="UTM Androgyne" panose="02040603050506020204" pitchFamily="18" charset="0"/>
              </a:rPr>
              <a:t> </a:t>
            </a:r>
            <a:r>
              <a:rPr lang="en-US" sz="2500" dirty="0" err="1">
                <a:solidFill>
                  <a:srgbClr val="0070C0"/>
                </a:solidFill>
                <a:latin typeface="UTM Androgyne" panose="02040603050506020204" pitchFamily="18" charset="0"/>
              </a:rPr>
              <a:t>được</a:t>
            </a:r>
            <a:r>
              <a:rPr lang="en-US" sz="2500" dirty="0">
                <a:solidFill>
                  <a:srgbClr val="0070C0"/>
                </a:solidFill>
                <a:latin typeface="UTM Androgyne" panose="02040603050506020204" pitchFamily="18" charset="0"/>
              </a:rPr>
              <a:t> </a:t>
            </a:r>
            <a:r>
              <a:rPr lang="en-US" sz="2500" dirty="0" err="1">
                <a:solidFill>
                  <a:srgbClr val="0070C0"/>
                </a:solidFill>
                <a:latin typeface="UTM Androgyne" panose="02040603050506020204" pitchFamily="18" charset="0"/>
              </a:rPr>
              <a:t>bữa</a:t>
            </a:r>
            <a:r>
              <a:rPr lang="en-US" sz="2500" dirty="0">
                <a:solidFill>
                  <a:srgbClr val="0070C0"/>
                </a:solidFill>
                <a:latin typeface="UTM Androgyne" panose="02040603050506020204" pitchFamily="18" charset="0"/>
              </a:rPr>
              <a:t> </a:t>
            </a:r>
            <a:r>
              <a:rPr lang="en-US" sz="2500" dirty="0" err="1">
                <a:solidFill>
                  <a:srgbClr val="0070C0"/>
                </a:solidFill>
                <a:latin typeface="UTM Androgyne" panose="02040603050506020204" pitchFamily="18" charset="0"/>
              </a:rPr>
              <a:t>tối</a:t>
            </a:r>
            <a:r>
              <a:rPr lang="en-US" sz="2500" dirty="0">
                <a:solidFill>
                  <a:srgbClr val="0070C0"/>
                </a:solidFill>
                <a:latin typeface="UTM Androgyne" panose="02040603050506020204" pitchFamily="18" charset="0"/>
              </a:rPr>
              <a:t>, </a:t>
            </a:r>
            <a:r>
              <a:rPr lang="en-US" sz="2500" dirty="0" err="1">
                <a:solidFill>
                  <a:srgbClr val="0070C0"/>
                </a:solidFill>
                <a:latin typeface="UTM Androgyne" panose="02040603050506020204" pitchFamily="18" charset="0"/>
              </a:rPr>
              <a:t>các</a:t>
            </a:r>
            <a:r>
              <a:rPr lang="en-US" sz="2500" dirty="0">
                <a:solidFill>
                  <a:srgbClr val="0070C0"/>
                </a:solidFill>
                <a:latin typeface="UTM Androgyne" panose="02040603050506020204" pitchFamily="18" charset="0"/>
              </a:rPr>
              <a:t> </a:t>
            </a:r>
            <a:r>
              <a:rPr lang="en-US" sz="2500" dirty="0" err="1">
                <a:solidFill>
                  <a:srgbClr val="0070C0"/>
                </a:solidFill>
                <a:latin typeface="UTM Androgyne" panose="02040603050506020204" pitchFamily="18" charset="0"/>
              </a:rPr>
              <a:t>bạn</a:t>
            </a:r>
            <a:r>
              <a:rPr lang="en-US" sz="2500" dirty="0">
                <a:solidFill>
                  <a:srgbClr val="0070C0"/>
                </a:solidFill>
                <a:latin typeface="UTM Androgyne" panose="02040603050506020204" pitchFamily="18" charset="0"/>
              </a:rPr>
              <a:t> </a:t>
            </a:r>
            <a:r>
              <a:rPr lang="en-US" sz="2500" dirty="0" err="1">
                <a:solidFill>
                  <a:srgbClr val="0070C0"/>
                </a:solidFill>
                <a:latin typeface="UTM Androgyne" panose="02040603050506020204" pitchFamily="18" charset="0"/>
              </a:rPr>
              <a:t>hãy</a:t>
            </a:r>
            <a:r>
              <a:rPr lang="en-US" sz="2500" dirty="0">
                <a:solidFill>
                  <a:srgbClr val="0070C0"/>
                </a:solidFill>
                <a:latin typeface="UTM Androgyne" panose="02040603050506020204" pitchFamily="18" charset="0"/>
              </a:rPr>
              <a:t> </a:t>
            </a:r>
            <a:r>
              <a:rPr lang="en-US" sz="2500" dirty="0" err="1">
                <a:solidFill>
                  <a:srgbClr val="0070C0"/>
                </a:solidFill>
                <a:latin typeface="UTM Androgyne" panose="02040603050506020204" pitchFamily="18" charset="0"/>
              </a:rPr>
              <a:t>giúp</a:t>
            </a:r>
            <a:r>
              <a:rPr lang="en-US" sz="2500" dirty="0">
                <a:solidFill>
                  <a:srgbClr val="0070C0"/>
                </a:solidFill>
                <a:latin typeface="UTM Androgyne" panose="02040603050506020204" pitchFamily="18" charset="0"/>
              </a:rPr>
              <a:t> </a:t>
            </a:r>
            <a:r>
              <a:rPr lang="en-US" sz="2500" dirty="0" err="1">
                <a:solidFill>
                  <a:srgbClr val="0070C0"/>
                </a:solidFill>
                <a:latin typeface="UTM Androgyne" panose="02040603050506020204" pitchFamily="18" charset="0"/>
              </a:rPr>
              <a:t>mình</a:t>
            </a:r>
            <a:r>
              <a:rPr lang="en-US" sz="2500" dirty="0">
                <a:solidFill>
                  <a:srgbClr val="0070C0"/>
                </a:solidFill>
                <a:latin typeface="UTM Androgyne" panose="02040603050506020204" pitchFamily="18" charset="0"/>
              </a:rPr>
              <a:t> </a:t>
            </a:r>
            <a:r>
              <a:rPr lang="en-US" sz="2500" dirty="0" err="1">
                <a:solidFill>
                  <a:srgbClr val="0070C0"/>
                </a:solidFill>
                <a:latin typeface="UTM Androgyne" panose="02040603050506020204" pitchFamily="18" charset="0"/>
              </a:rPr>
              <a:t>thực</a:t>
            </a:r>
            <a:r>
              <a:rPr lang="en-US" sz="2500" dirty="0">
                <a:solidFill>
                  <a:srgbClr val="0070C0"/>
                </a:solidFill>
                <a:latin typeface="UTM Androgyne" panose="02040603050506020204" pitchFamily="18" charset="0"/>
              </a:rPr>
              <a:t> </a:t>
            </a:r>
            <a:r>
              <a:rPr lang="en-US" sz="2500" dirty="0" err="1">
                <a:solidFill>
                  <a:srgbClr val="0070C0"/>
                </a:solidFill>
                <a:latin typeface="UTM Androgyne" panose="02040603050506020204" pitchFamily="18" charset="0"/>
              </a:rPr>
              <a:t>hiện</a:t>
            </a:r>
            <a:r>
              <a:rPr lang="en-US" sz="2500" dirty="0">
                <a:solidFill>
                  <a:srgbClr val="0070C0"/>
                </a:solidFill>
                <a:latin typeface="UTM Androgyne" panose="02040603050506020204" pitchFamily="18" charset="0"/>
              </a:rPr>
              <a:t> </a:t>
            </a:r>
            <a:r>
              <a:rPr lang="en-US" sz="2500" err="1">
                <a:solidFill>
                  <a:srgbClr val="0070C0"/>
                </a:solidFill>
                <a:latin typeface="UTM Androgyne" panose="02040603050506020204" pitchFamily="18" charset="0"/>
              </a:rPr>
              <a:t>các</a:t>
            </a:r>
            <a:r>
              <a:rPr lang="en-US" sz="2500">
                <a:solidFill>
                  <a:srgbClr val="0070C0"/>
                </a:solidFill>
                <a:latin typeface="UTM Androgyne" panose="02040603050506020204" pitchFamily="18" charset="0"/>
              </a:rPr>
              <a:t> </a:t>
            </a:r>
          </a:p>
          <a:p>
            <a:pPr algn="ctr"/>
            <a:r>
              <a:rPr lang="en-US" sz="2500">
                <a:solidFill>
                  <a:srgbClr val="0070C0"/>
                </a:solidFill>
                <a:latin typeface="UTM Androgyne" panose="02040603050506020204" pitchFamily="18" charset="0"/>
              </a:rPr>
              <a:t>bài </a:t>
            </a:r>
            <a:r>
              <a:rPr lang="en-US" sz="2500" dirty="0" err="1">
                <a:solidFill>
                  <a:srgbClr val="0070C0"/>
                </a:solidFill>
                <a:latin typeface="UTM Androgyne" panose="02040603050506020204" pitchFamily="18" charset="0"/>
              </a:rPr>
              <a:t>tập</a:t>
            </a:r>
            <a:r>
              <a:rPr lang="en-US" sz="2500" dirty="0">
                <a:solidFill>
                  <a:srgbClr val="0070C0"/>
                </a:solidFill>
                <a:latin typeface="UTM Androgyne" panose="02040603050506020204" pitchFamily="18" charset="0"/>
              </a:rPr>
              <a:t> </a:t>
            </a:r>
            <a:r>
              <a:rPr lang="en-US" sz="2500" dirty="0" err="1">
                <a:solidFill>
                  <a:srgbClr val="0070C0"/>
                </a:solidFill>
                <a:latin typeface="UTM Androgyne" panose="02040603050506020204" pitchFamily="18" charset="0"/>
              </a:rPr>
              <a:t>nhé</a:t>
            </a:r>
            <a:r>
              <a:rPr lang="en-US" sz="2500" dirty="0">
                <a:solidFill>
                  <a:srgbClr val="0070C0"/>
                </a:solidFill>
                <a:latin typeface="UTM Androgyne" panose="02040603050506020204" pitchFamily="18" charset="0"/>
              </a:rPr>
              <a:t>!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9545" b="94394" l="40596" r="609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056" t="43939" r="36546"/>
          <a:stretch/>
        </p:blipFill>
        <p:spPr>
          <a:xfrm>
            <a:off x="-473090" y="1476277"/>
            <a:ext cx="2507368" cy="3689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5956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960;p50"/>
          <p:cNvSpPr/>
          <p:nvPr/>
        </p:nvSpPr>
        <p:spPr>
          <a:xfrm>
            <a:off x="2024779" y="886697"/>
            <a:ext cx="6322375" cy="3583700"/>
          </a:xfrm>
          <a:custGeom>
            <a:avLst/>
            <a:gdLst/>
            <a:ahLst/>
            <a:cxnLst/>
            <a:rect l="l" t="t" r="r" b="b"/>
            <a:pathLst>
              <a:path w="252895" h="143348" extrusionOk="0">
                <a:moveTo>
                  <a:pt x="194561" y="139294"/>
                </a:moveTo>
                <a:cubicBezTo>
                  <a:pt x="188967" y="140195"/>
                  <a:pt x="179748" y="141288"/>
                  <a:pt x="172797" y="141687"/>
                </a:cubicBezTo>
                <a:cubicBezTo>
                  <a:pt x="165846" y="142086"/>
                  <a:pt x="161164" y="141763"/>
                  <a:pt x="152855" y="141687"/>
                </a:cubicBezTo>
                <a:cubicBezTo>
                  <a:pt x="144546" y="141612"/>
                  <a:pt x="141293" y="141059"/>
                  <a:pt x="122942" y="141234"/>
                </a:cubicBezTo>
                <a:cubicBezTo>
                  <a:pt x="104591" y="141409"/>
                  <a:pt x="62615" y="144673"/>
                  <a:pt x="42749" y="142735"/>
                </a:cubicBezTo>
                <a:cubicBezTo>
                  <a:pt x="22883" y="140797"/>
                  <a:pt x="10547" y="141328"/>
                  <a:pt x="3744" y="129604"/>
                </a:cubicBezTo>
                <a:cubicBezTo>
                  <a:pt x="-3059" y="117880"/>
                  <a:pt x="2309" y="88873"/>
                  <a:pt x="1931" y="72390"/>
                </a:cubicBezTo>
                <a:cubicBezTo>
                  <a:pt x="1553" y="55907"/>
                  <a:pt x="-1921" y="41808"/>
                  <a:pt x="1478" y="30706"/>
                </a:cubicBezTo>
                <a:cubicBezTo>
                  <a:pt x="4877" y="19604"/>
                  <a:pt x="6540" y="10748"/>
                  <a:pt x="22327" y="5776"/>
                </a:cubicBezTo>
                <a:cubicBezTo>
                  <a:pt x="38114" y="804"/>
                  <a:pt x="72030" y="1758"/>
                  <a:pt x="96202" y="873"/>
                </a:cubicBezTo>
                <a:cubicBezTo>
                  <a:pt x="120374" y="-12"/>
                  <a:pt x="149758" y="-353"/>
                  <a:pt x="167358" y="464"/>
                </a:cubicBezTo>
                <a:cubicBezTo>
                  <a:pt x="184958" y="1281"/>
                  <a:pt x="193267" y="1689"/>
                  <a:pt x="201803" y="5776"/>
                </a:cubicBezTo>
                <a:cubicBezTo>
                  <a:pt x="210339" y="9863"/>
                  <a:pt x="210466" y="17571"/>
                  <a:pt x="218572" y="24984"/>
                </a:cubicBezTo>
                <a:cubicBezTo>
                  <a:pt x="226678" y="32397"/>
                  <a:pt x="245390" y="39735"/>
                  <a:pt x="250439" y="50256"/>
                </a:cubicBezTo>
                <a:cubicBezTo>
                  <a:pt x="255488" y="60777"/>
                  <a:pt x="251624" y="77212"/>
                  <a:pt x="248866" y="88109"/>
                </a:cubicBezTo>
                <a:cubicBezTo>
                  <a:pt x="246108" y="99006"/>
                  <a:pt x="238352" y="108755"/>
                  <a:pt x="233890" y="115637"/>
                </a:cubicBezTo>
                <a:cubicBezTo>
                  <a:pt x="229428" y="122519"/>
                  <a:pt x="226680" y="125959"/>
                  <a:pt x="222092" y="129400"/>
                </a:cubicBezTo>
                <a:cubicBezTo>
                  <a:pt x="217504" y="132841"/>
                  <a:pt x="210949" y="134634"/>
                  <a:pt x="206360" y="136283"/>
                </a:cubicBezTo>
                <a:cubicBezTo>
                  <a:pt x="201772" y="137932"/>
                  <a:pt x="200155" y="138393"/>
                  <a:pt x="194561" y="139294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5878" y="886697"/>
            <a:ext cx="4544866" cy="4544866"/>
          </a:xfrm>
          <a:prstGeom prst="rect">
            <a:avLst/>
          </a:prstGeom>
        </p:spPr>
      </p:pic>
      <p:sp>
        <p:nvSpPr>
          <p:cNvPr id="11" name="Google Shape;1601;p44"/>
          <p:cNvSpPr txBox="1">
            <a:spLocks/>
          </p:cNvSpPr>
          <p:nvPr/>
        </p:nvSpPr>
        <p:spPr>
          <a:xfrm>
            <a:off x="2717622" y="1886807"/>
            <a:ext cx="4711700" cy="13044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Inter"/>
              <a:buNone/>
              <a:defRPr sz="16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Inter"/>
              <a:buNone/>
              <a:defRPr sz="16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Inter"/>
              <a:buNone/>
              <a:defRPr sz="16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Inter"/>
              <a:buNone/>
              <a:defRPr sz="16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Inter"/>
              <a:buNone/>
              <a:defRPr sz="16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Inter"/>
              <a:buNone/>
              <a:defRPr sz="16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Inter"/>
              <a:buNone/>
              <a:defRPr sz="16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Inter"/>
              <a:buNone/>
              <a:defRPr sz="16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Inter"/>
              <a:buNone/>
              <a:defRPr sz="16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indent="0" algn="ctr"/>
            <a:r>
              <a:rPr lang="en-US" sz="50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UTM Cookies" panose="02040603050506020204" pitchFamily="18" charset="0"/>
              </a:rPr>
              <a:t>Đ</a:t>
            </a:r>
            <a:r>
              <a:rPr lang="vi-VN" sz="50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UTM Cookies" panose="02040603050506020204" pitchFamily="18" charset="0"/>
              </a:rPr>
              <a:t>ầu tiên</a:t>
            </a:r>
            <a:r>
              <a:rPr lang="vi-VN" sz="500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UTM Cookies" panose="02040603050506020204" pitchFamily="18" charset="0"/>
              </a:rPr>
              <a:t>, </a:t>
            </a:r>
            <a:endParaRPr lang="en-US" sz="5000">
              <a:ln w="0"/>
              <a:solidFill>
                <a:srgbClr val="0070C0"/>
              </a:solidFill>
              <a:effectLst>
                <a:reflection blurRad="6350" stA="53000" endA="300" endPos="35500" dir="5400000" sy="-90000" algn="bl" rotWithShape="0"/>
              </a:effectLst>
              <a:latin typeface="UTM Cookies" panose="02040603050506020204" pitchFamily="18" charset="0"/>
            </a:endParaRPr>
          </a:p>
          <a:p>
            <a:pPr marL="0" indent="0" algn="ctr"/>
            <a:r>
              <a:rPr lang="vi-VN" sz="500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UTM Cookies" panose="02040603050506020204" pitchFamily="18" charset="0"/>
              </a:rPr>
              <a:t>là </a:t>
            </a:r>
            <a:r>
              <a:rPr lang="vi-VN" sz="50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UTM Cookies" panose="02040603050506020204" pitchFamily="18" charset="0"/>
              </a:rPr>
              <a:t>món khai vị</a:t>
            </a:r>
          </a:p>
        </p:txBody>
      </p:sp>
      <p:pic>
        <p:nvPicPr>
          <p:cNvPr id="1026" name="Picture 2" descr="Vegetables still life Free Vector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581" b="99002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700" y="3669554"/>
            <a:ext cx="1889288" cy="1512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55" b="98219" l="32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3132" y="2365154"/>
            <a:ext cx="6523624" cy="29312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336;p57"/>
          <p:cNvSpPr/>
          <p:nvPr/>
        </p:nvSpPr>
        <p:spPr>
          <a:xfrm>
            <a:off x="381733" y="426094"/>
            <a:ext cx="5597967" cy="1561316"/>
          </a:xfrm>
          <a:custGeom>
            <a:avLst/>
            <a:gdLst/>
            <a:ahLst/>
            <a:cxnLst/>
            <a:rect l="l" t="t" r="r" b="b"/>
            <a:pathLst>
              <a:path w="166614" h="33558" extrusionOk="0">
                <a:moveTo>
                  <a:pt x="305" y="12927"/>
                </a:moveTo>
                <a:cubicBezTo>
                  <a:pt x="791" y="9256"/>
                  <a:pt x="1451" y="5458"/>
                  <a:pt x="4261" y="3306"/>
                </a:cubicBezTo>
                <a:cubicBezTo>
                  <a:pt x="7071" y="1154"/>
                  <a:pt x="13177" y="183"/>
                  <a:pt x="17167" y="14"/>
                </a:cubicBezTo>
                <a:cubicBezTo>
                  <a:pt x="21157" y="-155"/>
                  <a:pt x="22577" y="1277"/>
                  <a:pt x="28200" y="2293"/>
                </a:cubicBezTo>
                <a:cubicBezTo>
                  <a:pt x="33823" y="3309"/>
                  <a:pt x="41244" y="6234"/>
                  <a:pt x="50906" y="6108"/>
                </a:cubicBezTo>
                <a:cubicBezTo>
                  <a:pt x="60568" y="5982"/>
                  <a:pt x="72955" y="1750"/>
                  <a:pt x="86174" y="1539"/>
                </a:cubicBezTo>
                <a:cubicBezTo>
                  <a:pt x="99393" y="1328"/>
                  <a:pt x="118093" y="4756"/>
                  <a:pt x="130222" y="4842"/>
                </a:cubicBezTo>
                <a:cubicBezTo>
                  <a:pt x="142351" y="4928"/>
                  <a:pt x="152948" y="199"/>
                  <a:pt x="158950" y="2056"/>
                </a:cubicBezTo>
                <a:cubicBezTo>
                  <a:pt x="164953" y="3913"/>
                  <a:pt x="165231" y="11804"/>
                  <a:pt x="166237" y="15982"/>
                </a:cubicBezTo>
                <a:cubicBezTo>
                  <a:pt x="167243" y="20160"/>
                  <a:pt x="166029" y="24210"/>
                  <a:pt x="164988" y="27122"/>
                </a:cubicBezTo>
                <a:cubicBezTo>
                  <a:pt x="163947" y="30034"/>
                  <a:pt x="164085" y="32778"/>
                  <a:pt x="159991" y="33453"/>
                </a:cubicBezTo>
                <a:cubicBezTo>
                  <a:pt x="155897" y="34128"/>
                  <a:pt x="148544" y="31346"/>
                  <a:pt x="140423" y="31174"/>
                </a:cubicBezTo>
                <a:cubicBezTo>
                  <a:pt x="132302" y="31002"/>
                  <a:pt x="121317" y="32500"/>
                  <a:pt x="111264" y="32423"/>
                </a:cubicBezTo>
                <a:cubicBezTo>
                  <a:pt x="101212" y="32346"/>
                  <a:pt x="90411" y="30838"/>
                  <a:pt x="80108" y="30714"/>
                </a:cubicBezTo>
                <a:cubicBezTo>
                  <a:pt x="69806" y="30590"/>
                  <a:pt x="57788" y="31311"/>
                  <a:pt x="49449" y="31680"/>
                </a:cubicBezTo>
                <a:cubicBezTo>
                  <a:pt x="41110" y="32049"/>
                  <a:pt x="36669" y="32932"/>
                  <a:pt x="30074" y="32929"/>
                </a:cubicBezTo>
                <a:cubicBezTo>
                  <a:pt x="23479" y="32926"/>
                  <a:pt x="14669" y="32929"/>
                  <a:pt x="9881" y="31663"/>
                </a:cubicBezTo>
                <a:cubicBezTo>
                  <a:pt x="5093" y="30397"/>
                  <a:pt x="2941" y="28456"/>
                  <a:pt x="1345" y="25333"/>
                </a:cubicBezTo>
                <a:cubicBezTo>
                  <a:pt x="-251" y="22210"/>
                  <a:pt x="-181" y="16598"/>
                  <a:pt x="305" y="1292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361316" y="793535"/>
            <a:ext cx="5638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Bạn hãy nêu cách thực hiện phép trừ hai phân số khác mẫu số?</a:t>
            </a:r>
            <a:endParaRPr 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TypoSlabserif" panose="02000403050000020004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733" y="2419627"/>
            <a:ext cx="64579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b="1" dirty="0">
                <a:solidFill>
                  <a:srgbClr val="FF0000"/>
                </a:solidFill>
                <a:latin typeface="UVF TypoSlabserif" panose="02000403050000020004" pitchFamily="2" charset="0"/>
                <a:cs typeface="Amatic SC" panose="020B0604020202020204" charset="-79"/>
              </a:rPr>
              <a:t>Bước 1: Ta quy đồng mẫu số của hai phân số</a:t>
            </a:r>
            <a:endParaRPr lang="en-US" sz="4000" b="1" dirty="0">
              <a:solidFill>
                <a:srgbClr val="FF0000"/>
              </a:solidFill>
              <a:latin typeface="UVF TypoSlabserif" panose="02000403050000020004" pitchFamily="2" charset="0"/>
              <a:cs typeface="Amatic SC" panose="020B0604020202020204" charset="-79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67750" y="3568665"/>
            <a:ext cx="59193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b="1" dirty="0">
                <a:solidFill>
                  <a:srgbClr val="FF0000"/>
                </a:solidFill>
                <a:latin typeface="UVF TypoSlabserif" panose="02000403050000020004" pitchFamily="2" charset="0"/>
              </a:rPr>
              <a:t>Bước 2: Trừ hai phân số đó.</a:t>
            </a:r>
            <a:endParaRPr lang="en-US" sz="4000" b="1" dirty="0">
              <a:solidFill>
                <a:srgbClr val="FF0000"/>
              </a:solidFill>
              <a:latin typeface="UVF TypoSlabserif" panose="02000403050000020004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81" b="100000" l="0" r="33641">
                        <a14:foregroundMark x1="7483" y1="81693" x2="3923" y2="89799"/>
                        <a14:foregroundMark x1="26702" y1="83568" x2="30410" y2="87621"/>
                        <a14:foregroundMark x1="11043" y1="94127" x2="25894" y2="930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586" r="66821"/>
          <a:stretch/>
        </p:blipFill>
        <p:spPr>
          <a:xfrm>
            <a:off x="5556738" y="426094"/>
            <a:ext cx="3730375" cy="223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936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1" name="Google Shape;1601;p44"/>
          <p:cNvSpPr txBox="1">
            <a:spLocks noGrp="1"/>
          </p:cNvSpPr>
          <p:nvPr>
            <p:ph type="body" idx="1"/>
          </p:nvPr>
        </p:nvSpPr>
        <p:spPr>
          <a:xfrm>
            <a:off x="-139700" y="406150"/>
            <a:ext cx="4711700" cy="13044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UTM Cookies" panose="02040603050506020204" pitchFamily="18" charset="0"/>
              </a:rPr>
              <a:t>CHÚNG TA SẼ CHUẨN BỊ MÓN ĂN CHÍNH</a:t>
            </a:r>
            <a:endParaRPr sz="3600" dirty="0">
              <a:ln w="0"/>
              <a:solidFill>
                <a:srgbClr val="0070C0"/>
              </a:solidFill>
              <a:effectLst>
                <a:reflection blurRad="6350" stA="53000" endA="300" endPos="35500" dir="5400000" sy="-90000" algn="bl" rotWithShape="0"/>
              </a:effectLst>
              <a:latin typeface="UTM Cookies" panose="02040603050506020204" pitchFamily="18" charset="0"/>
            </a:endParaRPr>
          </a:p>
        </p:txBody>
      </p:sp>
      <p:grpSp>
        <p:nvGrpSpPr>
          <p:cNvPr id="4" name="Google Shape;3596;p65"/>
          <p:cNvGrpSpPr/>
          <p:nvPr/>
        </p:nvGrpSpPr>
        <p:grpSpPr>
          <a:xfrm>
            <a:off x="-67733" y="3657600"/>
            <a:ext cx="1579701" cy="1259476"/>
            <a:chOff x="4657887" y="2826763"/>
            <a:chExt cx="1916051" cy="1489944"/>
          </a:xfrm>
        </p:grpSpPr>
        <p:sp>
          <p:nvSpPr>
            <p:cNvPr id="5" name="Google Shape;3597;p65"/>
            <p:cNvSpPr/>
            <p:nvPr/>
          </p:nvSpPr>
          <p:spPr>
            <a:xfrm>
              <a:off x="4657887" y="2826763"/>
              <a:ext cx="1910767" cy="1489944"/>
            </a:xfrm>
            <a:custGeom>
              <a:avLst/>
              <a:gdLst/>
              <a:ahLst/>
              <a:cxnLst/>
              <a:rect l="l" t="t" r="r" b="b"/>
              <a:pathLst>
                <a:path w="61479" h="47939" extrusionOk="0">
                  <a:moveTo>
                    <a:pt x="33249" y="1"/>
                  </a:moveTo>
                  <a:cubicBezTo>
                    <a:pt x="30976" y="1"/>
                    <a:pt x="28807" y="195"/>
                    <a:pt x="26870" y="546"/>
                  </a:cubicBezTo>
                  <a:cubicBezTo>
                    <a:pt x="14063" y="2872"/>
                    <a:pt x="1" y="15034"/>
                    <a:pt x="3342" y="31258"/>
                  </a:cubicBezTo>
                  <a:cubicBezTo>
                    <a:pt x="5524" y="41870"/>
                    <a:pt x="15433" y="47938"/>
                    <a:pt x="27308" y="47938"/>
                  </a:cubicBezTo>
                  <a:cubicBezTo>
                    <a:pt x="29752" y="47938"/>
                    <a:pt x="32279" y="47681"/>
                    <a:pt x="34839" y="47154"/>
                  </a:cubicBezTo>
                  <a:cubicBezTo>
                    <a:pt x="49840" y="44075"/>
                    <a:pt x="61479" y="28998"/>
                    <a:pt x="58848" y="16191"/>
                  </a:cubicBezTo>
                  <a:cubicBezTo>
                    <a:pt x="56372" y="4128"/>
                    <a:pt x="43707" y="1"/>
                    <a:pt x="33249" y="1"/>
                  </a:cubicBezTo>
                  <a:close/>
                </a:path>
              </a:pathLst>
            </a:custGeom>
            <a:solidFill>
              <a:schemeClr val="lt2"/>
            </a:solidFill>
            <a:ln w="1143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24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" name="Google Shape;3598;p65"/>
            <p:cNvGrpSpPr/>
            <p:nvPr/>
          </p:nvGrpSpPr>
          <p:grpSpPr>
            <a:xfrm>
              <a:off x="4663170" y="2826763"/>
              <a:ext cx="1910767" cy="1489851"/>
              <a:chOff x="4078150" y="2927500"/>
              <a:chExt cx="1536975" cy="1198400"/>
            </a:xfrm>
          </p:grpSpPr>
          <p:sp>
            <p:nvSpPr>
              <p:cNvPr id="7" name="Google Shape;3599;p65"/>
              <p:cNvSpPr/>
              <p:nvPr/>
            </p:nvSpPr>
            <p:spPr>
              <a:xfrm>
                <a:off x="4078150" y="2927500"/>
                <a:ext cx="1536975" cy="1198400"/>
              </a:xfrm>
              <a:custGeom>
                <a:avLst/>
                <a:gdLst/>
                <a:ahLst/>
                <a:cxnLst/>
                <a:rect l="l" t="t" r="r" b="b"/>
                <a:pathLst>
                  <a:path w="61479" h="47936" extrusionOk="0">
                    <a:moveTo>
                      <a:pt x="33241" y="1"/>
                    </a:moveTo>
                    <a:cubicBezTo>
                      <a:pt x="30968" y="1"/>
                      <a:pt x="28798" y="195"/>
                      <a:pt x="26858" y="546"/>
                    </a:cubicBezTo>
                    <a:cubicBezTo>
                      <a:pt x="14063" y="2872"/>
                      <a:pt x="1" y="15034"/>
                      <a:pt x="3331" y="31258"/>
                    </a:cubicBezTo>
                    <a:cubicBezTo>
                      <a:pt x="5513" y="41880"/>
                      <a:pt x="15416" y="47935"/>
                      <a:pt x="27297" y="47935"/>
                    </a:cubicBezTo>
                    <a:cubicBezTo>
                      <a:pt x="29741" y="47935"/>
                      <a:pt x="32268" y="47679"/>
                      <a:pt x="34828" y="47154"/>
                    </a:cubicBezTo>
                    <a:cubicBezTo>
                      <a:pt x="49840" y="44075"/>
                      <a:pt x="61478" y="28998"/>
                      <a:pt x="58847" y="16191"/>
                    </a:cubicBezTo>
                    <a:cubicBezTo>
                      <a:pt x="56363" y="4128"/>
                      <a:pt x="43704" y="1"/>
                      <a:pt x="3324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" name="Google Shape;3600;p65"/>
              <p:cNvSpPr/>
              <p:nvPr/>
            </p:nvSpPr>
            <p:spPr>
              <a:xfrm>
                <a:off x="4191700" y="3010200"/>
                <a:ext cx="1339075" cy="982150"/>
              </a:xfrm>
              <a:custGeom>
                <a:avLst/>
                <a:gdLst/>
                <a:ahLst/>
                <a:cxnLst/>
                <a:rect l="l" t="t" r="r" b="b"/>
                <a:pathLst>
                  <a:path w="53563" h="39286" extrusionOk="0">
                    <a:moveTo>
                      <a:pt x="30534" y="0"/>
                    </a:moveTo>
                    <a:cubicBezTo>
                      <a:pt x="28264" y="0"/>
                      <a:pt x="25904" y="240"/>
                      <a:pt x="23506" y="732"/>
                    </a:cubicBezTo>
                    <a:cubicBezTo>
                      <a:pt x="10350" y="3440"/>
                      <a:pt x="0" y="15919"/>
                      <a:pt x="2140" y="26345"/>
                    </a:cubicBezTo>
                    <a:cubicBezTo>
                      <a:pt x="4120" y="36006"/>
                      <a:pt x="14766" y="39285"/>
                      <a:pt x="23801" y="39285"/>
                    </a:cubicBezTo>
                    <a:cubicBezTo>
                      <a:pt x="25977" y="39285"/>
                      <a:pt x="28059" y="39095"/>
                      <a:pt x="29904" y="38758"/>
                    </a:cubicBezTo>
                    <a:cubicBezTo>
                      <a:pt x="41117" y="36717"/>
                      <a:pt x="53563" y="26596"/>
                      <a:pt x="50844" y="13364"/>
                    </a:cubicBezTo>
                    <a:cubicBezTo>
                      <a:pt x="49086" y="4821"/>
                      <a:pt x="40714" y="0"/>
                      <a:pt x="3053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" name="Google Shape;3601;p65"/>
              <p:cNvSpPr/>
              <p:nvPr/>
            </p:nvSpPr>
            <p:spPr>
              <a:xfrm>
                <a:off x="4507225" y="3337925"/>
                <a:ext cx="547000" cy="354100"/>
              </a:xfrm>
              <a:custGeom>
                <a:avLst/>
                <a:gdLst/>
                <a:ahLst/>
                <a:cxnLst/>
                <a:rect l="l" t="t" r="r" b="b"/>
                <a:pathLst>
                  <a:path w="21880" h="14164" extrusionOk="0">
                    <a:moveTo>
                      <a:pt x="14328" y="0"/>
                    </a:moveTo>
                    <a:cubicBezTo>
                      <a:pt x="13281" y="0"/>
                      <a:pt x="12233" y="133"/>
                      <a:pt x="11224" y="342"/>
                    </a:cubicBezTo>
                    <a:cubicBezTo>
                      <a:pt x="8997" y="801"/>
                      <a:pt x="6693" y="1554"/>
                      <a:pt x="4739" y="2711"/>
                    </a:cubicBezTo>
                    <a:cubicBezTo>
                      <a:pt x="3025" y="3727"/>
                      <a:pt x="1442" y="5168"/>
                      <a:pt x="721" y="7133"/>
                    </a:cubicBezTo>
                    <a:cubicBezTo>
                      <a:pt x="0" y="9087"/>
                      <a:pt x="350" y="11620"/>
                      <a:pt x="1900" y="12985"/>
                    </a:cubicBezTo>
                    <a:cubicBezTo>
                      <a:pt x="2935" y="13898"/>
                      <a:pt x="4266" y="14164"/>
                      <a:pt x="5613" y="14164"/>
                    </a:cubicBezTo>
                    <a:cubicBezTo>
                      <a:pt x="6200" y="14164"/>
                      <a:pt x="6789" y="14113"/>
                      <a:pt x="7359" y="14044"/>
                    </a:cubicBezTo>
                    <a:cubicBezTo>
                      <a:pt x="9280" y="13825"/>
                      <a:pt x="11180" y="13454"/>
                      <a:pt x="13047" y="12963"/>
                    </a:cubicBezTo>
                    <a:cubicBezTo>
                      <a:pt x="15547" y="12308"/>
                      <a:pt x="18189" y="11282"/>
                      <a:pt x="19849" y="9087"/>
                    </a:cubicBezTo>
                    <a:cubicBezTo>
                      <a:pt x="21257" y="7220"/>
                      <a:pt x="21880" y="4098"/>
                      <a:pt x="20187" y="2100"/>
                    </a:cubicBezTo>
                    <a:cubicBezTo>
                      <a:pt x="19565" y="1379"/>
                      <a:pt x="18713" y="921"/>
                      <a:pt x="17862" y="604"/>
                    </a:cubicBezTo>
                    <a:cubicBezTo>
                      <a:pt x="16721" y="173"/>
                      <a:pt x="15524" y="0"/>
                      <a:pt x="1432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Google Shape;3602;p65"/>
              <p:cNvSpPr/>
              <p:nvPr/>
            </p:nvSpPr>
            <p:spPr>
              <a:xfrm>
                <a:off x="4809650" y="3498475"/>
                <a:ext cx="35500" cy="31075"/>
              </a:xfrm>
              <a:custGeom>
                <a:avLst/>
                <a:gdLst/>
                <a:ahLst/>
                <a:cxnLst/>
                <a:rect l="l" t="t" r="r" b="b"/>
                <a:pathLst>
                  <a:path w="1420" h="1243" extrusionOk="0">
                    <a:moveTo>
                      <a:pt x="1074" y="1"/>
                    </a:moveTo>
                    <a:cubicBezTo>
                      <a:pt x="803" y="1"/>
                      <a:pt x="443" y="234"/>
                      <a:pt x="240" y="394"/>
                    </a:cubicBezTo>
                    <a:cubicBezTo>
                      <a:pt x="131" y="460"/>
                      <a:pt x="55" y="569"/>
                      <a:pt x="11" y="689"/>
                    </a:cubicBezTo>
                    <a:cubicBezTo>
                      <a:pt x="0" y="853"/>
                      <a:pt x="77" y="1017"/>
                      <a:pt x="219" y="1104"/>
                    </a:cubicBezTo>
                    <a:cubicBezTo>
                      <a:pt x="352" y="1199"/>
                      <a:pt x="502" y="1243"/>
                      <a:pt x="648" y="1243"/>
                    </a:cubicBezTo>
                    <a:cubicBezTo>
                      <a:pt x="1004" y="1243"/>
                      <a:pt x="1344" y="985"/>
                      <a:pt x="1398" y="591"/>
                    </a:cubicBezTo>
                    <a:cubicBezTo>
                      <a:pt x="1420" y="372"/>
                      <a:pt x="1354" y="12"/>
                      <a:pt x="1092" y="1"/>
                    </a:cubicBezTo>
                    <a:cubicBezTo>
                      <a:pt x="1086" y="1"/>
                      <a:pt x="1080" y="1"/>
                      <a:pt x="1074" y="1"/>
                    </a:cubicBezTo>
                    <a:close/>
                  </a:path>
                </a:pathLst>
              </a:custGeom>
              <a:solidFill>
                <a:srgbClr val="E8DD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Google Shape;3603;p65"/>
              <p:cNvSpPr/>
              <p:nvPr/>
            </p:nvSpPr>
            <p:spPr>
              <a:xfrm>
                <a:off x="4812925" y="3411150"/>
                <a:ext cx="33875" cy="24225"/>
              </a:xfrm>
              <a:custGeom>
                <a:avLst/>
                <a:gdLst/>
                <a:ahLst/>
                <a:cxnLst/>
                <a:rect l="l" t="t" r="r" b="b"/>
                <a:pathLst>
                  <a:path w="1355" h="969" extrusionOk="0">
                    <a:moveTo>
                      <a:pt x="437" y="1"/>
                    </a:moveTo>
                    <a:cubicBezTo>
                      <a:pt x="230" y="1"/>
                      <a:pt x="55" y="164"/>
                      <a:pt x="33" y="372"/>
                    </a:cubicBezTo>
                    <a:cubicBezTo>
                      <a:pt x="0" y="623"/>
                      <a:pt x="197" y="776"/>
                      <a:pt x="404" y="885"/>
                    </a:cubicBezTo>
                    <a:cubicBezTo>
                      <a:pt x="491" y="937"/>
                      <a:pt x="597" y="968"/>
                      <a:pt x="703" y="968"/>
                    </a:cubicBezTo>
                    <a:cubicBezTo>
                      <a:pt x="731" y="968"/>
                      <a:pt x="759" y="966"/>
                      <a:pt x="786" y="961"/>
                    </a:cubicBezTo>
                    <a:cubicBezTo>
                      <a:pt x="1354" y="798"/>
                      <a:pt x="819" y="33"/>
                      <a:pt x="437" y="1"/>
                    </a:cubicBezTo>
                    <a:close/>
                  </a:path>
                </a:pathLst>
              </a:custGeom>
              <a:solidFill>
                <a:srgbClr val="E8DD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3604;p65"/>
              <p:cNvSpPr/>
              <p:nvPr/>
            </p:nvSpPr>
            <p:spPr>
              <a:xfrm>
                <a:off x="4614225" y="3527800"/>
                <a:ext cx="77800" cy="50450"/>
              </a:xfrm>
              <a:custGeom>
                <a:avLst/>
                <a:gdLst/>
                <a:ahLst/>
                <a:cxnLst/>
                <a:rect l="l" t="t" r="r" b="b"/>
                <a:pathLst>
                  <a:path w="3112" h="2018" extrusionOk="0">
                    <a:moveTo>
                      <a:pt x="2010" y="0"/>
                    </a:moveTo>
                    <a:cubicBezTo>
                      <a:pt x="1749" y="0"/>
                      <a:pt x="1479" y="76"/>
                      <a:pt x="1278" y="182"/>
                    </a:cubicBezTo>
                    <a:cubicBezTo>
                      <a:pt x="906" y="389"/>
                      <a:pt x="568" y="662"/>
                      <a:pt x="306" y="1001"/>
                    </a:cubicBezTo>
                    <a:cubicBezTo>
                      <a:pt x="142" y="1197"/>
                      <a:pt x="0" y="1470"/>
                      <a:pt x="109" y="1711"/>
                    </a:cubicBezTo>
                    <a:cubicBezTo>
                      <a:pt x="220" y="1952"/>
                      <a:pt x="517" y="2018"/>
                      <a:pt x="785" y="2018"/>
                    </a:cubicBezTo>
                    <a:cubicBezTo>
                      <a:pt x="808" y="2018"/>
                      <a:pt x="830" y="2017"/>
                      <a:pt x="852" y="2016"/>
                    </a:cubicBezTo>
                    <a:cubicBezTo>
                      <a:pt x="1223" y="1994"/>
                      <a:pt x="1594" y="1907"/>
                      <a:pt x="1933" y="1765"/>
                    </a:cubicBezTo>
                    <a:cubicBezTo>
                      <a:pt x="2424" y="1547"/>
                      <a:pt x="3112" y="979"/>
                      <a:pt x="2762" y="379"/>
                    </a:cubicBezTo>
                    <a:cubicBezTo>
                      <a:pt x="2604" y="103"/>
                      <a:pt x="2313" y="0"/>
                      <a:pt x="201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3605;p65"/>
              <p:cNvSpPr/>
              <p:nvPr/>
            </p:nvSpPr>
            <p:spPr>
              <a:xfrm>
                <a:off x="4703825" y="3578025"/>
                <a:ext cx="30500" cy="16425"/>
              </a:xfrm>
              <a:custGeom>
                <a:avLst/>
                <a:gdLst/>
                <a:ahLst/>
                <a:cxnLst/>
                <a:rect l="l" t="t" r="r" b="b"/>
                <a:pathLst>
                  <a:path w="1220" h="657" extrusionOk="0">
                    <a:moveTo>
                      <a:pt x="854" y="1"/>
                    </a:moveTo>
                    <a:cubicBezTo>
                      <a:pt x="529" y="1"/>
                      <a:pt x="1" y="205"/>
                      <a:pt x="172" y="520"/>
                    </a:cubicBezTo>
                    <a:cubicBezTo>
                      <a:pt x="237" y="604"/>
                      <a:pt x="342" y="656"/>
                      <a:pt x="446" y="656"/>
                    </a:cubicBezTo>
                    <a:cubicBezTo>
                      <a:pt x="464" y="656"/>
                      <a:pt x="482" y="655"/>
                      <a:pt x="499" y="651"/>
                    </a:cubicBezTo>
                    <a:cubicBezTo>
                      <a:pt x="740" y="651"/>
                      <a:pt x="1012" y="608"/>
                      <a:pt x="1133" y="378"/>
                    </a:cubicBezTo>
                    <a:cubicBezTo>
                      <a:pt x="1220" y="258"/>
                      <a:pt x="1176" y="84"/>
                      <a:pt x="1023" y="29"/>
                    </a:cubicBezTo>
                    <a:cubicBezTo>
                      <a:pt x="982" y="10"/>
                      <a:pt x="922" y="1"/>
                      <a:pt x="854" y="1"/>
                    </a:cubicBezTo>
                    <a:close/>
                  </a:path>
                </a:pathLst>
              </a:custGeom>
              <a:solidFill>
                <a:srgbClr val="E8DD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3606;p65"/>
              <p:cNvSpPr/>
              <p:nvPr/>
            </p:nvSpPr>
            <p:spPr>
              <a:xfrm>
                <a:off x="4636875" y="3443300"/>
                <a:ext cx="42325" cy="28500"/>
              </a:xfrm>
              <a:custGeom>
                <a:avLst/>
                <a:gdLst/>
                <a:ahLst/>
                <a:cxnLst/>
                <a:rect l="l" t="t" r="r" b="b"/>
                <a:pathLst>
                  <a:path w="1693" h="1140" extrusionOk="0">
                    <a:moveTo>
                      <a:pt x="900" y="0"/>
                    </a:moveTo>
                    <a:cubicBezTo>
                      <a:pt x="461" y="0"/>
                      <a:pt x="1" y="593"/>
                      <a:pt x="273" y="975"/>
                    </a:cubicBezTo>
                    <a:cubicBezTo>
                      <a:pt x="364" y="1076"/>
                      <a:pt x="502" y="1140"/>
                      <a:pt x="635" y="1140"/>
                    </a:cubicBezTo>
                    <a:cubicBezTo>
                      <a:pt x="646" y="1140"/>
                      <a:pt x="656" y="1139"/>
                      <a:pt x="666" y="1138"/>
                    </a:cubicBezTo>
                    <a:cubicBezTo>
                      <a:pt x="1190" y="1127"/>
                      <a:pt x="1693" y="440"/>
                      <a:pt x="1158" y="79"/>
                    </a:cubicBezTo>
                    <a:cubicBezTo>
                      <a:pt x="1077" y="24"/>
                      <a:pt x="989" y="0"/>
                      <a:pt x="900" y="0"/>
                    </a:cubicBezTo>
                    <a:close/>
                  </a:path>
                </a:pathLst>
              </a:custGeom>
              <a:solidFill>
                <a:srgbClr val="E8DD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3607;p65"/>
              <p:cNvSpPr/>
              <p:nvPr/>
            </p:nvSpPr>
            <p:spPr>
              <a:xfrm>
                <a:off x="4725025" y="3386300"/>
                <a:ext cx="23375" cy="20800"/>
              </a:xfrm>
              <a:custGeom>
                <a:avLst/>
                <a:gdLst/>
                <a:ahLst/>
                <a:cxnLst/>
                <a:rect l="l" t="t" r="r" b="b"/>
                <a:pathLst>
                  <a:path w="935" h="832" extrusionOk="0">
                    <a:moveTo>
                      <a:pt x="560" y="0"/>
                    </a:moveTo>
                    <a:cubicBezTo>
                      <a:pt x="463" y="0"/>
                      <a:pt x="352" y="35"/>
                      <a:pt x="241" y="110"/>
                    </a:cubicBezTo>
                    <a:cubicBezTo>
                      <a:pt x="88" y="209"/>
                      <a:pt x="1" y="383"/>
                      <a:pt x="33" y="558"/>
                    </a:cubicBezTo>
                    <a:cubicBezTo>
                      <a:pt x="75" y="725"/>
                      <a:pt x="226" y="832"/>
                      <a:pt x="401" y="832"/>
                    </a:cubicBezTo>
                    <a:cubicBezTo>
                      <a:pt x="410" y="832"/>
                      <a:pt x="418" y="831"/>
                      <a:pt x="427" y="831"/>
                    </a:cubicBezTo>
                    <a:cubicBezTo>
                      <a:pt x="601" y="809"/>
                      <a:pt x="754" y="689"/>
                      <a:pt x="820" y="514"/>
                    </a:cubicBezTo>
                    <a:cubicBezTo>
                      <a:pt x="934" y="193"/>
                      <a:pt x="786" y="0"/>
                      <a:pt x="560" y="0"/>
                    </a:cubicBezTo>
                    <a:close/>
                  </a:path>
                </a:pathLst>
              </a:custGeom>
              <a:solidFill>
                <a:srgbClr val="E8DD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3608;p65"/>
              <p:cNvSpPr/>
              <p:nvPr/>
            </p:nvSpPr>
            <p:spPr>
              <a:xfrm>
                <a:off x="4552250" y="3531850"/>
                <a:ext cx="35800" cy="37625"/>
              </a:xfrm>
              <a:custGeom>
                <a:avLst/>
                <a:gdLst/>
                <a:ahLst/>
                <a:cxnLst/>
                <a:rect l="l" t="t" r="r" b="b"/>
                <a:pathLst>
                  <a:path w="1432" h="1505" extrusionOk="0">
                    <a:moveTo>
                      <a:pt x="1130" y="0"/>
                    </a:moveTo>
                    <a:cubicBezTo>
                      <a:pt x="964" y="0"/>
                      <a:pt x="799" y="73"/>
                      <a:pt x="689" y="206"/>
                    </a:cubicBezTo>
                    <a:cubicBezTo>
                      <a:pt x="612" y="304"/>
                      <a:pt x="569" y="424"/>
                      <a:pt x="569" y="555"/>
                    </a:cubicBezTo>
                    <a:cubicBezTo>
                      <a:pt x="530" y="544"/>
                      <a:pt x="495" y="539"/>
                      <a:pt x="461" y="539"/>
                    </a:cubicBezTo>
                    <a:cubicBezTo>
                      <a:pt x="427" y="539"/>
                      <a:pt x="394" y="544"/>
                      <a:pt x="361" y="555"/>
                    </a:cubicBezTo>
                    <a:cubicBezTo>
                      <a:pt x="165" y="610"/>
                      <a:pt x="23" y="773"/>
                      <a:pt x="12" y="981"/>
                    </a:cubicBezTo>
                    <a:cubicBezTo>
                      <a:pt x="1" y="1166"/>
                      <a:pt x="77" y="1352"/>
                      <a:pt x="219" y="1483"/>
                    </a:cubicBezTo>
                    <a:cubicBezTo>
                      <a:pt x="241" y="1494"/>
                      <a:pt x="263" y="1505"/>
                      <a:pt x="296" y="1505"/>
                    </a:cubicBezTo>
                    <a:cubicBezTo>
                      <a:pt x="306" y="1494"/>
                      <a:pt x="328" y="1483"/>
                      <a:pt x="328" y="1461"/>
                    </a:cubicBezTo>
                    <a:cubicBezTo>
                      <a:pt x="372" y="1428"/>
                      <a:pt x="372" y="1374"/>
                      <a:pt x="328" y="1341"/>
                    </a:cubicBezTo>
                    <a:cubicBezTo>
                      <a:pt x="230" y="1254"/>
                      <a:pt x="175" y="1123"/>
                      <a:pt x="186" y="992"/>
                    </a:cubicBezTo>
                    <a:cubicBezTo>
                      <a:pt x="186" y="861"/>
                      <a:pt x="274" y="752"/>
                      <a:pt x="394" y="719"/>
                    </a:cubicBezTo>
                    <a:cubicBezTo>
                      <a:pt x="417" y="711"/>
                      <a:pt x="439" y="707"/>
                      <a:pt x="460" y="707"/>
                    </a:cubicBezTo>
                    <a:cubicBezTo>
                      <a:pt x="498" y="707"/>
                      <a:pt x="533" y="719"/>
                      <a:pt x="569" y="741"/>
                    </a:cubicBezTo>
                    <a:lnTo>
                      <a:pt x="601" y="773"/>
                    </a:lnTo>
                    <a:cubicBezTo>
                      <a:pt x="623" y="817"/>
                      <a:pt x="645" y="861"/>
                      <a:pt x="678" y="904"/>
                    </a:cubicBezTo>
                    <a:cubicBezTo>
                      <a:pt x="696" y="929"/>
                      <a:pt x="720" y="940"/>
                      <a:pt x="745" y="940"/>
                    </a:cubicBezTo>
                    <a:cubicBezTo>
                      <a:pt x="796" y="940"/>
                      <a:pt x="845" y="894"/>
                      <a:pt x="831" y="828"/>
                    </a:cubicBezTo>
                    <a:cubicBezTo>
                      <a:pt x="820" y="773"/>
                      <a:pt x="798" y="719"/>
                      <a:pt x="754" y="675"/>
                    </a:cubicBezTo>
                    <a:cubicBezTo>
                      <a:pt x="674" y="418"/>
                      <a:pt x="876" y="175"/>
                      <a:pt x="1118" y="175"/>
                    </a:cubicBezTo>
                    <a:cubicBezTo>
                      <a:pt x="1174" y="175"/>
                      <a:pt x="1232" y="188"/>
                      <a:pt x="1289" y="217"/>
                    </a:cubicBezTo>
                    <a:cubicBezTo>
                      <a:pt x="1303" y="223"/>
                      <a:pt x="1318" y="227"/>
                      <a:pt x="1332" y="227"/>
                    </a:cubicBezTo>
                    <a:cubicBezTo>
                      <a:pt x="1364" y="227"/>
                      <a:pt x="1394" y="210"/>
                      <a:pt x="1409" y="173"/>
                    </a:cubicBezTo>
                    <a:cubicBezTo>
                      <a:pt x="1431" y="129"/>
                      <a:pt x="1409" y="75"/>
                      <a:pt x="1366" y="53"/>
                    </a:cubicBezTo>
                    <a:cubicBezTo>
                      <a:pt x="1291" y="17"/>
                      <a:pt x="1210" y="0"/>
                      <a:pt x="113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3609;p65"/>
              <p:cNvSpPr/>
              <p:nvPr/>
            </p:nvSpPr>
            <p:spPr>
              <a:xfrm>
                <a:off x="4730500" y="3481075"/>
                <a:ext cx="51050" cy="32725"/>
              </a:xfrm>
              <a:custGeom>
                <a:avLst/>
                <a:gdLst/>
                <a:ahLst/>
                <a:cxnLst/>
                <a:rect l="l" t="t" r="r" b="b"/>
                <a:pathLst>
                  <a:path w="2042" h="1309" extrusionOk="0">
                    <a:moveTo>
                      <a:pt x="1618" y="1"/>
                    </a:moveTo>
                    <a:cubicBezTo>
                      <a:pt x="1589" y="1"/>
                      <a:pt x="1559" y="3"/>
                      <a:pt x="1529" y="9"/>
                    </a:cubicBezTo>
                    <a:cubicBezTo>
                      <a:pt x="1332" y="42"/>
                      <a:pt x="1179" y="173"/>
                      <a:pt x="1081" y="348"/>
                    </a:cubicBezTo>
                    <a:cubicBezTo>
                      <a:pt x="1048" y="424"/>
                      <a:pt x="1015" y="501"/>
                      <a:pt x="983" y="588"/>
                    </a:cubicBezTo>
                    <a:cubicBezTo>
                      <a:pt x="890" y="465"/>
                      <a:pt x="749" y="402"/>
                      <a:pt x="605" y="402"/>
                    </a:cubicBezTo>
                    <a:cubicBezTo>
                      <a:pt x="545" y="402"/>
                      <a:pt x="484" y="413"/>
                      <a:pt x="426" y="435"/>
                    </a:cubicBezTo>
                    <a:cubicBezTo>
                      <a:pt x="273" y="501"/>
                      <a:pt x="153" y="621"/>
                      <a:pt x="87" y="774"/>
                    </a:cubicBezTo>
                    <a:cubicBezTo>
                      <a:pt x="33" y="916"/>
                      <a:pt x="11" y="1068"/>
                      <a:pt x="0" y="1210"/>
                    </a:cubicBezTo>
                    <a:cubicBezTo>
                      <a:pt x="0" y="1265"/>
                      <a:pt x="33" y="1309"/>
                      <a:pt x="87" y="1309"/>
                    </a:cubicBezTo>
                    <a:lnTo>
                      <a:pt x="109" y="1309"/>
                    </a:lnTo>
                    <a:cubicBezTo>
                      <a:pt x="153" y="1298"/>
                      <a:pt x="186" y="1265"/>
                      <a:pt x="186" y="1221"/>
                    </a:cubicBezTo>
                    <a:cubicBezTo>
                      <a:pt x="186" y="1090"/>
                      <a:pt x="208" y="959"/>
                      <a:pt x="262" y="839"/>
                    </a:cubicBezTo>
                    <a:cubicBezTo>
                      <a:pt x="295" y="730"/>
                      <a:pt x="382" y="643"/>
                      <a:pt x="491" y="599"/>
                    </a:cubicBezTo>
                    <a:cubicBezTo>
                      <a:pt x="528" y="585"/>
                      <a:pt x="566" y="578"/>
                      <a:pt x="603" y="578"/>
                    </a:cubicBezTo>
                    <a:cubicBezTo>
                      <a:pt x="762" y="578"/>
                      <a:pt x="908" y="703"/>
                      <a:pt x="917" y="872"/>
                    </a:cubicBezTo>
                    <a:cubicBezTo>
                      <a:pt x="928" y="916"/>
                      <a:pt x="961" y="948"/>
                      <a:pt x="1005" y="959"/>
                    </a:cubicBezTo>
                    <a:cubicBezTo>
                      <a:pt x="1048" y="959"/>
                      <a:pt x="1092" y="927"/>
                      <a:pt x="1103" y="883"/>
                    </a:cubicBezTo>
                    <a:cubicBezTo>
                      <a:pt x="1125" y="730"/>
                      <a:pt x="1168" y="577"/>
                      <a:pt x="1245" y="435"/>
                    </a:cubicBezTo>
                    <a:cubicBezTo>
                      <a:pt x="1310" y="315"/>
                      <a:pt x="1419" y="217"/>
                      <a:pt x="1561" y="184"/>
                    </a:cubicBezTo>
                    <a:cubicBezTo>
                      <a:pt x="1577" y="181"/>
                      <a:pt x="1592" y="180"/>
                      <a:pt x="1607" y="180"/>
                    </a:cubicBezTo>
                    <a:cubicBezTo>
                      <a:pt x="1711" y="180"/>
                      <a:pt x="1809" y="243"/>
                      <a:pt x="1856" y="348"/>
                    </a:cubicBezTo>
                    <a:cubicBezTo>
                      <a:pt x="1865" y="382"/>
                      <a:pt x="1893" y="409"/>
                      <a:pt x="1931" y="409"/>
                    </a:cubicBezTo>
                    <a:cubicBezTo>
                      <a:pt x="1942" y="409"/>
                      <a:pt x="1953" y="407"/>
                      <a:pt x="1965" y="402"/>
                    </a:cubicBezTo>
                    <a:cubicBezTo>
                      <a:pt x="2009" y="392"/>
                      <a:pt x="2042" y="348"/>
                      <a:pt x="2031" y="293"/>
                    </a:cubicBezTo>
                    <a:cubicBezTo>
                      <a:pt x="1965" y="114"/>
                      <a:pt x="1802" y="1"/>
                      <a:pt x="1618" y="1"/>
                    </a:cubicBezTo>
                    <a:close/>
                  </a:path>
                </a:pathLst>
              </a:custGeom>
              <a:solidFill>
                <a:srgbClr val="E8DD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3610;p65"/>
              <p:cNvSpPr/>
              <p:nvPr/>
            </p:nvSpPr>
            <p:spPr>
              <a:xfrm>
                <a:off x="4804175" y="3373775"/>
                <a:ext cx="47025" cy="27575"/>
              </a:xfrm>
              <a:custGeom>
                <a:avLst/>
                <a:gdLst/>
                <a:ahLst/>
                <a:cxnLst/>
                <a:rect l="l" t="t" r="r" b="b"/>
                <a:pathLst>
                  <a:path w="1881" h="1103" extrusionOk="0">
                    <a:moveTo>
                      <a:pt x="1404" y="0"/>
                    </a:moveTo>
                    <a:cubicBezTo>
                      <a:pt x="1217" y="0"/>
                      <a:pt x="1031" y="97"/>
                      <a:pt x="929" y="284"/>
                    </a:cubicBezTo>
                    <a:cubicBezTo>
                      <a:pt x="863" y="229"/>
                      <a:pt x="787" y="196"/>
                      <a:pt x="700" y="185"/>
                    </a:cubicBezTo>
                    <a:cubicBezTo>
                      <a:pt x="676" y="182"/>
                      <a:pt x="652" y="180"/>
                      <a:pt x="628" y="180"/>
                    </a:cubicBezTo>
                    <a:cubicBezTo>
                      <a:pt x="511" y="180"/>
                      <a:pt x="397" y="224"/>
                      <a:pt x="307" y="306"/>
                    </a:cubicBezTo>
                    <a:cubicBezTo>
                      <a:pt x="88" y="480"/>
                      <a:pt x="1" y="764"/>
                      <a:pt x="77" y="1037"/>
                    </a:cubicBezTo>
                    <a:cubicBezTo>
                      <a:pt x="88" y="1081"/>
                      <a:pt x="143" y="1103"/>
                      <a:pt x="186" y="1103"/>
                    </a:cubicBezTo>
                    <a:lnTo>
                      <a:pt x="197" y="1092"/>
                    </a:lnTo>
                    <a:cubicBezTo>
                      <a:pt x="241" y="1081"/>
                      <a:pt x="263" y="1026"/>
                      <a:pt x="252" y="982"/>
                    </a:cubicBezTo>
                    <a:cubicBezTo>
                      <a:pt x="197" y="786"/>
                      <a:pt x="263" y="568"/>
                      <a:pt x="416" y="447"/>
                    </a:cubicBezTo>
                    <a:cubicBezTo>
                      <a:pt x="482" y="390"/>
                      <a:pt x="558" y="358"/>
                      <a:pt x="641" y="358"/>
                    </a:cubicBezTo>
                    <a:cubicBezTo>
                      <a:pt x="653" y="358"/>
                      <a:pt x="665" y="359"/>
                      <a:pt x="678" y="360"/>
                    </a:cubicBezTo>
                    <a:cubicBezTo>
                      <a:pt x="765" y="371"/>
                      <a:pt x="831" y="426"/>
                      <a:pt x="863" y="502"/>
                    </a:cubicBezTo>
                    <a:cubicBezTo>
                      <a:pt x="874" y="546"/>
                      <a:pt x="907" y="579"/>
                      <a:pt x="951" y="579"/>
                    </a:cubicBezTo>
                    <a:cubicBezTo>
                      <a:pt x="994" y="568"/>
                      <a:pt x="1027" y="546"/>
                      <a:pt x="1038" y="502"/>
                    </a:cubicBezTo>
                    <a:cubicBezTo>
                      <a:pt x="1072" y="303"/>
                      <a:pt x="1240" y="186"/>
                      <a:pt x="1412" y="186"/>
                    </a:cubicBezTo>
                    <a:cubicBezTo>
                      <a:pt x="1513" y="186"/>
                      <a:pt x="1616" y="227"/>
                      <a:pt x="1693" y="316"/>
                    </a:cubicBezTo>
                    <a:cubicBezTo>
                      <a:pt x="1713" y="339"/>
                      <a:pt x="1736" y="348"/>
                      <a:pt x="1758" y="348"/>
                    </a:cubicBezTo>
                    <a:cubicBezTo>
                      <a:pt x="1823" y="348"/>
                      <a:pt x="1881" y="269"/>
                      <a:pt x="1824" y="196"/>
                    </a:cubicBezTo>
                    <a:cubicBezTo>
                      <a:pt x="1712" y="64"/>
                      <a:pt x="1557" y="0"/>
                      <a:pt x="1404" y="0"/>
                    </a:cubicBezTo>
                    <a:close/>
                  </a:path>
                </a:pathLst>
              </a:custGeom>
              <a:solidFill>
                <a:srgbClr val="E8DD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3611;p65"/>
              <p:cNvSpPr/>
              <p:nvPr/>
            </p:nvSpPr>
            <p:spPr>
              <a:xfrm>
                <a:off x="4717650" y="3445625"/>
                <a:ext cx="22975" cy="23700"/>
              </a:xfrm>
              <a:custGeom>
                <a:avLst/>
                <a:gdLst/>
                <a:ahLst/>
                <a:cxnLst/>
                <a:rect l="l" t="t" r="r" b="b"/>
                <a:pathLst>
                  <a:path w="919" h="948" extrusionOk="0">
                    <a:moveTo>
                      <a:pt x="374" y="0"/>
                    </a:moveTo>
                    <a:cubicBezTo>
                      <a:pt x="333" y="0"/>
                      <a:pt x="292" y="9"/>
                      <a:pt x="252" y="30"/>
                    </a:cubicBezTo>
                    <a:cubicBezTo>
                      <a:pt x="77" y="117"/>
                      <a:pt x="1" y="412"/>
                      <a:pt x="12" y="598"/>
                    </a:cubicBezTo>
                    <a:cubicBezTo>
                      <a:pt x="12" y="729"/>
                      <a:pt x="77" y="838"/>
                      <a:pt x="176" y="914"/>
                    </a:cubicBezTo>
                    <a:cubicBezTo>
                      <a:pt x="236" y="936"/>
                      <a:pt x="298" y="947"/>
                      <a:pt x="361" y="947"/>
                    </a:cubicBezTo>
                    <a:cubicBezTo>
                      <a:pt x="424" y="947"/>
                      <a:pt x="487" y="936"/>
                      <a:pt x="547" y="914"/>
                    </a:cubicBezTo>
                    <a:cubicBezTo>
                      <a:pt x="645" y="892"/>
                      <a:pt x="743" y="838"/>
                      <a:pt x="820" y="751"/>
                    </a:cubicBezTo>
                    <a:cubicBezTo>
                      <a:pt x="918" y="587"/>
                      <a:pt x="907" y="379"/>
                      <a:pt x="765" y="227"/>
                    </a:cubicBezTo>
                    <a:cubicBezTo>
                      <a:pt x="679" y="123"/>
                      <a:pt x="526" y="0"/>
                      <a:pt x="37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3612;p65"/>
              <p:cNvSpPr/>
              <p:nvPr/>
            </p:nvSpPr>
            <p:spPr>
              <a:xfrm>
                <a:off x="4574750" y="3467850"/>
                <a:ext cx="30475" cy="22200"/>
              </a:xfrm>
              <a:custGeom>
                <a:avLst/>
                <a:gdLst/>
                <a:ahLst/>
                <a:cxnLst/>
                <a:rect l="l" t="t" r="r" b="b"/>
                <a:pathLst>
                  <a:path w="1219" h="888" extrusionOk="0">
                    <a:moveTo>
                      <a:pt x="834" y="0"/>
                    </a:moveTo>
                    <a:cubicBezTo>
                      <a:pt x="410" y="0"/>
                      <a:pt x="0" y="853"/>
                      <a:pt x="717" y="888"/>
                    </a:cubicBezTo>
                    <a:cubicBezTo>
                      <a:pt x="848" y="888"/>
                      <a:pt x="968" y="833"/>
                      <a:pt x="1055" y="746"/>
                    </a:cubicBezTo>
                    <a:cubicBezTo>
                      <a:pt x="1099" y="713"/>
                      <a:pt x="1121" y="669"/>
                      <a:pt x="1153" y="626"/>
                    </a:cubicBezTo>
                    <a:cubicBezTo>
                      <a:pt x="1219" y="495"/>
                      <a:pt x="1219" y="342"/>
                      <a:pt x="1153" y="211"/>
                    </a:cubicBezTo>
                    <a:cubicBezTo>
                      <a:pt x="1060" y="60"/>
                      <a:pt x="946" y="0"/>
                      <a:pt x="83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3613;p65"/>
              <p:cNvSpPr/>
              <p:nvPr/>
            </p:nvSpPr>
            <p:spPr>
              <a:xfrm>
                <a:off x="4607950" y="3603175"/>
                <a:ext cx="47775" cy="38225"/>
              </a:xfrm>
              <a:custGeom>
                <a:avLst/>
                <a:gdLst/>
                <a:ahLst/>
                <a:cxnLst/>
                <a:rect l="l" t="t" r="r" b="b"/>
                <a:pathLst>
                  <a:path w="1911" h="1529" extrusionOk="0">
                    <a:moveTo>
                      <a:pt x="711" y="0"/>
                    </a:moveTo>
                    <a:cubicBezTo>
                      <a:pt x="538" y="0"/>
                      <a:pt x="366" y="33"/>
                      <a:pt x="251" y="115"/>
                    </a:cubicBezTo>
                    <a:cubicBezTo>
                      <a:pt x="0" y="311"/>
                      <a:pt x="55" y="759"/>
                      <a:pt x="207" y="988"/>
                    </a:cubicBezTo>
                    <a:cubicBezTo>
                      <a:pt x="415" y="1239"/>
                      <a:pt x="688" y="1403"/>
                      <a:pt x="1004" y="1480"/>
                    </a:cubicBezTo>
                    <a:cubicBezTo>
                      <a:pt x="1110" y="1508"/>
                      <a:pt x="1223" y="1529"/>
                      <a:pt x="1333" y="1529"/>
                    </a:cubicBezTo>
                    <a:cubicBezTo>
                      <a:pt x="1475" y="1529"/>
                      <a:pt x="1610" y="1495"/>
                      <a:pt x="1714" y="1403"/>
                    </a:cubicBezTo>
                    <a:cubicBezTo>
                      <a:pt x="1900" y="1239"/>
                      <a:pt x="1911" y="912"/>
                      <a:pt x="1801" y="672"/>
                    </a:cubicBezTo>
                    <a:cubicBezTo>
                      <a:pt x="1681" y="410"/>
                      <a:pt x="1452" y="191"/>
                      <a:pt x="1179" y="82"/>
                    </a:cubicBezTo>
                    <a:cubicBezTo>
                      <a:pt x="1059" y="33"/>
                      <a:pt x="884" y="0"/>
                      <a:pt x="71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3614;p65"/>
              <p:cNvSpPr/>
              <p:nvPr/>
            </p:nvSpPr>
            <p:spPr>
              <a:xfrm>
                <a:off x="4773900" y="3553300"/>
                <a:ext cx="37550" cy="28800"/>
              </a:xfrm>
              <a:custGeom>
                <a:avLst/>
                <a:gdLst/>
                <a:ahLst/>
                <a:cxnLst/>
                <a:rect l="l" t="t" r="r" b="b"/>
                <a:pathLst>
                  <a:path w="1502" h="1152" extrusionOk="0">
                    <a:moveTo>
                      <a:pt x="742" y="1"/>
                    </a:moveTo>
                    <a:cubicBezTo>
                      <a:pt x="655" y="1"/>
                      <a:pt x="566" y="18"/>
                      <a:pt x="480" y="57"/>
                    </a:cubicBezTo>
                    <a:cubicBezTo>
                      <a:pt x="11" y="276"/>
                      <a:pt x="0" y="1105"/>
                      <a:pt x="590" y="1149"/>
                    </a:cubicBezTo>
                    <a:cubicBezTo>
                      <a:pt x="610" y="1151"/>
                      <a:pt x="630" y="1151"/>
                      <a:pt x="651" y="1151"/>
                    </a:cubicBezTo>
                    <a:cubicBezTo>
                      <a:pt x="911" y="1151"/>
                      <a:pt x="1146" y="1023"/>
                      <a:pt x="1277" y="800"/>
                    </a:cubicBezTo>
                    <a:cubicBezTo>
                      <a:pt x="1502" y="378"/>
                      <a:pt x="1144" y="1"/>
                      <a:pt x="74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3615;p65"/>
              <p:cNvSpPr/>
              <p:nvPr/>
            </p:nvSpPr>
            <p:spPr>
              <a:xfrm>
                <a:off x="4764300" y="3390625"/>
                <a:ext cx="22975" cy="18375"/>
              </a:xfrm>
              <a:custGeom>
                <a:avLst/>
                <a:gdLst/>
                <a:ahLst/>
                <a:cxnLst/>
                <a:rect l="l" t="t" r="r" b="b"/>
                <a:pathLst>
                  <a:path w="919" h="735" extrusionOk="0">
                    <a:moveTo>
                      <a:pt x="397" y="0"/>
                    </a:moveTo>
                    <a:cubicBezTo>
                      <a:pt x="92" y="0"/>
                      <a:pt x="0" y="459"/>
                      <a:pt x="209" y="647"/>
                    </a:cubicBezTo>
                    <a:cubicBezTo>
                      <a:pt x="278" y="703"/>
                      <a:pt x="361" y="734"/>
                      <a:pt x="444" y="734"/>
                    </a:cubicBezTo>
                    <a:cubicBezTo>
                      <a:pt x="506" y="734"/>
                      <a:pt x="568" y="717"/>
                      <a:pt x="624" y="680"/>
                    </a:cubicBezTo>
                    <a:cubicBezTo>
                      <a:pt x="919" y="494"/>
                      <a:pt x="744" y="46"/>
                      <a:pt x="439" y="3"/>
                    </a:cubicBezTo>
                    <a:cubicBezTo>
                      <a:pt x="424" y="1"/>
                      <a:pt x="410" y="0"/>
                      <a:pt x="39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3616;p65"/>
              <p:cNvSpPr/>
              <p:nvPr/>
            </p:nvSpPr>
            <p:spPr>
              <a:xfrm>
                <a:off x="4835850" y="3460050"/>
                <a:ext cx="20775" cy="17200"/>
              </a:xfrm>
              <a:custGeom>
                <a:avLst/>
                <a:gdLst/>
                <a:ahLst/>
                <a:cxnLst/>
                <a:rect l="l" t="t" r="r" b="b"/>
                <a:pathLst>
                  <a:path w="831" h="688" extrusionOk="0">
                    <a:moveTo>
                      <a:pt x="574" y="1"/>
                    </a:moveTo>
                    <a:cubicBezTo>
                      <a:pt x="417" y="1"/>
                      <a:pt x="178" y="85"/>
                      <a:pt x="110" y="163"/>
                    </a:cubicBezTo>
                    <a:cubicBezTo>
                      <a:pt x="0" y="315"/>
                      <a:pt x="44" y="534"/>
                      <a:pt x="197" y="643"/>
                    </a:cubicBezTo>
                    <a:cubicBezTo>
                      <a:pt x="257" y="673"/>
                      <a:pt x="321" y="688"/>
                      <a:pt x="383" y="688"/>
                    </a:cubicBezTo>
                    <a:cubicBezTo>
                      <a:pt x="504" y="688"/>
                      <a:pt x="620" y="634"/>
                      <a:pt x="699" y="534"/>
                    </a:cubicBezTo>
                    <a:cubicBezTo>
                      <a:pt x="775" y="425"/>
                      <a:pt x="830" y="108"/>
                      <a:pt x="677" y="21"/>
                    </a:cubicBezTo>
                    <a:cubicBezTo>
                      <a:pt x="652" y="7"/>
                      <a:pt x="616" y="1"/>
                      <a:pt x="57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3617;p65"/>
              <p:cNvSpPr/>
              <p:nvPr/>
            </p:nvSpPr>
            <p:spPr>
              <a:xfrm>
                <a:off x="4683550" y="3446825"/>
                <a:ext cx="522975" cy="382900"/>
              </a:xfrm>
              <a:custGeom>
                <a:avLst/>
                <a:gdLst/>
                <a:ahLst/>
                <a:cxnLst/>
                <a:rect l="l" t="t" r="r" b="b"/>
                <a:pathLst>
                  <a:path w="20919" h="15316" extrusionOk="0">
                    <a:moveTo>
                      <a:pt x="15627" y="0"/>
                    </a:moveTo>
                    <a:cubicBezTo>
                      <a:pt x="14495" y="0"/>
                      <a:pt x="13310" y="310"/>
                      <a:pt x="12195" y="713"/>
                    </a:cubicBezTo>
                    <a:cubicBezTo>
                      <a:pt x="9368" y="1762"/>
                      <a:pt x="6693" y="3203"/>
                      <a:pt x="4247" y="5004"/>
                    </a:cubicBezTo>
                    <a:cubicBezTo>
                      <a:pt x="3767" y="5353"/>
                      <a:pt x="3297" y="5736"/>
                      <a:pt x="2850" y="6140"/>
                    </a:cubicBezTo>
                    <a:cubicBezTo>
                      <a:pt x="1103" y="7734"/>
                      <a:pt x="0" y="10037"/>
                      <a:pt x="972" y="12352"/>
                    </a:cubicBezTo>
                    <a:cubicBezTo>
                      <a:pt x="1572" y="13760"/>
                      <a:pt x="2806" y="14797"/>
                      <a:pt x="4291" y="15169"/>
                    </a:cubicBezTo>
                    <a:cubicBezTo>
                      <a:pt x="4728" y="15273"/>
                      <a:pt x="5173" y="15315"/>
                      <a:pt x="5619" y="15315"/>
                    </a:cubicBezTo>
                    <a:cubicBezTo>
                      <a:pt x="6244" y="15315"/>
                      <a:pt x="6872" y="15233"/>
                      <a:pt x="7490" y="15125"/>
                    </a:cubicBezTo>
                    <a:cubicBezTo>
                      <a:pt x="9499" y="14775"/>
                      <a:pt x="11464" y="14208"/>
                      <a:pt x="13331" y="13400"/>
                    </a:cubicBezTo>
                    <a:cubicBezTo>
                      <a:pt x="15569" y="12450"/>
                      <a:pt x="17742" y="11118"/>
                      <a:pt x="19117" y="9120"/>
                    </a:cubicBezTo>
                    <a:cubicBezTo>
                      <a:pt x="20580" y="6991"/>
                      <a:pt x="20919" y="3814"/>
                      <a:pt x="19248" y="1696"/>
                    </a:cubicBezTo>
                    <a:cubicBezTo>
                      <a:pt x="18256" y="442"/>
                      <a:pt x="16979" y="0"/>
                      <a:pt x="1562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3618;p65"/>
              <p:cNvSpPr/>
              <p:nvPr/>
            </p:nvSpPr>
            <p:spPr>
              <a:xfrm>
                <a:off x="4782350" y="3735025"/>
                <a:ext cx="37150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1486" h="804" extrusionOk="0">
                    <a:moveTo>
                      <a:pt x="663" y="0"/>
                    </a:moveTo>
                    <a:cubicBezTo>
                      <a:pt x="603" y="0"/>
                      <a:pt x="548" y="9"/>
                      <a:pt x="503" y="27"/>
                    </a:cubicBezTo>
                    <a:cubicBezTo>
                      <a:pt x="0" y="212"/>
                      <a:pt x="579" y="802"/>
                      <a:pt x="928" y="802"/>
                    </a:cubicBezTo>
                    <a:cubicBezTo>
                      <a:pt x="939" y="803"/>
                      <a:pt x="949" y="803"/>
                      <a:pt x="959" y="803"/>
                    </a:cubicBezTo>
                    <a:cubicBezTo>
                      <a:pt x="1090" y="803"/>
                      <a:pt x="1219" y="738"/>
                      <a:pt x="1300" y="616"/>
                    </a:cubicBezTo>
                    <a:cubicBezTo>
                      <a:pt x="1485" y="273"/>
                      <a:pt x="1000" y="0"/>
                      <a:pt x="66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3619;p65"/>
              <p:cNvSpPr/>
              <p:nvPr/>
            </p:nvSpPr>
            <p:spPr>
              <a:xfrm>
                <a:off x="4940925" y="3653925"/>
                <a:ext cx="51075" cy="37450"/>
              </a:xfrm>
              <a:custGeom>
                <a:avLst/>
                <a:gdLst/>
                <a:ahLst/>
                <a:cxnLst/>
                <a:rect l="l" t="t" r="r" b="b"/>
                <a:pathLst>
                  <a:path w="2043" h="1498" extrusionOk="0">
                    <a:moveTo>
                      <a:pt x="887" y="1"/>
                    </a:moveTo>
                    <a:cubicBezTo>
                      <a:pt x="759" y="1"/>
                      <a:pt x="632" y="29"/>
                      <a:pt x="514" y="94"/>
                    </a:cubicBezTo>
                    <a:cubicBezTo>
                      <a:pt x="1" y="367"/>
                      <a:pt x="197" y="934"/>
                      <a:pt x="568" y="1229"/>
                    </a:cubicBezTo>
                    <a:cubicBezTo>
                      <a:pt x="785" y="1408"/>
                      <a:pt x="1051" y="1498"/>
                      <a:pt x="1330" y="1498"/>
                    </a:cubicBezTo>
                    <a:cubicBezTo>
                      <a:pt x="1375" y="1498"/>
                      <a:pt x="1419" y="1496"/>
                      <a:pt x="1464" y="1491"/>
                    </a:cubicBezTo>
                    <a:cubicBezTo>
                      <a:pt x="1682" y="1469"/>
                      <a:pt x="1922" y="1360"/>
                      <a:pt x="2010" y="1142"/>
                    </a:cubicBezTo>
                    <a:cubicBezTo>
                      <a:pt x="2042" y="967"/>
                      <a:pt x="2020" y="792"/>
                      <a:pt x="1922" y="651"/>
                    </a:cubicBezTo>
                    <a:cubicBezTo>
                      <a:pt x="1730" y="300"/>
                      <a:pt x="1303" y="1"/>
                      <a:pt x="887" y="1"/>
                    </a:cubicBezTo>
                    <a:close/>
                  </a:path>
                </a:pathLst>
              </a:custGeom>
              <a:solidFill>
                <a:srgbClr val="E8DD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3620;p65"/>
              <p:cNvSpPr/>
              <p:nvPr/>
            </p:nvSpPr>
            <p:spPr>
              <a:xfrm>
                <a:off x="4981050" y="3620150"/>
                <a:ext cx="20775" cy="22300"/>
              </a:xfrm>
              <a:custGeom>
                <a:avLst/>
                <a:gdLst/>
                <a:ahLst/>
                <a:cxnLst/>
                <a:rect l="l" t="t" r="r" b="b"/>
                <a:pathLst>
                  <a:path w="831" h="892" extrusionOk="0">
                    <a:moveTo>
                      <a:pt x="248" y="1"/>
                    </a:moveTo>
                    <a:cubicBezTo>
                      <a:pt x="118" y="1"/>
                      <a:pt x="11" y="69"/>
                      <a:pt x="1" y="255"/>
                    </a:cubicBezTo>
                    <a:cubicBezTo>
                      <a:pt x="1" y="353"/>
                      <a:pt x="22" y="451"/>
                      <a:pt x="66" y="549"/>
                    </a:cubicBezTo>
                    <a:cubicBezTo>
                      <a:pt x="99" y="691"/>
                      <a:pt x="208" y="811"/>
                      <a:pt x="339" y="877"/>
                    </a:cubicBezTo>
                    <a:cubicBezTo>
                      <a:pt x="374" y="887"/>
                      <a:pt x="408" y="892"/>
                      <a:pt x="442" y="892"/>
                    </a:cubicBezTo>
                    <a:cubicBezTo>
                      <a:pt x="590" y="892"/>
                      <a:pt x="722" y="799"/>
                      <a:pt x="776" y="648"/>
                    </a:cubicBezTo>
                    <a:cubicBezTo>
                      <a:pt x="830" y="473"/>
                      <a:pt x="776" y="277"/>
                      <a:pt x="634" y="156"/>
                    </a:cubicBezTo>
                    <a:cubicBezTo>
                      <a:pt x="530" y="69"/>
                      <a:pt x="377" y="1"/>
                      <a:pt x="248" y="1"/>
                    </a:cubicBezTo>
                    <a:close/>
                  </a:path>
                </a:pathLst>
              </a:custGeom>
              <a:solidFill>
                <a:srgbClr val="E8DD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3621;p65"/>
              <p:cNvSpPr/>
              <p:nvPr/>
            </p:nvSpPr>
            <p:spPr>
              <a:xfrm>
                <a:off x="4982700" y="3515050"/>
                <a:ext cx="26225" cy="25250"/>
              </a:xfrm>
              <a:custGeom>
                <a:avLst/>
                <a:gdLst/>
                <a:ahLst/>
                <a:cxnLst/>
                <a:rect l="l" t="t" r="r" b="b"/>
                <a:pathLst>
                  <a:path w="1049" h="1010" extrusionOk="0">
                    <a:moveTo>
                      <a:pt x="570" y="0"/>
                    </a:moveTo>
                    <a:cubicBezTo>
                      <a:pt x="403" y="0"/>
                      <a:pt x="227" y="88"/>
                      <a:pt x="109" y="266"/>
                    </a:cubicBezTo>
                    <a:cubicBezTo>
                      <a:pt x="0" y="452"/>
                      <a:pt x="11" y="681"/>
                      <a:pt x="153" y="845"/>
                    </a:cubicBezTo>
                    <a:cubicBezTo>
                      <a:pt x="254" y="953"/>
                      <a:pt x="389" y="1009"/>
                      <a:pt x="525" y="1009"/>
                    </a:cubicBezTo>
                    <a:cubicBezTo>
                      <a:pt x="595" y="1009"/>
                      <a:pt x="665" y="995"/>
                      <a:pt x="732" y="965"/>
                    </a:cubicBezTo>
                    <a:cubicBezTo>
                      <a:pt x="928" y="878"/>
                      <a:pt x="1048" y="670"/>
                      <a:pt x="1026" y="452"/>
                    </a:cubicBezTo>
                    <a:cubicBezTo>
                      <a:pt x="995" y="153"/>
                      <a:pt x="791" y="0"/>
                      <a:pt x="570" y="0"/>
                    </a:cubicBezTo>
                    <a:close/>
                  </a:path>
                </a:pathLst>
              </a:custGeom>
              <a:solidFill>
                <a:srgbClr val="E8DD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622;p65"/>
              <p:cNvSpPr/>
              <p:nvPr/>
            </p:nvSpPr>
            <p:spPr>
              <a:xfrm>
                <a:off x="4861500" y="3613425"/>
                <a:ext cx="54200" cy="35775"/>
              </a:xfrm>
              <a:custGeom>
                <a:avLst/>
                <a:gdLst/>
                <a:ahLst/>
                <a:cxnLst/>
                <a:rect l="l" t="t" r="r" b="b"/>
                <a:pathLst>
                  <a:path w="2168" h="1431" extrusionOk="0">
                    <a:moveTo>
                      <a:pt x="1267" y="1"/>
                    </a:moveTo>
                    <a:cubicBezTo>
                      <a:pt x="1231" y="1"/>
                      <a:pt x="1195" y="4"/>
                      <a:pt x="1158" y="11"/>
                    </a:cubicBezTo>
                    <a:cubicBezTo>
                      <a:pt x="721" y="87"/>
                      <a:pt x="1" y="677"/>
                      <a:pt x="263" y="1168"/>
                    </a:cubicBezTo>
                    <a:cubicBezTo>
                      <a:pt x="350" y="1310"/>
                      <a:pt x="492" y="1397"/>
                      <a:pt x="656" y="1419"/>
                    </a:cubicBezTo>
                    <a:cubicBezTo>
                      <a:pt x="714" y="1427"/>
                      <a:pt x="772" y="1430"/>
                      <a:pt x="829" y="1430"/>
                    </a:cubicBezTo>
                    <a:cubicBezTo>
                      <a:pt x="934" y="1430"/>
                      <a:pt x="1037" y="1418"/>
                      <a:pt x="1136" y="1397"/>
                    </a:cubicBezTo>
                    <a:cubicBezTo>
                      <a:pt x="1387" y="1343"/>
                      <a:pt x="1606" y="1222"/>
                      <a:pt x="1780" y="1048"/>
                    </a:cubicBezTo>
                    <a:cubicBezTo>
                      <a:pt x="2168" y="620"/>
                      <a:pt x="1774" y="1"/>
                      <a:pt x="1267" y="1"/>
                    </a:cubicBezTo>
                    <a:close/>
                  </a:path>
                </a:pathLst>
              </a:custGeom>
              <a:solidFill>
                <a:srgbClr val="E8DD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623;p65"/>
              <p:cNvSpPr/>
              <p:nvPr/>
            </p:nvSpPr>
            <p:spPr>
              <a:xfrm>
                <a:off x="4851675" y="3724125"/>
                <a:ext cx="26500" cy="18950"/>
              </a:xfrm>
              <a:custGeom>
                <a:avLst/>
                <a:gdLst/>
                <a:ahLst/>
                <a:cxnLst/>
                <a:rect l="l" t="t" r="r" b="b"/>
                <a:pathLst>
                  <a:path w="1060" h="758" extrusionOk="0">
                    <a:moveTo>
                      <a:pt x="643" y="1"/>
                    </a:moveTo>
                    <a:cubicBezTo>
                      <a:pt x="423" y="1"/>
                      <a:pt x="156" y="103"/>
                      <a:pt x="66" y="266"/>
                    </a:cubicBezTo>
                    <a:cubicBezTo>
                      <a:pt x="1" y="365"/>
                      <a:pt x="1" y="496"/>
                      <a:pt x="77" y="605"/>
                    </a:cubicBezTo>
                    <a:cubicBezTo>
                      <a:pt x="142" y="692"/>
                      <a:pt x="252" y="747"/>
                      <a:pt x="361" y="758"/>
                    </a:cubicBezTo>
                    <a:cubicBezTo>
                      <a:pt x="481" y="758"/>
                      <a:pt x="590" y="736"/>
                      <a:pt x="699" y="703"/>
                    </a:cubicBezTo>
                    <a:cubicBezTo>
                      <a:pt x="852" y="648"/>
                      <a:pt x="1027" y="550"/>
                      <a:pt x="1049" y="386"/>
                    </a:cubicBezTo>
                    <a:cubicBezTo>
                      <a:pt x="1060" y="233"/>
                      <a:pt x="972" y="102"/>
                      <a:pt x="841" y="37"/>
                    </a:cubicBezTo>
                    <a:cubicBezTo>
                      <a:pt x="786" y="12"/>
                      <a:pt x="717" y="1"/>
                      <a:pt x="6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624;p65"/>
              <p:cNvSpPr/>
              <p:nvPr/>
            </p:nvSpPr>
            <p:spPr>
              <a:xfrm>
                <a:off x="4735400" y="3667250"/>
                <a:ext cx="36400" cy="32525"/>
              </a:xfrm>
              <a:custGeom>
                <a:avLst/>
                <a:gdLst/>
                <a:ahLst/>
                <a:cxnLst/>
                <a:rect l="l" t="t" r="r" b="b"/>
                <a:pathLst>
                  <a:path w="1456" h="1301" extrusionOk="0">
                    <a:moveTo>
                      <a:pt x="1024" y="1"/>
                    </a:moveTo>
                    <a:cubicBezTo>
                      <a:pt x="902" y="1"/>
                      <a:pt x="779" y="52"/>
                      <a:pt x="688" y="161"/>
                    </a:cubicBezTo>
                    <a:cubicBezTo>
                      <a:pt x="590" y="281"/>
                      <a:pt x="546" y="445"/>
                      <a:pt x="568" y="598"/>
                    </a:cubicBezTo>
                    <a:cubicBezTo>
                      <a:pt x="536" y="587"/>
                      <a:pt x="514" y="587"/>
                      <a:pt x="481" y="587"/>
                    </a:cubicBezTo>
                    <a:cubicBezTo>
                      <a:pt x="466" y="586"/>
                      <a:pt x="451" y="585"/>
                      <a:pt x="437" y="585"/>
                    </a:cubicBezTo>
                    <a:cubicBezTo>
                      <a:pt x="334" y="585"/>
                      <a:pt x="242" y="618"/>
                      <a:pt x="175" y="685"/>
                    </a:cubicBezTo>
                    <a:cubicBezTo>
                      <a:pt x="1" y="849"/>
                      <a:pt x="1" y="1111"/>
                      <a:pt x="175" y="1275"/>
                    </a:cubicBezTo>
                    <a:cubicBezTo>
                      <a:pt x="187" y="1293"/>
                      <a:pt x="206" y="1301"/>
                      <a:pt x="228" y="1301"/>
                    </a:cubicBezTo>
                    <a:cubicBezTo>
                      <a:pt x="245" y="1301"/>
                      <a:pt x="265" y="1296"/>
                      <a:pt x="284" y="1286"/>
                    </a:cubicBezTo>
                    <a:cubicBezTo>
                      <a:pt x="284" y="1286"/>
                      <a:pt x="284" y="1275"/>
                      <a:pt x="284" y="1275"/>
                    </a:cubicBezTo>
                    <a:cubicBezTo>
                      <a:pt x="328" y="1242"/>
                      <a:pt x="328" y="1187"/>
                      <a:pt x="284" y="1144"/>
                    </a:cubicBezTo>
                    <a:cubicBezTo>
                      <a:pt x="241" y="1100"/>
                      <a:pt x="219" y="1046"/>
                      <a:pt x="219" y="980"/>
                    </a:cubicBezTo>
                    <a:cubicBezTo>
                      <a:pt x="219" y="915"/>
                      <a:pt x="241" y="860"/>
                      <a:pt x="295" y="816"/>
                    </a:cubicBezTo>
                    <a:cubicBezTo>
                      <a:pt x="332" y="780"/>
                      <a:pt x="383" y="759"/>
                      <a:pt x="430" y="759"/>
                    </a:cubicBezTo>
                    <a:cubicBezTo>
                      <a:pt x="440" y="759"/>
                      <a:pt x="450" y="760"/>
                      <a:pt x="459" y="762"/>
                    </a:cubicBezTo>
                    <a:cubicBezTo>
                      <a:pt x="525" y="762"/>
                      <a:pt x="579" y="794"/>
                      <a:pt x="623" y="838"/>
                    </a:cubicBezTo>
                    <a:cubicBezTo>
                      <a:pt x="637" y="867"/>
                      <a:pt x="667" y="882"/>
                      <a:pt x="694" y="882"/>
                    </a:cubicBezTo>
                    <a:cubicBezTo>
                      <a:pt x="708" y="882"/>
                      <a:pt x="721" y="878"/>
                      <a:pt x="732" y="871"/>
                    </a:cubicBezTo>
                    <a:cubicBezTo>
                      <a:pt x="776" y="849"/>
                      <a:pt x="798" y="805"/>
                      <a:pt x="787" y="762"/>
                    </a:cubicBezTo>
                    <a:cubicBezTo>
                      <a:pt x="721" y="543"/>
                      <a:pt x="732" y="369"/>
                      <a:pt x="819" y="270"/>
                    </a:cubicBezTo>
                    <a:cubicBezTo>
                      <a:pt x="871" y="209"/>
                      <a:pt x="945" y="181"/>
                      <a:pt x="1018" y="181"/>
                    </a:cubicBezTo>
                    <a:cubicBezTo>
                      <a:pt x="1116" y="181"/>
                      <a:pt x="1213" y="231"/>
                      <a:pt x="1256" y="325"/>
                    </a:cubicBezTo>
                    <a:cubicBezTo>
                      <a:pt x="1275" y="362"/>
                      <a:pt x="1306" y="378"/>
                      <a:pt x="1337" y="378"/>
                    </a:cubicBezTo>
                    <a:cubicBezTo>
                      <a:pt x="1397" y="378"/>
                      <a:pt x="1456" y="320"/>
                      <a:pt x="1420" y="249"/>
                    </a:cubicBezTo>
                    <a:cubicBezTo>
                      <a:pt x="1340" y="88"/>
                      <a:pt x="1182" y="1"/>
                      <a:pt x="102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625;p65"/>
              <p:cNvSpPr/>
              <p:nvPr/>
            </p:nvSpPr>
            <p:spPr>
              <a:xfrm>
                <a:off x="4830925" y="3560175"/>
                <a:ext cx="50800" cy="31900"/>
              </a:xfrm>
              <a:custGeom>
                <a:avLst/>
                <a:gdLst/>
                <a:ahLst/>
                <a:cxnLst/>
                <a:rect l="l" t="t" r="r" b="b"/>
                <a:pathLst>
                  <a:path w="2032" h="1276" extrusionOk="0">
                    <a:moveTo>
                      <a:pt x="1507" y="1"/>
                    </a:moveTo>
                    <a:cubicBezTo>
                      <a:pt x="1355" y="12"/>
                      <a:pt x="1213" y="121"/>
                      <a:pt x="1147" y="263"/>
                    </a:cubicBezTo>
                    <a:cubicBezTo>
                      <a:pt x="1125" y="317"/>
                      <a:pt x="1104" y="372"/>
                      <a:pt x="1093" y="426"/>
                    </a:cubicBezTo>
                    <a:cubicBezTo>
                      <a:pt x="994" y="350"/>
                      <a:pt x="874" y="306"/>
                      <a:pt x="754" y="306"/>
                    </a:cubicBezTo>
                    <a:cubicBezTo>
                      <a:pt x="263" y="306"/>
                      <a:pt x="1" y="885"/>
                      <a:pt x="339" y="1245"/>
                    </a:cubicBezTo>
                    <a:cubicBezTo>
                      <a:pt x="358" y="1267"/>
                      <a:pt x="381" y="1276"/>
                      <a:pt x="403" y="1276"/>
                    </a:cubicBezTo>
                    <a:cubicBezTo>
                      <a:pt x="472" y="1276"/>
                      <a:pt x="539" y="1191"/>
                      <a:pt x="481" y="1125"/>
                    </a:cubicBezTo>
                    <a:cubicBezTo>
                      <a:pt x="257" y="885"/>
                      <a:pt x="601" y="558"/>
                      <a:pt x="870" y="558"/>
                    </a:cubicBezTo>
                    <a:cubicBezTo>
                      <a:pt x="968" y="558"/>
                      <a:pt x="1057" y="602"/>
                      <a:pt x="1104" y="710"/>
                    </a:cubicBezTo>
                    <a:cubicBezTo>
                      <a:pt x="1113" y="746"/>
                      <a:pt x="1144" y="768"/>
                      <a:pt x="1179" y="768"/>
                    </a:cubicBezTo>
                    <a:cubicBezTo>
                      <a:pt x="1187" y="768"/>
                      <a:pt x="1194" y="767"/>
                      <a:pt x="1202" y="765"/>
                    </a:cubicBezTo>
                    <a:cubicBezTo>
                      <a:pt x="1245" y="754"/>
                      <a:pt x="1278" y="710"/>
                      <a:pt x="1278" y="667"/>
                    </a:cubicBezTo>
                    <a:cubicBezTo>
                      <a:pt x="1256" y="557"/>
                      <a:pt x="1267" y="448"/>
                      <a:pt x="1311" y="350"/>
                    </a:cubicBezTo>
                    <a:cubicBezTo>
                      <a:pt x="1344" y="263"/>
                      <a:pt x="1431" y="197"/>
                      <a:pt x="1518" y="186"/>
                    </a:cubicBezTo>
                    <a:cubicBezTo>
                      <a:pt x="1649" y="186"/>
                      <a:pt x="1759" y="317"/>
                      <a:pt x="1857" y="459"/>
                    </a:cubicBezTo>
                    <a:cubicBezTo>
                      <a:pt x="1871" y="480"/>
                      <a:pt x="1899" y="492"/>
                      <a:pt x="1928" y="492"/>
                    </a:cubicBezTo>
                    <a:cubicBezTo>
                      <a:pt x="1945" y="492"/>
                      <a:pt x="1961" y="489"/>
                      <a:pt x="1977" y="481"/>
                    </a:cubicBezTo>
                    <a:cubicBezTo>
                      <a:pt x="2021" y="448"/>
                      <a:pt x="2032" y="394"/>
                      <a:pt x="1999" y="350"/>
                    </a:cubicBezTo>
                    <a:cubicBezTo>
                      <a:pt x="1879" y="175"/>
                      <a:pt x="1726" y="1"/>
                      <a:pt x="1507" y="1"/>
                    </a:cubicBezTo>
                    <a:close/>
                  </a:path>
                </a:pathLst>
              </a:custGeom>
              <a:solidFill>
                <a:srgbClr val="E8DD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626;p65"/>
              <p:cNvSpPr/>
              <p:nvPr/>
            </p:nvSpPr>
            <p:spPr>
              <a:xfrm>
                <a:off x="4957300" y="3560500"/>
                <a:ext cx="62800" cy="36375"/>
              </a:xfrm>
              <a:custGeom>
                <a:avLst/>
                <a:gdLst/>
                <a:ahLst/>
                <a:cxnLst/>
                <a:rect l="l" t="t" r="r" b="b"/>
                <a:pathLst>
                  <a:path w="2512" h="1455" extrusionOk="0">
                    <a:moveTo>
                      <a:pt x="2127" y="1"/>
                    </a:moveTo>
                    <a:cubicBezTo>
                      <a:pt x="2029" y="1"/>
                      <a:pt x="1931" y="29"/>
                      <a:pt x="1846" y="86"/>
                    </a:cubicBezTo>
                    <a:cubicBezTo>
                      <a:pt x="1769" y="141"/>
                      <a:pt x="1704" y="228"/>
                      <a:pt x="1671" y="326"/>
                    </a:cubicBezTo>
                    <a:cubicBezTo>
                      <a:pt x="1627" y="272"/>
                      <a:pt x="1573" y="239"/>
                      <a:pt x="1507" y="206"/>
                    </a:cubicBezTo>
                    <a:cubicBezTo>
                      <a:pt x="1438" y="167"/>
                      <a:pt x="1361" y="149"/>
                      <a:pt x="1283" y="149"/>
                    </a:cubicBezTo>
                    <a:cubicBezTo>
                      <a:pt x="1164" y="149"/>
                      <a:pt x="1043" y="192"/>
                      <a:pt x="951" y="272"/>
                    </a:cubicBezTo>
                    <a:cubicBezTo>
                      <a:pt x="885" y="348"/>
                      <a:pt x="841" y="435"/>
                      <a:pt x="830" y="534"/>
                    </a:cubicBezTo>
                    <a:cubicBezTo>
                      <a:pt x="798" y="512"/>
                      <a:pt x="754" y="501"/>
                      <a:pt x="710" y="501"/>
                    </a:cubicBezTo>
                    <a:cubicBezTo>
                      <a:pt x="680" y="496"/>
                      <a:pt x="649" y="494"/>
                      <a:pt x="619" y="494"/>
                    </a:cubicBezTo>
                    <a:cubicBezTo>
                      <a:pt x="498" y="494"/>
                      <a:pt x="381" y="529"/>
                      <a:pt x="285" y="599"/>
                    </a:cubicBezTo>
                    <a:cubicBezTo>
                      <a:pt x="33" y="806"/>
                      <a:pt x="1" y="1178"/>
                      <a:pt x="197" y="1418"/>
                    </a:cubicBezTo>
                    <a:cubicBezTo>
                      <a:pt x="216" y="1443"/>
                      <a:pt x="243" y="1454"/>
                      <a:pt x="269" y="1454"/>
                    </a:cubicBezTo>
                    <a:cubicBezTo>
                      <a:pt x="286" y="1454"/>
                      <a:pt x="304" y="1449"/>
                      <a:pt x="317" y="1440"/>
                    </a:cubicBezTo>
                    <a:cubicBezTo>
                      <a:pt x="361" y="1407"/>
                      <a:pt x="361" y="1341"/>
                      <a:pt x="328" y="1309"/>
                    </a:cubicBezTo>
                    <a:cubicBezTo>
                      <a:pt x="132" y="1050"/>
                      <a:pt x="318" y="683"/>
                      <a:pt x="635" y="683"/>
                    </a:cubicBezTo>
                    <a:cubicBezTo>
                      <a:pt x="653" y="683"/>
                      <a:pt x="670" y="684"/>
                      <a:pt x="689" y="686"/>
                    </a:cubicBezTo>
                    <a:cubicBezTo>
                      <a:pt x="765" y="697"/>
                      <a:pt x="830" y="730"/>
                      <a:pt x="896" y="774"/>
                    </a:cubicBezTo>
                    <a:cubicBezTo>
                      <a:pt x="907" y="806"/>
                      <a:pt x="940" y="828"/>
                      <a:pt x="961" y="850"/>
                    </a:cubicBezTo>
                    <a:cubicBezTo>
                      <a:pt x="978" y="867"/>
                      <a:pt x="1000" y="875"/>
                      <a:pt x="1022" y="875"/>
                    </a:cubicBezTo>
                    <a:cubicBezTo>
                      <a:pt x="1043" y="875"/>
                      <a:pt x="1065" y="867"/>
                      <a:pt x="1082" y="850"/>
                    </a:cubicBezTo>
                    <a:cubicBezTo>
                      <a:pt x="1114" y="817"/>
                      <a:pt x="1114" y="774"/>
                      <a:pt x="1093" y="730"/>
                    </a:cubicBezTo>
                    <a:cubicBezTo>
                      <a:pt x="1071" y="708"/>
                      <a:pt x="1060" y="686"/>
                      <a:pt x="1038" y="665"/>
                    </a:cubicBezTo>
                    <a:cubicBezTo>
                      <a:pt x="1027" y="643"/>
                      <a:pt x="1016" y="610"/>
                      <a:pt x="1016" y="577"/>
                    </a:cubicBezTo>
                    <a:cubicBezTo>
                      <a:pt x="1005" y="523"/>
                      <a:pt x="1027" y="457"/>
                      <a:pt x="1071" y="413"/>
                    </a:cubicBezTo>
                    <a:cubicBezTo>
                      <a:pt x="1136" y="361"/>
                      <a:pt x="1209" y="336"/>
                      <a:pt x="1283" y="336"/>
                    </a:cubicBezTo>
                    <a:cubicBezTo>
                      <a:pt x="1332" y="336"/>
                      <a:pt x="1383" y="348"/>
                      <a:pt x="1431" y="370"/>
                    </a:cubicBezTo>
                    <a:cubicBezTo>
                      <a:pt x="1529" y="435"/>
                      <a:pt x="1617" y="523"/>
                      <a:pt x="1649" y="632"/>
                    </a:cubicBezTo>
                    <a:cubicBezTo>
                      <a:pt x="1660" y="654"/>
                      <a:pt x="1671" y="686"/>
                      <a:pt x="1682" y="708"/>
                    </a:cubicBezTo>
                    <a:cubicBezTo>
                      <a:pt x="1700" y="744"/>
                      <a:pt x="1733" y="766"/>
                      <a:pt x="1769" y="766"/>
                    </a:cubicBezTo>
                    <a:cubicBezTo>
                      <a:pt x="1776" y="766"/>
                      <a:pt x="1784" y="765"/>
                      <a:pt x="1791" y="763"/>
                    </a:cubicBezTo>
                    <a:lnTo>
                      <a:pt x="1813" y="752"/>
                    </a:lnTo>
                    <a:cubicBezTo>
                      <a:pt x="1846" y="730"/>
                      <a:pt x="1857" y="675"/>
                      <a:pt x="1846" y="632"/>
                    </a:cubicBezTo>
                    <a:cubicBezTo>
                      <a:pt x="1835" y="610"/>
                      <a:pt x="1824" y="588"/>
                      <a:pt x="1824" y="566"/>
                    </a:cubicBezTo>
                    <a:cubicBezTo>
                      <a:pt x="1791" y="446"/>
                      <a:pt x="1846" y="315"/>
                      <a:pt x="1944" y="228"/>
                    </a:cubicBezTo>
                    <a:cubicBezTo>
                      <a:pt x="2000" y="195"/>
                      <a:pt x="2062" y="179"/>
                      <a:pt x="2124" y="179"/>
                    </a:cubicBezTo>
                    <a:cubicBezTo>
                      <a:pt x="2207" y="179"/>
                      <a:pt x="2290" y="209"/>
                      <a:pt x="2359" y="272"/>
                    </a:cubicBezTo>
                    <a:cubicBezTo>
                      <a:pt x="2375" y="288"/>
                      <a:pt x="2397" y="296"/>
                      <a:pt x="2419" y="296"/>
                    </a:cubicBezTo>
                    <a:cubicBezTo>
                      <a:pt x="2441" y="296"/>
                      <a:pt x="2463" y="288"/>
                      <a:pt x="2479" y="272"/>
                    </a:cubicBezTo>
                    <a:cubicBezTo>
                      <a:pt x="2512" y="228"/>
                      <a:pt x="2512" y="173"/>
                      <a:pt x="2479" y="141"/>
                    </a:cubicBezTo>
                    <a:cubicBezTo>
                      <a:pt x="2380" y="48"/>
                      <a:pt x="2254" y="1"/>
                      <a:pt x="2127" y="1"/>
                    </a:cubicBezTo>
                    <a:close/>
                  </a:path>
                </a:pathLst>
              </a:custGeom>
              <a:solidFill>
                <a:srgbClr val="E8DD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627;p65"/>
              <p:cNvSpPr/>
              <p:nvPr/>
            </p:nvSpPr>
            <p:spPr>
              <a:xfrm>
                <a:off x="4809800" y="3667300"/>
                <a:ext cx="50100" cy="27975"/>
              </a:xfrm>
              <a:custGeom>
                <a:avLst/>
                <a:gdLst/>
                <a:ahLst/>
                <a:cxnLst/>
                <a:rect l="l" t="t" r="r" b="b"/>
                <a:pathLst>
                  <a:path w="2004" h="1119" extrusionOk="0">
                    <a:moveTo>
                      <a:pt x="1574" y="0"/>
                    </a:moveTo>
                    <a:cubicBezTo>
                      <a:pt x="1485" y="0"/>
                      <a:pt x="1396" y="24"/>
                      <a:pt x="1315" y="72"/>
                    </a:cubicBezTo>
                    <a:cubicBezTo>
                      <a:pt x="1195" y="137"/>
                      <a:pt x="1119" y="247"/>
                      <a:pt x="1086" y="378"/>
                    </a:cubicBezTo>
                    <a:cubicBezTo>
                      <a:pt x="1053" y="345"/>
                      <a:pt x="1020" y="323"/>
                      <a:pt x="977" y="301"/>
                    </a:cubicBezTo>
                    <a:cubicBezTo>
                      <a:pt x="888" y="256"/>
                      <a:pt x="798" y="235"/>
                      <a:pt x="712" y="235"/>
                    </a:cubicBezTo>
                    <a:cubicBezTo>
                      <a:pt x="320" y="235"/>
                      <a:pt x="1" y="654"/>
                      <a:pt x="180" y="1065"/>
                    </a:cubicBezTo>
                    <a:cubicBezTo>
                      <a:pt x="199" y="1103"/>
                      <a:pt x="230" y="1118"/>
                      <a:pt x="262" y="1118"/>
                    </a:cubicBezTo>
                    <a:cubicBezTo>
                      <a:pt x="322" y="1118"/>
                      <a:pt x="383" y="1061"/>
                      <a:pt x="355" y="989"/>
                    </a:cubicBezTo>
                    <a:cubicBezTo>
                      <a:pt x="245" y="706"/>
                      <a:pt x="463" y="431"/>
                      <a:pt x="736" y="431"/>
                    </a:cubicBezTo>
                    <a:cubicBezTo>
                      <a:pt x="789" y="431"/>
                      <a:pt x="845" y="442"/>
                      <a:pt x="900" y="465"/>
                    </a:cubicBezTo>
                    <a:cubicBezTo>
                      <a:pt x="977" y="509"/>
                      <a:pt x="1053" y="574"/>
                      <a:pt x="1097" y="661"/>
                    </a:cubicBezTo>
                    <a:lnTo>
                      <a:pt x="1108" y="716"/>
                    </a:lnTo>
                    <a:cubicBezTo>
                      <a:pt x="1125" y="749"/>
                      <a:pt x="1160" y="764"/>
                      <a:pt x="1196" y="764"/>
                    </a:cubicBezTo>
                    <a:cubicBezTo>
                      <a:pt x="1207" y="764"/>
                      <a:pt x="1218" y="762"/>
                      <a:pt x="1228" y="760"/>
                    </a:cubicBezTo>
                    <a:cubicBezTo>
                      <a:pt x="1272" y="738"/>
                      <a:pt x="1293" y="694"/>
                      <a:pt x="1283" y="650"/>
                    </a:cubicBezTo>
                    <a:cubicBezTo>
                      <a:pt x="1272" y="629"/>
                      <a:pt x="1272" y="618"/>
                      <a:pt x="1261" y="596"/>
                    </a:cubicBezTo>
                    <a:cubicBezTo>
                      <a:pt x="1186" y="357"/>
                      <a:pt x="1378" y="168"/>
                      <a:pt x="1576" y="168"/>
                    </a:cubicBezTo>
                    <a:cubicBezTo>
                      <a:pt x="1667" y="168"/>
                      <a:pt x="1760" y="208"/>
                      <a:pt x="1828" y="301"/>
                    </a:cubicBezTo>
                    <a:cubicBezTo>
                      <a:pt x="1850" y="322"/>
                      <a:pt x="1875" y="334"/>
                      <a:pt x="1903" y="334"/>
                    </a:cubicBezTo>
                    <a:cubicBezTo>
                      <a:pt x="1918" y="334"/>
                      <a:pt x="1933" y="331"/>
                      <a:pt x="1949" y="323"/>
                    </a:cubicBezTo>
                    <a:lnTo>
                      <a:pt x="1959" y="312"/>
                    </a:lnTo>
                    <a:cubicBezTo>
                      <a:pt x="1992" y="290"/>
                      <a:pt x="2003" y="225"/>
                      <a:pt x="1970" y="192"/>
                    </a:cubicBezTo>
                    <a:cubicBezTo>
                      <a:pt x="1874" y="68"/>
                      <a:pt x="1725" y="0"/>
                      <a:pt x="157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28;p65"/>
              <p:cNvSpPr/>
              <p:nvPr/>
            </p:nvSpPr>
            <p:spPr>
              <a:xfrm>
                <a:off x="4922100" y="3616200"/>
                <a:ext cx="19325" cy="14975"/>
              </a:xfrm>
              <a:custGeom>
                <a:avLst/>
                <a:gdLst/>
                <a:ahLst/>
                <a:cxnLst/>
                <a:rect l="l" t="t" r="r" b="b"/>
                <a:pathLst>
                  <a:path w="773" h="599" extrusionOk="0">
                    <a:moveTo>
                      <a:pt x="343" y="1"/>
                    </a:moveTo>
                    <a:cubicBezTo>
                      <a:pt x="315" y="1"/>
                      <a:pt x="288" y="7"/>
                      <a:pt x="262" y="20"/>
                    </a:cubicBezTo>
                    <a:cubicBezTo>
                      <a:pt x="0" y="162"/>
                      <a:pt x="186" y="544"/>
                      <a:pt x="415" y="587"/>
                    </a:cubicBezTo>
                    <a:cubicBezTo>
                      <a:pt x="438" y="595"/>
                      <a:pt x="460" y="598"/>
                      <a:pt x="482" y="598"/>
                    </a:cubicBezTo>
                    <a:cubicBezTo>
                      <a:pt x="556" y="598"/>
                      <a:pt x="624" y="559"/>
                      <a:pt x="666" y="500"/>
                    </a:cubicBezTo>
                    <a:cubicBezTo>
                      <a:pt x="772" y="327"/>
                      <a:pt x="547" y="1"/>
                      <a:pt x="34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629;p65"/>
              <p:cNvSpPr/>
              <p:nvPr/>
            </p:nvSpPr>
            <p:spPr>
              <a:xfrm>
                <a:off x="5020075" y="3493425"/>
                <a:ext cx="16950" cy="16900"/>
              </a:xfrm>
              <a:custGeom>
                <a:avLst/>
                <a:gdLst/>
                <a:ahLst/>
                <a:cxnLst/>
                <a:rect l="l" t="t" r="r" b="b"/>
                <a:pathLst>
                  <a:path w="678" h="676" extrusionOk="0">
                    <a:moveTo>
                      <a:pt x="367" y="0"/>
                    </a:moveTo>
                    <a:cubicBezTo>
                      <a:pt x="217" y="0"/>
                      <a:pt x="80" y="137"/>
                      <a:pt x="34" y="291"/>
                    </a:cubicBezTo>
                    <a:cubicBezTo>
                      <a:pt x="1" y="400"/>
                      <a:pt x="23" y="509"/>
                      <a:pt x="88" y="596"/>
                    </a:cubicBezTo>
                    <a:cubicBezTo>
                      <a:pt x="143" y="651"/>
                      <a:pt x="221" y="675"/>
                      <a:pt x="296" y="675"/>
                    </a:cubicBezTo>
                    <a:cubicBezTo>
                      <a:pt x="311" y="675"/>
                      <a:pt x="325" y="674"/>
                      <a:pt x="339" y="673"/>
                    </a:cubicBezTo>
                    <a:cubicBezTo>
                      <a:pt x="470" y="651"/>
                      <a:pt x="579" y="564"/>
                      <a:pt x="634" y="443"/>
                    </a:cubicBezTo>
                    <a:cubicBezTo>
                      <a:pt x="678" y="323"/>
                      <a:pt x="656" y="181"/>
                      <a:pt x="558" y="83"/>
                    </a:cubicBezTo>
                    <a:cubicBezTo>
                      <a:pt x="496" y="25"/>
                      <a:pt x="430" y="0"/>
                      <a:pt x="36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630;p65"/>
              <p:cNvSpPr/>
              <p:nvPr/>
            </p:nvSpPr>
            <p:spPr>
              <a:xfrm>
                <a:off x="4922100" y="3558725"/>
                <a:ext cx="30325" cy="19825"/>
              </a:xfrm>
              <a:custGeom>
                <a:avLst/>
                <a:gdLst/>
                <a:ahLst/>
                <a:cxnLst/>
                <a:rect l="l" t="t" r="r" b="b"/>
                <a:pathLst>
                  <a:path w="1213" h="793" extrusionOk="0">
                    <a:moveTo>
                      <a:pt x="802" y="1"/>
                    </a:moveTo>
                    <a:cubicBezTo>
                      <a:pt x="578" y="1"/>
                      <a:pt x="287" y="208"/>
                      <a:pt x="153" y="332"/>
                    </a:cubicBezTo>
                    <a:cubicBezTo>
                      <a:pt x="99" y="386"/>
                      <a:pt x="55" y="441"/>
                      <a:pt x="33" y="517"/>
                    </a:cubicBezTo>
                    <a:cubicBezTo>
                      <a:pt x="0" y="583"/>
                      <a:pt x="11" y="659"/>
                      <a:pt x="55" y="725"/>
                    </a:cubicBezTo>
                    <a:cubicBezTo>
                      <a:pt x="93" y="763"/>
                      <a:pt x="147" y="792"/>
                      <a:pt x="211" y="792"/>
                    </a:cubicBezTo>
                    <a:cubicBezTo>
                      <a:pt x="221" y="792"/>
                      <a:pt x="230" y="792"/>
                      <a:pt x="241" y="790"/>
                    </a:cubicBezTo>
                    <a:cubicBezTo>
                      <a:pt x="306" y="790"/>
                      <a:pt x="372" y="768"/>
                      <a:pt x="426" y="736"/>
                    </a:cubicBezTo>
                    <a:cubicBezTo>
                      <a:pt x="557" y="692"/>
                      <a:pt x="688" y="626"/>
                      <a:pt x="808" y="561"/>
                    </a:cubicBezTo>
                    <a:cubicBezTo>
                      <a:pt x="983" y="452"/>
                      <a:pt x="1212" y="113"/>
                      <a:pt x="896" y="15"/>
                    </a:cubicBezTo>
                    <a:cubicBezTo>
                      <a:pt x="866" y="5"/>
                      <a:pt x="835" y="1"/>
                      <a:pt x="80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631;p65"/>
              <p:cNvSpPr/>
              <p:nvPr/>
            </p:nvSpPr>
            <p:spPr>
              <a:xfrm>
                <a:off x="4745475" y="3724850"/>
                <a:ext cx="21625" cy="16975"/>
              </a:xfrm>
              <a:custGeom>
                <a:avLst/>
                <a:gdLst/>
                <a:ahLst/>
                <a:cxnLst/>
                <a:rect l="l" t="t" r="r" b="b"/>
                <a:pathLst>
                  <a:path w="865" h="679" extrusionOk="0">
                    <a:moveTo>
                      <a:pt x="577" y="1"/>
                    </a:moveTo>
                    <a:cubicBezTo>
                      <a:pt x="329" y="1"/>
                      <a:pt x="1" y="279"/>
                      <a:pt x="56" y="510"/>
                    </a:cubicBezTo>
                    <a:cubicBezTo>
                      <a:pt x="67" y="576"/>
                      <a:pt x="122" y="619"/>
                      <a:pt x="176" y="652"/>
                    </a:cubicBezTo>
                    <a:cubicBezTo>
                      <a:pt x="224" y="668"/>
                      <a:pt x="272" y="678"/>
                      <a:pt x="320" y="678"/>
                    </a:cubicBezTo>
                    <a:cubicBezTo>
                      <a:pt x="338" y="678"/>
                      <a:pt x="355" y="677"/>
                      <a:pt x="373" y="674"/>
                    </a:cubicBezTo>
                    <a:cubicBezTo>
                      <a:pt x="547" y="674"/>
                      <a:pt x="711" y="576"/>
                      <a:pt x="799" y="412"/>
                    </a:cubicBezTo>
                    <a:cubicBezTo>
                      <a:pt x="864" y="281"/>
                      <a:pt x="820" y="117"/>
                      <a:pt x="700" y="30"/>
                    </a:cubicBezTo>
                    <a:cubicBezTo>
                      <a:pt x="664" y="10"/>
                      <a:pt x="622" y="1"/>
                      <a:pt x="57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3632;p65"/>
              <p:cNvSpPr/>
              <p:nvPr/>
            </p:nvSpPr>
            <p:spPr>
              <a:xfrm>
                <a:off x="4790525" y="3625325"/>
                <a:ext cx="32100" cy="24250"/>
              </a:xfrm>
              <a:custGeom>
                <a:avLst/>
                <a:gdLst/>
                <a:ahLst/>
                <a:cxnLst/>
                <a:rect l="l" t="t" r="r" b="b"/>
                <a:pathLst>
                  <a:path w="1284" h="970" extrusionOk="0">
                    <a:moveTo>
                      <a:pt x="627" y="1"/>
                    </a:moveTo>
                    <a:cubicBezTo>
                      <a:pt x="611" y="1"/>
                      <a:pt x="595" y="2"/>
                      <a:pt x="580" y="4"/>
                    </a:cubicBezTo>
                    <a:cubicBezTo>
                      <a:pt x="274" y="59"/>
                      <a:pt x="1" y="615"/>
                      <a:pt x="274" y="867"/>
                    </a:cubicBezTo>
                    <a:cubicBezTo>
                      <a:pt x="370" y="933"/>
                      <a:pt x="485" y="969"/>
                      <a:pt x="604" y="969"/>
                    </a:cubicBezTo>
                    <a:cubicBezTo>
                      <a:pt x="661" y="969"/>
                      <a:pt x="719" y="961"/>
                      <a:pt x="776" y="943"/>
                    </a:cubicBezTo>
                    <a:cubicBezTo>
                      <a:pt x="940" y="921"/>
                      <a:pt x="1082" y="823"/>
                      <a:pt x="1169" y="681"/>
                    </a:cubicBezTo>
                    <a:cubicBezTo>
                      <a:pt x="1283" y="390"/>
                      <a:pt x="934" y="1"/>
                      <a:pt x="62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3633;p65"/>
              <p:cNvSpPr/>
              <p:nvPr/>
            </p:nvSpPr>
            <p:spPr>
              <a:xfrm>
                <a:off x="4935750" y="3730175"/>
                <a:ext cx="24300" cy="17075"/>
              </a:xfrm>
              <a:custGeom>
                <a:avLst/>
                <a:gdLst/>
                <a:ahLst/>
                <a:cxnLst/>
                <a:rect l="l" t="t" r="r" b="b"/>
                <a:pathLst>
                  <a:path w="972" h="683" extrusionOk="0">
                    <a:moveTo>
                      <a:pt x="610" y="0"/>
                    </a:moveTo>
                    <a:cubicBezTo>
                      <a:pt x="538" y="0"/>
                      <a:pt x="461" y="16"/>
                      <a:pt x="382" y="35"/>
                    </a:cubicBezTo>
                    <a:cubicBezTo>
                      <a:pt x="262" y="57"/>
                      <a:pt x="153" y="123"/>
                      <a:pt x="77" y="210"/>
                    </a:cubicBezTo>
                    <a:cubicBezTo>
                      <a:pt x="0" y="319"/>
                      <a:pt x="0" y="450"/>
                      <a:pt x="66" y="559"/>
                    </a:cubicBezTo>
                    <a:cubicBezTo>
                      <a:pt x="120" y="625"/>
                      <a:pt x="197" y="668"/>
                      <a:pt x="284" y="679"/>
                    </a:cubicBezTo>
                    <a:cubicBezTo>
                      <a:pt x="311" y="681"/>
                      <a:pt x="338" y="682"/>
                      <a:pt x="365" y="682"/>
                    </a:cubicBezTo>
                    <a:cubicBezTo>
                      <a:pt x="499" y="682"/>
                      <a:pt x="626" y="659"/>
                      <a:pt x="754" y="614"/>
                    </a:cubicBezTo>
                    <a:cubicBezTo>
                      <a:pt x="830" y="592"/>
                      <a:pt x="885" y="537"/>
                      <a:pt x="928" y="483"/>
                    </a:cubicBezTo>
                    <a:cubicBezTo>
                      <a:pt x="972" y="395"/>
                      <a:pt x="972" y="286"/>
                      <a:pt x="928" y="210"/>
                    </a:cubicBezTo>
                    <a:cubicBezTo>
                      <a:pt x="851" y="49"/>
                      <a:pt x="739" y="0"/>
                      <a:pt x="61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3634;p65"/>
              <p:cNvSpPr/>
              <p:nvPr/>
            </p:nvSpPr>
            <p:spPr>
              <a:xfrm>
                <a:off x="5038650" y="3638275"/>
                <a:ext cx="27850" cy="19675"/>
              </a:xfrm>
              <a:custGeom>
                <a:avLst/>
                <a:gdLst/>
                <a:ahLst/>
                <a:cxnLst/>
                <a:rect l="l" t="t" r="r" b="b"/>
                <a:pathLst>
                  <a:path w="1114" h="787" extrusionOk="0">
                    <a:moveTo>
                      <a:pt x="736" y="1"/>
                    </a:moveTo>
                    <a:cubicBezTo>
                      <a:pt x="452" y="1"/>
                      <a:pt x="74" y="201"/>
                      <a:pt x="22" y="436"/>
                    </a:cubicBezTo>
                    <a:cubicBezTo>
                      <a:pt x="0" y="567"/>
                      <a:pt x="77" y="698"/>
                      <a:pt x="197" y="752"/>
                    </a:cubicBezTo>
                    <a:cubicBezTo>
                      <a:pt x="267" y="776"/>
                      <a:pt x="337" y="787"/>
                      <a:pt x="407" y="787"/>
                    </a:cubicBezTo>
                    <a:cubicBezTo>
                      <a:pt x="468" y="787"/>
                      <a:pt x="529" y="779"/>
                      <a:pt x="590" y="763"/>
                    </a:cubicBezTo>
                    <a:cubicBezTo>
                      <a:pt x="775" y="731"/>
                      <a:pt x="983" y="643"/>
                      <a:pt x="1048" y="447"/>
                    </a:cubicBezTo>
                    <a:cubicBezTo>
                      <a:pt x="1114" y="305"/>
                      <a:pt x="1059" y="130"/>
                      <a:pt x="928" y="43"/>
                    </a:cubicBezTo>
                    <a:cubicBezTo>
                      <a:pt x="875" y="14"/>
                      <a:pt x="808" y="1"/>
                      <a:pt x="73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3635;p65"/>
              <p:cNvSpPr/>
              <p:nvPr/>
            </p:nvSpPr>
            <p:spPr>
              <a:xfrm>
                <a:off x="4708100" y="3063700"/>
                <a:ext cx="544550" cy="307675"/>
              </a:xfrm>
              <a:custGeom>
                <a:avLst/>
                <a:gdLst/>
                <a:ahLst/>
                <a:cxnLst/>
                <a:rect l="l" t="t" r="r" b="b"/>
                <a:pathLst>
                  <a:path w="21782" h="12307" extrusionOk="0">
                    <a:moveTo>
                      <a:pt x="14588" y="0"/>
                    </a:moveTo>
                    <a:cubicBezTo>
                      <a:pt x="11604" y="0"/>
                      <a:pt x="8642" y="404"/>
                      <a:pt x="5765" y="1212"/>
                    </a:cubicBezTo>
                    <a:cubicBezTo>
                      <a:pt x="5187" y="1365"/>
                      <a:pt x="4608" y="1562"/>
                      <a:pt x="4051" y="1780"/>
                    </a:cubicBezTo>
                    <a:cubicBezTo>
                      <a:pt x="1868" y="2653"/>
                      <a:pt x="1" y="4422"/>
                      <a:pt x="99" y="6922"/>
                    </a:cubicBezTo>
                    <a:cubicBezTo>
                      <a:pt x="165" y="8462"/>
                      <a:pt x="951" y="9870"/>
                      <a:pt x="2206" y="10743"/>
                    </a:cubicBezTo>
                    <a:cubicBezTo>
                      <a:pt x="3101" y="11344"/>
                      <a:pt x="4171" y="11628"/>
                      <a:pt x="5230" y="11835"/>
                    </a:cubicBezTo>
                    <a:cubicBezTo>
                      <a:pt x="6864" y="12148"/>
                      <a:pt x="8519" y="12307"/>
                      <a:pt x="10184" y="12307"/>
                    </a:cubicBezTo>
                    <a:cubicBezTo>
                      <a:pt x="10556" y="12307"/>
                      <a:pt x="10928" y="12299"/>
                      <a:pt x="11301" y="12283"/>
                    </a:cubicBezTo>
                    <a:cubicBezTo>
                      <a:pt x="13724" y="12174"/>
                      <a:pt x="16225" y="11704"/>
                      <a:pt x="18223" y="10318"/>
                    </a:cubicBezTo>
                    <a:cubicBezTo>
                      <a:pt x="20341" y="8833"/>
                      <a:pt x="21782" y="5983"/>
                      <a:pt x="20963" y="3418"/>
                    </a:cubicBezTo>
                    <a:cubicBezTo>
                      <a:pt x="20068" y="623"/>
                      <a:pt x="17305" y="33"/>
                      <a:pt x="14707" y="0"/>
                    </a:cubicBezTo>
                    <a:cubicBezTo>
                      <a:pt x="14667" y="0"/>
                      <a:pt x="14627" y="0"/>
                      <a:pt x="14588" y="0"/>
                    </a:cubicBezTo>
                    <a:close/>
                  </a:path>
                </a:pathLst>
              </a:custGeom>
              <a:solidFill>
                <a:srgbClr val="DB88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3636;p65"/>
              <p:cNvSpPr/>
              <p:nvPr/>
            </p:nvSpPr>
            <p:spPr>
              <a:xfrm>
                <a:off x="4785625" y="3249025"/>
                <a:ext cx="35500" cy="22900"/>
              </a:xfrm>
              <a:custGeom>
                <a:avLst/>
                <a:gdLst/>
                <a:ahLst/>
                <a:cxnLst/>
                <a:rect l="l" t="t" r="r" b="b"/>
                <a:pathLst>
                  <a:path w="1420" h="916" extrusionOk="0">
                    <a:moveTo>
                      <a:pt x="535" y="0"/>
                    </a:moveTo>
                    <a:cubicBezTo>
                      <a:pt x="0" y="0"/>
                      <a:pt x="339" y="754"/>
                      <a:pt x="666" y="874"/>
                    </a:cubicBezTo>
                    <a:cubicBezTo>
                      <a:pt x="723" y="902"/>
                      <a:pt x="783" y="916"/>
                      <a:pt x="843" y="916"/>
                    </a:cubicBezTo>
                    <a:cubicBezTo>
                      <a:pt x="922" y="916"/>
                      <a:pt x="1002" y="891"/>
                      <a:pt x="1070" y="841"/>
                    </a:cubicBezTo>
                    <a:cubicBezTo>
                      <a:pt x="1420" y="535"/>
                      <a:pt x="863" y="0"/>
                      <a:pt x="535" y="0"/>
                    </a:cubicBezTo>
                    <a:close/>
                  </a:path>
                </a:pathLst>
              </a:custGeom>
              <a:solidFill>
                <a:srgbClr val="E8DD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3637;p65"/>
              <p:cNvSpPr/>
              <p:nvPr/>
            </p:nvSpPr>
            <p:spPr>
              <a:xfrm>
                <a:off x="4960850" y="3230875"/>
                <a:ext cx="43700" cy="41775"/>
              </a:xfrm>
              <a:custGeom>
                <a:avLst/>
                <a:gdLst/>
                <a:ahLst/>
                <a:cxnLst/>
                <a:rect l="l" t="t" r="r" b="b"/>
                <a:pathLst>
                  <a:path w="1748" h="1671" extrusionOk="0">
                    <a:moveTo>
                      <a:pt x="680" y="1"/>
                    </a:moveTo>
                    <a:cubicBezTo>
                      <a:pt x="650" y="1"/>
                      <a:pt x="620" y="2"/>
                      <a:pt x="590" y="6"/>
                    </a:cubicBezTo>
                    <a:cubicBezTo>
                      <a:pt x="22" y="71"/>
                      <a:pt x="1" y="683"/>
                      <a:pt x="241" y="1098"/>
                    </a:cubicBezTo>
                    <a:cubicBezTo>
                      <a:pt x="405" y="1371"/>
                      <a:pt x="678" y="1567"/>
                      <a:pt x="983" y="1644"/>
                    </a:cubicBezTo>
                    <a:cubicBezTo>
                      <a:pt x="1055" y="1661"/>
                      <a:pt x="1131" y="1670"/>
                      <a:pt x="1205" y="1670"/>
                    </a:cubicBezTo>
                    <a:cubicBezTo>
                      <a:pt x="1366" y="1670"/>
                      <a:pt x="1519" y="1625"/>
                      <a:pt x="1616" y="1513"/>
                    </a:cubicBezTo>
                    <a:cubicBezTo>
                      <a:pt x="1715" y="1371"/>
                      <a:pt x="1747" y="1196"/>
                      <a:pt x="1715" y="1032"/>
                    </a:cubicBezTo>
                    <a:cubicBezTo>
                      <a:pt x="1642" y="536"/>
                      <a:pt x="1208" y="1"/>
                      <a:pt x="680" y="1"/>
                    </a:cubicBezTo>
                    <a:close/>
                  </a:path>
                </a:pathLst>
              </a:custGeom>
              <a:solidFill>
                <a:srgbClr val="E8DD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3638;p65"/>
              <p:cNvSpPr/>
              <p:nvPr/>
            </p:nvSpPr>
            <p:spPr>
              <a:xfrm>
                <a:off x="5010250" y="3208525"/>
                <a:ext cx="19400" cy="23700"/>
              </a:xfrm>
              <a:custGeom>
                <a:avLst/>
                <a:gdLst/>
                <a:ahLst/>
                <a:cxnLst/>
                <a:rect l="l" t="t" r="r" b="b"/>
                <a:pathLst>
                  <a:path w="776" h="948" extrusionOk="0">
                    <a:moveTo>
                      <a:pt x="279" y="0"/>
                    </a:moveTo>
                    <a:cubicBezTo>
                      <a:pt x="194" y="0"/>
                      <a:pt x="117" y="47"/>
                      <a:pt x="66" y="168"/>
                    </a:cubicBezTo>
                    <a:cubicBezTo>
                      <a:pt x="23" y="267"/>
                      <a:pt x="12" y="365"/>
                      <a:pt x="12" y="463"/>
                    </a:cubicBezTo>
                    <a:cubicBezTo>
                      <a:pt x="1" y="616"/>
                      <a:pt x="55" y="769"/>
                      <a:pt x="154" y="878"/>
                    </a:cubicBezTo>
                    <a:cubicBezTo>
                      <a:pt x="218" y="924"/>
                      <a:pt x="295" y="947"/>
                      <a:pt x="371" y="947"/>
                    </a:cubicBezTo>
                    <a:cubicBezTo>
                      <a:pt x="474" y="947"/>
                      <a:pt x="576" y="905"/>
                      <a:pt x="645" y="823"/>
                    </a:cubicBezTo>
                    <a:cubicBezTo>
                      <a:pt x="765" y="671"/>
                      <a:pt x="776" y="463"/>
                      <a:pt x="689" y="299"/>
                    </a:cubicBezTo>
                    <a:cubicBezTo>
                      <a:pt x="604" y="152"/>
                      <a:pt x="430" y="0"/>
                      <a:pt x="279" y="0"/>
                    </a:cubicBezTo>
                    <a:close/>
                  </a:path>
                </a:pathLst>
              </a:custGeom>
              <a:solidFill>
                <a:srgbClr val="E8DD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3639;p65"/>
              <p:cNvSpPr/>
              <p:nvPr/>
            </p:nvSpPr>
            <p:spPr>
              <a:xfrm>
                <a:off x="5046825" y="3113125"/>
                <a:ext cx="28325" cy="25125"/>
              </a:xfrm>
              <a:custGeom>
                <a:avLst/>
                <a:gdLst/>
                <a:ahLst/>
                <a:cxnLst/>
                <a:rect l="l" t="t" r="r" b="b"/>
                <a:pathLst>
                  <a:path w="1133" h="1005" extrusionOk="0">
                    <a:moveTo>
                      <a:pt x="589" y="0"/>
                    </a:moveTo>
                    <a:cubicBezTo>
                      <a:pt x="475" y="0"/>
                      <a:pt x="353" y="38"/>
                      <a:pt x="241" y="120"/>
                    </a:cubicBezTo>
                    <a:cubicBezTo>
                      <a:pt x="66" y="251"/>
                      <a:pt x="1" y="480"/>
                      <a:pt x="77" y="687"/>
                    </a:cubicBezTo>
                    <a:cubicBezTo>
                      <a:pt x="161" y="876"/>
                      <a:pt x="346" y="1005"/>
                      <a:pt x="554" y="1005"/>
                    </a:cubicBezTo>
                    <a:cubicBezTo>
                      <a:pt x="562" y="1005"/>
                      <a:pt x="571" y="1004"/>
                      <a:pt x="579" y="1004"/>
                    </a:cubicBezTo>
                    <a:cubicBezTo>
                      <a:pt x="798" y="982"/>
                      <a:pt x="972" y="829"/>
                      <a:pt x="1038" y="622"/>
                    </a:cubicBezTo>
                    <a:cubicBezTo>
                      <a:pt x="1133" y="251"/>
                      <a:pt x="886" y="0"/>
                      <a:pt x="58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3640;p65"/>
              <p:cNvSpPr/>
              <p:nvPr/>
            </p:nvSpPr>
            <p:spPr>
              <a:xfrm>
                <a:off x="4898825" y="3168475"/>
                <a:ext cx="51950" cy="32750"/>
              </a:xfrm>
              <a:custGeom>
                <a:avLst/>
                <a:gdLst/>
                <a:ahLst/>
                <a:cxnLst/>
                <a:rect l="l" t="t" r="r" b="b"/>
                <a:pathLst>
                  <a:path w="2078" h="1310" extrusionOk="0">
                    <a:moveTo>
                      <a:pt x="1151" y="0"/>
                    </a:moveTo>
                    <a:cubicBezTo>
                      <a:pt x="698" y="0"/>
                      <a:pt x="1" y="280"/>
                      <a:pt x="69" y="777"/>
                    </a:cubicBezTo>
                    <a:cubicBezTo>
                      <a:pt x="102" y="941"/>
                      <a:pt x="200" y="1072"/>
                      <a:pt x="342" y="1159"/>
                    </a:cubicBezTo>
                    <a:cubicBezTo>
                      <a:pt x="484" y="1235"/>
                      <a:pt x="637" y="1279"/>
                      <a:pt x="800" y="1290"/>
                    </a:cubicBezTo>
                    <a:cubicBezTo>
                      <a:pt x="870" y="1303"/>
                      <a:pt x="942" y="1309"/>
                      <a:pt x="1015" y="1309"/>
                    </a:cubicBezTo>
                    <a:cubicBezTo>
                      <a:pt x="1191" y="1309"/>
                      <a:pt x="1369" y="1272"/>
                      <a:pt x="1532" y="1203"/>
                    </a:cubicBezTo>
                    <a:cubicBezTo>
                      <a:pt x="2078" y="919"/>
                      <a:pt x="1870" y="111"/>
                      <a:pt x="1303" y="13"/>
                    </a:cubicBezTo>
                    <a:cubicBezTo>
                      <a:pt x="1257" y="4"/>
                      <a:pt x="1206" y="0"/>
                      <a:pt x="115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3641;p65"/>
              <p:cNvSpPr/>
              <p:nvPr/>
            </p:nvSpPr>
            <p:spPr>
              <a:xfrm>
                <a:off x="4851950" y="3262675"/>
                <a:ext cx="27050" cy="18300"/>
              </a:xfrm>
              <a:custGeom>
                <a:avLst/>
                <a:gdLst/>
                <a:ahLst/>
                <a:cxnLst/>
                <a:rect l="l" t="t" r="r" b="b"/>
                <a:pathLst>
                  <a:path w="1082" h="732" extrusionOk="0">
                    <a:moveTo>
                      <a:pt x="473" y="1"/>
                    </a:moveTo>
                    <a:cubicBezTo>
                      <a:pt x="346" y="1"/>
                      <a:pt x="224" y="31"/>
                      <a:pt x="142" y="99"/>
                    </a:cubicBezTo>
                    <a:cubicBezTo>
                      <a:pt x="44" y="175"/>
                      <a:pt x="0" y="295"/>
                      <a:pt x="33" y="415"/>
                    </a:cubicBezTo>
                    <a:cubicBezTo>
                      <a:pt x="66" y="524"/>
                      <a:pt x="142" y="612"/>
                      <a:pt x="252" y="655"/>
                    </a:cubicBezTo>
                    <a:cubicBezTo>
                      <a:pt x="350" y="710"/>
                      <a:pt x="470" y="732"/>
                      <a:pt x="579" y="732"/>
                    </a:cubicBezTo>
                    <a:cubicBezTo>
                      <a:pt x="743" y="732"/>
                      <a:pt x="939" y="710"/>
                      <a:pt x="1016" y="557"/>
                    </a:cubicBezTo>
                    <a:cubicBezTo>
                      <a:pt x="1081" y="426"/>
                      <a:pt x="1049" y="262"/>
                      <a:pt x="939" y="164"/>
                    </a:cubicBezTo>
                    <a:cubicBezTo>
                      <a:pt x="843" y="62"/>
                      <a:pt x="653" y="1"/>
                      <a:pt x="473" y="1"/>
                    </a:cubicBezTo>
                    <a:close/>
                  </a:path>
                </a:pathLst>
              </a:custGeom>
              <a:solidFill>
                <a:srgbClr val="E8DD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3642;p65"/>
              <p:cNvSpPr/>
              <p:nvPr/>
            </p:nvSpPr>
            <p:spPr>
              <a:xfrm>
                <a:off x="4757775" y="3172550"/>
                <a:ext cx="41125" cy="24175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967" extrusionOk="0">
                    <a:moveTo>
                      <a:pt x="1197" y="1"/>
                    </a:moveTo>
                    <a:cubicBezTo>
                      <a:pt x="1125" y="1"/>
                      <a:pt x="1052" y="19"/>
                      <a:pt x="983" y="57"/>
                    </a:cubicBezTo>
                    <a:cubicBezTo>
                      <a:pt x="842" y="134"/>
                      <a:pt x="754" y="275"/>
                      <a:pt x="711" y="428"/>
                    </a:cubicBezTo>
                    <a:cubicBezTo>
                      <a:pt x="689" y="406"/>
                      <a:pt x="667" y="396"/>
                      <a:pt x="634" y="374"/>
                    </a:cubicBezTo>
                    <a:cubicBezTo>
                      <a:pt x="579" y="349"/>
                      <a:pt x="517" y="335"/>
                      <a:pt x="456" y="335"/>
                    </a:cubicBezTo>
                    <a:cubicBezTo>
                      <a:pt x="408" y="335"/>
                      <a:pt x="361" y="344"/>
                      <a:pt x="317" y="363"/>
                    </a:cubicBezTo>
                    <a:cubicBezTo>
                      <a:pt x="99" y="450"/>
                      <a:pt x="1" y="712"/>
                      <a:pt x="99" y="920"/>
                    </a:cubicBezTo>
                    <a:cubicBezTo>
                      <a:pt x="117" y="947"/>
                      <a:pt x="142" y="966"/>
                      <a:pt x="175" y="966"/>
                    </a:cubicBezTo>
                    <a:cubicBezTo>
                      <a:pt x="182" y="966"/>
                      <a:pt x="190" y="965"/>
                      <a:pt x="197" y="963"/>
                    </a:cubicBezTo>
                    <a:lnTo>
                      <a:pt x="219" y="952"/>
                    </a:lnTo>
                    <a:cubicBezTo>
                      <a:pt x="263" y="931"/>
                      <a:pt x="285" y="876"/>
                      <a:pt x="263" y="832"/>
                    </a:cubicBezTo>
                    <a:cubicBezTo>
                      <a:pt x="241" y="778"/>
                      <a:pt x="241" y="712"/>
                      <a:pt x="263" y="658"/>
                    </a:cubicBezTo>
                    <a:cubicBezTo>
                      <a:pt x="285" y="592"/>
                      <a:pt x="328" y="548"/>
                      <a:pt x="383" y="516"/>
                    </a:cubicBezTo>
                    <a:cubicBezTo>
                      <a:pt x="407" y="512"/>
                      <a:pt x="429" y="509"/>
                      <a:pt x="452" y="509"/>
                    </a:cubicBezTo>
                    <a:cubicBezTo>
                      <a:pt x="490" y="509"/>
                      <a:pt x="527" y="517"/>
                      <a:pt x="569" y="537"/>
                    </a:cubicBezTo>
                    <a:cubicBezTo>
                      <a:pt x="623" y="559"/>
                      <a:pt x="667" y="614"/>
                      <a:pt x="689" y="668"/>
                    </a:cubicBezTo>
                    <a:cubicBezTo>
                      <a:pt x="699" y="715"/>
                      <a:pt x="736" y="737"/>
                      <a:pt x="774" y="737"/>
                    </a:cubicBezTo>
                    <a:cubicBezTo>
                      <a:pt x="815" y="737"/>
                      <a:pt x="858" y="709"/>
                      <a:pt x="863" y="658"/>
                    </a:cubicBezTo>
                    <a:cubicBezTo>
                      <a:pt x="885" y="417"/>
                      <a:pt x="962" y="275"/>
                      <a:pt x="1071" y="210"/>
                    </a:cubicBezTo>
                    <a:cubicBezTo>
                      <a:pt x="1109" y="188"/>
                      <a:pt x="1153" y="177"/>
                      <a:pt x="1196" y="177"/>
                    </a:cubicBezTo>
                    <a:cubicBezTo>
                      <a:pt x="1240" y="177"/>
                      <a:pt x="1284" y="188"/>
                      <a:pt x="1322" y="210"/>
                    </a:cubicBezTo>
                    <a:cubicBezTo>
                      <a:pt x="1398" y="254"/>
                      <a:pt x="1453" y="330"/>
                      <a:pt x="1464" y="417"/>
                    </a:cubicBezTo>
                    <a:cubicBezTo>
                      <a:pt x="1469" y="472"/>
                      <a:pt x="1508" y="497"/>
                      <a:pt x="1548" y="497"/>
                    </a:cubicBezTo>
                    <a:cubicBezTo>
                      <a:pt x="1595" y="497"/>
                      <a:pt x="1644" y="461"/>
                      <a:pt x="1639" y="396"/>
                    </a:cubicBezTo>
                    <a:cubicBezTo>
                      <a:pt x="1614" y="158"/>
                      <a:pt x="1412" y="1"/>
                      <a:pt x="119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3643;p65"/>
              <p:cNvSpPr/>
              <p:nvPr/>
            </p:nvSpPr>
            <p:spPr>
              <a:xfrm>
                <a:off x="4887225" y="3110200"/>
                <a:ext cx="51550" cy="20975"/>
              </a:xfrm>
              <a:custGeom>
                <a:avLst/>
                <a:gdLst/>
                <a:ahLst/>
                <a:cxnLst/>
                <a:rect l="l" t="t" r="r" b="b"/>
                <a:pathLst>
                  <a:path w="2062" h="839" extrusionOk="0">
                    <a:moveTo>
                      <a:pt x="712" y="0"/>
                    </a:moveTo>
                    <a:cubicBezTo>
                      <a:pt x="354" y="0"/>
                      <a:pt x="0" y="349"/>
                      <a:pt x="183" y="782"/>
                    </a:cubicBezTo>
                    <a:cubicBezTo>
                      <a:pt x="199" y="822"/>
                      <a:pt x="231" y="839"/>
                      <a:pt x="262" y="839"/>
                    </a:cubicBezTo>
                    <a:cubicBezTo>
                      <a:pt x="318" y="839"/>
                      <a:pt x="375" y="787"/>
                      <a:pt x="347" y="717"/>
                    </a:cubicBezTo>
                    <a:cubicBezTo>
                      <a:pt x="249" y="474"/>
                      <a:pt x="526" y="306"/>
                      <a:pt x="767" y="306"/>
                    </a:cubicBezTo>
                    <a:cubicBezTo>
                      <a:pt x="926" y="306"/>
                      <a:pt x="1070" y="379"/>
                      <a:pt x="1079" y="553"/>
                    </a:cubicBezTo>
                    <a:cubicBezTo>
                      <a:pt x="1085" y="608"/>
                      <a:pt x="1131" y="639"/>
                      <a:pt x="1175" y="639"/>
                    </a:cubicBezTo>
                    <a:cubicBezTo>
                      <a:pt x="1210" y="639"/>
                      <a:pt x="1244" y="619"/>
                      <a:pt x="1253" y="575"/>
                    </a:cubicBezTo>
                    <a:cubicBezTo>
                      <a:pt x="1275" y="466"/>
                      <a:pt x="1330" y="368"/>
                      <a:pt x="1406" y="280"/>
                    </a:cubicBezTo>
                    <a:cubicBezTo>
                      <a:pt x="1458" y="228"/>
                      <a:pt x="1530" y="197"/>
                      <a:pt x="1602" y="197"/>
                    </a:cubicBezTo>
                    <a:cubicBezTo>
                      <a:pt x="1620" y="197"/>
                      <a:pt x="1639" y="199"/>
                      <a:pt x="1657" y="204"/>
                    </a:cubicBezTo>
                    <a:cubicBezTo>
                      <a:pt x="1777" y="247"/>
                      <a:pt x="1832" y="422"/>
                      <a:pt x="1876" y="575"/>
                    </a:cubicBezTo>
                    <a:cubicBezTo>
                      <a:pt x="1885" y="613"/>
                      <a:pt x="1919" y="643"/>
                      <a:pt x="1957" y="643"/>
                    </a:cubicBezTo>
                    <a:cubicBezTo>
                      <a:pt x="1962" y="643"/>
                      <a:pt x="1968" y="642"/>
                      <a:pt x="1974" y="640"/>
                    </a:cubicBezTo>
                    <a:lnTo>
                      <a:pt x="1985" y="640"/>
                    </a:lnTo>
                    <a:cubicBezTo>
                      <a:pt x="2029" y="630"/>
                      <a:pt x="2061" y="575"/>
                      <a:pt x="2050" y="531"/>
                    </a:cubicBezTo>
                    <a:cubicBezTo>
                      <a:pt x="1996" y="324"/>
                      <a:pt x="1919" y="106"/>
                      <a:pt x="1712" y="29"/>
                    </a:cubicBezTo>
                    <a:cubicBezTo>
                      <a:pt x="1673" y="18"/>
                      <a:pt x="1634" y="13"/>
                      <a:pt x="1594" y="13"/>
                    </a:cubicBezTo>
                    <a:cubicBezTo>
                      <a:pt x="1479" y="13"/>
                      <a:pt x="1365" y="60"/>
                      <a:pt x="1275" y="149"/>
                    </a:cubicBezTo>
                    <a:cubicBezTo>
                      <a:pt x="1242" y="193"/>
                      <a:pt x="1210" y="237"/>
                      <a:pt x="1177" y="280"/>
                    </a:cubicBezTo>
                    <a:cubicBezTo>
                      <a:pt x="1062" y="83"/>
                      <a:pt x="887" y="0"/>
                      <a:pt x="7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3644;p65"/>
              <p:cNvSpPr/>
              <p:nvPr/>
            </p:nvSpPr>
            <p:spPr>
              <a:xfrm>
                <a:off x="5003700" y="3156625"/>
                <a:ext cx="66350" cy="22725"/>
              </a:xfrm>
              <a:custGeom>
                <a:avLst/>
                <a:gdLst/>
                <a:ahLst/>
                <a:cxnLst/>
                <a:rect l="l" t="t" r="r" b="b"/>
                <a:pathLst>
                  <a:path w="2654" h="909" extrusionOk="0">
                    <a:moveTo>
                      <a:pt x="1319" y="1"/>
                    </a:moveTo>
                    <a:cubicBezTo>
                      <a:pt x="1264" y="1"/>
                      <a:pt x="1210" y="10"/>
                      <a:pt x="1158" y="28"/>
                    </a:cubicBezTo>
                    <a:cubicBezTo>
                      <a:pt x="1060" y="72"/>
                      <a:pt x="994" y="148"/>
                      <a:pt x="951" y="236"/>
                    </a:cubicBezTo>
                    <a:cubicBezTo>
                      <a:pt x="918" y="203"/>
                      <a:pt x="885" y="181"/>
                      <a:pt x="852" y="159"/>
                    </a:cubicBezTo>
                    <a:cubicBezTo>
                      <a:pt x="766" y="109"/>
                      <a:pt x="666" y="82"/>
                      <a:pt x="567" y="82"/>
                    </a:cubicBezTo>
                    <a:cubicBezTo>
                      <a:pt x="516" y="82"/>
                      <a:pt x="464" y="90"/>
                      <a:pt x="416" y="105"/>
                    </a:cubicBezTo>
                    <a:cubicBezTo>
                      <a:pt x="263" y="159"/>
                      <a:pt x="143" y="257"/>
                      <a:pt x="77" y="399"/>
                    </a:cubicBezTo>
                    <a:cubicBezTo>
                      <a:pt x="12" y="530"/>
                      <a:pt x="1" y="694"/>
                      <a:pt x="44" y="836"/>
                    </a:cubicBezTo>
                    <a:cubicBezTo>
                      <a:pt x="57" y="887"/>
                      <a:pt x="93" y="908"/>
                      <a:pt x="129" y="908"/>
                    </a:cubicBezTo>
                    <a:cubicBezTo>
                      <a:pt x="187" y="908"/>
                      <a:pt x="246" y="855"/>
                      <a:pt x="219" y="781"/>
                    </a:cubicBezTo>
                    <a:cubicBezTo>
                      <a:pt x="186" y="683"/>
                      <a:pt x="186" y="574"/>
                      <a:pt x="241" y="476"/>
                    </a:cubicBezTo>
                    <a:cubicBezTo>
                      <a:pt x="301" y="340"/>
                      <a:pt x="439" y="262"/>
                      <a:pt x="580" y="262"/>
                    </a:cubicBezTo>
                    <a:cubicBezTo>
                      <a:pt x="643" y="262"/>
                      <a:pt x="707" y="278"/>
                      <a:pt x="765" y="312"/>
                    </a:cubicBezTo>
                    <a:cubicBezTo>
                      <a:pt x="830" y="356"/>
                      <a:pt x="885" y="410"/>
                      <a:pt x="929" y="476"/>
                    </a:cubicBezTo>
                    <a:cubicBezTo>
                      <a:pt x="929" y="508"/>
                      <a:pt x="951" y="541"/>
                      <a:pt x="962" y="574"/>
                    </a:cubicBezTo>
                    <a:cubicBezTo>
                      <a:pt x="980" y="604"/>
                      <a:pt x="1009" y="617"/>
                      <a:pt x="1038" y="617"/>
                    </a:cubicBezTo>
                    <a:cubicBezTo>
                      <a:pt x="1093" y="617"/>
                      <a:pt x="1147" y="569"/>
                      <a:pt x="1125" y="498"/>
                    </a:cubicBezTo>
                    <a:cubicBezTo>
                      <a:pt x="1125" y="476"/>
                      <a:pt x="1114" y="443"/>
                      <a:pt x="1103" y="421"/>
                    </a:cubicBezTo>
                    <a:cubicBezTo>
                      <a:pt x="1093" y="388"/>
                      <a:pt x="1103" y="367"/>
                      <a:pt x="1103" y="334"/>
                    </a:cubicBezTo>
                    <a:cubicBezTo>
                      <a:pt x="1125" y="279"/>
                      <a:pt x="1169" y="225"/>
                      <a:pt x="1224" y="203"/>
                    </a:cubicBezTo>
                    <a:cubicBezTo>
                      <a:pt x="1259" y="190"/>
                      <a:pt x="1295" y="184"/>
                      <a:pt x="1332" y="184"/>
                    </a:cubicBezTo>
                    <a:cubicBezTo>
                      <a:pt x="1422" y="184"/>
                      <a:pt x="1511" y="221"/>
                      <a:pt x="1573" y="290"/>
                    </a:cubicBezTo>
                    <a:cubicBezTo>
                      <a:pt x="1649" y="377"/>
                      <a:pt x="1693" y="487"/>
                      <a:pt x="1693" y="607"/>
                    </a:cubicBezTo>
                    <a:cubicBezTo>
                      <a:pt x="1682" y="640"/>
                      <a:pt x="1682" y="661"/>
                      <a:pt x="1693" y="694"/>
                    </a:cubicBezTo>
                    <a:cubicBezTo>
                      <a:pt x="1693" y="738"/>
                      <a:pt x="1726" y="781"/>
                      <a:pt x="1780" y="781"/>
                    </a:cubicBezTo>
                    <a:lnTo>
                      <a:pt x="1791" y="781"/>
                    </a:lnTo>
                    <a:cubicBezTo>
                      <a:pt x="1835" y="771"/>
                      <a:pt x="1857" y="738"/>
                      <a:pt x="1868" y="694"/>
                    </a:cubicBezTo>
                    <a:lnTo>
                      <a:pt x="1868" y="618"/>
                    </a:lnTo>
                    <a:cubicBezTo>
                      <a:pt x="1886" y="440"/>
                      <a:pt x="2032" y="341"/>
                      <a:pt x="2180" y="341"/>
                    </a:cubicBezTo>
                    <a:cubicBezTo>
                      <a:pt x="2295" y="341"/>
                      <a:pt x="2411" y="401"/>
                      <a:pt x="2468" y="530"/>
                    </a:cubicBezTo>
                    <a:cubicBezTo>
                      <a:pt x="2484" y="562"/>
                      <a:pt x="2512" y="583"/>
                      <a:pt x="2547" y="583"/>
                    </a:cubicBezTo>
                    <a:cubicBezTo>
                      <a:pt x="2560" y="583"/>
                      <a:pt x="2574" y="580"/>
                      <a:pt x="2588" y="574"/>
                    </a:cubicBezTo>
                    <a:cubicBezTo>
                      <a:pt x="2632" y="552"/>
                      <a:pt x="2654" y="498"/>
                      <a:pt x="2632" y="454"/>
                    </a:cubicBezTo>
                    <a:cubicBezTo>
                      <a:pt x="2541" y="273"/>
                      <a:pt x="2361" y="167"/>
                      <a:pt x="2172" y="167"/>
                    </a:cubicBezTo>
                    <a:cubicBezTo>
                      <a:pt x="2132" y="167"/>
                      <a:pt x="2093" y="172"/>
                      <a:pt x="2053" y="181"/>
                    </a:cubicBezTo>
                    <a:cubicBezTo>
                      <a:pt x="1955" y="203"/>
                      <a:pt x="1868" y="257"/>
                      <a:pt x="1802" y="334"/>
                    </a:cubicBezTo>
                    <a:cubicBezTo>
                      <a:pt x="1780" y="279"/>
                      <a:pt x="1748" y="214"/>
                      <a:pt x="1704" y="170"/>
                    </a:cubicBezTo>
                    <a:cubicBezTo>
                      <a:pt x="1602" y="60"/>
                      <a:pt x="1460" y="1"/>
                      <a:pt x="131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3645;p65"/>
              <p:cNvSpPr/>
              <p:nvPr/>
            </p:nvSpPr>
            <p:spPr>
              <a:xfrm>
                <a:off x="4831475" y="3201400"/>
                <a:ext cx="50525" cy="17625"/>
              </a:xfrm>
              <a:custGeom>
                <a:avLst/>
                <a:gdLst/>
                <a:ahLst/>
                <a:cxnLst/>
                <a:rect l="l" t="t" r="r" b="b"/>
                <a:pathLst>
                  <a:path w="2021" h="705" extrusionOk="0">
                    <a:moveTo>
                      <a:pt x="608" y="1"/>
                    </a:moveTo>
                    <a:cubicBezTo>
                      <a:pt x="300" y="1"/>
                      <a:pt x="0" y="250"/>
                      <a:pt x="22" y="617"/>
                    </a:cubicBezTo>
                    <a:cubicBezTo>
                      <a:pt x="22" y="672"/>
                      <a:pt x="66" y="705"/>
                      <a:pt x="121" y="705"/>
                    </a:cubicBezTo>
                    <a:cubicBezTo>
                      <a:pt x="164" y="694"/>
                      <a:pt x="208" y="661"/>
                      <a:pt x="208" y="606"/>
                    </a:cubicBezTo>
                    <a:cubicBezTo>
                      <a:pt x="201" y="360"/>
                      <a:pt x="407" y="196"/>
                      <a:pt x="618" y="196"/>
                    </a:cubicBezTo>
                    <a:cubicBezTo>
                      <a:pt x="716" y="196"/>
                      <a:pt x="816" y="232"/>
                      <a:pt x="896" y="311"/>
                    </a:cubicBezTo>
                    <a:cubicBezTo>
                      <a:pt x="961" y="377"/>
                      <a:pt x="1005" y="464"/>
                      <a:pt x="1016" y="563"/>
                    </a:cubicBezTo>
                    <a:cubicBezTo>
                      <a:pt x="1016" y="584"/>
                      <a:pt x="1016" y="606"/>
                      <a:pt x="1016" y="617"/>
                    </a:cubicBezTo>
                    <a:cubicBezTo>
                      <a:pt x="1027" y="672"/>
                      <a:pt x="1060" y="705"/>
                      <a:pt x="1103" y="705"/>
                    </a:cubicBezTo>
                    <a:cubicBezTo>
                      <a:pt x="1158" y="705"/>
                      <a:pt x="1191" y="661"/>
                      <a:pt x="1202" y="617"/>
                    </a:cubicBezTo>
                    <a:cubicBezTo>
                      <a:pt x="1202" y="595"/>
                      <a:pt x="1202" y="584"/>
                      <a:pt x="1202" y="563"/>
                    </a:cubicBezTo>
                    <a:cubicBezTo>
                      <a:pt x="1208" y="365"/>
                      <a:pt x="1365" y="256"/>
                      <a:pt x="1524" y="256"/>
                    </a:cubicBezTo>
                    <a:cubicBezTo>
                      <a:pt x="1655" y="256"/>
                      <a:pt x="1786" y="329"/>
                      <a:pt x="1835" y="486"/>
                    </a:cubicBezTo>
                    <a:cubicBezTo>
                      <a:pt x="1844" y="524"/>
                      <a:pt x="1878" y="554"/>
                      <a:pt x="1916" y="554"/>
                    </a:cubicBezTo>
                    <a:cubicBezTo>
                      <a:pt x="1922" y="554"/>
                      <a:pt x="1927" y="553"/>
                      <a:pt x="1933" y="552"/>
                    </a:cubicBezTo>
                    <a:lnTo>
                      <a:pt x="1944" y="552"/>
                    </a:lnTo>
                    <a:cubicBezTo>
                      <a:pt x="1988" y="530"/>
                      <a:pt x="2020" y="486"/>
                      <a:pt x="1999" y="432"/>
                    </a:cubicBezTo>
                    <a:cubicBezTo>
                      <a:pt x="1931" y="219"/>
                      <a:pt x="1735" y="75"/>
                      <a:pt x="1517" y="75"/>
                    </a:cubicBezTo>
                    <a:cubicBezTo>
                      <a:pt x="1488" y="75"/>
                      <a:pt x="1460" y="77"/>
                      <a:pt x="1431" y="82"/>
                    </a:cubicBezTo>
                    <a:cubicBezTo>
                      <a:pt x="1300" y="115"/>
                      <a:pt x="1191" y="191"/>
                      <a:pt x="1114" y="290"/>
                    </a:cubicBezTo>
                    <a:cubicBezTo>
                      <a:pt x="1092" y="257"/>
                      <a:pt x="1060" y="224"/>
                      <a:pt x="1027" y="191"/>
                    </a:cubicBezTo>
                    <a:cubicBezTo>
                      <a:pt x="909" y="59"/>
                      <a:pt x="758" y="1"/>
                      <a:pt x="608" y="1"/>
                    </a:cubicBezTo>
                    <a:close/>
                  </a:path>
                </a:pathLst>
              </a:custGeom>
              <a:solidFill>
                <a:srgbClr val="E8DD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3646;p65"/>
              <p:cNvSpPr/>
              <p:nvPr/>
            </p:nvSpPr>
            <p:spPr>
              <a:xfrm>
                <a:off x="4958675" y="3184850"/>
                <a:ext cx="17075" cy="15825"/>
              </a:xfrm>
              <a:custGeom>
                <a:avLst/>
                <a:gdLst/>
                <a:ahLst/>
                <a:cxnLst/>
                <a:rect l="l" t="t" r="r" b="b"/>
                <a:pathLst>
                  <a:path w="683" h="633" extrusionOk="0">
                    <a:moveTo>
                      <a:pt x="329" y="0"/>
                    </a:moveTo>
                    <a:cubicBezTo>
                      <a:pt x="322" y="0"/>
                      <a:pt x="314" y="1"/>
                      <a:pt x="306" y="2"/>
                    </a:cubicBezTo>
                    <a:cubicBezTo>
                      <a:pt x="0" y="45"/>
                      <a:pt x="55" y="471"/>
                      <a:pt x="241" y="591"/>
                    </a:cubicBezTo>
                    <a:cubicBezTo>
                      <a:pt x="284" y="619"/>
                      <a:pt x="333" y="632"/>
                      <a:pt x="381" y="632"/>
                    </a:cubicBezTo>
                    <a:cubicBezTo>
                      <a:pt x="429" y="632"/>
                      <a:pt x="475" y="619"/>
                      <a:pt x="513" y="591"/>
                    </a:cubicBezTo>
                    <a:cubicBezTo>
                      <a:pt x="682" y="454"/>
                      <a:pt x="555" y="0"/>
                      <a:pt x="3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3647;p65"/>
              <p:cNvSpPr/>
              <p:nvPr/>
            </p:nvSpPr>
            <p:spPr>
              <a:xfrm>
                <a:off x="5091325" y="3104800"/>
                <a:ext cx="17750" cy="15975"/>
              </a:xfrm>
              <a:custGeom>
                <a:avLst/>
                <a:gdLst/>
                <a:ahLst/>
                <a:cxnLst/>
                <a:rect l="l" t="t" r="r" b="b"/>
                <a:pathLst>
                  <a:path w="710" h="639" extrusionOk="0">
                    <a:moveTo>
                      <a:pt x="406" y="1"/>
                    </a:moveTo>
                    <a:cubicBezTo>
                      <a:pt x="288" y="1"/>
                      <a:pt x="165" y="72"/>
                      <a:pt x="88" y="180"/>
                    </a:cubicBezTo>
                    <a:cubicBezTo>
                      <a:pt x="22" y="256"/>
                      <a:pt x="0" y="376"/>
                      <a:pt x="33" y="474"/>
                    </a:cubicBezTo>
                    <a:cubicBezTo>
                      <a:pt x="77" y="562"/>
                      <a:pt x="153" y="616"/>
                      <a:pt x="241" y="627"/>
                    </a:cubicBezTo>
                    <a:cubicBezTo>
                      <a:pt x="270" y="635"/>
                      <a:pt x="300" y="638"/>
                      <a:pt x="329" y="638"/>
                    </a:cubicBezTo>
                    <a:cubicBezTo>
                      <a:pt x="428" y="638"/>
                      <a:pt x="522" y="597"/>
                      <a:pt x="590" y="529"/>
                    </a:cubicBezTo>
                    <a:cubicBezTo>
                      <a:pt x="688" y="431"/>
                      <a:pt x="710" y="289"/>
                      <a:pt x="655" y="169"/>
                    </a:cubicBezTo>
                    <a:cubicBezTo>
                      <a:pt x="596" y="50"/>
                      <a:pt x="503" y="1"/>
                      <a:pt x="40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3648;p65"/>
              <p:cNvSpPr/>
              <p:nvPr/>
            </p:nvSpPr>
            <p:spPr>
              <a:xfrm>
                <a:off x="4975050" y="3134725"/>
                <a:ext cx="33050" cy="15075"/>
              </a:xfrm>
              <a:custGeom>
                <a:avLst/>
                <a:gdLst/>
                <a:ahLst/>
                <a:cxnLst/>
                <a:rect l="l" t="t" r="r" b="b"/>
                <a:pathLst>
                  <a:path w="1322" h="603" extrusionOk="0">
                    <a:moveTo>
                      <a:pt x="784" y="1"/>
                    </a:moveTo>
                    <a:cubicBezTo>
                      <a:pt x="593" y="1"/>
                      <a:pt x="372" y="68"/>
                      <a:pt x="251" y="118"/>
                    </a:cubicBezTo>
                    <a:cubicBezTo>
                      <a:pt x="175" y="140"/>
                      <a:pt x="120" y="184"/>
                      <a:pt x="66" y="238"/>
                    </a:cubicBezTo>
                    <a:cubicBezTo>
                      <a:pt x="22" y="293"/>
                      <a:pt x="0" y="369"/>
                      <a:pt x="22" y="446"/>
                    </a:cubicBezTo>
                    <a:cubicBezTo>
                      <a:pt x="44" y="511"/>
                      <a:pt x="99" y="555"/>
                      <a:pt x="164" y="577"/>
                    </a:cubicBezTo>
                    <a:cubicBezTo>
                      <a:pt x="212" y="593"/>
                      <a:pt x="260" y="603"/>
                      <a:pt x="308" y="603"/>
                    </a:cubicBezTo>
                    <a:cubicBezTo>
                      <a:pt x="326" y="603"/>
                      <a:pt x="343" y="601"/>
                      <a:pt x="361" y="598"/>
                    </a:cubicBezTo>
                    <a:cubicBezTo>
                      <a:pt x="503" y="598"/>
                      <a:pt x="634" y="588"/>
                      <a:pt x="776" y="566"/>
                    </a:cubicBezTo>
                    <a:cubicBezTo>
                      <a:pt x="983" y="533"/>
                      <a:pt x="1321" y="293"/>
                      <a:pt x="1048" y="74"/>
                    </a:cubicBezTo>
                    <a:cubicBezTo>
                      <a:pt x="983" y="21"/>
                      <a:pt x="888" y="1"/>
                      <a:pt x="7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3649;p65"/>
              <p:cNvSpPr/>
              <p:nvPr/>
            </p:nvSpPr>
            <p:spPr>
              <a:xfrm>
                <a:off x="4753150" y="3225975"/>
                <a:ext cx="21575" cy="15450"/>
              </a:xfrm>
              <a:custGeom>
                <a:avLst/>
                <a:gdLst/>
                <a:ahLst/>
                <a:cxnLst/>
                <a:rect l="l" t="t" r="r" b="b"/>
                <a:pathLst>
                  <a:path w="863" h="618" extrusionOk="0">
                    <a:moveTo>
                      <a:pt x="517" y="0"/>
                    </a:moveTo>
                    <a:cubicBezTo>
                      <a:pt x="291" y="0"/>
                      <a:pt x="26" y="132"/>
                      <a:pt x="11" y="322"/>
                    </a:cubicBezTo>
                    <a:cubicBezTo>
                      <a:pt x="0" y="388"/>
                      <a:pt x="33" y="453"/>
                      <a:pt x="77" y="497"/>
                    </a:cubicBezTo>
                    <a:cubicBezTo>
                      <a:pt x="131" y="540"/>
                      <a:pt x="186" y="573"/>
                      <a:pt x="251" y="584"/>
                    </a:cubicBezTo>
                    <a:cubicBezTo>
                      <a:pt x="307" y="606"/>
                      <a:pt x="365" y="617"/>
                      <a:pt x="423" y="617"/>
                    </a:cubicBezTo>
                    <a:cubicBezTo>
                      <a:pt x="536" y="617"/>
                      <a:pt x="649" y="576"/>
                      <a:pt x="743" y="497"/>
                    </a:cubicBezTo>
                    <a:cubicBezTo>
                      <a:pt x="852" y="398"/>
                      <a:pt x="863" y="224"/>
                      <a:pt x="786" y="104"/>
                    </a:cubicBezTo>
                    <a:cubicBezTo>
                      <a:pt x="729" y="32"/>
                      <a:pt x="628" y="0"/>
                      <a:pt x="51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3650;p65"/>
              <p:cNvSpPr/>
              <p:nvPr/>
            </p:nvSpPr>
            <p:spPr>
              <a:xfrm>
                <a:off x="4829000" y="3149225"/>
                <a:ext cx="31975" cy="24225"/>
              </a:xfrm>
              <a:custGeom>
                <a:avLst/>
                <a:gdLst/>
                <a:ahLst/>
                <a:cxnLst/>
                <a:rect l="l" t="t" r="r" b="b"/>
                <a:pathLst>
                  <a:path w="1279" h="969" extrusionOk="0">
                    <a:moveTo>
                      <a:pt x="678" y="1"/>
                    </a:moveTo>
                    <a:cubicBezTo>
                      <a:pt x="370" y="1"/>
                      <a:pt x="1" y="401"/>
                      <a:pt x="143" y="706"/>
                    </a:cubicBezTo>
                    <a:cubicBezTo>
                      <a:pt x="242" y="848"/>
                      <a:pt x="416" y="946"/>
                      <a:pt x="591" y="957"/>
                    </a:cubicBezTo>
                    <a:cubicBezTo>
                      <a:pt x="627" y="965"/>
                      <a:pt x="663" y="968"/>
                      <a:pt x="699" y="968"/>
                    </a:cubicBezTo>
                    <a:cubicBezTo>
                      <a:pt x="826" y="968"/>
                      <a:pt x="947" y="925"/>
                      <a:pt x="1049" y="848"/>
                    </a:cubicBezTo>
                    <a:cubicBezTo>
                      <a:pt x="1279" y="608"/>
                      <a:pt x="1060" y="73"/>
                      <a:pt x="744" y="8"/>
                    </a:cubicBezTo>
                    <a:cubicBezTo>
                      <a:pt x="722" y="3"/>
                      <a:pt x="700" y="1"/>
                      <a:pt x="6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3651;p65"/>
              <p:cNvSpPr/>
              <p:nvPr/>
            </p:nvSpPr>
            <p:spPr>
              <a:xfrm>
                <a:off x="4928650" y="3297450"/>
                <a:ext cx="24325" cy="17375"/>
              </a:xfrm>
              <a:custGeom>
                <a:avLst/>
                <a:gdLst/>
                <a:ahLst/>
                <a:cxnLst/>
                <a:rect l="l" t="t" r="r" b="b"/>
                <a:pathLst>
                  <a:path w="973" h="695" extrusionOk="0">
                    <a:moveTo>
                      <a:pt x="437" y="0"/>
                    </a:moveTo>
                    <a:cubicBezTo>
                      <a:pt x="340" y="0"/>
                      <a:pt x="242" y="31"/>
                      <a:pt x="164" y="83"/>
                    </a:cubicBezTo>
                    <a:cubicBezTo>
                      <a:pt x="55" y="138"/>
                      <a:pt x="0" y="269"/>
                      <a:pt x="22" y="389"/>
                    </a:cubicBezTo>
                    <a:cubicBezTo>
                      <a:pt x="55" y="476"/>
                      <a:pt x="110" y="542"/>
                      <a:pt x="186" y="575"/>
                    </a:cubicBezTo>
                    <a:cubicBezTo>
                      <a:pt x="262" y="618"/>
                      <a:pt x="350" y="651"/>
                      <a:pt x="426" y="662"/>
                    </a:cubicBezTo>
                    <a:cubicBezTo>
                      <a:pt x="503" y="684"/>
                      <a:pt x="579" y="695"/>
                      <a:pt x="655" y="695"/>
                    </a:cubicBezTo>
                    <a:cubicBezTo>
                      <a:pt x="732" y="695"/>
                      <a:pt x="808" y="662"/>
                      <a:pt x="863" y="618"/>
                    </a:cubicBezTo>
                    <a:cubicBezTo>
                      <a:pt x="928" y="553"/>
                      <a:pt x="972" y="454"/>
                      <a:pt x="961" y="356"/>
                    </a:cubicBezTo>
                    <a:cubicBezTo>
                      <a:pt x="939" y="94"/>
                      <a:pt x="743" y="40"/>
                      <a:pt x="513" y="7"/>
                    </a:cubicBezTo>
                    <a:cubicBezTo>
                      <a:pt x="488" y="2"/>
                      <a:pt x="463" y="0"/>
                      <a:pt x="43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3652;p65"/>
              <p:cNvSpPr/>
              <p:nvPr/>
            </p:nvSpPr>
            <p:spPr>
              <a:xfrm>
                <a:off x="5056375" y="3249375"/>
                <a:ext cx="28700" cy="18075"/>
              </a:xfrm>
              <a:custGeom>
                <a:avLst/>
                <a:gdLst/>
                <a:ahLst/>
                <a:cxnLst/>
                <a:rect l="l" t="t" r="r" b="b"/>
                <a:pathLst>
                  <a:path w="1148" h="723" extrusionOk="0">
                    <a:moveTo>
                      <a:pt x="599" y="0"/>
                    </a:moveTo>
                    <a:cubicBezTo>
                      <a:pt x="381" y="0"/>
                      <a:pt x="155" y="69"/>
                      <a:pt x="66" y="205"/>
                    </a:cubicBezTo>
                    <a:cubicBezTo>
                      <a:pt x="1" y="325"/>
                      <a:pt x="34" y="467"/>
                      <a:pt x="132" y="565"/>
                    </a:cubicBezTo>
                    <a:cubicBezTo>
                      <a:pt x="230" y="642"/>
                      <a:pt x="350" y="696"/>
                      <a:pt x="481" y="707"/>
                    </a:cubicBezTo>
                    <a:cubicBezTo>
                      <a:pt x="537" y="716"/>
                      <a:pt x="595" y="722"/>
                      <a:pt x="652" y="722"/>
                    </a:cubicBezTo>
                    <a:cubicBezTo>
                      <a:pt x="795" y="722"/>
                      <a:pt x="933" y="685"/>
                      <a:pt x="1027" y="576"/>
                    </a:cubicBezTo>
                    <a:cubicBezTo>
                      <a:pt x="1147" y="456"/>
                      <a:pt x="1147" y="281"/>
                      <a:pt x="1049" y="150"/>
                    </a:cubicBezTo>
                    <a:cubicBezTo>
                      <a:pt x="964" y="50"/>
                      <a:pt x="784" y="0"/>
                      <a:pt x="59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3653;p65"/>
              <p:cNvSpPr/>
              <p:nvPr/>
            </p:nvSpPr>
            <p:spPr>
              <a:xfrm>
                <a:off x="4279325" y="3151000"/>
                <a:ext cx="541000" cy="402425"/>
              </a:xfrm>
              <a:custGeom>
                <a:avLst/>
                <a:gdLst/>
                <a:ahLst/>
                <a:cxnLst/>
                <a:rect l="l" t="t" r="r" b="b"/>
                <a:pathLst>
                  <a:path w="21640" h="16097" extrusionOk="0">
                    <a:moveTo>
                      <a:pt x="15864" y="1"/>
                    </a:moveTo>
                    <a:cubicBezTo>
                      <a:pt x="15566" y="1"/>
                      <a:pt x="15266" y="23"/>
                      <a:pt x="14968" y="68"/>
                    </a:cubicBezTo>
                    <a:cubicBezTo>
                      <a:pt x="13145" y="340"/>
                      <a:pt x="11355" y="1214"/>
                      <a:pt x="9717" y="2033"/>
                    </a:cubicBezTo>
                    <a:cubicBezTo>
                      <a:pt x="8079" y="2852"/>
                      <a:pt x="6518" y="3812"/>
                      <a:pt x="5044" y="4882"/>
                    </a:cubicBezTo>
                    <a:cubicBezTo>
                      <a:pt x="3668" y="5887"/>
                      <a:pt x="2205" y="7153"/>
                      <a:pt x="1299" y="8693"/>
                    </a:cubicBezTo>
                    <a:cubicBezTo>
                      <a:pt x="207" y="10527"/>
                      <a:pt x="0" y="12885"/>
                      <a:pt x="1572" y="14533"/>
                    </a:cubicBezTo>
                    <a:cubicBezTo>
                      <a:pt x="2577" y="15593"/>
                      <a:pt x="4094" y="16073"/>
                      <a:pt x="5557" y="16095"/>
                    </a:cubicBezTo>
                    <a:cubicBezTo>
                      <a:pt x="5621" y="16096"/>
                      <a:pt x="5685" y="16097"/>
                      <a:pt x="5750" y="16097"/>
                    </a:cubicBezTo>
                    <a:cubicBezTo>
                      <a:pt x="7253" y="16097"/>
                      <a:pt x="8827" y="15733"/>
                      <a:pt x="10219" y="15199"/>
                    </a:cubicBezTo>
                    <a:cubicBezTo>
                      <a:pt x="12326" y="14381"/>
                      <a:pt x="14357" y="13398"/>
                      <a:pt x="16289" y="12241"/>
                    </a:cubicBezTo>
                    <a:cubicBezTo>
                      <a:pt x="18320" y="11029"/>
                      <a:pt x="20362" y="9490"/>
                      <a:pt x="21104" y="7240"/>
                    </a:cubicBezTo>
                    <a:cubicBezTo>
                      <a:pt x="21639" y="5614"/>
                      <a:pt x="21410" y="3823"/>
                      <a:pt x="20482" y="2382"/>
                    </a:cubicBezTo>
                    <a:cubicBezTo>
                      <a:pt x="19450" y="825"/>
                      <a:pt x="17684" y="1"/>
                      <a:pt x="1586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3654;p65"/>
              <p:cNvSpPr/>
              <p:nvPr/>
            </p:nvSpPr>
            <p:spPr>
              <a:xfrm>
                <a:off x="4372175" y="3460575"/>
                <a:ext cx="37300" cy="28200"/>
              </a:xfrm>
              <a:custGeom>
                <a:avLst/>
                <a:gdLst/>
                <a:ahLst/>
                <a:cxnLst/>
                <a:rect l="l" t="t" r="r" b="b"/>
                <a:pathLst>
                  <a:path w="1492" h="1128" extrusionOk="0">
                    <a:moveTo>
                      <a:pt x="1073" y="1"/>
                    </a:moveTo>
                    <a:cubicBezTo>
                      <a:pt x="644" y="1"/>
                      <a:pt x="1" y="401"/>
                      <a:pt x="64" y="819"/>
                    </a:cubicBezTo>
                    <a:cubicBezTo>
                      <a:pt x="83" y="1043"/>
                      <a:pt x="364" y="1128"/>
                      <a:pt x="579" y="1128"/>
                    </a:cubicBezTo>
                    <a:cubicBezTo>
                      <a:pt x="605" y="1128"/>
                      <a:pt x="630" y="1127"/>
                      <a:pt x="653" y="1124"/>
                    </a:cubicBezTo>
                    <a:cubicBezTo>
                      <a:pt x="795" y="1102"/>
                      <a:pt x="937" y="1048"/>
                      <a:pt x="1057" y="960"/>
                    </a:cubicBezTo>
                    <a:cubicBezTo>
                      <a:pt x="1112" y="928"/>
                      <a:pt x="1155" y="884"/>
                      <a:pt x="1199" y="840"/>
                    </a:cubicBezTo>
                    <a:cubicBezTo>
                      <a:pt x="1308" y="742"/>
                      <a:pt x="1396" y="600"/>
                      <a:pt x="1428" y="458"/>
                    </a:cubicBezTo>
                    <a:cubicBezTo>
                      <a:pt x="1492" y="130"/>
                      <a:pt x="1317" y="1"/>
                      <a:pt x="107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3655;p65"/>
              <p:cNvSpPr/>
              <p:nvPr/>
            </p:nvSpPr>
            <p:spPr>
              <a:xfrm>
                <a:off x="4389325" y="3382875"/>
                <a:ext cx="30075" cy="25250"/>
              </a:xfrm>
              <a:custGeom>
                <a:avLst/>
                <a:gdLst/>
                <a:ahLst/>
                <a:cxnLst/>
                <a:rect l="l" t="t" r="r" b="b"/>
                <a:pathLst>
                  <a:path w="1203" h="1010" extrusionOk="0">
                    <a:moveTo>
                      <a:pt x="766" y="0"/>
                    </a:moveTo>
                    <a:cubicBezTo>
                      <a:pt x="708" y="0"/>
                      <a:pt x="642" y="13"/>
                      <a:pt x="568" y="40"/>
                    </a:cubicBezTo>
                    <a:cubicBezTo>
                      <a:pt x="1" y="241"/>
                      <a:pt x="77" y="1009"/>
                      <a:pt x="515" y="1009"/>
                    </a:cubicBezTo>
                    <a:cubicBezTo>
                      <a:pt x="600" y="1009"/>
                      <a:pt x="698" y="981"/>
                      <a:pt x="808" y="913"/>
                    </a:cubicBezTo>
                    <a:cubicBezTo>
                      <a:pt x="1202" y="673"/>
                      <a:pt x="1198" y="0"/>
                      <a:pt x="7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3656;p65"/>
              <p:cNvSpPr/>
              <p:nvPr/>
            </p:nvSpPr>
            <p:spPr>
              <a:xfrm>
                <a:off x="4571375" y="3372675"/>
                <a:ext cx="74525" cy="56550"/>
              </a:xfrm>
              <a:custGeom>
                <a:avLst/>
                <a:gdLst/>
                <a:ahLst/>
                <a:cxnLst/>
                <a:rect l="l" t="t" r="r" b="b"/>
                <a:pathLst>
                  <a:path w="2981" h="2262" extrusionOk="0">
                    <a:moveTo>
                      <a:pt x="1707" y="1"/>
                    </a:moveTo>
                    <a:cubicBezTo>
                      <a:pt x="1236" y="1"/>
                      <a:pt x="969" y="398"/>
                      <a:pt x="579" y="754"/>
                    </a:cubicBezTo>
                    <a:cubicBezTo>
                      <a:pt x="306" y="1026"/>
                      <a:pt x="0" y="1420"/>
                      <a:pt x="229" y="1823"/>
                    </a:cubicBezTo>
                    <a:cubicBezTo>
                      <a:pt x="382" y="2107"/>
                      <a:pt x="732" y="2216"/>
                      <a:pt x="1048" y="2249"/>
                    </a:cubicBezTo>
                    <a:cubicBezTo>
                      <a:pt x="1130" y="2257"/>
                      <a:pt x="1213" y="2261"/>
                      <a:pt x="1297" y="2261"/>
                    </a:cubicBezTo>
                    <a:cubicBezTo>
                      <a:pt x="1787" y="2261"/>
                      <a:pt x="2297" y="2117"/>
                      <a:pt x="2577" y="1725"/>
                    </a:cubicBezTo>
                    <a:cubicBezTo>
                      <a:pt x="2981" y="1157"/>
                      <a:pt x="2751" y="371"/>
                      <a:pt x="2118" y="88"/>
                    </a:cubicBezTo>
                    <a:cubicBezTo>
                      <a:pt x="1964" y="27"/>
                      <a:pt x="1828" y="1"/>
                      <a:pt x="17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3657;p65"/>
              <p:cNvSpPr/>
              <p:nvPr/>
            </p:nvSpPr>
            <p:spPr>
              <a:xfrm>
                <a:off x="4613575" y="3327425"/>
                <a:ext cx="35875" cy="25450"/>
              </a:xfrm>
              <a:custGeom>
                <a:avLst/>
                <a:gdLst/>
                <a:ahLst/>
                <a:cxnLst/>
                <a:rect l="l" t="t" r="r" b="b"/>
                <a:pathLst>
                  <a:path w="1435" h="1018" extrusionOk="0">
                    <a:moveTo>
                      <a:pt x="857" y="0"/>
                    </a:moveTo>
                    <a:cubicBezTo>
                      <a:pt x="447" y="0"/>
                      <a:pt x="0" y="445"/>
                      <a:pt x="212" y="806"/>
                    </a:cubicBezTo>
                    <a:cubicBezTo>
                      <a:pt x="288" y="937"/>
                      <a:pt x="485" y="991"/>
                      <a:pt x="648" y="1002"/>
                    </a:cubicBezTo>
                    <a:cubicBezTo>
                      <a:pt x="697" y="1013"/>
                      <a:pt x="746" y="1018"/>
                      <a:pt x="795" y="1018"/>
                    </a:cubicBezTo>
                    <a:cubicBezTo>
                      <a:pt x="898" y="1018"/>
                      <a:pt x="1000" y="996"/>
                      <a:pt x="1096" y="959"/>
                    </a:cubicBezTo>
                    <a:cubicBezTo>
                      <a:pt x="1347" y="806"/>
                      <a:pt x="1435" y="478"/>
                      <a:pt x="1282" y="238"/>
                    </a:cubicBezTo>
                    <a:cubicBezTo>
                      <a:pt x="1174" y="69"/>
                      <a:pt x="1018" y="0"/>
                      <a:pt x="857" y="0"/>
                    </a:cubicBezTo>
                    <a:close/>
                  </a:path>
                </a:pathLst>
              </a:custGeom>
              <a:solidFill>
                <a:srgbClr val="E8DD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3658;p65"/>
              <p:cNvSpPr/>
              <p:nvPr/>
            </p:nvSpPr>
            <p:spPr>
              <a:xfrm>
                <a:off x="4621050" y="3199075"/>
                <a:ext cx="40400" cy="26125"/>
              </a:xfrm>
              <a:custGeom>
                <a:avLst/>
                <a:gdLst/>
                <a:ahLst/>
                <a:cxnLst/>
                <a:rect l="l" t="t" r="r" b="b"/>
                <a:pathLst>
                  <a:path w="1616" h="1045" extrusionOk="0">
                    <a:moveTo>
                      <a:pt x="914" y="0"/>
                    </a:moveTo>
                    <a:cubicBezTo>
                      <a:pt x="750" y="0"/>
                      <a:pt x="592" y="41"/>
                      <a:pt x="448" y="121"/>
                    </a:cubicBezTo>
                    <a:cubicBezTo>
                      <a:pt x="273" y="241"/>
                      <a:pt x="0" y="426"/>
                      <a:pt x="22" y="656"/>
                    </a:cubicBezTo>
                    <a:cubicBezTo>
                      <a:pt x="44" y="787"/>
                      <a:pt x="120" y="896"/>
                      <a:pt x="240" y="950"/>
                    </a:cubicBezTo>
                    <a:cubicBezTo>
                      <a:pt x="360" y="994"/>
                      <a:pt x="480" y="1027"/>
                      <a:pt x="601" y="1027"/>
                    </a:cubicBezTo>
                    <a:cubicBezTo>
                      <a:pt x="679" y="1039"/>
                      <a:pt x="756" y="1045"/>
                      <a:pt x="832" y="1045"/>
                    </a:cubicBezTo>
                    <a:cubicBezTo>
                      <a:pt x="968" y="1045"/>
                      <a:pt x="1101" y="1025"/>
                      <a:pt x="1234" y="983"/>
                    </a:cubicBezTo>
                    <a:cubicBezTo>
                      <a:pt x="1441" y="918"/>
                      <a:pt x="1594" y="732"/>
                      <a:pt x="1616" y="514"/>
                    </a:cubicBezTo>
                    <a:cubicBezTo>
                      <a:pt x="1616" y="273"/>
                      <a:pt x="1398" y="88"/>
                      <a:pt x="1168" y="33"/>
                    </a:cubicBezTo>
                    <a:cubicBezTo>
                      <a:pt x="1083" y="11"/>
                      <a:pt x="998" y="0"/>
                      <a:pt x="9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3659;p65"/>
              <p:cNvSpPr/>
              <p:nvPr/>
            </p:nvSpPr>
            <p:spPr>
              <a:xfrm>
                <a:off x="4676325" y="3204100"/>
                <a:ext cx="16250" cy="15050"/>
              </a:xfrm>
              <a:custGeom>
                <a:avLst/>
                <a:gdLst/>
                <a:ahLst/>
                <a:cxnLst/>
                <a:rect l="l" t="t" r="r" b="b"/>
                <a:pathLst>
                  <a:path w="650" h="602" extrusionOk="0">
                    <a:moveTo>
                      <a:pt x="342" y="0"/>
                    </a:moveTo>
                    <a:cubicBezTo>
                      <a:pt x="143" y="0"/>
                      <a:pt x="0" y="277"/>
                      <a:pt x="93" y="444"/>
                    </a:cubicBezTo>
                    <a:cubicBezTo>
                      <a:pt x="139" y="546"/>
                      <a:pt x="234" y="601"/>
                      <a:pt x="343" y="601"/>
                    </a:cubicBezTo>
                    <a:cubicBezTo>
                      <a:pt x="361" y="601"/>
                      <a:pt x="379" y="600"/>
                      <a:pt x="398" y="597"/>
                    </a:cubicBezTo>
                    <a:cubicBezTo>
                      <a:pt x="650" y="553"/>
                      <a:pt x="650" y="149"/>
                      <a:pt x="453" y="29"/>
                    </a:cubicBezTo>
                    <a:cubicBezTo>
                      <a:pt x="415" y="9"/>
                      <a:pt x="378" y="0"/>
                      <a:pt x="3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3660;p65"/>
              <p:cNvSpPr/>
              <p:nvPr/>
            </p:nvSpPr>
            <p:spPr>
              <a:xfrm>
                <a:off x="4708375" y="3263325"/>
                <a:ext cx="27600" cy="26425"/>
              </a:xfrm>
              <a:custGeom>
                <a:avLst/>
                <a:gdLst/>
                <a:ahLst/>
                <a:cxnLst/>
                <a:rect l="l" t="t" r="r" b="b"/>
                <a:pathLst>
                  <a:path w="1104" h="1057" extrusionOk="0">
                    <a:moveTo>
                      <a:pt x="832" y="0"/>
                    </a:moveTo>
                    <a:cubicBezTo>
                      <a:pt x="721" y="0"/>
                      <a:pt x="599" y="53"/>
                      <a:pt x="514" y="105"/>
                    </a:cubicBezTo>
                    <a:cubicBezTo>
                      <a:pt x="394" y="193"/>
                      <a:pt x="285" y="313"/>
                      <a:pt x="208" y="433"/>
                    </a:cubicBezTo>
                    <a:cubicBezTo>
                      <a:pt x="121" y="531"/>
                      <a:pt x="66" y="651"/>
                      <a:pt x="34" y="771"/>
                    </a:cubicBezTo>
                    <a:cubicBezTo>
                      <a:pt x="1" y="859"/>
                      <a:pt x="12" y="957"/>
                      <a:pt x="77" y="1022"/>
                    </a:cubicBezTo>
                    <a:cubicBezTo>
                      <a:pt x="118" y="1046"/>
                      <a:pt x="162" y="1057"/>
                      <a:pt x="206" y="1057"/>
                    </a:cubicBezTo>
                    <a:cubicBezTo>
                      <a:pt x="244" y="1057"/>
                      <a:pt x="282" y="1049"/>
                      <a:pt x="317" y="1033"/>
                    </a:cubicBezTo>
                    <a:cubicBezTo>
                      <a:pt x="492" y="990"/>
                      <a:pt x="667" y="902"/>
                      <a:pt x="809" y="793"/>
                    </a:cubicBezTo>
                    <a:cubicBezTo>
                      <a:pt x="962" y="673"/>
                      <a:pt x="1060" y="498"/>
                      <a:pt x="1082" y="313"/>
                    </a:cubicBezTo>
                    <a:cubicBezTo>
                      <a:pt x="1103" y="236"/>
                      <a:pt x="1082" y="149"/>
                      <a:pt x="1027" y="84"/>
                    </a:cubicBezTo>
                    <a:cubicBezTo>
                      <a:pt x="975" y="23"/>
                      <a:pt x="906" y="0"/>
                      <a:pt x="832" y="0"/>
                    </a:cubicBezTo>
                    <a:close/>
                  </a:path>
                </a:pathLst>
              </a:custGeom>
              <a:solidFill>
                <a:srgbClr val="E8DD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3661;p65"/>
              <p:cNvSpPr/>
              <p:nvPr/>
            </p:nvSpPr>
            <p:spPr>
              <a:xfrm>
                <a:off x="4504500" y="3288125"/>
                <a:ext cx="26500" cy="27450"/>
              </a:xfrm>
              <a:custGeom>
                <a:avLst/>
                <a:gdLst/>
                <a:ahLst/>
                <a:cxnLst/>
                <a:rect l="l" t="t" r="r" b="b"/>
                <a:pathLst>
                  <a:path w="1060" h="1098" extrusionOk="0">
                    <a:moveTo>
                      <a:pt x="510" y="1"/>
                    </a:moveTo>
                    <a:cubicBezTo>
                      <a:pt x="430" y="1"/>
                      <a:pt x="354" y="23"/>
                      <a:pt x="295" y="74"/>
                    </a:cubicBezTo>
                    <a:cubicBezTo>
                      <a:pt x="120" y="238"/>
                      <a:pt x="44" y="576"/>
                      <a:pt x="22" y="784"/>
                    </a:cubicBezTo>
                    <a:cubicBezTo>
                      <a:pt x="0" y="871"/>
                      <a:pt x="22" y="958"/>
                      <a:pt x="66" y="1024"/>
                    </a:cubicBezTo>
                    <a:cubicBezTo>
                      <a:pt x="123" y="1073"/>
                      <a:pt x="199" y="1098"/>
                      <a:pt x="270" y="1098"/>
                    </a:cubicBezTo>
                    <a:cubicBezTo>
                      <a:pt x="294" y="1098"/>
                      <a:pt x="317" y="1095"/>
                      <a:pt x="339" y="1089"/>
                    </a:cubicBezTo>
                    <a:cubicBezTo>
                      <a:pt x="557" y="1068"/>
                      <a:pt x="764" y="958"/>
                      <a:pt x="906" y="795"/>
                    </a:cubicBezTo>
                    <a:cubicBezTo>
                      <a:pt x="1048" y="631"/>
                      <a:pt x="1059" y="380"/>
                      <a:pt x="939" y="194"/>
                    </a:cubicBezTo>
                    <a:cubicBezTo>
                      <a:pt x="845" y="86"/>
                      <a:pt x="669" y="1"/>
                      <a:pt x="5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3662;p65"/>
              <p:cNvSpPr/>
              <p:nvPr/>
            </p:nvSpPr>
            <p:spPr>
              <a:xfrm>
                <a:off x="4342375" y="3335575"/>
                <a:ext cx="46150" cy="52400"/>
              </a:xfrm>
              <a:custGeom>
                <a:avLst/>
                <a:gdLst/>
                <a:ahLst/>
                <a:cxnLst/>
                <a:rect l="l" t="t" r="r" b="b"/>
                <a:pathLst>
                  <a:path w="1846" h="2096" extrusionOk="0">
                    <a:moveTo>
                      <a:pt x="1333" y="0"/>
                    </a:moveTo>
                    <a:cubicBezTo>
                      <a:pt x="945" y="0"/>
                      <a:pt x="571" y="352"/>
                      <a:pt x="699" y="818"/>
                    </a:cubicBezTo>
                    <a:cubicBezTo>
                      <a:pt x="666" y="807"/>
                      <a:pt x="633" y="796"/>
                      <a:pt x="601" y="796"/>
                    </a:cubicBezTo>
                    <a:cubicBezTo>
                      <a:pt x="578" y="793"/>
                      <a:pt x="555" y="791"/>
                      <a:pt x="533" y="791"/>
                    </a:cubicBezTo>
                    <a:cubicBezTo>
                      <a:pt x="428" y="791"/>
                      <a:pt x="330" y="832"/>
                      <a:pt x="240" y="895"/>
                    </a:cubicBezTo>
                    <a:cubicBezTo>
                      <a:pt x="76" y="1047"/>
                      <a:pt x="0" y="1277"/>
                      <a:pt x="55" y="1506"/>
                    </a:cubicBezTo>
                    <a:cubicBezTo>
                      <a:pt x="98" y="1713"/>
                      <a:pt x="186" y="1910"/>
                      <a:pt x="328" y="2074"/>
                    </a:cubicBezTo>
                    <a:cubicBezTo>
                      <a:pt x="339" y="2096"/>
                      <a:pt x="360" y="2096"/>
                      <a:pt x="382" y="2096"/>
                    </a:cubicBezTo>
                    <a:cubicBezTo>
                      <a:pt x="382" y="2096"/>
                      <a:pt x="393" y="2096"/>
                      <a:pt x="393" y="2085"/>
                    </a:cubicBezTo>
                    <a:cubicBezTo>
                      <a:pt x="415" y="2074"/>
                      <a:pt x="426" y="2030"/>
                      <a:pt x="404" y="2008"/>
                    </a:cubicBezTo>
                    <a:cubicBezTo>
                      <a:pt x="284" y="1855"/>
                      <a:pt x="197" y="1681"/>
                      <a:pt x="153" y="1484"/>
                    </a:cubicBezTo>
                    <a:cubicBezTo>
                      <a:pt x="120" y="1299"/>
                      <a:pt x="175" y="1113"/>
                      <a:pt x="317" y="982"/>
                    </a:cubicBezTo>
                    <a:cubicBezTo>
                      <a:pt x="381" y="927"/>
                      <a:pt x="460" y="903"/>
                      <a:pt x="542" y="903"/>
                    </a:cubicBezTo>
                    <a:cubicBezTo>
                      <a:pt x="558" y="903"/>
                      <a:pt x="574" y="904"/>
                      <a:pt x="590" y="906"/>
                    </a:cubicBezTo>
                    <a:cubicBezTo>
                      <a:pt x="666" y="906"/>
                      <a:pt x="732" y="949"/>
                      <a:pt x="786" y="1004"/>
                    </a:cubicBezTo>
                    <a:cubicBezTo>
                      <a:pt x="794" y="1020"/>
                      <a:pt x="814" y="1030"/>
                      <a:pt x="832" y="1030"/>
                    </a:cubicBezTo>
                    <a:cubicBezTo>
                      <a:pt x="839" y="1030"/>
                      <a:pt x="846" y="1029"/>
                      <a:pt x="852" y="1026"/>
                    </a:cubicBezTo>
                    <a:cubicBezTo>
                      <a:pt x="884" y="1004"/>
                      <a:pt x="884" y="971"/>
                      <a:pt x="873" y="949"/>
                    </a:cubicBezTo>
                    <a:cubicBezTo>
                      <a:pt x="605" y="530"/>
                      <a:pt x="954" y="111"/>
                      <a:pt x="1330" y="111"/>
                    </a:cubicBezTo>
                    <a:cubicBezTo>
                      <a:pt x="1472" y="111"/>
                      <a:pt x="1619" y="172"/>
                      <a:pt x="1736" y="316"/>
                    </a:cubicBezTo>
                    <a:cubicBezTo>
                      <a:pt x="1747" y="327"/>
                      <a:pt x="1761" y="332"/>
                      <a:pt x="1774" y="332"/>
                    </a:cubicBezTo>
                    <a:cubicBezTo>
                      <a:pt x="1788" y="332"/>
                      <a:pt x="1801" y="327"/>
                      <a:pt x="1812" y="316"/>
                    </a:cubicBezTo>
                    <a:cubicBezTo>
                      <a:pt x="1845" y="294"/>
                      <a:pt x="1845" y="261"/>
                      <a:pt x="1823" y="240"/>
                    </a:cubicBezTo>
                    <a:cubicBezTo>
                      <a:pt x="1687" y="73"/>
                      <a:pt x="1508" y="0"/>
                      <a:pt x="13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3663;p65"/>
              <p:cNvSpPr/>
              <p:nvPr/>
            </p:nvSpPr>
            <p:spPr>
              <a:xfrm>
                <a:off x="4538600" y="3320900"/>
                <a:ext cx="45025" cy="44700"/>
              </a:xfrm>
              <a:custGeom>
                <a:avLst/>
                <a:gdLst/>
                <a:ahLst/>
                <a:cxnLst/>
                <a:rect l="l" t="t" r="r" b="b"/>
                <a:pathLst>
                  <a:path w="1801" h="1788" extrusionOk="0">
                    <a:moveTo>
                      <a:pt x="1299" y="0"/>
                    </a:moveTo>
                    <a:cubicBezTo>
                      <a:pt x="960" y="0"/>
                      <a:pt x="631" y="293"/>
                      <a:pt x="711" y="706"/>
                    </a:cubicBezTo>
                    <a:cubicBezTo>
                      <a:pt x="666" y="691"/>
                      <a:pt x="618" y="684"/>
                      <a:pt x="570" y="684"/>
                    </a:cubicBezTo>
                    <a:cubicBezTo>
                      <a:pt x="479" y="684"/>
                      <a:pt x="385" y="711"/>
                      <a:pt x="307" y="761"/>
                    </a:cubicBezTo>
                    <a:cubicBezTo>
                      <a:pt x="154" y="870"/>
                      <a:pt x="56" y="1034"/>
                      <a:pt x="23" y="1220"/>
                    </a:cubicBezTo>
                    <a:cubicBezTo>
                      <a:pt x="1" y="1394"/>
                      <a:pt x="12" y="1569"/>
                      <a:pt x="56" y="1744"/>
                    </a:cubicBezTo>
                    <a:cubicBezTo>
                      <a:pt x="66" y="1776"/>
                      <a:pt x="88" y="1787"/>
                      <a:pt x="121" y="1787"/>
                    </a:cubicBezTo>
                    <a:cubicBezTo>
                      <a:pt x="154" y="1787"/>
                      <a:pt x="165" y="1755"/>
                      <a:pt x="165" y="1722"/>
                    </a:cubicBezTo>
                    <a:cubicBezTo>
                      <a:pt x="121" y="1569"/>
                      <a:pt x="110" y="1405"/>
                      <a:pt x="132" y="1241"/>
                    </a:cubicBezTo>
                    <a:cubicBezTo>
                      <a:pt x="154" y="1089"/>
                      <a:pt x="230" y="947"/>
                      <a:pt x="361" y="859"/>
                    </a:cubicBezTo>
                    <a:cubicBezTo>
                      <a:pt x="421" y="816"/>
                      <a:pt x="492" y="794"/>
                      <a:pt x="565" y="794"/>
                    </a:cubicBezTo>
                    <a:cubicBezTo>
                      <a:pt x="637" y="794"/>
                      <a:pt x="711" y="816"/>
                      <a:pt x="776" y="859"/>
                    </a:cubicBezTo>
                    <a:cubicBezTo>
                      <a:pt x="782" y="870"/>
                      <a:pt x="792" y="876"/>
                      <a:pt x="805" y="876"/>
                    </a:cubicBezTo>
                    <a:cubicBezTo>
                      <a:pt x="817" y="876"/>
                      <a:pt x="831" y="870"/>
                      <a:pt x="842" y="859"/>
                    </a:cubicBezTo>
                    <a:cubicBezTo>
                      <a:pt x="863" y="848"/>
                      <a:pt x="863" y="816"/>
                      <a:pt x="852" y="794"/>
                    </a:cubicBezTo>
                    <a:cubicBezTo>
                      <a:pt x="684" y="426"/>
                      <a:pt x="993" y="107"/>
                      <a:pt x="1310" y="107"/>
                    </a:cubicBezTo>
                    <a:cubicBezTo>
                      <a:pt x="1445" y="107"/>
                      <a:pt x="1581" y="165"/>
                      <a:pt x="1682" y="303"/>
                    </a:cubicBezTo>
                    <a:cubicBezTo>
                      <a:pt x="1695" y="322"/>
                      <a:pt x="1712" y="330"/>
                      <a:pt x="1728" y="330"/>
                    </a:cubicBezTo>
                    <a:cubicBezTo>
                      <a:pt x="1766" y="330"/>
                      <a:pt x="1800" y="286"/>
                      <a:pt x="1770" y="248"/>
                    </a:cubicBezTo>
                    <a:cubicBezTo>
                      <a:pt x="1645" y="75"/>
                      <a:pt x="1471" y="0"/>
                      <a:pt x="129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3664;p65"/>
              <p:cNvSpPr/>
              <p:nvPr/>
            </p:nvSpPr>
            <p:spPr>
              <a:xfrm>
                <a:off x="4548175" y="3198950"/>
                <a:ext cx="48600" cy="41375"/>
              </a:xfrm>
              <a:custGeom>
                <a:avLst/>
                <a:gdLst/>
                <a:ahLst/>
                <a:cxnLst/>
                <a:rect l="l" t="t" r="r" b="b"/>
                <a:pathLst>
                  <a:path w="1944" h="1655" extrusionOk="0">
                    <a:moveTo>
                      <a:pt x="1513" y="1"/>
                    </a:moveTo>
                    <a:cubicBezTo>
                      <a:pt x="1457" y="1"/>
                      <a:pt x="1399" y="9"/>
                      <a:pt x="1343" y="27"/>
                    </a:cubicBezTo>
                    <a:cubicBezTo>
                      <a:pt x="1146" y="104"/>
                      <a:pt x="994" y="246"/>
                      <a:pt x="917" y="442"/>
                    </a:cubicBezTo>
                    <a:cubicBezTo>
                      <a:pt x="863" y="573"/>
                      <a:pt x="819" y="704"/>
                      <a:pt x="808" y="846"/>
                    </a:cubicBezTo>
                    <a:cubicBezTo>
                      <a:pt x="727" y="774"/>
                      <a:pt x="615" y="731"/>
                      <a:pt x="505" y="731"/>
                    </a:cubicBezTo>
                    <a:cubicBezTo>
                      <a:pt x="482" y="731"/>
                      <a:pt x="459" y="733"/>
                      <a:pt x="437" y="737"/>
                    </a:cubicBezTo>
                    <a:cubicBezTo>
                      <a:pt x="251" y="781"/>
                      <a:pt x="98" y="912"/>
                      <a:pt x="44" y="1097"/>
                    </a:cubicBezTo>
                    <a:cubicBezTo>
                      <a:pt x="0" y="1272"/>
                      <a:pt x="11" y="1458"/>
                      <a:pt x="76" y="1621"/>
                    </a:cubicBezTo>
                    <a:cubicBezTo>
                      <a:pt x="87" y="1643"/>
                      <a:pt x="120" y="1654"/>
                      <a:pt x="142" y="1654"/>
                    </a:cubicBezTo>
                    <a:lnTo>
                      <a:pt x="153" y="1654"/>
                    </a:lnTo>
                    <a:cubicBezTo>
                      <a:pt x="186" y="1643"/>
                      <a:pt x="197" y="1610"/>
                      <a:pt x="186" y="1578"/>
                    </a:cubicBezTo>
                    <a:cubicBezTo>
                      <a:pt x="120" y="1436"/>
                      <a:pt x="109" y="1283"/>
                      <a:pt x="153" y="1130"/>
                    </a:cubicBezTo>
                    <a:cubicBezTo>
                      <a:pt x="197" y="988"/>
                      <a:pt x="317" y="879"/>
                      <a:pt x="459" y="846"/>
                    </a:cubicBezTo>
                    <a:cubicBezTo>
                      <a:pt x="481" y="841"/>
                      <a:pt x="503" y="839"/>
                      <a:pt x="524" y="839"/>
                    </a:cubicBezTo>
                    <a:cubicBezTo>
                      <a:pt x="642" y="839"/>
                      <a:pt x="751" y="912"/>
                      <a:pt x="797" y="1032"/>
                    </a:cubicBezTo>
                    <a:cubicBezTo>
                      <a:pt x="808" y="1054"/>
                      <a:pt x="830" y="1065"/>
                      <a:pt x="852" y="1065"/>
                    </a:cubicBezTo>
                    <a:cubicBezTo>
                      <a:pt x="884" y="1054"/>
                      <a:pt x="906" y="1043"/>
                      <a:pt x="906" y="1010"/>
                    </a:cubicBezTo>
                    <a:cubicBezTo>
                      <a:pt x="906" y="835"/>
                      <a:pt x="950" y="650"/>
                      <a:pt x="1015" y="486"/>
                    </a:cubicBezTo>
                    <a:cubicBezTo>
                      <a:pt x="1081" y="322"/>
                      <a:pt x="1212" y="202"/>
                      <a:pt x="1376" y="137"/>
                    </a:cubicBezTo>
                    <a:cubicBezTo>
                      <a:pt x="1423" y="118"/>
                      <a:pt x="1471" y="109"/>
                      <a:pt x="1518" y="109"/>
                    </a:cubicBezTo>
                    <a:cubicBezTo>
                      <a:pt x="1635" y="109"/>
                      <a:pt x="1746" y="163"/>
                      <a:pt x="1823" y="257"/>
                    </a:cubicBezTo>
                    <a:cubicBezTo>
                      <a:pt x="1831" y="270"/>
                      <a:pt x="1843" y="276"/>
                      <a:pt x="1856" y="276"/>
                    </a:cubicBezTo>
                    <a:cubicBezTo>
                      <a:pt x="1896" y="276"/>
                      <a:pt x="1944" y="224"/>
                      <a:pt x="1911" y="191"/>
                    </a:cubicBezTo>
                    <a:cubicBezTo>
                      <a:pt x="1807" y="64"/>
                      <a:pt x="1664" y="1"/>
                      <a:pt x="151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3665;p65"/>
              <p:cNvSpPr/>
              <p:nvPr/>
            </p:nvSpPr>
            <p:spPr>
              <a:xfrm>
                <a:off x="4661025" y="3237000"/>
                <a:ext cx="56400" cy="32525"/>
              </a:xfrm>
              <a:custGeom>
                <a:avLst/>
                <a:gdLst/>
                <a:ahLst/>
                <a:cxnLst/>
                <a:rect l="l" t="t" r="r" b="b"/>
                <a:pathLst>
                  <a:path w="2256" h="1301" extrusionOk="0">
                    <a:moveTo>
                      <a:pt x="1653" y="0"/>
                    </a:moveTo>
                    <a:cubicBezTo>
                      <a:pt x="1458" y="0"/>
                      <a:pt x="1276" y="86"/>
                      <a:pt x="1152" y="230"/>
                    </a:cubicBezTo>
                    <a:cubicBezTo>
                      <a:pt x="1076" y="329"/>
                      <a:pt x="1032" y="460"/>
                      <a:pt x="1032" y="580"/>
                    </a:cubicBezTo>
                    <a:cubicBezTo>
                      <a:pt x="926" y="505"/>
                      <a:pt x="812" y="473"/>
                      <a:pt x="702" y="473"/>
                    </a:cubicBezTo>
                    <a:cubicBezTo>
                      <a:pt x="328" y="473"/>
                      <a:pt x="1" y="854"/>
                      <a:pt x="170" y="1268"/>
                    </a:cubicBezTo>
                    <a:cubicBezTo>
                      <a:pt x="170" y="1289"/>
                      <a:pt x="202" y="1300"/>
                      <a:pt x="224" y="1300"/>
                    </a:cubicBezTo>
                    <a:lnTo>
                      <a:pt x="235" y="1289"/>
                    </a:lnTo>
                    <a:cubicBezTo>
                      <a:pt x="268" y="1278"/>
                      <a:pt x="279" y="1246"/>
                      <a:pt x="268" y="1224"/>
                    </a:cubicBezTo>
                    <a:cubicBezTo>
                      <a:pt x="142" y="868"/>
                      <a:pt x="433" y="583"/>
                      <a:pt x="729" y="583"/>
                    </a:cubicBezTo>
                    <a:cubicBezTo>
                      <a:pt x="869" y="583"/>
                      <a:pt x="1010" y="647"/>
                      <a:pt x="1109" y="798"/>
                    </a:cubicBezTo>
                    <a:cubicBezTo>
                      <a:pt x="1116" y="819"/>
                      <a:pt x="1136" y="831"/>
                      <a:pt x="1156" y="831"/>
                    </a:cubicBezTo>
                    <a:cubicBezTo>
                      <a:pt x="1167" y="831"/>
                      <a:pt x="1177" y="828"/>
                      <a:pt x="1185" y="820"/>
                    </a:cubicBezTo>
                    <a:cubicBezTo>
                      <a:pt x="1207" y="809"/>
                      <a:pt x="1218" y="776"/>
                      <a:pt x="1207" y="743"/>
                    </a:cubicBezTo>
                    <a:cubicBezTo>
                      <a:pt x="1120" y="602"/>
                      <a:pt x="1141" y="427"/>
                      <a:pt x="1240" y="296"/>
                    </a:cubicBezTo>
                    <a:cubicBezTo>
                      <a:pt x="1342" y="183"/>
                      <a:pt x="1492" y="109"/>
                      <a:pt x="1654" y="109"/>
                    </a:cubicBezTo>
                    <a:cubicBezTo>
                      <a:pt x="1665" y="109"/>
                      <a:pt x="1676" y="110"/>
                      <a:pt x="1687" y="110"/>
                    </a:cubicBezTo>
                    <a:cubicBezTo>
                      <a:pt x="1862" y="121"/>
                      <a:pt x="2026" y="176"/>
                      <a:pt x="2168" y="274"/>
                    </a:cubicBezTo>
                    <a:cubicBezTo>
                      <a:pt x="2176" y="282"/>
                      <a:pt x="2186" y="286"/>
                      <a:pt x="2196" y="286"/>
                    </a:cubicBezTo>
                    <a:cubicBezTo>
                      <a:pt x="2213" y="286"/>
                      <a:pt x="2231" y="277"/>
                      <a:pt x="2244" y="263"/>
                    </a:cubicBezTo>
                    <a:cubicBezTo>
                      <a:pt x="2255" y="241"/>
                      <a:pt x="2255" y="209"/>
                      <a:pt x="2233" y="187"/>
                    </a:cubicBezTo>
                    <a:cubicBezTo>
                      <a:pt x="2069" y="78"/>
                      <a:pt x="1873" y="12"/>
                      <a:pt x="1687" y="1"/>
                    </a:cubicBezTo>
                    <a:cubicBezTo>
                      <a:pt x="1676" y="0"/>
                      <a:pt x="1664" y="0"/>
                      <a:pt x="165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3666;p65"/>
              <p:cNvSpPr/>
              <p:nvPr/>
            </p:nvSpPr>
            <p:spPr>
              <a:xfrm>
                <a:off x="4357375" y="3423850"/>
                <a:ext cx="18500" cy="16550"/>
              </a:xfrm>
              <a:custGeom>
                <a:avLst/>
                <a:gdLst/>
                <a:ahLst/>
                <a:cxnLst/>
                <a:rect l="l" t="t" r="r" b="b"/>
                <a:pathLst>
                  <a:path w="740" h="662" extrusionOk="0">
                    <a:moveTo>
                      <a:pt x="391" y="1"/>
                    </a:moveTo>
                    <a:cubicBezTo>
                      <a:pt x="325" y="1"/>
                      <a:pt x="258" y="22"/>
                      <a:pt x="197" y="71"/>
                    </a:cubicBezTo>
                    <a:cubicBezTo>
                      <a:pt x="1" y="246"/>
                      <a:pt x="22" y="617"/>
                      <a:pt x="328" y="661"/>
                    </a:cubicBezTo>
                    <a:cubicBezTo>
                      <a:pt x="335" y="661"/>
                      <a:pt x="343" y="661"/>
                      <a:pt x="350" y="661"/>
                    </a:cubicBezTo>
                    <a:cubicBezTo>
                      <a:pt x="516" y="661"/>
                      <a:pt x="668" y="544"/>
                      <a:pt x="699" y="377"/>
                    </a:cubicBezTo>
                    <a:cubicBezTo>
                      <a:pt x="739" y="168"/>
                      <a:pt x="573" y="1"/>
                      <a:pt x="39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3667;p65"/>
              <p:cNvSpPr/>
              <p:nvPr/>
            </p:nvSpPr>
            <p:spPr>
              <a:xfrm>
                <a:off x="4476200" y="3353700"/>
                <a:ext cx="31050" cy="31825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273" extrusionOk="0">
                    <a:moveTo>
                      <a:pt x="578" y="1"/>
                    </a:moveTo>
                    <a:cubicBezTo>
                      <a:pt x="136" y="1"/>
                      <a:pt x="0" y="732"/>
                      <a:pt x="171" y="1054"/>
                    </a:cubicBezTo>
                    <a:cubicBezTo>
                      <a:pt x="226" y="1174"/>
                      <a:pt x="324" y="1250"/>
                      <a:pt x="455" y="1272"/>
                    </a:cubicBezTo>
                    <a:cubicBezTo>
                      <a:pt x="575" y="1272"/>
                      <a:pt x="685" y="1218"/>
                      <a:pt x="772" y="1130"/>
                    </a:cubicBezTo>
                    <a:cubicBezTo>
                      <a:pt x="1056" y="857"/>
                      <a:pt x="1241" y="148"/>
                      <a:pt x="695" y="17"/>
                    </a:cubicBezTo>
                    <a:cubicBezTo>
                      <a:pt x="654" y="6"/>
                      <a:pt x="615" y="1"/>
                      <a:pt x="5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3668;p65"/>
              <p:cNvSpPr/>
              <p:nvPr/>
            </p:nvSpPr>
            <p:spPr>
              <a:xfrm>
                <a:off x="4575775" y="3234475"/>
                <a:ext cx="19500" cy="21325"/>
              </a:xfrm>
              <a:custGeom>
                <a:avLst/>
                <a:gdLst/>
                <a:ahLst/>
                <a:cxnLst/>
                <a:rect l="l" t="t" r="r" b="b"/>
                <a:pathLst>
                  <a:path w="780" h="853" extrusionOk="0">
                    <a:moveTo>
                      <a:pt x="416" y="0"/>
                    </a:moveTo>
                    <a:cubicBezTo>
                      <a:pt x="401" y="0"/>
                      <a:pt x="386" y="1"/>
                      <a:pt x="370" y="4"/>
                    </a:cubicBezTo>
                    <a:cubicBezTo>
                      <a:pt x="162" y="37"/>
                      <a:pt x="53" y="375"/>
                      <a:pt x="42" y="550"/>
                    </a:cubicBezTo>
                    <a:cubicBezTo>
                      <a:pt x="1" y="717"/>
                      <a:pt x="132" y="852"/>
                      <a:pt x="279" y="852"/>
                    </a:cubicBezTo>
                    <a:cubicBezTo>
                      <a:pt x="324" y="852"/>
                      <a:pt x="370" y="840"/>
                      <a:pt x="414" y="812"/>
                    </a:cubicBezTo>
                    <a:cubicBezTo>
                      <a:pt x="534" y="757"/>
                      <a:pt x="643" y="659"/>
                      <a:pt x="697" y="539"/>
                    </a:cubicBezTo>
                    <a:cubicBezTo>
                      <a:pt x="780" y="333"/>
                      <a:pt x="668" y="0"/>
                      <a:pt x="41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3669;p65"/>
              <p:cNvSpPr/>
              <p:nvPr/>
            </p:nvSpPr>
            <p:spPr>
              <a:xfrm>
                <a:off x="4464100" y="3258850"/>
                <a:ext cx="29700" cy="21075"/>
              </a:xfrm>
              <a:custGeom>
                <a:avLst/>
                <a:gdLst/>
                <a:ahLst/>
                <a:cxnLst/>
                <a:rect l="l" t="t" r="r" b="b"/>
                <a:pathLst>
                  <a:path w="1188" h="843" extrusionOk="0">
                    <a:moveTo>
                      <a:pt x="851" y="1"/>
                    </a:moveTo>
                    <a:cubicBezTo>
                      <a:pt x="825" y="1"/>
                      <a:pt x="796" y="4"/>
                      <a:pt x="765" y="11"/>
                    </a:cubicBezTo>
                    <a:cubicBezTo>
                      <a:pt x="524" y="66"/>
                      <a:pt x="0" y="459"/>
                      <a:pt x="262" y="754"/>
                    </a:cubicBezTo>
                    <a:cubicBezTo>
                      <a:pt x="317" y="798"/>
                      <a:pt x="372" y="819"/>
                      <a:pt x="437" y="830"/>
                    </a:cubicBezTo>
                    <a:cubicBezTo>
                      <a:pt x="477" y="838"/>
                      <a:pt x="517" y="842"/>
                      <a:pt x="557" y="842"/>
                    </a:cubicBezTo>
                    <a:cubicBezTo>
                      <a:pt x="679" y="842"/>
                      <a:pt x="797" y="804"/>
                      <a:pt x="896" y="721"/>
                    </a:cubicBezTo>
                    <a:cubicBezTo>
                      <a:pt x="1098" y="549"/>
                      <a:pt x="1188" y="1"/>
                      <a:pt x="85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3670;p65"/>
              <p:cNvSpPr/>
              <p:nvPr/>
            </p:nvSpPr>
            <p:spPr>
              <a:xfrm>
                <a:off x="4673475" y="3321250"/>
                <a:ext cx="28000" cy="18200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728" extrusionOk="0">
                    <a:moveTo>
                      <a:pt x="594" y="0"/>
                    </a:moveTo>
                    <a:cubicBezTo>
                      <a:pt x="196" y="0"/>
                      <a:pt x="0" y="600"/>
                      <a:pt x="458" y="714"/>
                    </a:cubicBezTo>
                    <a:cubicBezTo>
                      <a:pt x="492" y="723"/>
                      <a:pt x="524" y="727"/>
                      <a:pt x="555" y="727"/>
                    </a:cubicBezTo>
                    <a:cubicBezTo>
                      <a:pt x="948" y="727"/>
                      <a:pt x="1120" y="75"/>
                      <a:pt x="654" y="5"/>
                    </a:cubicBezTo>
                    <a:cubicBezTo>
                      <a:pt x="634" y="2"/>
                      <a:pt x="613" y="0"/>
                      <a:pt x="59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3671;p65"/>
              <p:cNvSpPr/>
              <p:nvPr/>
            </p:nvSpPr>
            <p:spPr>
              <a:xfrm>
                <a:off x="4897250" y="3461075"/>
                <a:ext cx="516175" cy="433400"/>
              </a:xfrm>
              <a:custGeom>
                <a:avLst/>
                <a:gdLst/>
                <a:ahLst/>
                <a:cxnLst/>
                <a:rect l="l" t="t" r="r" b="b"/>
                <a:pathLst>
                  <a:path w="20647" h="17336" extrusionOk="0">
                    <a:moveTo>
                      <a:pt x="14952" y="1"/>
                    </a:moveTo>
                    <a:cubicBezTo>
                      <a:pt x="14413" y="1"/>
                      <a:pt x="13870" y="74"/>
                      <a:pt x="13342" y="220"/>
                    </a:cubicBezTo>
                    <a:cubicBezTo>
                      <a:pt x="11563" y="722"/>
                      <a:pt x="9881" y="1814"/>
                      <a:pt x="8364" y="2829"/>
                    </a:cubicBezTo>
                    <a:cubicBezTo>
                      <a:pt x="6846" y="3855"/>
                      <a:pt x="5427" y="4991"/>
                      <a:pt x="4095" y="6246"/>
                    </a:cubicBezTo>
                    <a:cubicBezTo>
                      <a:pt x="2850" y="7415"/>
                      <a:pt x="1562" y="8856"/>
                      <a:pt x="852" y="10493"/>
                    </a:cubicBezTo>
                    <a:cubicBezTo>
                      <a:pt x="1" y="12448"/>
                      <a:pt x="88" y="14817"/>
                      <a:pt x="1846" y="16247"/>
                    </a:cubicBezTo>
                    <a:cubicBezTo>
                      <a:pt x="2796" y="17016"/>
                      <a:pt x="4023" y="17335"/>
                      <a:pt x="5247" y="17335"/>
                    </a:cubicBezTo>
                    <a:cubicBezTo>
                      <a:pt x="5501" y="17335"/>
                      <a:pt x="5755" y="17321"/>
                      <a:pt x="6006" y="17295"/>
                    </a:cubicBezTo>
                    <a:cubicBezTo>
                      <a:pt x="7556" y="17131"/>
                      <a:pt x="9150" y="16564"/>
                      <a:pt x="10515" y="15821"/>
                    </a:cubicBezTo>
                    <a:cubicBezTo>
                      <a:pt x="12502" y="14751"/>
                      <a:pt x="14390" y="13518"/>
                      <a:pt x="16159" y="12131"/>
                    </a:cubicBezTo>
                    <a:cubicBezTo>
                      <a:pt x="18026" y="10679"/>
                      <a:pt x="19860" y="8889"/>
                      <a:pt x="20319" y="6574"/>
                    </a:cubicBezTo>
                    <a:cubicBezTo>
                      <a:pt x="20646" y="4893"/>
                      <a:pt x="20188" y="3146"/>
                      <a:pt x="19085" y="1836"/>
                    </a:cubicBezTo>
                    <a:cubicBezTo>
                      <a:pt x="18039" y="611"/>
                      <a:pt x="16510" y="1"/>
                      <a:pt x="14952" y="1"/>
                    </a:cubicBezTo>
                    <a:close/>
                  </a:path>
                </a:pathLst>
              </a:custGeom>
              <a:solidFill>
                <a:srgbClr val="F2A5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3672;p65"/>
              <p:cNvSpPr/>
              <p:nvPr/>
            </p:nvSpPr>
            <p:spPr>
              <a:xfrm>
                <a:off x="4991300" y="3803975"/>
                <a:ext cx="36150" cy="29725"/>
              </a:xfrm>
              <a:custGeom>
                <a:avLst/>
                <a:gdLst/>
                <a:ahLst/>
                <a:cxnLst/>
                <a:rect l="l" t="t" r="r" b="b"/>
                <a:pathLst>
                  <a:path w="1446" h="1189" extrusionOk="0">
                    <a:moveTo>
                      <a:pt x="1096" y="0"/>
                    </a:moveTo>
                    <a:cubicBezTo>
                      <a:pt x="672" y="0"/>
                      <a:pt x="0" y="509"/>
                      <a:pt x="104" y="937"/>
                    </a:cubicBezTo>
                    <a:cubicBezTo>
                      <a:pt x="152" y="1123"/>
                      <a:pt x="361" y="1189"/>
                      <a:pt x="551" y="1189"/>
                    </a:cubicBezTo>
                    <a:cubicBezTo>
                      <a:pt x="618" y="1189"/>
                      <a:pt x="683" y="1181"/>
                      <a:pt x="737" y="1166"/>
                    </a:cubicBezTo>
                    <a:cubicBezTo>
                      <a:pt x="879" y="1134"/>
                      <a:pt x="1010" y="1057"/>
                      <a:pt x="1119" y="959"/>
                    </a:cubicBezTo>
                    <a:cubicBezTo>
                      <a:pt x="1163" y="915"/>
                      <a:pt x="1206" y="872"/>
                      <a:pt x="1250" y="828"/>
                    </a:cubicBezTo>
                    <a:cubicBezTo>
                      <a:pt x="1348" y="708"/>
                      <a:pt x="1414" y="566"/>
                      <a:pt x="1425" y="413"/>
                    </a:cubicBezTo>
                    <a:cubicBezTo>
                      <a:pt x="1446" y="116"/>
                      <a:pt x="1299" y="0"/>
                      <a:pt x="109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3673;p65"/>
              <p:cNvSpPr/>
              <p:nvPr/>
            </p:nvSpPr>
            <p:spPr>
              <a:xfrm>
                <a:off x="4998625" y="3725650"/>
                <a:ext cx="30350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1214" h="1042" extrusionOk="0">
                    <a:moveTo>
                      <a:pt x="754" y="0"/>
                    </a:moveTo>
                    <a:cubicBezTo>
                      <a:pt x="686" y="0"/>
                      <a:pt x="608" y="20"/>
                      <a:pt x="520" y="63"/>
                    </a:cubicBezTo>
                    <a:cubicBezTo>
                      <a:pt x="0" y="328"/>
                      <a:pt x="142" y="1041"/>
                      <a:pt x="544" y="1041"/>
                    </a:cubicBezTo>
                    <a:cubicBezTo>
                      <a:pt x="640" y="1041"/>
                      <a:pt x="750" y="1001"/>
                      <a:pt x="870" y="904"/>
                    </a:cubicBezTo>
                    <a:cubicBezTo>
                      <a:pt x="1214" y="634"/>
                      <a:pt x="1146" y="0"/>
                      <a:pt x="75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3674;p65"/>
              <p:cNvSpPr/>
              <p:nvPr/>
            </p:nvSpPr>
            <p:spPr>
              <a:xfrm>
                <a:off x="5181125" y="3690075"/>
                <a:ext cx="72900" cy="57675"/>
              </a:xfrm>
              <a:custGeom>
                <a:avLst/>
                <a:gdLst/>
                <a:ahLst/>
                <a:cxnLst/>
                <a:rect l="l" t="t" r="r" b="b"/>
                <a:pathLst>
                  <a:path w="2916" h="2307" extrusionOk="0">
                    <a:moveTo>
                      <a:pt x="1626" y="0"/>
                    </a:moveTo>
                    <a:cubicBezTo>
                      <a:pt x="1085" y="0"/>
                      <a:pt x="865" y="460"/>
                      <a:pt x="502" y="897"/>
                    </a:cubicBezTo>
                    <a:cubicBezTo>
                      <a:pt x="251" y="1192"/>
                      <a:pt x="0" y="1606"/>
                      <a:pt x="273" y="1989"/>
                    </a:cubicBezTo>
                    <a:cubicBezTo>
                      <a:pt x="456" y="2233"/>
                      <a:pt x="772" y="2306"/>
                      <a:pt x="1080" y="2306"/>
                    </a:cubicBezTo>
                    <a:cubicBezTo>
                      <a:pt x="1102" y="2306"/>
                      <a:pt x="1124" y="2306"/>
                      <a:pt x="1147" y="2305"/>
                    </a:cubicBezTo>
                    <a:cubicBezTo>
                      <a:pt x="1714" y="2294"/>
                      <a:pt x="2326" y="2098"/>
                      <a:pt x="2599" y="1595"/>
                    </a:cubicBezTo>
                    <a:cubicBezTo>
                      <a:pt x="2915" y="984"/>
                      <a:pt x="2599" y="242"/>
                      <a:pt x="1944" y="45"/>
                    </a:cubicBezTo>
                    <a:cubicBezTo>
                      <a:pt x="1826" y="14"/>
                      <a:pt x="1721" y="0"/>
                      <a:pt x="162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3675;p65"/>
              <p:cNvSpPr/>
              <p:nvPr/>
            </p:nvSpPr>
            <p:spPr>
              <a:xfrm>
                <a:off x="5214000" y="3642325"/>
                <a:ext cx="35925" cy="25750"/>
              </a:xfrm>
              <a:custGeom>
                <a:avLst/>
                <a:gdLst/>
                <a:ahLst/>
                <a:cxnLst/>
                <a:rect l="l" t="t" r="r" b="b"/>
                <a:pathLst>
                  <a:path w="1437" h="1030" extrusionOk="0">
                    <a:moveTo>
                      <a:pt x="884" y="1"/>
                    </a:moveTo>
                    <a:cubicBezTo>
                      <a:pt x="454" y="1"/>
                      <a:pt x="1" y="537"/>
                      <a:pt x="257" y="885"/>
                    </a:cubicBezTo>
                    <a:cubicBezTo>
                      <a:pt x="351" y="998"/>
                      <a:pt x="501" y="1030"/>
                      <a:pt x="645" y="1030"/>
                    </a:cubicBezTo>
                    <a:cubicBezTo>
                      <a:pt x="669" y="1030"/>
                      <a:pt x="693" y="1029"/>
                      <a:pt x="716" y="1027"/>
                    </a:cubicBezTo>
                    <a:cubicBezTo>
                      <a:pt x="732" y="1028"/>
                      <a:pt x="747" y="1029"/>
                      <a:pt x="763" y="1029"/>
                    </a:cubicBezTo>
                    <a:cubicBezTo>
                      <a:pt x="900" y="1029"/>
                      <a:pt x="1036" y="987"/>
                      <a:pt x="1164" y="918"/>
                    </a:cubicBezTo>
                    <a:cubicBezTo>
                      <a:pt x="1393" y="743"/>
                      <a:pt x="1437" y="416"/>
                      <a:pt x="1262" y="187"/>
                    </a:cubicBezTo>
                    <a:cubicBezTo>
                      <a:pt x="1154" y="55"/>
                      <a:pt x="1020" y="1"/>
                      <a:pt x="8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3676;p65"/>
              <p:cNvSpPr/>
              <p:nvPr/>
            </p:nvSpPr>
            <p:spPr>
              <a:xfrm>
                <a:off x="5205675" y="3513850"/>
                <a:ext cx="40425" cy="26800"/>
              </a:xfrm>
              <a:custGeom>
                <a:avLst/>
                <a:gdLst/>
                <a:ahLst/>
                <a:cxnLst/>
                <a:rect l="l" t="t" r="r" b="b"/>
                <a:pathLst>
                  <a:path w="1617" h="1072" extrusionOk="0">
                    <a:moveTo>
                      <a:pt x="976" y="0"/>
                    </a:moveTo>
                    <a:cubicBezTo>
                      <a:pt x="769" y="0"/>
                      <a:pt x="568" y="65"/>
                      <a:pt x="405" y="183"/>
                    </a:cubicBezTo>
                    <a:cubicBezTo>
                      <a:pt x="252" y="325"/>
                      <a:pt x="1" y="544"/>
                      <a:pt x="55" y="773"/>
                    </a:cubicBezTo>
                    <a:cubicBezTo>
                      <a:pt x="88" y="893"/>
                      <a:pt x="176" y="991"/>
                      <a:pt x="307" y="1024"/>
                    </a:cubicBezTo>
                    <a:cubicBezTo>
                      <a:pt x="398" y="1057"/>
                      <a:pt x="490" y="1072"/>
                      <a:pt x="587" y="1072"/>
                    </a:cubicBezTo>
                    <a:cubicBezTo>
                      <a:pt x="617" y="1072"/>
                      <a:pt x="647" y="1070"/>
                      <a:pt x="678" y="1068"/>
                    </a:cubicBezTo>
                    <a:cubicBezTo>
                      <a:pt x="699" y="1069"/>
                      <a:pt x="720" y="1069"/>
                      <a:pt x="741" y="1069"/>
                    </a:cubicBezTo>
                    <a:cubicBezTo>
                      <a:pt x="929" y="1069"/>
                      <a:pt x="1123" y="1026"/>
                      <a:pt x="1300" y="947"/>
                    </a:cubicBezTo>
                    <a:cubicBezTo>
                      <a:pt x="1497" y="849"/>
                      <a:pt x="1617" y="653"/>
                      <a:pt x="1606" y="434"/>
                    </a:cubicBezTo>
                    <a:cubicBezTo>
                      <a:pt x="1584" y="194"/>
                      <a:pt x="1333" y="19"/>
                      <a:pt x="1104" y="9"/>
                    </a:cubicBezTo>
                    <a:cubicBezTo>
                      <a:pt x="1061" y="3"/>
                      <a:pt x="1018" y="0"/>
                      <a:pt x="97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3677;p65"/>
              <p:cNvSpPr/>
              <p:nvPr/>
            </p:nvSpPr>
            <p:spPr>
              <a:xfrm>
                <a:off x="5260400" y="3513825"/>
                <a:ext cx="17375" cy="15100"/>
              </a:xfrm>
              <a:custGeom>
                <a:avLst/>
                <a:gdLst/>
                <a:ahLst/>
                <a:cxnLst/>
                <a:rect l="l" t="t" r="r" b="b"/>
                <a:pathLst>
                  <a:path w="695" h="604" extrusionOk="0">
                    <a:moveTo>
                      <a:pt x="331" y="1"/>
                    </a:moveTo>
                    <a:cubicBezTo>
                      <a:pt x="129" y="1"/>
                      <a:pt x="1" y="307"/>
                      <a:pt x="116" y="479"/>
                    </a:cubicBezTo>
                    <a:cubicBezTo>
                      <a:pt x="174" y="554"/>
                      <a:pt x="264" y="603"/>
                      <a:pt x="356" y="603"/>
                    </a:cubicBezTo>
                    <a:cubicBezTo>
                      <a:pt x="385" y="603"/>
                      <a:pt x="414" y="599"/>
                      <a:pt x="443" y="588"/>
                    </a:cubicBezTo>
                    <a:cubicBezTo>
                      <a:pt x="694" y="512"/>
                      <a:pt x="640" y="108"/>
                      <a:pt x="421" y="20"/>
                    </a:cubicBezTo>
                    <a:cubicBezTo>
                      <a:pt x="390" y="7"/>
                      <a:pt x="360" y="1"/>
                      <a:pt x="33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3678;p65"/>
              <p:cNvSpPr/>
              <p:nvPr/>
            </p:nvSpPr>
            <p:spPr>
              <a:xfrm>
                <a:off x="5301475" y="3567075"/>
                <a:ext cx="25425" cy="28550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1142" extrusionOk="0">
                    <a:moveTo>
                      <a:pt x="767" y="1"/>
                    </a:moveTo>
                    <a:cubicBezTo>
                      <a:pt x="641" y="1"/>
                      <a:pt x="505" y="83"/>
                      <a:pt x="416" y="150"/>
                    </a:cubicBezTo>
                    <a:cubicBezTo>
                      <a:pt x="307" y="260"/>
                      <a:pt x="219" y="380"/>
                      <a:pt x="154" y="522"/>
                    </a:cubicBezTo>
                    <a:cubicBezTo>
                      <a:pt x="88" y="631"/>
                      <a:pt x="45" y="751"/>
                      <a:pt x="34" y="871"/>
                    </a:cubicBezTo>
                    <a:cubicBezTo>
                      <a:pt x="1" y="958"/>
                      <a:pt x="34" y="1057"/>
                      <a:pt x="110" y="1122"/>
                    </a:cubicBezTo>
                    <a:cubicBezTo>
                      <a:pt x="140" y="1135"/>
                      <a:pt x="172" y="1141"/>
                      <a:pt x="204" y="1141"/>
                    </a:cubicBezTo>
                    <a:cubicBezTo>
                      <a:pt x="252" y="1141"/>
                      <a:pt x="300" y="1127"/>
                      <a:pt x="339" y="1100"/>
                    </a:cubicBezTo>
                    <a:cubicBezTo>
                      <a:pt x="514" y="1035"/>
                      <a:pt x="678" y="926"/>
                      <a:pt x="809" y="795"/>
                    </a:cubicBezTo>
                    <a:cubicBezTo>
                      <a:pt x="940" y="664"/>
                      <a:pt x="1005" y="478"/>
                      <a:pt x="1016" y="292"/>
                    </a:cubicBezTo>
                    <a:cubicBezTo>
                      <a:pt x="1016" y="205"/>
                      <a:pt x="984" y="118"/>
                      <a:pt x="929" y="63"/>
                    </a:cubicBezTo>
                    <a:cubicBezTo>
                      <a:pt x="881" y="18"/>
                      <a:pt x="825" y="1"/>
                      <a:pt x="76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3679;p65"/>
              <p:cNvSpPr/>
              <p:nvPr/>
            </p:nvSpPr>
            <p:spPr>
              <a:xfrm>
                <a:off x="5101725" y="3618175"/>
                <a:ext cx="26200" cy="28325"/>
              </a:xfrm>
              <a:custGeom>
                <a:avLst/>
                <a:gdLst/>
                <a:ahLst/>
                <a:cxnLst/>
                <a:rect l="l" t="t" r="r" b="b"/>
                <a:pathLst>
                  <a:path w="1048" h="1133" extrusionOk="0">
                    <a:moveTo>
                      <a:pt x="496" y="0"/>
                    </a:moveTo>
                    <a:cubicBezTo>
                      <a:pt x="391" y="0"/>
                      <a:pt x="293" y="31"/>
                      <a:pt x="228" y="104"/>
                    </a:cubicBezTo>
                    <a:cubicBezTo>
                      <a:pt x="76" y="279"/>
                      <a:pt x="43" y="628"/>
                      <a:pt x="43" y="836"/>
                    </a:cubicBezTo>
                    <a:cubicBezTo>
                      <a:pt x="0" y="998"/>
                      <a:pt x="130" y="1133"/>
                      <a:pt x="278" y="1133"/>
                    </a:cubicBezTo>
                    <a:cubicBezTo>
                      <a:pt x="319" y="1133"/>
                      <a:pt x="362" y="1122"/>
                      <a:pt x="403" y="1098"/>
                    </a:cubicBezTo>
                    <a:cubicBezTo>
                      <a:pt x="622" y="1043"/>
                      <a:pt x="807" y="923"/>
                      <a:pt x="927" y="738"/>
                    </a:cubicBezTo>
                    <a:cubicBezTo>
                      <a:pt x="1047" y="552"/>
                      <a:pt x="1025" y="312"/>
                      <a:pt x="884" y="148"/>
                    </a:cubicBezTo>
                    <a:cubicBezTo>
                      <a:pt x="795" y="59"/>
                      <a:pt x="640" y="0"/>
                      <a:pt x="49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3680;p65"/>
              <p:cNvSpPr/>
              <p:nvPr/>
            </p:nvSpPr>
            <p:spPr>
              <a:xfrm>
                <a:off x="4949125" y="3683075"/>
                <a:ext cx="42850" cy="54925"/>
              </a:xfrm>
              <a:custGeom>
                <a:avLst/>
                <a:gdLst/>
                <a:ahLst/>
                <a:cxnLst/>
                <a:rect l="l" t="t" r="r" b="b"/>
                <a:pathLst>
                  <a:path w="1714" h="2197" extrusionOk="0">
                    <a:moveTo>
                      <a:pt x="1228" y="0"/>
                    </a:moveTo>
                    <a:cubicBezTo>
                      <a:pt x="1070" y="0"/>
                      <a:pt x="912" y="58"/>
                      <a:pt x="786" y="172"/>
                    </a:cubicBezTo>
                    <a:cubicBezTo>
                      <a:pt x="601" y="358"/>
                      <a:pt x="535" y="631"/>
                      <a:pt x="633" y="882"/>
                    </a:cubicBezTo>
                    <a:cubicBezTo>
                      <a:pt x="598" y="875"/>
                      <a:pt x="563" y="871"/>
                      <a:pt x="529" y="871"/>
                    </a:cubicBezTo>
                    <a:cubicBezTo>
                      <a:pt x="401" y="871"/>
                      <a:pt x="280" y="919"/>
                      <a:pt x="186" y="1013"/>
                    </a:cubicBezTo>
                    <a:cubicBezTo>
                      <a:pt x="44" y="1188"/>
                      <a:pt x="0" y="1428"/>
                      <a:pt x="77" y="1646"/>
                    </a:cubicBezTo>
                    <a:cubicBezTo>
                      <a:pt x="142" y="1843"/>
                      <a:pt x="262" y="2028"/>
                      <a:pt x="415" y="2181"/>
                    </a:cubicBezTo>
                    <a:cubicBezTo>
                      <a:pt x="423" y="2189"/>
                      <a:pt x="436" y="2197"/>
                      <a:pt x="451" y="2197"/>
                    </a:cubicBezTo>
                    <a:cubicBezTo>
                      <a:pt x="457" y="2197"/>
                      <a:pt x="463" y="2195"/>
                      <a:pt x="470" y="2192"/>
                    </a:cubicBezTo>
                    <a:cubicBezTo>
                      <a:pt x="481" y="2192"/>
                      <a:pt x="491" y="2181"/>
                      <a:pt x="491" y="2181"/>
                    </a:cubicBezTo>
                    <a:cubicBezTo>
                      <a:pt x="513" y="2159"/>
                      <a:pt x="513" y="2127"/>
                      <a:pt x="491" y="2105"/>
                    </a:cubicBezTo>
                    <a:cubicBezTo>
                      <a:pt x="360" y="1963"/>
                      <a:pt x="251" y="1799"/>
                      <a:pt x="186" y="1613"/>
                    </a:cubicBezTo>
                    <a:cubicBezTo>
                      <a:pt x="120" y="1428"/>
                      <a:pt x="153" y="1231"/>
                      <a:pt x="273" y="1089"/>
                    </a:cubicBezTo>
                    <a:cubicBezTo>
                      <a:pt x="350" y="1024"/>
                      <a:pt x="437" y="980"/>
                      <a:pt x="535" y="980"/>
                    </a:cubicBezTo>
                    <a:cubicBezTo>
                      <a:pt x="612" y="980"/>
                      <a:pt x="688" y="1002"/>
                      <a:pt x="743" y="1057"/>
                    </a:cubicBezTo>
                    <a:cubicBezTo>
                      <a:pt x="754" y="1068"/>
                      <a:pt x="767" y="1073"/>
                      <a:pt x="781" y="1073"/>
                    </a:cubicBezTo>
                    <a:cubicBezTo>
                      <a:pt x="794" y="1073"/>
                      <a:pt x="808" y="1068"/>
                      <a:pt x="819" y="1057"/>
                    </a:cubicBezTo>
                    <a:cubicBezTo>
                      <a:pt x="841" y="1035"/>
                      <a:pt x="841" y="1002"/>
                      <a:pt x="819" y="980"/>
                    </a:cubicBezTo>
                    <a:cubicBezTo>
                      <a:pt x="492" y="587"/>
                      <a:pt x="834" y="97"/>
                      <a:pt x="1232" y="97"/>
                    </a:cubicBezTo>
                    <a:cubicBezTo>
                      <a:pt x="1353" y="97"/>
                      <a:pt x="1480" y="142"/>
                      <a:pt x="1594" y="249"/>
                    </a:cubicBezTo>
                    <a:cubicBezTo>
                      <a:pt x="1606" y="258"/>
                      <a:pt x="1618" y="262"/>
                      <a:pt x="1630" y="262"/>
                    </a:cubicBezTo>
                    <a:cubicBezTo>
                      <a:pt x="1675" y="262"/>
                      <a:pt x="1714" y="207"/>
                      <a:pt x="1671" y="172"/>
                    </a:cubicBezTo>
                    <a:cubicBezTo>
                      <a:pt x="1545" y="58"/>
                      <a:pt x="1387" y="0"/>
                      <a:pt x="122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3681;p65"/>
              <p:cNvSpPr/>
              <p:nvPr/>
            </p:nvSpPr>
            <p:spPr>
              <a:xfrm>
                <a:off x="5142100" y="3644075"/>
                <a:ext cx="41750" cy="47950"/>
              </a:xfrm>
              <a:custGeom>
                <a:avLst/>
                <a:gdLst/>
                <a:ahLst/>
                <a:cxnLst/>
                <a:rect l="l" t="t" r="r" b="b"/>
                <a:pathLst>
                  <a:path w="1670" h="1918" extrusionOk="0">
                    <a:moveTo>
                      <a:pt x="1194" y="0"/>
                    </a:moveTo>
                    <a:cubicBezTo>
                      <a:pt x="1068" y="0"/>
                      <a:pt x="941" y="39"/>
                      <a:pt x="830" y="117"/>
                    </a:cubicBezTo>
                    <a:cubicBezTo>
                      <a:pt x="644" y="269"/>
                      <a:pt x="557" y="531"/>
                      <a:pt x="633" y="772"/>
                    </a:cubicBezTo>
                    <a:cubicBezTo>
                      <a:pt x="602" y="764"/>
                      <a:pt x="570" y="761"/>
                      <a:pt x="538" y="761"/>
                    </a:cubicBezTo>
                    <a:cubicBezTo>
                      <a:pt x="426" y="761"/>
                      <a:pt x="314" y="804"/>
                      <a:pt x="229" y="881"/>
                    </a:cubicBezTo>
                    <a:cubicBezTo>
                      <a:pt x="87" y="1001"/>
                      <a:pt x="0" y="1176"/>
                      <a:pt x="0" y="1372"/>
                    </a:cubicBezTo>
                    <a:cubicBezTo>
                      <a:pt x="0" y="1547"/>
                      <a:pt x="33" y="1721"/>
                      <a:pt x="98" y="1885"/>
                    </a:cubicBezTo>
                    <a:cubicBezTo>
                      <a:pt x="109" y="1907"/>
                      <a:pt x="142" y="1918"/>
                      <a:pt x="164" y="1918"/>
                    </a:cubicBezTo>
                    <a:lnTo>
                      <a:pt x="175" y="1918"/>
                    </a:lnTo>
                    <a:cubicBezTo>
                      <a:pt x="207" y="1907"/>
                      <a:pt x="218" y="1874"/>
                      <a:pt x="207" y="1842"/>
                    </a:cubicBezTo>
                    <a:cubicBezTo>
                      <a:pt x="142" y="1689"/>
                      <a:pt x="109" y="1536"/>
                      <a:pt x="120" y="1372"/>
                    </a:cubicBezTo>
                    <a:cubicBezTo>
                      <a:pt x="120" y="1219"/>
                      <a:pt x="186" y="1066"/>
                      <a:pt x="306" y="957"/>
                    </a:cubicBezTo>
                    <a:cubicBezTo>
                      <a:pt x="369" y="900"/>
                      <a:pt x="452" y="872"/>
                      <a:pt x="535" y="872"/>
                    </a:cubicBezTo>
                    <a:cubicBezTo>
                      <a:pt x="595" y="872"/>
                      <a:pt x="655" y="886"/>
                      <a:pt x="710" y="913"/>
                    </a:cubicBezTo>
                    <a:cubicBezTo>
                      <a:pt x="719" y="918"/>
                      <a:pt x="728" y="921"/>
                      <a:pt x="737" y="921"/>
                    </a:cubicBezTo>
                    <a:cubicBezTo>
                      <a:pt x="750" y="921"/>
                      <a:pt x="762" y="915"/>
                      <a:pt x="775" y="903"/>
                    </a:cubicBezTo>
                    <a:cubicBezTo>
                      <a:pt x="797" y="892"/>
                      <a:pt x="797" y="859"/>
                      <a:pt x="786" y="837"/>
                    </a:cubicBezTo>
                    <a:cubicBezTo>
                      <a:pt x="560" y="474"/>
                      <a:pt x="864" y="100"/>
                      <a:pt x="1201" y="100"/>
                    </a:cubicBezTo>
                    <a:cubicBezTo>
                      <a:pt x="1321" y="100"/>
                      <a:pt x="1445" y="147"/>
                      <a:pt x="1550" y="258"/>
                    </a:cubicBezTo>
                    <a:cubicBezTo>
                      <a:pt x="1560" y="271"/>
                      <a:pt x="1572" y="276"/>
                      <a:pt x="1584" y="276"/>
                    </a:cubicBezTo>
                    <a:cubicBezTo>
                      <a:pt x="1626" y="276"/>
                      <a:pt x="1669" y="216"/>
                      <a:pt x="1627" y="182"/>
                    </a:cubicBezTo>
                    <a:cubicBezTo>
                      <a:pt x="1505" y="61"/>
                      <a:pt x="1350" y="0"/>
                      <a:pt x="119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3682;p65"/>
              <p:cNvSpPr/>
              <p:nvPr/>
            </p:nvSpPr>
            <p:spPr>
              <a:xfrm>
                <a:off x="5135800" y="3521025"/>
                <a:ext cx="44800" cy="45575"/>
              </a:xfrm>
              <a:custGeom>
                <a:avLst/>
                <a:gdLst/>
                <a:ahLst/>
                <a:cxnLst/>
                <a:rect l="l" t="t" r="r" b="b"/>
                <a:pathLst>
                  <a:path w="1792" h="1823" extrusionOk="0">
                    <a:moveTo>
                      <a:pt x="1407" y="1"/>
                    </a:moveTo>
                    <a:cubicBezTo>
                      <a:pt x="1330" y="1"/>
                      <a:pt x="1253" y="17"/>
                      <a:pt x="1180" y="49"/>
                    </a:cubicBezTo>
                    <a:cubicBezTo>
                      <a:pt x="1005" y="147"/>
                      <a:pt x="874" y="311"/>
                      <a:pt x="809" y="508"/>
                    </a:cubicBezTo>
                    <a:cubicBezTo>
                      <a:pt x="776" y="650"/>
                      <a:pt x="754" y="792"/>
                      <a:pt x="754" y="933"/>
                    </a:cubicBezTo>
                    <a:cubicBezTo>
                      <a:pt x="678" y="880"/>
                      <a:pt x="587" y="848"/>
                      <a:pt x="494" y="848"/>
                    </a:cubicBezTo>
                    <a:cubicBezTo>
                      <a:pt x="453" y="848"/>
                      <a:pt x="412" y="855"/>
                      <a:pt x="372" y="868"/>
                    </a:cubicBezTo>
                    <a:cubicBezTo>
                      <a:pt x="197" y="933"/>
                      <a:pt x="66" y="1086"/>
                      <a:pt x="34" y="1272"/>
                    </a:cubicBezTo>
                    <a:cubicBezTo>
                      <a:pt x="1" y="1457"/>
                      <a:pt x="34" y="1643"/>
                      <a:pt x="132" y="1796"/>
                    </a:cubicBezTo>
                    <a:cubicBezTo>
                      <a:pt x="140" y="1812"/>
                      <a:pt x="160" y="1822"/>
                      <a:pt x="178" y="1822"/>
                    </a:cubicBezTo>
                    <a:cubicBezTo>
                      <a:pt x="185" y="1822"/>
                      <a:pt x="192" y="1821"/>
                      <a:pt x="197" y="1818"/>
                    </a:cubicBezTo>
                    <a:lnTo>
                      <a:pt x="208" y="1818"/>
                    </a:lnTo>
                    <a:cubicBezTo>
                      <a:pt x="230" y="1796"/>
                      <a:pt x="241" y="1763"/>
                      <a:pt x="230" y="1741"/>
                    </a:cubicBezTo>
                    <a:cubicBezTo>
                      <a:pt x="143" y="1610"/>
                      <a:pt x="110" y="1447"/>
                      <a:pt x="132" y="1294"/>
                    </a:cubicBezTo>
                    <a:cubicBezTo>
                      <a:pt x="165" y="1152"/>
                      <a:pt x="263" y="1032"/>
                      <a:pt x="405" y="977"/>
                    </a:cubicBezTo>
                    <a:cubicBezTo>
                      <a:pt x="438" y="967"/>
                      <a:pt x="471" y="962"/>
                      <a:pt x="504" y="962"/>
                    </a:cubicBezTo>
                    <a:cubicBezTo>
                      <a:pt x="613" y="962"/>
                      <a:pt x="717" y="1016"/>
                      <a:pt x="776" y="1108"/>
                    </a:cubicBezTo>
                    <a:cubicBezTo>
                      <a:pt x="784" y="1133"/>
                      <a:pt x="799" y="1145"/>
                      <a:pt x="814" y="1145"/>
                    </a:cubicBezTo>
                    <a:cubicBezTo>
                      <a:pt x="820" y="1145"/>
                      <a:pt x="825" y="1144"/>
                      <a:pt x="831" y="1141"/>
                    </a:cubicBezTo>
                    <a:cubicBezTo>
                      <a:pt x="863" y="1130"/>
                      <a:pt x="874" y="1108"/>
                      <a:pt x="874" y="1086"/>
                    </a:cubicBezTo>
                    <a:cubicBezTo>
                      <a:pt x="853" y="901"/>
                      <a:pt x="874" y="726"/>
                      <a:pt x="918" y="551"/>
                    </a:cubicBezTo>
                    <a:cubicBezTo>
                      <a:pt x="962" y="377"/>
                      <a:pt x="1082" y="235"/>
                      <a:pt x="1235" y="158"/>
                    </a:cubicBezTo>
                    <a:cubicBezTo>
                      <a:pt x="1295" y="128"/>
                      <a:pt x="1360" y="113"/>
                      <a:pt x="1423" y="113"/>
                    </a:cubicBezTo>
                    <a:cubicBezTo>
                      <a:pt x="1520" y="113"/>
                      <a:pt x="1614" y="147"/>
                      <a:pt x="1693" y="213"/>
                    </a:cubicBezTo>
                    <a:cubicBezTo>
                      <a:pt x="1704" y="224"/>
                      <a:pt x="1718" y="229"/>
                      <a:pt x="1731" y="229"/>
                    </a:cubicBezTo>
                    <a:cubicBezTo>
                      <a:pt x="1745" y="229"/>
                      <a:pt x="1759" y="224"/>
                      <a:pt x="1770" y="213"/>
                    </a:cubicBezTo>
                    <a:cubicBezTo>
                      <a:pt x="1791" y="191"/>
                      <a:pt x="1791" y="158"/>
                      <a:pt x="1770" y="136"/>
                    </a:cubicBezTo>
                    <a:cubicBezTo>
                      <a:pt x="1666" y="47"/>
                      <a:pt x="1537" y="1"/>
                      <a:pt x="14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3683;p65"/>
              <p:cNvSpPr/>
              <p:nvPr/>
            </p:nvSpPr>
            <p:spPr>
              <a:xfrm>
                <a:off x="5251150" y="3544300"/>
                <a:ext cx="54175" cy="36925"/>
              </a:xfrm>
              <a:custGeom>
                <a:avLst/>
                <a:gdLst/>
                <a:ahLst/>
                <a:cxnLst/>
                <a:rect l="l" t="t" r="r" b="b"/>
                <a:pathLst>
                  <a:path w="2167" h="1477" extrusionOk="0">
                    <a:moveTo>
                      <a:pt x="1626" y="1"/>
                    </a:moveTo>
                    <a:cubicBezTo>
                      <a:pt x="1606" y="1"/>
                      <a:pt x="1586" y="1"/>
                      <a:pt x="1566" y="2"/>
                    </a:cubicBezTo>
                    <a:cubicBezTo>
                      <a:pt x="1370" y="24"/>
                      <a:pt x="1184" y="133"/>
                      <a:pt x="1075" y="297"/>
                    </a:cubicBezTo>
                    <a:cubicBezTo>
                      <a:pt x="1010" y="406"/>
                      <a:pt x="977" y="537"/>
                      <a:pt x="999" y="668"/>
                    </a:cubicBezTo>
                    <a:cubicBezTo>
                      <a:pt x="906" y="618"/>
                      <a:pt x="812" y="596"/>
                      <a:pt x="721" y="596"/>
                    </a:cubicBezTo>
                    <a:cubicBezTo>
                      <a:pt x="323" y="596"/>
                      <a:pt x="1" y="1034"/>
                      <a:pt x="223" y="1444"/>
                    </a:cubicBezTo>
                    <a:cubicBezTo>
                      <a:pt x="234" y="1465"/>
                      <a:pt x="256" y="1476"/>
                      <a:pt x="289" y="1476"/>
                    </a:cubicBezTo>
                    <a:lnTo>
                      <a:pt x="300" y="1465"/>
                    </a:lnTo>
                    <a:cubicBezTo>
                      <a:pt x="322" y="1454"/>
                      <a:pt x="333" y="1422"/>
                      <a:pt x="322" y="1389"/>
                    </a:cubicBezTo>
                    <a:cubicBezTo>
                      <a:pt x="126" y="1036"/>
                      <a:pt x="425" y="701"/>
                      <a:pt x="742" y="701"/>
                    </a:cubicBezTo>
                    <a:cubicBezTo>
                      <a:pt x="867" y="701"/>
                      <a:pt x="995" y="753"/>
                      <a:pt x="1097" y="876"/>
                    </a:cubicBezTo>
                    <a:cubicBezTo>
                      <a:pt x="1108" y="890"/>
                      <a:pt x="1123" y="896"/>
                      <a:pt x="1137" y="896"/>
                    </a:cubicBezTo>
                    <a:cubicBezTo>
                      <a:pt x="1177" y="896"/>
                      <a:pt x="1217" y="848"/>
                      <a:pt x="1184" y="799"/>
                    </a:cubicBezTo>
                    <a:cubicBezTo>
                      <a:pt x="1086" y="668"/>
                      <a:pt x="1075" y="494"/>
                      <a:pt x="1162" y="352"/>
                    </a:cubicBezTo>
                    <a:cubicBezTo>
                      <a:pt x="1261" y="210"/>
                      <a:pt x="1414" y="123"/>
                      <a:pt x="1577" y="112"/>
                    </a:cubicBezTo>
                    <a:cubicBezTo>
                      <a:pt x="1599" y="110"/>
                      <a:pt x="1620" y="110"/>
                      <a:pt x="1642" y="110"/>
                    </a:cubicBezTo>
                    <a:cubicBezTo>
                      <a:pt x="1795" y="110"/>
                      <a:pt x="1945" y="144"/>
                      <a:pt x="2080" y="221"/>
                    </a:cubicBezTo>
                    <a:cubicBezTo>
                      <a:pt x="2085" y="224"/>
                      <a:pt x="2092" y="225"/>
                      <a:pt x="2099" y="225"/>
                    </a:cubicBezTo>
                    <a:cubicBezTo>
                      <a:pt x="2118" y="225"/>
                      <a:pt x="2140" y="215"/>
                      <a:pt x="2156" y="199"/>
                    </a:cubicBezTo>
                    <a:cubicBezTo>
                      <a:pt x="2167" y="166"/>
                      <a:pt x="2156" y="133"/>
                      <a:pt x="2134" y="123"/>
                    </a:cubicBezTo>
                    <a:cubicBezTo>
                      <a:pt x="1977" y="44"/>
                      <a:pt x="1802" y="1"/>
                      <a:pt x="162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3684;p65"/>
              <p:cNvSpPr/>
              <p:nvPr/>
            </p:nvSpPr>
            <p:spPr>
              <a:xfrm>
                <a:off x="4971500" y="3771500"/>
                <a:ext cx="18125" cy="16600"/>
              </a:xfrm>
              <a:custGeom>
                <a:avLst/>
                <a:gdLst/>
                <a:ahLst/>
                <a:cxnLst/>
                <a:rect l="l" t="t" r="r" b="b"/>
                <a:pathLst>
                  <a:path w="725" h="664" extrusionOk="0">
                    <a:moveTo>
                      <a:pt x="395" y="1"/>
                    </a:moveTo>
                    <a:cubicBezTo>
                      <a:pt x="317" y="1"/>
                      <a:pt x="238" y="30"/>
                      <a:pt x="175" y="96"/>
                    </a:cubicBezTo>
                    <a:cubicBezTo>
                      <a:pt x="0" y="304"/>
                      <a:pt x="66" y="664"/>
                      <a:pt x="372" y="664"/>
                    </a:cubicBezTo>
                    <a:cubicBezTo>
                      <a:pt x="557" y="664"/>
                      <a:pt x="699" y="511"/>
                      <a:pt x="710" y="336"/>
                    </a:cubicBezTo>
                    <a:cubicBezTo>
                      <a:pt x="725" y="136"/>
                      <a:pt x="562" y="1"/>
                      <a:pt x="39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3685;p65"/>
              <p:cNvSpPr/>
              <p:nvPr/>
            </p:nvSpPr>
            <p:spPr>
              <a:xfrm>
                <a:off x="5081975" y="3686450"/>
                <a:ext cx="29300" cy="32325"/>
              </a:xfrm>
              <a:custGeom>
                <a:avLst/>
                <a:gdLst/>
                <a:ahLst/>
                <a:cxnLst/>
                <a:rect l="l" t="t" r="r" b="b"/>
                <a:pathLst>
                  <a:path w="1172" h="1293" extrusionOk="0">
                    <a:moveTo>
                      <a:pt x="554" y="1"/>
                    </a:moveTo>
                    <a:cubicBezTo>
                      <a:pt x="53" y="1"/>
                      <a:pt x="1" y="792"/>
                      <a:pt x="221" y="1096"/>
                    </a:cubicBezTo>
                    <a:cubicBezTo>
                      <a:pt x="287" y="1216"/>
                      <a:pt x="396" y="1282"/>
                      <a:pt x="527" y="1293"/>
                    </a:cubicBezTo>
                    <a:cubicBezTo>
                      <a:pt x="647" y="1271"/>
                      <a:pt x="756" y="1206"/>
                      <a:pt x="822" y="1096"/>
                    </a:cubicBezTo>
                    <a:cubicBezTo>
                      <a:pt x="1073" y="791"/>
                      <a:pt x="1171" y="70"/>
                      <a:pt x="615" y="5"/>
                    </a:cubicBezTo>
                    <a:cubicBezTo>
                      <a:pt x="594" y="2"/>
                      <a:pt x="574" y="1"/>
                      <a:pt x="55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3686;p65"/>
              <p:cNvSpPr/>
              <p:nvPr/>
            </p:nvSpPr>
            <p:spPr>
              <a:xfrm>
                <a:off x="5166375" y="3556100"/>
                <a:ext cx="17875" cy="21525"/>
              </a:xfrm>
              <a:custGeom>
                <a:avLst/>
                <a:gdLst/>
                <a:ahLst/>
                <a:cxnLst/>
                <a:rect l="l" t="t" r="r" b="b"/>
                <a:pathLst>
                  <a:path w="715" h="861" extrusionOk="0">
                    <a:moveTo>
                      <a:pt x="349" y="0"/>
                    </a:moveTo>
                    <a:cubicBezTo>
                      <a:pt x="325" y="0"/>
                      <a:pt x="300" y="4"/>
                      <a:pt x="274" y="11"/>
                    </a:cubicBezTo>
                    <a:cubicBezTo>
                      <a:pt x="77" y="87"/>
                      <a:pt x="1" y="426"/>
                      <a:pt x="12" y="600"/>
                    </a:cubicBezTo>
                    <a:cubicBezTo>
                      <a:pt x="12" y="688"/>
                      <a:pt x="44" y="764"/>
                      <a:pt x="110" y="830"/>
                    </a:cubicBezTo>
                    <a:cubicBezTo>
                      <a:pt x="154" y="849"/>
                      <a:pt x="200" y="860"/>
                      <a:pt x="246" y="860"/>
                    </a:cubicBezTo>
                    <a:cubicBezTo>
                      <a:pt x="302" y="860"/>
                      <a:pt x="357" y="844"/>
                      <a:pt x="405" y="808"/>
                    </a:cubicBezTo>
                    <a:cubicBezTo>
                      <a:pt x="525" y="742"/>
                      <a:pt x="612" y="633"/>
                      <a:pt x="656" y="502"/>
                    </a:cubicBezTo>
                    <a:cubicBezTo>
                      <a:pt x="715" y="305"/>
                      <a:pt x="578" y="0"/>
                      <a:pt x="3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3687;p65"/>
              <p:cNvSpPr/>
              <p:nvPr/>
            </p:nvSpPr>
            <p:spPr>
              <a:xfrm>
                <a:off x="5057475" y="3592950"/>
                <a:ext cx="28025" cy="22150"/>
              </a:xfrm>
              <a:custGeom>
                <a:avLst/>
                <a:gdLst/>
                <a:ahLst/>
                <a:cxnLst/>
                <a:rect l="l" t="t" r="r" b="b"/>
                <a:pathLst>
                  <a:path w="1121" h="886" extrusionOk="0">
                    <a:moveTo>
                      <a:pt x="823" y="1"/>
                    </a:moveTo>
                    <a:cubicBezTo>
                      <a:pt x="789" y="1"/>
                      <a:pt x="752" y="7"/>
                      <a:pt x="710" y="22"/>
                    </a:cubicBezTo>
                    <a:cubicBezTo>
                      <a:pt x="470" y="109"/>
                      <a:pt x="1" y="578"/>
                      <a:pt x="306" y="819"/>
                    </a:cubicBezTo>
                    <a:cubicBezTo>
                      <a:pt x="350" y="862"/>
                      <a:pt x="415" y="884"/>
                      <a:pt x="481" y="884"/>
                    </a:cubicBezTo>
                    <a:cubicBezTo>
                      <a:pt x="495" y="885"/>
                      <a:pt x="508" y="885"/>
                      <a:pt x="522" y="885"/>
                    </a:cubicBezTo>
                    <a:cubicBezTo>
                      <a:pt x="672" y="885"/>
                      <a:pt x="818" y="830"/>
                      <a:pt x="918" y="720"/>
                    </a:cubicBezTo>
                    <a:cubicBezTo>
                      <a:pt x="1094" y="524"/>
                      <a:pt x="1121" y="1"/>
                      <a:pt x="82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3688;p65"/>
              <p:cNvSpPr/>
              <p:nvPr/>
            </p:nvSpPr>
            <p:spPr>
              <a:xfrm>
                <a:off x="5273100" y="3629500"/>
                <a:ext cx="27175" cy="18650"/>
              </a:xfrm>
              <a:custGeom>
                <a:avLst/>
                <a:gdLst/>
                <a:ahLst/>
                <a:cxnLst/>
                <a:rect l="l" t="t" r="r" b="b"/>
                <a:pathLst>
                  <a:path w="1087" h="746" extrusionOk="0">
                    <a:moveTo>
                      <a:pt x="590" y="1"/>
                    </a:moveTo>
                    <a:cubicBezTo>
                      <a:pt x="142" y="1"/>
                      <a:pt x="1" y="678"/>
                      <a:pt x="481" y="743"/>
                    </a:cubicBezTo>
                    <a:cubicBezTo>
                      <a:pt x="497" y="745"/>
                      <a:pt x="513" y="746"/>
                      <a:pt x="528" y="746"/>
                    </a:cubicBezTo>
                    <a:cubicBezTo>
                      <a:pt x="970" y="746"/>
                      <a:pt x="1086" y="11"/>
                      <a:pt x="59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3689;p65"/>
              <p:cNvSpPr/>
              <p:nvPr/>
            </p:nvSpPr>
            <p:spPr>
              <a:xfrm>
                <a:off x="4930275" y="3204450"/>
                <a:ext cx="580575" cy="306025"/>
              </a:xfrm>
              <a:custGeom>
                <a:avLst/>
                <a:gdLst/>
                <a:ahLst/>
                <a:cxnLst/>
                <a:rect l="l" t="t" r="r" b="b"/>
                <a:pathLst>
                  <a:path w="23223" h="12241" extrusionOk="0">
                    <a:moveTo>
                      <a:pt x="14840" y="1"/>
                    </a:moveTo>
                    <a:cubicBezTo>
                      <a:pt x="14360" y="1"/>
                      <a:pt x="13885" y="12"/>
                      <a:pt x="13419" y="26"/>
                    </a:cubicBezTo>
                    <a:cubicBezTo>
                      <a:pt x="11596" y="69"/>
                      <a:pt x="9772" y="266"/>
                      <a:pt x="7982" y="604"/>
                    </a:cubicBezTo>
                    <a:cubicBezTo>
                      <a:pt x="6311" y="921"/>
                      <a:pt x="4444" y="1445"/>
                      <a:pt x="2970" y="2449"/>
                    </a:cubicBezTo>
                    <a:cubicBezTo>
                      <a:pt x="1202" y="3639"/>
                      <a:pt x="1" y="5692"/>
                      <a:pt x="721" y="7843"/>
                    </a:cubicBezTo>
                    <a:cubicBezTo>
                      <a:pt x="1191" y="9229"/>
                      <a:pt x="2348" y="10310"/>
                      <a:pt x="3669" y="10965"/>
                    </a:cubicBezTo>
                    <a:cubicBezTo>
                      <a:pt x="5067" y="11653"/>
                      <a:pt x="6715" y="12024"/>
                      <a:pt x="8266" y="12133"/>
                    </a:cubicBezTo>
                    <a:cubicBezTo>
                      <a:pt x="9245" y="12205"/>
                      <a:pt x="10225" y="12241"/>
                      <a:pt x="11205" y="12241"/>
                    </a:cubicBezTo>
                    <a:cubicBezTo>
                      <a:pt x="12474" y="12241"/>
                      <a:pt x="13743" y="12180"/>
                      <a:pt x="15013" y="12057"/>
                    </a:cubicBezTo>
                    <a:cubicBezTo>
                      <a:pt x="17360" y="11828"/>
                      <a:pt x="19860" y="11304"/>
                      <a:pt x="21498" y="9601"/>
                    </a:cubicBezTo>
                    <a:cubicBezTo>
                      <a:pt x="22677" y="8345"/>
                      <a:pt x="23223" y="6642"/>
                      <a:pt x="23005" y="4939"/>
                    </a:cubicBezTo>
                    <a:cubicBezTo>
                      <a:pt x="22699" y="2788"/>
                      <a:pt x="21061" y="1117"/>
                      <a:pt x="19020" y="495"/>
                    </a:cubicBezTo>
                    <a:cubicBezTo>
                      <a:pt x="17692" y="96"/>
                      <a:pt x="16249" y="1"/>
                      <a:pt x="1484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3690;p65"/>
              <p:cNvSpPr/>
              <p:nvPr/>
            </p:nvSpPr>
            <p:spPr>
              <a:xfrm>
                <a:off x="5010250" y="3384100"/>
                <a:ext cx="44475" cy="24075"/>
              </a:xfrm>
              <a:custGeom>
                <a:avLst/>
                <a:gdLst/>
                <a:ahLst/>
                <a:cxnLst/>
                <a:rect l="l" t="t" r="r" b="b"/>
                <a:pathLst>
                  <a:path w="1779" h="963" extrusionOk="0">
                    <a:moveTo>
                      <a:pt x="866" y="1"/>
                    </a:moveTo>
                    <a:cubicBezTo>
                      <a:pt x="521" y="1"/>
                      <a:pt x="161" y="125"/>
                      <a:pt x="77" y="384"/>
                    </a:cubicBezTo>
                    <a:cubicBezTo>
                      <a:pt x="1" y="635"/>
                      <a:pt x="285" y="853"/>
                      <a:pt x="492" y="919"/>
                    </a:cubicBezTo>
                    <a:cubicBezTo>
                      <a:pt x="579" y="948"/>
                      <a:pt x="676" y="963"/>
                      <a:pt x="774" y="963"/>
                    </a:cubicBezTo>
                    <a:cubicBezTo>
                      <a:pt x="822" y="963"/>
                      <a:pt x="871" y="959"/>
                      <a:pt x="918" y="952"/>
                    </a:cubicBezTo>
                    <a:cubicBezTo>
                      <a:pt x="983" y="941"/>
                      <a:pt x="1038" y="930"/>
                      <a:pt x="1103" y="908"/>
                    </a:cubicBezTo>
                    <a:cubicBezTo>
                      <a:pt x="1245" y="864"/>
                      <a:pt x="1376" y="777"/>
                      <a:pt x="1464" y="657"/>
                    </a:cubicBezTo>
                    <a:cubicBezTo>
                      <a:pt x="1778" y="229"/>
                      <a:pt x="1336" y="1"/>
                      <a:pt x="866" y="1"/>
                    </a:cubicBezTo>
                    <a:close/>
                  </a:path>
                </a:pathLst>
              </a:custGeom>
              <a:solidFill>
                <a:srgbClr val="E8DD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3691;p65"/>
              <p:cNvSpPr/>
              <p:nvPr/>
            </p:nvSpPr>
            <p:spPr>
              <a:xfrm>
                <a:off x="5058300" y="3318800"/>
                <a:ext cx="39050" cy="22625"/>
              </a:xfrm>
              <a:custGeom>
                <a:avLst/>
                <a:gdLst/>
                <a:ahLst/>
                <a:cxnLst/>
                <a:rect l="l" t="t" r="r" b="b"/>
                <a:pathLst>
                  <a:path w="1562" h="905" extrusionOk="0">
                    <a:moveTo>
                      <a:pt x="833" y="0"/>
                    </a:moveTo>
                    <a:cubicBezTo>
                      <a:pt x="198" y="0"/>
                      <a:pt x="0" y="905"/>
                      <a:pt x="654" y="905"/>
                    </a:cubicBezTo>
                    <a:cubicBezTo>
                      <a:pt x="682" y="905"/>
                      <a:pt x="712" y="903"/>
                      <a:pt x="743" y="900"/>
                    </a:cubicBezTo>
                    <a:cubicBezTo>
                      <a:pt x="1256" y="845"/>
                      <a:pt x="1562" y="70"/>
                      <a:pt x="906" y="4"/>
                    </a:cubicBezTo>
                    <a:cubicBezTo>
                      <a:pt x="881" y="2"/>
                      <a:pt x="857" y="0"/>
                      <a:pt x="833" y="0"/>
                    </a:cubicBezTo>
                    <a:close/>
                  </a:path>
                </a:pathLst>
              </a:custGeom>
              <a:solidFill>
                <a:srgbClr val="E8DD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3692;p65"/>
              <p:cNvSpPr/>
              <p:nvPr/>
            </p:nvSpPr>
            <p:spPr>
              <a:xfrm>
                <a:off x="5222325" y="3397050"/>
                <a:ext cx="73175" cy="53625"/>
              </a:xfrm>
              <a:custGeom>
                <a:avLst/>
                <a:gdLst/>
                <a:ahLst/>
                <a:cxnLst/>
                <a:rect l="l" t="t" r="r" b="b"/>
                <a:pathLst>
                  <a:path w="2927" h="2145" extrusionOk="0">
                    <a:moveTo>
                      <a:pt x="1792" y="0"/>
                    </a:moveTo>
                    <a:cubicBezTo>
                      <a:pt x="1487" y="0"/>
                      <a:pt x="1173" y="157"/>
                      <a:pt x="809" y="270"/>
                    </a:cubicBezTo>
                    <a:cubicBezTo>
                      <a:pt x="438" y="390"/>
                      <a:pt x="1" y="619"/>
                      <a:pt x="23" y="1089"/>
                    </a:cubicBezTo>
                    <a:cubicBezTo>
                      <a:pt x="45" y="1405"/>
                      <a:pt x="317" y="1656"/>
                      <a:pt x="590" y="1820"/>
                    </a:cubicBezTo>
                    <a:cubicBezTo>
                      <a:pt x="899" y="2010"/>
                      <a:pt x="1271" y="2145"/>
                      <a:pt x="1628" y="2145"/>
                    </a:cubicBezTo>
                    <a:cubicBezTo>
                      <a:pt x="1826" y="2145"/>
                      <a:pt x="2020" y="2103"/>
                      <a:pt x="2195" y="2006"/>
                    </a:cubicBezTo>
                    <a:cubicBezTo>
                      <a:pt x="2796" y="1656"/>
                      <a:pt x="2927" y="848"/>
                      <a:pt x="2468" y="335"/>
                    </a:cubicBezTo>
                    <a:cubicBezTo>
                      <a:pt x="2237" y="85"/>
                      <a:pt x="2017" y="0"/>
                      <a:pt x="1792" y="0"/>
                    </a:cubicBezTo>
                    <a:close/>
                  </a:path>
                </a:pathLst>
              </a:custGeom>
              <a:solidFill>
                <a:srgbClr val="E8DD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3693;p65"/>
              <p:cNvSpPr/>
              <p:nvPr/>
            </p:nvSpPr>
            <p:spPr>
              <a:xfrm>
                <a:off x="5290375" y="3365275"/>
                <a:ext cx="31600" cy="25700"/>
              </a:xfrm>
              <a:custGeom>
                <a:avLst/>
                <a:gdLst/>
                <a:ahLst/>
                <a:cxnLst/>
                <a:rect l="l" t="t" r="r" b="b"/>
                <a:pathLst>
                  <a:path w="1264" h="1028" extrusionOk="0">
                    <a:moveTo>
                      <a:pt x="665" y="0"/>
                    </a:moveTo>
                    <a:cubicBezTo>
                      <a:pt x="338" y="0"/>
                      <a:pt x="0" y="199"/>
                      <a:pt x="30" y="515"/>
                    </a:cubicBezTo>
                    <a:cubicBezTo>
                      <a:pt x="41" y="678"/>
                      <a:pt x="194" y="798"/>
                      <a:pt x="336" y="875"/>
                    </a:cubicBezTo>
                    <a:cubicBezTo>
                      <a:pt x="456" y="962"/>
                      <a:pt x="609" y="1017"/>
                      <a:pt x="762" y="1028"/>
                    </a:cubicBezTo>
                    <a:cubicBezTo>
                      <a:pt x="1056" y="1006"/>
                      <a:pt x="1264" y="744"/>
                      <a:pt x="1242" y="460"/>
                    </a:cubicBezTo>
                    <a:cubicBezTo>
                      <a:pt x="1202" y="138"/>
                      <a:pt x="937" y="0"/>
                      <a:pt x="665" y="0"/>
                    </a:cubicBezTo>
                    <a:close/>
                  </a:path>
                </a:pathLst>
              </a:custGeom>
              <a:solidFill>
                <a:srgbClr val="E8DD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3694;p65"/>
              <p:cNvSpPr/>
              <p:nvPr/>
            </p:nvSpPr>
            <p:spPr>
              <a:xfrm>
                <a:off x="5348975" y="3252275"/>
                <a:ext cx="40700" cy="28300"/>
              </a:xfrm>
              <a:custGeom>
                <a:avLst/>
                <a:gdLst/>
                <a:ahLst/>
                <a:cxnLst/>
                <a:rect l="l" t="t" r="r" b="b"/>
                <a:pathLst>
                  <a:path w="1628" h="1132" extrusionOk="0">
                    <a:moveTo>
                      <a:pt x="712" y="0"/>
                    </a:moveTo>
                    <a:cubicBezTo>
                      <a:pt x="697" y="0"/>
                      <a:pt x="682" y="1"/>
                      <a:pt x="667" y="1"/>
                    </a:cubicBezTo>
                    <a:cubicBezTo>
                      <a:pt x="448" y="34"/>
                      <a:pt x="121" y="89"/>
                      <a:pt x="33" y="307"/>
                    </a:cubicBezTo>
                    <a:cubicBezTo>
                      <a:pt x="1" y="427"/>
                      <a:pt x="23" y="558"/>
                      <a:pt x="110" y="657"/>
                    </a:cubicBezTo>
                    <a:cubicBezTo>
                      <a:pt x="197" y="755"/>
                      <a:pt x="295" y="831"/>
                      <a:pt x="405" y="897"/>
                    </a:cubicBezTo>
                    <a:cubicBezTo>
                      <a:pt x="579" y="1017"/>
                      <a:pt x="776" y="1093"/>
                      <a:pt x="994" y="1126"/>
                    </a:cubicBezTo>
                    <a:cubicBezTo>
                      <a:pt x="1020" y="1130"/>
                      <a:pt x="1046" y="1132"/>
                      <a:pt x="1072" y="1132"/>
                    </a:cubicBezTo>
                    <a:cubicBezTo>
                      <a:pt x="1263" y="1132"/>
                      <a:pt x="1444" y="1028"/>
                      <a:pt x="1540" y="864"/>
                    </a:cubicBezTo>
                    <a:cubicBezTo>
                      <a:pt x="1627" y="624"/>
                      <a:pt x="1540" y="373"/>
                      <a:pt x="1344" y="231"/>
                    </a:cubicBezTo>
                    <a:cubicBezTo>
                      <a:pt x="1170" y="77"/>
                      <a:pt x="938" y="0"/>
                      <a:pt x="7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3695;p65"/>
              <p:cNvSpPr/>
              <p:nvPr/>
            </p:nvSpPr>
            <p:spPr>
              <a:xfrm>
                <a:off x="5401200" y="3276075"/>
                <a:ext cx="16000" cy="15000"/>
              </a:xfrm>
              <a:custGeom>
                <a:avLst/>
                <a:gdLst/>
                <a:ahLst/>
                <a:cxnLst/>
                <a:rect l="l" t="t" r="r" b="b"/>
                <a:pathLst>
                  <a:path w="640" h="600" extrusionOk="0">
                    <a:moveTo>
                      <a:pt x="332" y="0"/>
                    </a:moveTo>
                    <a:cubicBezTo>
                      <a:pt x="174" y="0"/>
                      <a:pt x="0" y="155"/>
                      <a:pt x="8" y="316"/>
                    </a:cubicBezTo>
                    <a:cubicBezTo>
                      <a:pt x="19" y="447"/>
                      <a:pt x="95" y="556"/>
                      <a:pt x="226" y="589"/>
                    </a:cubicBezTo>
                    <a:cubicBezTo>
                      <a:pt x="249" y="596"/>
                      <a:pt x="271" y="599"/>
                      <a:pt x="293" y="599"/>
                    </a:cubicBezTo>
                    <a:cubicBezTo>
                      <a:pt x="507" y="599"/>
                      <a:pt x="639" y="276"/>
                      <a:pt x="510" y="98"/>
                    </a:cubicBezTo>
                    <a:cubicBezTo>
                      <a:pt x="464" y="29"/>
                      <a:pt x="400" y="0"/>
                      <a:pt x="33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3696;p65"/>
              <p:cNvSpPr/>
              <p:nvPr/>
            </p:nvSpPr>
            <p:spPr>
              <a:xfrm>
                <a:off x="5398100" y="3347925"/>
                <a:ext cx="32525" cy="19725"/>
              </a:xfrm>
              <a:custGeom>
                <a:avLst/>
                <a:gdLst/>
                <a:ahLst/>
                <a:cxnLst/>
                <a:rect l="l" t="t" r="r" b="b"/>
                <a:pathLst>
                  <a:path w="1301" h="789" extrusionOk="0">
                    <a:moveTo>
                      <a:pt x="913" y="1"/>
                    </a:moveTo>
                    <a:cubicBezTo>
                      <a:pt x="876" y="1"/>
                      <a:pt x="841" y="3"/>
                      <a:pt x="809" y="8"/>
                    </a:cubicBezTo>
                    <a:cubicBezTo>
                      <a:pt x="656" y="40"/>
                      <a:pt x="514" y="95"/>
                      <a:pt x="383" y="171"/>
                    </a:cubicBezTo>
                    <a:cubicBezTo>
                      <a:pt x="274" y="226"/>
                      <a:pt x="176" y="302"/>
                      <a:pt x="88" y="401"/>
                    </a:cubicBezTo>
                    <a:cubicBezTo>
                      <a:pt x="23" y="466"/>
                      <a:pt x="1" y="564"/>
                      <a:pt x="23" y="652"/>
                    </a:cubicBezTo>
                    <a:cubicBezTo>
                      <a:pt x="66" y="717"/>
                      <a:pt x="154" y="761"/>
                      <a:pt x="230" y="761"/>
                    </a:cubicBezTo>
                    <a:cubicBezTo>
                      <a:pt x="312" y="780"/>
                      <a:pt x="393" y="789"/>
                      <a:pt x="474" y="789"/>
                    </a:cubicBezTo>
                    <a:cubicBezTo>
                      <a:pt x="579" y="789"/>
                      <a:pt x="683" y="775"/>
                      <a:pt x="787" y="750"/>
                    </a:cubicBezTo>
                    <a:cubicBezTo>
                      <a:pt x="973" y="706"/>
                      <a:pt x="1136" y="597"/>
                      <a:pt x="1235" y="444"/>
                    </a:cubicBezTo>
                    <a:cubicBezTo>
                      <a:pt x="1278" y="368"/>
                      <a:pt x="1300" y="281"/>
                      <a:pt x="1289" y="204"/>
                    </a:cubicBezTo>
                    <a:cubicBezTo>
                      <a:pt x="1245" y="46"/>
                      <a:pt x="1066" y="1"/>
                      <a:pt x="91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3697;p65"/>
              <p:cNvSpPr/>
              <p:nvPr/>
            </p:nvSpPr>
            <p:spPr>
              <a:xfrm>
                <a:off x="5203225" y="3280400"/>
                <a:ext cx="29775" cy="24575"/>
              </a:xfrm>
              <a:custGeom>
                <a:avLst/>
                <a:gdLst/>
                <a:ahLst/>
                <a:cxnLst/>
                <a:rect l="l" t="t" r="r" b="b"/>
                <a:pathLst>
                  <a:path w="1191" h="983" extrusionOk="0">
                    <a:moveTo>
                      <a:pt x="710" y="1"/>
                    </a:moveTo>
                    <a:cubicBezTo>
                      <a:pt x="684" y="1"/>
                      <a:pt x="659" y="4"/>
                      <a:pt x="634" y="12"/>
                    </a:cubicBezTo>
                    <a:cubicBezTo>
                      <a:pt x="405" y="67"/>
                      <a:pt x="186" y="350"/>
                      <a:pt x="77" y="525"/>
                    </a:cubicBezTo>
                    <a:cubicBezTo>
                      <a:pt x="22" y="591"/>
                      <a:pt x="1" y="678"/>
                      <a:pt x="12" y="765"/>
                    </a:cubicBezTo>
                    <a:cubicBezTo>
                      <a:pt x="55" y="853"/>
                      <a:pt x="143" y="918"/>
                      <a:pt x="241" y="940"/>
                    </a:cubicBezTo>
                    <a:cubicBezTo>
                      <a:pt x="333" y="969"/>
                      <a:pt x="429" y="983"/>
                      <a:pt x="524" y="983"/>
                    </a:cubicBezTo>
                    <a:cubicBezTo>
                      <a:pt x="645" y="983"/>
                      <a:pt x="764" y="961"/>
                      <a:pt x="874" y="918"/>
                    </a:cubicBezTo>
                    <a:cubicBezTo>
                      <a:pt x="1071" y="820"/>
                      <a:pt x="1191" y="601"/>
                      <a:pt x="1158" y="383"/>
                    </a:cubicBezTo>
                    <a:cubicBezTo>
                      <a:pt x="1110" y="209"/>
                      <a:pt x="907" y="1"/>
                      <a:pt x="7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3698;p65"/>
              <p:cNvSpPr/>
              <p:nvPr/>
            </p:nvSpPr>
            <p:spPr>
              <a:xfrm>
                <a:off x="5030175" y="3261875"/>
                <a:ext cx="54900" cy="38825"/>
              </a:xfrm>
              <a:custGeom>
                <a:avLst/>
                <a:gdLst/>
                <a:ahLst/>
                <a:cxnLst/>
                <a:rect l="l" t="t" r="r" b="b"/>
                <a:pathLst>
                  <a:path w="2196" h="1553" extrusionOk="0">
                    <a:moveTo>
                      <a:pt x="1564" y="1"/>
                    </a:moveTo>
                    <a:cubicBezTo>
                      <a:pt x="1277" y="1"/>
                      <a:pt x="990" y="181"/>
                      <a:pt x="929" y="535"/>
                    </a:cubicBezTo>
                    <a:cubicBezTo>
                      <a:pt x="896" y="502"/>
                      <a:pt x="874" y="480"/>
                      <a:pt x="841" y="469"/>
                    </a:cubicBezTo>
                    <a:cubicBezTo>
                      <a:pt x="765" y="416"/>
                      <a:pt x="678" y="389"/>
                      <a:pt x="591" y="389"/>
                    </a:cubicBezTo>
                    <a:cubicBezTo>
                      <a:pt x="554" y="389"/>
                      <a:pt x="517" y="394"/>
                      <a:pt x="481" y="404"/>
                    </a:cubicBezTo>
                    <a:cubicBezTo>
                      <a:pt x="263" y="469"/>
                      <a:pt x="99" y="655"/>
                      <a:pt x="44" y="873"/>
                    </a:cubicBezTo>
                    <a:cubicBezTo>
                      <a:pt x="1" y="1080"/>
                      <a:pt x="1" y="1299"/>
                      <a:pt x="44" y="1506"/>
                    </a:cubicBezTo>
                    <a:cubicBezTo>
                      <a:pt x="44" y="1528"/>
                      <a:pt x="66" y="1539"/>
                      <a:pt x="88" y="1550"/>
                    </a:cubicBezTo>
                    <a:lnTo>
                      <a:pt x="77" y="1550"/>
                    </a:lnTo>
                    <a:cubicBezTo>
                      <a:pt x="83" y="1551"/>
                      <a:pt x="88" y="1552"/>
                      <a:pt x="94" y="1552"/>
                    </a:cubicBezTo>
                    <a:cubicBezTo>
                      <a:pt x="129" y="1552"/>
                      <a:pt x="154" y="1522"/>
                      <a:pt x="154" y="1484"/>
                    </a:cubicBezTo>
                    <a:cubicBezTo>
                      <a:pt x="110" y="1288"/>
                      <a:pt x="110" y="1091"/>
                      <a:pt x="154" y="906"/>
                    </a:cubicBezTo>
                    <a:cubicBezTo>
                      <a:pt x="197" y="720"/>
                      <a:pt x="328" y="567"/>
                      <a:pt x="503" y="513"/>
                    </a:cubicBezTo>
                    <a:cubicBezTo>
                      <a:pt x="529" y="507"/>
                      <a:pt x="556" y="504"/>
                      <a:pt x="582" y="504"/>
                    </a:cubicBezTo>
                    <a:cubicBezTo>
                      <a:pt x="652" y="504"/>
                      <a:pt x="720" y="524"/>
                      <a:pt x="776" y="556"/>
                    </a:cubicBezTo>
                    <a:cubicBezTo>
                      <a:pt x="852" y="600"/>
                      <a:pt x="896" y="666"/>
                      <a:pt x="918" y="742"/>
                    </a:cubicBezTo>
                    <a:cubicBezTo>
                      <a:pt x="922" y="769"/>
                      <a:pt x="944" y="782"/>
                      <a:pt x="967" y="782"/>
                    </a:cubicBezTo>
                    <a:cubicBezTo>
                      <a:pt x="999" y="782"/>
                      <a:pt x="1033" y="758"/>
                      <a:pt x="1027" y="720"/>
                    </a:cubicBezTo>
                    <a:cubicBezTo>
                      <a:pt x="983" y="338"/>
                      <a:pt x="1281" y="114"/>
                      <a:pt x="1575" y="114"/>
                    </a:cubicBezTo>
                    <a:cubicBezTo>
                      <a:pt x="1794" y="114"/>
                      <a:pt x="2012" y="238"/>
                      <a:pt x="2086" y="513"/>
                    </a:cubicBezTo>
                    <a:cubicBezTo>
                      <a:pt x="2086" y="540"/>
                      <a:pt x="2108" y="559"/>
                      <a:pt x="2134" y="559"/>
                    </a:cubicBezTo>
                    <a:cubicBezTo>
                      <a:pt x="2140" y="559"/>
                      <a:pt x="2146" y="558"/>
                      <a:pt x="2152" y="556"/>
                    </a:cubicBezTo>
                    <a:cubicBezTo>
                      <a:pt x="2173" y="545"/>
                      <a:pt x="2195" y="524"/>
                      <a:pt x="2184" y="491"/>
                    </a:cubicBezTo>
                    <a:cubicBezTo>
                      <a:pt x="2105" y="162"/>
                      <a:pt x="1834" y="1"/>
                      <a:pt x="1564" y="1"/>
                    </a:cubicBezTo>
                    <a:close/>
                  </a:path>
                </a:pathLst>
              </a:custGeom>
              <a:solidFill>
                <a:srgbClr val="E8DD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3699;p65"/>
              <p:cNvSpPr/>
              <p:nvPr/>
            </p:nvSpPr>
            <p:spPr>
              <a:xfrm>
                <a:off x="5212225" y="3332200"/>
                <a:ext cx="55175" cy="29300"/>
              </a:xfrm>
              <a:custGeom>
                <a:avLst/>
                <a:gdLst/>
                <a:ahLst/>
                <a:cxnLst/>
                <a:rect l="l" t="t" r="r" b="b"/>
                <a:pathLst>
                  <a:path w="2207" h="1172" extrusionOk="0">
                    <a:moveTo>
                      <a:pt x="1620" y="0"/>
                    </a:moveTo>
                    <a:cubicBezTo>
                      <a:pt x="1371" y="0"/>
                      <a:pt x="1123" y="148"/>
                      <a:pt x="1049" y="451"/>
                    </a:cubicBezTo>
                    <a:cubicBezTo>
                      <a:pt x="956" y="367"/>
                      <a:pt x="839" y="315"/>
                      <a:pt x="719" y="315"/>
                    </a:cubicBezTo>
                    <a:cubicBezTo>
                      <a:pt x="698" y="315"/>
                      <a:pt x="677" y="317"/>
                      <a:pt x="656" y="320"/>
                    </a:cubicBezTo>
                    <a:cubicBezTo>
                      <a:pt x="470" y="353"/>
                      <a:pt x="307" y="462"/>
                      <a:pt x="208" y="615"/>
                    </a:cubicBezTo>
                    <a:cubicBezTo>
                      <a:pt x="110" y="768"/>
                      <a:pt x="45" y="931"/>
                      <a:pt x="12" y="1106"/>
                    </a:cubicBezTo>
                    <a:cubicBezTo>
                      <a:pt x="1" y="1128"/>
                      <a:pt x="23" y="1161"/>
                      <a:pt x="45" y="1172"/>
                    </a:cubicBezTo>
                    <a:lnTo>
                      <a:pt x="55" y="1172"/>
                    </a:lnTo>
                    <a:cubicBezTo>
                      <a:pt x="88" y="1172"/>
                      <a:pt x="110" y="1161"/>
                      <a:pt x="121" y="1128"/>
                    </a:cubicBezTo>
                    <a:cubicBezTo>
                      <a:pt x="143" y="964"/>
                      <a:pt x="208" y="811"/>
                      <a:pt x="296" y="680"/>
                    </a:cubicBezTo>
                    <a:cubicBezTo>
                      <a:pt x="383" y="549"/>
                      <a:pt x="514" y="462"/>
                      <a:pt x="667" y="429"/>
                    </a:cubicBezTo>
                    <a:cubicBezTo>
                      <a:pt x="684" y="427"/>
                      <a:pt x="702" y="425"/>
                      <a:pt x="719" y="425"/>
                    </a:cubicBezTo>
                    <a:cubicBezTo>
                      <a:pt x="851" y="425"/>
                      <a:pt x="970" y="499"/>
                      <a:pt x="1038" y="615"/>
                    </a:cubicBezTo>
                    <a:cubicBezTo>
                      <a:pt x="1046" y="631"/>
                      <a:pt x="1060" y="641"/>
                      <a:pt x="1080" y="641"/>
                    </a:cubicBezTo>
                    <a:cubicBezTo>
                      <a:pt x="1087" y="641"/>
                      <a:pt x="1095" y="640"/>
                      <a:pt x="1104" y="637"/>
                    </a:cubicBezTo>
                    <a:cubicBezTo>
                      <a:pt x="1125" y="637"/>
                      <a:pt x="1147" y="615"/>
                      <a:pt x="1147" y="582"/>
                    </a:cubicBezTo>
                    <a:cubicBezTo>
                      <a:pt x="1153" y="280"/>
                      <a:pt x="1387" y="120"/>
                      <a:pt x="1623" y="120"/>
                    </a:cubicBezTo>
                    <a:cubicBezTo>
                      <a:pt x="1831" y="120"/>
                      <a:pt x="2041" y="245"/>
                      <a:pt x="2097" y="506"/>
                    </a:cubicBezTo>
                    <a:cubicBezTo>
                      <a:pt x="2108" y="527"/>
                      <a:pt x="2130" y="549"/>
                      <a:pt x="2163" y="549"/>
                    </a:cubicBezTo>
                    <a:cubicBezTo>
                      <a:pt x="2195" y="538"/>
                      <a:pt x="2206" y="506"/>
                      <a:pt x="2206" y="484"/>
                    </a:cubicBezTo>
                    <a:cubicBezTo>
                      <a:pt x="2145" y="164"/>
                      <a:pt x="1882" y="0"/>
                      <a:pt x="1620" y="0"/>
                    </a:cubicBezTo>
                    <a:close/>
                  </a:path>
                </a:pathLst>
              </a:custGeom>
              <a:solidFill>
                <a:srgbClr val="E8DD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3700;p65"/>
              <p:cNvSpPr/>
              <p:nvPr/>
            </p:nvSpPr>
            <p:spPr>
              <a:xfrm>
                <a:off x="5275000" y="3228525"/>
                <a:ext cx="57075" cy="24075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963" extrusionOk="0">
                    <a:moveTo>
                      <a:pt x="1780" y="0"/>
                    </a:moveTo>
                    <a:cubicBezTo>
                      <a:pt x="1589" y="0"/>
                      <a:pt x="1409" y="66"/>
                      <a:pt x="1267" y="187"/>
                    </a:cubicBezTo>
                    <a:cubicBezTo>
                      <a:pt x="1158" y="286"/>
                      <a:pt x="1060" y="395"/>
                      <a:pt x="994" y="515"/>
                    </a:cubicBezTo>
                    <a:cubicBezTo>
                      <a:pt x="940" y="395"/>
                      <a:pt x="831" y="296"/>
                      <a:pt x="700" y="253"/>
                    </a:cubicBezTo>
                    <a:cubicBezTo>
                      <a:pt x="661" y="244"/>
                      <a:pt x="623" y="239"/>
                      <a:pt x="585" y="239"/>
                    </a:cubicBezTo>
                    <a:cubicBezTo>
                      <a:pt x="440" y="239"/>
                      <a:pt x="301" y="304"/>
                      <a:pt x="197" y="417"/>
                    </a:cubicBezTo>
                    <a:cubicBezTo>
                      <a:pt x="77" y="548"/>
                      <a:pt x="12" y="722"/>
                      <a:pt x="1" y="908"/>
                    </a:cubicBezTo>
                    <a:cubicBezTo>
                      <a:pt x="1" y="930"/>
                      <a:pt x="23" y="951"/>
                      <a:pt x="45" y="962"/>
                    </a:cubicBezTo>
                    <a:lnTo>
                      <a:pt x="56" y="962"/>
                    </a:lnTo>
                    <a:cubicBezTo>
                      <a:pt x="88" y="962"/>
                      <a:pt x="110" y="941"/>
                      <a:pt x="110" y="908"/>
                    </a:cubicBezTo>
                    <a:cubicBezTo>
                      <a:pt x="121" y="755"/>
                      <a:pt x="176" y="602"/>
                      <a:pt x="274" y="493"/>
                    </a:cubicBezTo>
                    <a:cubicBezTo>
                      <a:pt x="362" y="405"/>
                      <a:pt x="471" y="352"/>
                      <a:pt x="590" y="352"/>
                    </a:cubicBezTo>
                    <a:cubicBezTo>
                      <a:pt x="619" y="352"/>
                      <a:pt x="648" y="356"/>
                      <a:pt x="678" y="362"/>
                    </a:cubicBezTo>
                    <a:cubicBezTo>
                      <a:pt x="820" y="395"/>
                      <a:pt x="918" y="526"/>
                      <a:pt x="907" y="679"/>
                    </a:cubicBezTo>
                    <a:cubicBezTo>
                      <a:pt x="907" y="700"/>
                      <a:pt x="918" y="722"/>
                      <a:pt x="940" y="733"/>
                    </a:cubicBezTo>
                    <a:cubicBezTo>
                      <a:pt x="973" y="733"/>
                      <a:pt x="994" y="722"/>
                      <a:pt x="1005" y="700"/>
                    </a:cubicBezTo>
                    <a:cubicBezTo>
                      <a:pt x="1093" y="548"/>
                      <a:pt x="1202" y="395"/>
                      <a:pt x="1333" y="275"/>
                    </a:cubicBezTo>
                    <a:cubicBezTo>
                      <a:pt x="1453" y="164"/>
                      <a:pt x="1610" y="109"/>
                      <a:pt x="1770" y="109"/>
                    </a:cubicBezTo>
                    <a:cubicBezTo>
                      <a:pt x="1784" y="109"/>
                      <a:pt x="1799" y="110"/>
                      <a:pt x="1813" y="111"/>
                    </a:cubicBezTo>
                    <a:cubicBezTo>
                      <a:pt x="1977" y="133"/>
                      <a:pt x="2119" y="253"/>
                      <a:pt x="2163" y="417"/>
                    </a:cubicBezTo>
                    <a:cubicBezTo>
                      <a:pt x="2172" y="434"/>
                      <a:pt x="2188" y="452"/>
                      <a:pt x="2211" y="452"/>
                    </a:cubicBezTo>
                    <a:cubicBezTo>
                      <a:pt x="2217" y="452"/>
                      <a:pt x="2222" y="451"/>
                      <a:pt x="2228" y="449"/>
                    </a:cubicBezTo>
                    <a:cubicBezTo>
                      <a:pt x="2261" y="449"/>
                      <a:pt x="2283" y="417"/>
                      <a:pt x="2272" y="395"/>
                    </a:cubicBezTo>
                    <a:cubicBezTo>
                      <a:pt x="2217" y="176"/>
                      <a:pt x="2043" y="23"/>
                      <a:pt x="1824" y="2"/>
                    </a:cubicBezTo>
                    <a:cubicBezTo>
                      <a:pt x="1809" y="1"/>
                      <a:pt x="1795" y="0"/>
                      <a:pt x="178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3701;p65"/>
              <p:cNvSpPr/>
              <p:nvPr/>
            </p:nvSpPr>
            <p:spPr>
              <a:xfrm>
                <a:off x="5366450" y="3312225"/>
                <a:ext cx="58425" cy="15700"/>
              </a:xfrm>
              <a:custGeom>
                <a:avLst/>
                <a:gdLst/>
                <a:ahLst/>
                <a:cxnLst/>
                <a:rect l="l" t="t" r="r" b="b"/>
                <a:pathLst>
                  <a:path w="2337" h="628" extrusionOk="0">
                    <a:moveTo>
                      <a:pt x="1599" y="1"/>
                    </a:moveTo>
                    <a:cubicBezTo>
                      <a:pt x="1508" y="1"/>
                      <a:pt x="1417" y="20"/>
                      <a:pt x="1332" y="60"/>
                    </a:cubicBezTo>
                    <a:cubicBezTo>
                      <a:pt x="1223" y="115"/>
                      <a:pt x="1125" y="213"/>
                      <a:pt x="1081" y="333"/>
                    </a:cubicBezTo>
                    <a:cubicBezTo>
                      <a:pt x="966" y="129"/>
                      <a:pt x="774" y="37"/>
                      <a:pt x="583" y="37"/>
                    </a:cubicBezTo>
                    <a:cubicBezTo>
                      <a:pt x="303" y="37"/>
                      <a:pt x="26" y="236"/>
                      <a:pt x="0" y="573"/>
                    </a:cubicBezTo>
                    <a:cubicBezTo>
                      <a:pt x="0" y="595"/>
                      <a:pt x="11" y="628"/>
                      <a:pt x="44" y="628"/>
                    </a:cubicBezTo>
                    <a:lnTo>
                      <a:pt x="55" y="628"/>
                    </a:lnTo>
                    <a:cubicBezTo>
                      <a:pt x="77" y="628"/>
                      <a:pt x="110" y="606"/>
                      <a:pt x="110" y="584"/>
                    </a:cubicBezTo>
                    <a:cubicBezTo>
                      <a:pt x="132" y="291"/>
                      <a:pt x="356" y="143"/>
                      <a:pt x="580" y="143"/>
                    </a:cubicBezTo>
                    <a:cubicBezTo>
                      <a:pt x="798" y="143"/>
                      <a:pt x="1016" y="282"/>
                      <a:pt x="1049" y="562"/>
                    </a:cubicBezTo>
                    <a:cubicBezTo>
                      <a:pt x="1053" y="591"/>
                      <a:pt x="1077" y="605"/>
                      <a:pt x="1102" y="605"/>
                    </a:cubicBezTo>
                    <a:cubicBezTo>
                      <a:pt x="1133" y="605"/>
                      <a:pt x="1164" y="583"/>
                      <a:pt x="1158" y="540"/>
                    </a:cubicBezTo>
                    <a:cubicBezTo>
                      <a:pt x="1147" y="377"/>
                      <a:pt x="1234" y="224"/>
                      <a:pt x="1387" y="158"/>
                    </a:cubicBezTo>
                    <a:cubicBezTo>
                      <a:pt x="1455" y="129"/>
                      <a:pt x="1527" y="115"/>
                      <a:pt x="1599" y="115"/>
                    </a:cubicBezTo>
                    <a:cubicBezTo>
                      <a:pt x="1690" y="115"/>
                      <a:pt x="1782" y="137"/>
                      <a:pt x="1867" y="180"/>
                    </a:cubicBezTo>
                    <a:cubicBezTo>
                      <a:pt x="2020" y="256"/>
                      <a:pt x="2140" y="388"/>
                      <a:pt x="2228" y="540"/>
                    </a:cubicBezTo>
                    <a:cubicBezTo>
                      <a:pt x="2234" y="554"/>
                      <a:pt x="2249" y="563"/>
                      <a:pt x="2268" y="563"/>
                    </a:cubicBezTo>
                    <a:cubicBezTo>
                      <a:pt x="2279" y="563"/>
                      <a:pt x="2292" y="560"/>
                      <a:pt x="2304" y="551"/>
                    </a:cubicBezTo>
                    <a:cubicBezTo>
                      <a:pt x="2326" y="540"/>
                      <a:pt x="2337" y="508"/>
                      <a:pt x="2326" y="475"/>
                    </a:cubicBezTo>
                    <a:cubicBezTo>
                      <a:pt x="2228" y="311"/>
                      <a:pt x="2086" y="169"/>
                      <a:pt x="1911" y="82"/>
                    </a:cubicBezTo>
                    <a:cubicBezTo>
                      <a:pt x="1816" y="28"/>
                      <a:pt x="1708" y="1"/>
                      <a:pt x="159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3702;p65"/>
              <p:cNvSpPr/>
              <p:nvPr/>
            </p:nvSpPr>
            <p:spPr>
              <a:xfrm>
                <a:off x="5015725" y="3338825"/>
                <a:ext cx="21950" cy="16150"/>
              </a:xfrm>
              <a:custGeom>
                <a:avLst/>
                <a:gdLst/>
                <a:ahLst/>
                <a:cxnLst/>
                <a:rect l="l" t="t" r="r" b="b"/>
                <a:pathLst>
                  <a:path w="878" h="646" extrusionOk="0">
                    <a:moveTo>
                      <a:pt x="477" y="0"/>
                    </a:moveTo>
                    <a:cubicBezTo>
                      <a:pt x="450" y="0"/>
                      <a:pt x="422" y="4"/>
                      <a:pt x="393" y="11"/>
                    </a:cubicBezTo>
                    <a:cubicBezTo>
                      <a:pt x="142" y="88"/>
                      <a:pt x="0" y="426"/>
                      <a:pt x="262" y="601"/>
                    </a:cubicBezTo>
                    <a:cubicBezTo>
                      <a:pt x="315" y="631"/>
                      <a:pt x="372" y="645"/>
                      <a:pt x="430" y="645"/>
                    </a:cubicBezTo>
                    <a:cubicBezTo>
                      <a:pt x="540" y="645"/>
                      <a:pt x="649" y="592"/>
                      <a:pt x="721" y="492"/>
                    </a:cubicBezTo>
                    <a:cubicBezTo>
                      <a:pt x="878" y="286"/>
                      <a:pt x="717" y="0"/>
                      <a:pt x="47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3703;p65"/>
              <p:cNvSpPr/>
              <p:nvPr/>
            </p:nvSpPr>
            <p:spPr>
              <a:xfrm>
                <a:off x="5151700" y="3328150"/>
                <a:ext cx="34075" cy="29250"/>
              </a:xfrm>
              <a:custGeom>
                <a:avLst/>
                <a:gdLst/>
                <a:ahLst/>
                <a:cxnLst/>
                <a:rect l="l" t="t" r="r" b="b"/>
                <a:pathLst>
                  <a:path w="1363" h="1170" extrusionOk="0">
                    <a:moveTo>
                      <a:pt x="664" y="1"/>
                    </a:moveTo>
                    <a:cubicBezTo>
                      <a:pt x="314" y="1"/>
                      <a:pt x="0" y="486"/>
                      <a:pt x="9" y="810"/>
                    </a:cubicBezTo>
                    <a:cubicBezTo>
                      <a:pt x="9" y="941"/>
                      <a:pt x="64" y="1061"/>
                      <a:pt x="173" y="1137"/>
                    </a:cubicBezTo>
                    <a:cubicBezTo>
                      <a:pt x="227" y="1159"/>
                      <a:pt x="287" y="1170"/>
                      <a:pt x="348" y="1170"/>
                    </a:cubicBezTo>
                    <a:cubicBezTo>
                      <a:pt x="408" y="1170"/>
                      <a:pt x="468" y="1159"/>
                      <a:pt x="522" y="1137"/>
                    </a:cubicBezTo>
                    <a:cubicBezTo>
                      <a:pt x="893" y="995"/>
                      <a:pt x="1363" y="449"/>
                      <a:pt x="926" y="100"/>
                    </a:cubicBezTo>
                    <a:cubicBezTo>
                      <a:pt x="839" y="31"/>
                      <a:pt x="751" y="1"/>
                      <a:pt x="6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3704;p65"/>
              <p:cNvSpPr/>
              <p:nvPr/>
            </p:nvSpPr>
            <p:spPr>
              <a:xfrm>
                <a:off x="5293850" y="3261325"/>
                <a:ext cx="21850" cy="18875"/>
              </a:xfrm>
              <a:custGeom>
                <a:avLst/>
                <a:gdLst/>
                <a:ahLst/>
                <a:cxnLst/>
                <a:rect l="l" t="t" r="r" b="b"/>
                <a:pathLst>
                  <a:path w="874" h="755" extrusionOk="0">
                    <a:moveTo>
                      <a:pt x="533" y="0"/>
                    </a:moveTo>
                    <a:cubicBezTo>
                      <a:pt x="343" y="0"/>
                      <a:pt x="144" y="224"/>
                      <a:pt x="66" y="360"/>
                    </a:cubicBezTo>
                    <a:cubicBezTo>
                      <a:pt x="22" y="436"/>
                      <a:pt x="0" y="524"/>
                      <a:pt x="33" y="600"/>
                    </a:cubicBezTo>
                    <a:cubicBezTo>
                      <a:pt x="77" y="699"/>
                      <a:pt x="175" y="753"/>
                      <a:pt x="284" y="753"/>
                    </a:cubicBezTo>
                    <a:cubicBezTo>
                      <a:pt x="298" y="754"/>
                      <a:pt x="312" y="755"/>
                      <a:pt x="326" y="755"/>
                    </a:cubicBezTo>
                    <a:cubicBezTo>
                      <a:pt x="452" y="755"/>
                      <a:pt x="567" y="711"/>
                      <a:pt x="655" y="622"/>
                    </a:cubicBezTo>
                    <a:cubicBezTo>
                      <a:pt x="830" y="480"/>
                      <a:pt x="874" y="87"/>
                      <a:pt x="601" y="11"/>
                    </a:cubicBezTo>
                    <a:cubicBezTo>
                      <a:pt x="578" y="4"/>
                      <a:pt x="556" y="0"/>
                      <a:pt x="53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3705;p65"/>
              <p:cNvSpPr/>
              <p:nvPr/>
            </p:nvSpPr>
            <p:spPr>
              <a:xfrm>
                <a:off x="5184325" y="3240000"/>
                <a:ext cx="32575" cy="18100"/>
              </a:xfrm>
              <a:custGeom>
                <a:avLst/>
                <a:gdLst/>
                <a:ahLst/>
                <a:cxnLst/>
                <a:rect l="l" t="t" r="r" b="b"/>
                <a:pathLst>
                  <a:path w="1303" h="724" extrusionOk="0">
                    <a:moveTo>
                      <a:pt x="747" y="0"/>
                    </a:moveTo>
                    <a:cubicBezTo>
                      <a:pt x="456" y="0"/>
                      <a:pt x="0" y="142"/>
                      <a:pt x="112" y="460"/>
                    </a:cubicBezTo>
                    <a:cubicBezTo>
                      <a:pt x="134" y="525"/>
                      <a:pt x="167" y="580"/>
                      <a:pt x="222" y="613"/>
                    </a:cubicBezTo>
                    <a:cubicBezTo>
                      <a:pt x="320" y="686"/>
                      <a:pt x="443" y="723"/>
                      <a:pt x="567" y="723"/>
                    </a:cubicBezTo>
                    <a:cubicBezTo>
                      <a:pt x="609" y="723"/>
                      <a:pt x="650" y="719"/>
                      <a:pt x="691" y="711"/>
                    </a:cubicBezTo>
                    <a:cubicBezTo>
                      <a:pt x="964" y="634"/>
                      <a:pt x="1302" y="110"/>
                      <a:pt x="877" y="12"/>
                    </a:cubicBezTo>
                    <a:cubicBezTo>
                      <a:pt x="841" y="4"/>
                      <a:pt x="796" y="0"/>
                      <a:pt x="74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3706;p65"/>
              <p:cNvSpPr/>
              <p:nvPr/>
            </p:nvSpPr>
            <p:spPr>
              <a:xfrm>
                <a:off x="5346600" y="3383075"/>
                <a:ext cx="28175" cy="17975"/>
              </a:xfrm>
              <a:custGeom>
                <a:avLst/>
                <a:gdLst/>
                <a:ahLst/>
                <a:cxnLst/>
                <a:rect l="l" t="t" r="r" b="b"/>
                <a:pathLst>
                  <a:path w="1127" h="719" extrusionOk="0">
                    <a:moveTo>
                      <a:pt x="582" y="1"/>
                    </a:moveTo>
                    <a:cubicBezTo>
                      <a:pt x="271" y="1"/>
                      <a:pt x="1" y="374"/>
                      <a:pt x="303" y="632"/>
                    </a:cubicBezTo>
                    <a:cubicBezTo>
                      <a:pt x="377" y="693"/>
                      <a:pt x="457" y="719"/>
                      <a:pt x="535" y="719"/>
                    </a:cubicBezTo>
                    <a:cubicBezTo>
                      <a:pt x="850" y="719"/>
                      <a:pt x="1127" y="301"/>
                      <a:pt x="794" y="65"/>
                    </a:cubicBezTo>
                    <a:cubicBezTo>
                      <a:pt x="726" y="20"/>
                      <a:pt x="653" y="1"/>
                      <a:pt x="58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3707;p65"/>
              <p:cNvSpPr/>
              <p:nvPr/>
            </p:nvSpPr>
            <p:spPr>
              <a:xfrm>
                <a:off x="4589375" y="3245750"/>
                <a:ext cx="151775" cy="156675"/>
              </a:xfrm>
              <a:custGeom>
                <a:avLst/>
                <a:gdLst/>
                <a:ahLst/>
                <a:cxnLst/>
                <a:rect l="l" t="t" r="r" b="b"/>
                <a:pathLst>
                  <a:path w="6071" h="6267" extrusionOk="0">
                    <a:moveTo>
                      <a:pt x="4837" y="0"/>
                    </a:moveTo>
                    <a:cubicBezTo>
                      <a:pt x="4641" y="317"/>
                      <a:pt x="4455" y="634"/>
                      <a:pt x="4280" y="950"/>
                    </a:cubicBezTo>
                    <a:lnTo>
                      <a:pt x="4018" y="710"/>
                    </a:lnTo>
                    <a:cubicBezTo>
                      <a:pt x="3713" y="1169"/>
                      <a:pt x="3593" y="1715"/>
                      <a:pt x="3669" y="2260"/>
                    </a:cubicBezTo>
                    <a:cubicBezTo>
                      <a:pt x="3341" y="1365"/>
                      <a:pt x="2675" y="623"/>
                      <a:pt x="1824" y="197"/>
                    </a:cubicBezTo>
                    <a:cubicBezTo>
                      <a:pt x="1769" y="339"/>
                      <a:pt x="1715" y="481"/>
                      <a:pt x="1660" y="623"/>
                    </a:cubicBezTo>
                    <a:lnTo>
                      <a:pt x="317" y="110"/>
                    </a:lnTo>
                    <a:lnTo>
                      <a:pt x="317" y="110"/>
                    </a:lnTo>
                    <a:cubicBezTo>
                      <a:pt x="426" y="688"/>
                      <a:pt x="699" y="1223"/>
                      <a:pt x="1103" y="1660"/>
                    </a:cubicBezTo>
                    <a:lnTo>
                      <a:pt x="536" y="1660"/>
                    </a:lnTo>
                    <a:cubicBezTo>
                      <a:pt x="929" y="2512"/>
                      <a:pt x="1562" y="3243"/>
                      <a:pt x="2348" y="3778"/>
                    </a:cubicBezTo>
                    <a:lnTo>
                      <a:pt x="492" y="3964"/>
                    </a:lnTo>
                    <a:lnTo>
                      <a:pt x="929" y="4368"/>
                    </a:lnTo>
                    <a:lnTo>
                      <a:pt x="1" y="4739"/>
                    </a:lnTo>
                    <a:lnTo>
                      <a:pt x="1311" y="5590"/>
                    </a:lnTo>
                    <a:lnTo>
                      <a:pt x="1049" y="6038"/>
                    </a:lnTo>
                    <a:cubicBezTo>
                      <a:pt x="1459" y="6192"/>
                      <a:pt x="1888" y="6267"/>
                      <a:pt x="2321" y="6267"/>
                    </a:cubicBezTo>
                    <a:cubicBezTo>
                      <a:pt x="2533" y="6267"/>
                      <a:pt x="2747" y="6249"/>
                      <a:pt x="2959" y="6213"/>
                    </a:cubicBezTo>
                    <a:cubicBezTo>
                      <a:pt x="4138" y="6016"/>
                      <a:pt x="5034" y="5274"/>
                      <a:pt x="5580" y="4226"/>
                    </a:cubicBezTo>
                    <a:cubicBezTo>
                      <a:pt x="5842" y="3712"/>
                      <a:pt x="6005" y="3145"/>
                      <a:pt x="6049" y="2566"/>
                    </a:cubicBezTo>
                    <a:cubicBezTo>
                      <a:pt x="6071" y="2282"/>
                      <a:pt x="6060" y="2009"/>
                      <a:pt x="6027" y="1725"/>
                    </a:cubicBezTo>
                    <a:cubicBezTo>
                      <a:pt x="5973" y="1442"/>
                      <a:pt x="5907" y="1169"/>
                      <a:pt x="5820" y="907"/>
                    </a:cubicBezTo>
                    <a:cubicBezTo>
                      <a:pt x="5689" y="1038"/>
                      <a:pt x="5569" y="1180"/>
                      <a:pt x="5438" y="1311"/>
                    </a:cubicBezTo>
                    <a:cubicBezTo>
                      <a:pt x="5503" y="797"/>
                      <a:pt x="5274" y="284"/>
                      <a:pt x="483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3708;p65"/>
              <p:cNvSpPr/>
              <p:nvPr/>
            </p:nvSpPr>
            <p:spPr>
              <a:xfrm>
                <a:off x="4589100" y="3246025"/>
                <a:ext cx="146875" cy="150950"/>
              </a:xfrm>
              <a:custGeom>
                <a:avLst/>
                <a:gdLst/>
                <a:ahLst/>
                <a:cxnLst/>
                <a:rect l="l" t="t" r="r" b="b"/>
                <a:pathLst>
                  <a:path w="5875" h="6038" extrusionOk="0">
                    <a:moveTo>
                      <a:pt x="4837" y="0"/>
                    </a:moveTo>
                    <a:lnTo>
                      <a:pt x="4826" y="11"/>
                    </a:lnTo>
                    <a:cubicBezTo>
                      <a:pt x="5056" y="863"/>
                      <a:pt x="5045" y="1769"/>
                      <a:pt x="4805" y="2621"/>
                    </a:cubicBezTo>
                    <a:cubicBezTo>
                      <a:pt x="4368" y="2086"/>
                      <a:pt x="4117" y="1431"/>
                      <a:pt x="4073" y="743"/>
                    </a:cubicBezTo>
                    <a:lnTo>
                      <a:pt x="4029" y="699"/>
                    </a:lnTo>
                    <a:cubicBezTo>
                      <a:pt x="4008" y="732"/>
                      <a:pt x="3997" y="754"/>
                      <a:pt x="3975" y="786"/>
                    </a:cubicBezTo>
                    <a:cubicBezTo>
                      <a:pt x="4018" y="1496"/>
                      <a:pt x="4302" y="2184"/>
                      <a:pt x="4761" y="2730"/>
                    </a:cubicBezTo>
                    <a:cubicBezTo>
                      <a:pt x="4619" y="3177"/>
                      <a:pt x="4411" y="3592"/>
                      <a:pt x="4149" y="3974"/>
                    </a:cubicBezTo>
                    <a:cubicBezTo>
                      <a:pt x="3593" y="3243"/>
                      <a:pt x="2992" y="2544"/>
                      <a:pt x="2337" y="1889"/>
                    </a:cubicBezTo>
                    <a:cubicBezTo>
                      <a:pt x="2414" y="1311"/>
                      <a:pt x="2272" y="732"/>
                      <a:pt x="1955" y="251"/>
                    </a:cubicBezTo>
                    <a:lnTo>
                      <a:pt x="1824" y="186"/>
                    </a:lnTo>
                    <a:lnTo>
                      <a:pt x="1802" y="230"/>
                    </a:lnTo>
                    <a:cubicBezTo>
                      <a:pt x="2141" y="688"/>
                      <a:pt x="2293" y="1245"/>
                      <a:pt x="2239" y="1802"/>
                    </a:cubicBezTo>
                    <a:cubicBezTo>
                      <a:pt x="1638" y="1201"/>
                      <a:pt x="994" y="634"/>
                      <a:pt x="328" y="110"/>
                    </a:cubicBezTo>
                    <a:lnTo>
                      <a:pt x="328" y="110"/>
                    </a:lnTo>
                    <a:cubicBezTo>
                      <a:pt x="339" y="164"/>
                      <a:pt x="350" y="219"/>
                      <a:pt x="361" y="273"/>
                    </a:cubicBezTo>
                    <a:cubicBezTo>
                      <a:pt x="1158" y="896"/>
                      <a:pt x="1900" y="1573"/>
                      <a:pt x="2588" y="2315"/>
                    </a:cubicBezTo>
                    <a:cubicBezTo>
                      <a:pt x="2566" y="2315"/>
                      <a:pt x="2544" y="2316"/>
                      <a:pt x="2522" y="2316"/>
                    </a:cubicBezTo>
                    <a:cubicBezTo>
                      <a:pt x="2107" y="2316"/>
                      <a:pt x="1684" y="2218"/>
                      <a:pt x="1311" y="2031"/>
                    </a:cubicBezTo>
                    <a:cubicBezTo>
                      <a:pt x="1082" y="1911"/>
                      <a:pt x="863" y="1791"/>
                      <a:pt x="645" y="1649"/>
                    </a:cubicBezTo>
                    <a:lnTo>
                      <a:pt x="536" y="1649"/>
                    </a:lnTo>
                    <a:cubicBezTo>
                      <a:pt x="547" y="1671"/>
                      <a:pt x="558" y="1693"/>
                      <a:pt x="568" y="1725"/>
                    </a:cubicBezTo>
                    <a:cubicBezTo>
                      <a:pt x="798" y="1878"/>
                      <a:pt x="1027" y="2009"/>
                      <a:pt x="1267" y="2118"/>
                    </a:cubicBezTo>
                    <a:cubicBezTo>
                      <a:pt x="1649" y="2319"/>
                      <a:pt x="2065" y="2419"/>
                      <a:pt x="2492" y="2419"/>
                    </a:cubicBezTo>
                    <a:cubicBezTo>
                      <a:pt x="2553" y="2419"/>
                      <a:pt x="2614" y="2417"/>
                      <a:pt x="2676" y="2413"/>
                    </a:cubicBezTo>
                    <a:lnTo>
                      <a:pt x="2686" y="2413"/>
                    </a:lnTo>
                    <a:cubicBezTo>
                      <a:pt x="3178" y="2937"/>
                      <a:pt x="3647" y="3494"/>
                      <a:pt x="4084" y="4084"/>
                    </a:cubicBezTo>
                    <a:cubicBezTo>
                      <a:pt x="3429" y="4335"/>
                      <a:pt x="2752" y="4520"/>
                      <a:pt x="2064" y="4629"/>
                    </a:cubicBezTo>
                    <a:cubicBezTo>
                      <a:pt x="2053" y="4619"/>
                      <a:pt x="2053" y="4619"/>
                      <a:pt x="2053" y="4608"/>
                    </a:cubicBezTo>
                    <a:cubicBezTo>
                      <a:pt x="1649" y="4313"/>
                      <a:pt x="1213" y="4084"/>
                      <a:pt x="732" y="3920"/>
                    </a:cubicBezTo>
                    <a:lnTo>
                      <a:pt x="492" y="3942"/>
                    </a:lnTo>
                    <a:lnTo>
                      <a:pt x="503" y="3953"/>
                    </a:lnTo>
                    <a:cubicBezTo>
                      <a:pt x="1016" y="4105"/>
                      <a:pt x="1486" y="4335"/>
                      <a:pt x="1911" y="4640"/>
                    </a:cubicBezTo>
                    <a:cubicBezTo>
                      <a:pt x="1517" y="4691"/>
                      <a:pt x="1113" y="4717"/>
                      <a:pt x="709" y="4717"/>
                    </a:cubicBezTo>
                    <a:cubicBezTo>
                      <a:pt x="498" y="4717"/>
                      <a:pt x="287" y="4710"/>
                      <a:pt x="77" y="4695"/>
                    </a:cubicBezTo>
                    <a:lnTo>
                      <a:pt x="1" y="4728"/>
                    </a:lnTo>
                    <a:lnTo>
                      <a:pt x="132" y="4804"/>
                    </a:lnTo>
                    <a:cubicBezTo>
                      <a:pt x="325" y="4817"/>
                      <a:pt x="518" y="4823"/>
                      <a:pt x="712" y="4823"/>
                    </a:cubicBezTo>
                    <a:cubicBezTo>
                      <a:pt x="1362" y="4823"/>
                      <a:pt x="2015" y="4753"/>
                      <a:pt x="2654" y="4619"/>
                    </a:cubicBezTo>
                    <a:lnTo>
                      <a:pt x="2654" y="4619"/>
                    </a:lnTo>
                    <a:cubicBezTo>
                      <a:pt x="2490" y="4990"/>
                      <a:pt x="2228" y="5317"/>
                      <a:pt x="1900" y="5557"/>
                    </a:cubicBezTo>
                    <a:cubicBezTo>
                      <a:pt x="1660" y="5732"/>
                      <a:pt x="1387" y="5863"/>
                      <a:pt x="1103" y="5929"/>
                    </a:cubicBezTo>
                    <a:cubicBezTo>
                      <a:pt x="1082" y="5961"/>
                      <a:pt x="1060" y="5994"/>
                      <a:pt x="1049" y="6016"/>
                    </a:cubicBezTo>
                    <a:cubicBezTo>
                      <a:pt x="1060" y="6027"/>
                      <a:pt x="1082" y="6027"/>
                      <a:pt x="1103" y="6038"/>
                    </a:cubicBezTo>
                    <a:cubicBezTo>
                      <a:pt x="1409" y="5961"/>
                      <a:pt x="1704" y="5830"/>
                      <a:pt x="1966" y="5645"/>
                    </a:cubicBezTo>
                    <a:cubicBezTo>
                      <a:pt x="2064" y="5568"/>
                      <a:pt x="2162" y="5492"/>
                      <a:pt x="2250" y="5405"/>
                    </a:cubicBezTo>
                    <a:cubicBezTo>
                      <a:pt x="2479" y="5164"/>
                      <a:pt x="2654" y="4892"/>
                      <a:pt x="2774" y="4586"/>
                    </a:cubicBezTo>
                    <a:cubicBezTo>
                      <a:pt x="3232" y="4488"/>
                      <a:pt x="3691" y="4335"/>
                      <a:pt x="4128" y="4160"/>
                    </a:cubicBezTo>
                    <a:cubicBezTo>
                      <a:pt x="4139" y="4160"/>
                      <a:pt x="4139" y="4160"/>
                      <a:pt x="4149" y="4149"/>
                    </a:cubicBezTo>
                    <a:cubicBezTo>
                      <a:pt x="4401" y="4488"/>
                      <a:pt x="4641" y="4837"/>
                      <a:pt x="4870" y="5197"/>
                    </a:cubicBezTo>
                    <a:lnTo>
                      <a:pt x="4946" y="5110"/>
                    </a:lnTo>
                    <a:cubicBezTo>
                      <a:pt x="4717" y="4761"/>
                      <a:pt x="4466" y="4411"/>
                      <a:pt x="4215" y="4062"/>
                    </a:cubicBezTo>
                    <a:cubicBezTo>
                      <a:pt x="4499" y="3658"/>
                      <a:pt x="4717" y="3210"/>
                      <a:pt x="4870" y="2730"/>
                    </a:cubicBezTo>
                    <a:lnTo>
                      <a:pt x="4881" y="2730"/>
                    </a:lnTo>
                    <a:cubicBezTo>
                      <a:pt x="5012" y="2653"/>
                      <a:pt x="5121" y="2555"/>
                      <a:pt x="5230" y="2446"/>
                    </a:cubicBezTo>
                    <a:cubicBezTo>
                      <a:pt x="5394" y="2282"/>
                      <a:pt x="5525" y="2097"/>
                      <a:pt x="5634" y="1900"/>
                    </a:cubicBezTo>
                    <a:cubicBezTo>
                      <a:pt x="5765" y="1638"/>
                      <a:pt x="5853" y="1343"/>
                      <a:pt x="5874" y="1048"/>
                    </a:cubicBezTo>
                    <a:cubicBezTo>
                      <a:pt x="5864" y="1005"/>
                      <a:pt x="5842" y="950"/>
                      <a:pt x="5831" y="896"/>
                    </a:cubicBezTo>
                    <a:lnTo>
                      <a:pt x="5776" y="950"/>
                    </a:lnTo>
                    <a:cubicBezTo>
                      <a:pt x="5743" y="1594"/>
                      <a:pt x="5427" y="2206"/>
                      <a:pt x="4914" y="2588"/>
                    </a:cubicBezTo>
                    <a:cubicBezTo>
                      <a:pt x="5143" y="1769"/>
                      <a:pt x="5154" y="907"/>
                      <a:pt x="4946" y="77"/>
                    </a:cubicBezTo>
                    <a:cubicBezTo>
                      <a:pt x="4914" y="44"/>
                      <a:pt x="4881" y="22"/>
                      <a:pt x="48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3709;p65"/>
              <p:cNvSpPr/>
              <p:nvPr/>
            </p:nvSpPr>
            <p:spPr>
              <a:xfrm>
                <a:off x="4828200" y="3533450"/>
                <a:ext cx="176350" cy="170875"/>
              </a:xfrm>
              <a:custGeom>
                <a:avLst/>
                <a:gdLst/>
                <a:ahLst/>
                <a:cxnLst/>
                <a:rect l="l" t="t" r="r" b="b"/>
                <a:pathLst>
                  <a:path w="7054" h="6835" extrusionOk="0">
                    <a:moveTo>
                      <a:pt x="3827" y="1"/>
                    </a:moveTo>
                    <a:cubicBezTo>
                      <a:pt x="3400" y="1"/>
                      <a:pt x="2965" y="76"/>
                      <a:pt x="2534" y="218"/>
                    </a:cubicBezTo>
                    <a:cubicBezTo>
                      <a:pt x="1977" y="393"/>
                      <a:pt x="1464" y="688"/>
                      <a:pt x="1027" y="1070"/>
                    </a:cubicBezTo>
                    <a:cubicBezTo>
                      <a:pt x="819" y="1266"/>
                      <a:pt x="634" y="1474"/>
                      <a:pt x="459" y="1703"/>
                    </a:cubicBezTo>
                    <a:cubicBezTo>
                      <a:pt x="295" y="1932"/>
                      <a:pt x="153" y="2172"/>
                      <a:pt x="33" y="2423"/>
                    </a:cubicBezTo>
                    <a:lnTo>
                      <a:pt x="601" y="2402"/>
                    </a:lnTo>
                    <a:lnTo>
                      <a:pt x="601" y="2402"/>
                    </a:lnTo>
                    <a:cubicBezTo>
                      <a:pt x="186" y="2729"/>
                      <a:pt x="1" y="3253"/>
                      <a:pt x="110" y="3766"/>
                    </a:cubicBezTo>
                    <a:lnTo>
                      <a:pt x="1180" y="3472"/>
                    </a:lnTo>
                    <a:cubicBezTo>
                      <a:pt x="1180" y="3592"/>
                      <a:pt x="1202" y="3712"/>
                      <a:pt x="1202" y="3821"/>
                    </a:cubicBezTo>
                    <a:cubicBezTo>
                      <a:pt x="1726" y="3712"/>
                      <a:pt x="2206" y="3395"/>
                      <a:pt x="2523" y="2958"/>
                    </a:cubicBezTo>
                    <a:lnTo>
                      <a:pt x="2523" y="2958"/>
                    </a:lnTo>
                    <a:cubicBezTo>
                      <a:pt x="2130" y="3832"/>
                      <a:pt x="2097" y="4825"/>
                      <a:pt x="2413" y="5721"/>
                    </a:cubicBezTo>
                    <a:lnTo>
                      <a:pt x="2828" y="5524"/>
                    </a:lnTo>
                    <a:lnTo>
                      <a:pt x="3429" y="6834"/>
                    </a:lnTo>
                    <a:cubicBezTo>
                      <a:pt x="3756" y="6343"/>
                      <a:pt x="3931" y="5764"/>
                      <a:pt x="3942" y="5175"/>
                    </a:cubicBezTo>
                    <a:lnTo>
                      <a:pt x="4357" y="5579"/>
                    </a:lnTo>
                    <a:cubicBezTo>
                      <a:pt x="4663" y="4683"/>
                      <a:pt x="4728" y="3723"/>
                      <a:pt x="4531" y="2806"/>
                    </a:cubicBezTo>
                    <a:lnTo>
                      <a:pt x="4531" y="2806"/>
                    </a:lnTo>
                    <a:lnTo>
                      <a:pt x="5984" y="3952"/>
                    </a:lnTo>
                    <a:cubicBezTo>
                      <a:pt x="5973" y="3755"/>
                      <a:pt x="5962" y="3548"/>
                      <a:pt x="5962" y="3351"/>
                    </a:cubicBezTo>
                    <a:lnTo>
                      <a:pt x="5962" y="3351"/>
                    </a:lnTo>
                    <a:lnTo>
                      <a:pt x="6890" y="3734"/>
                    </a:lnTo>
                    <a:lnTo>
                      <a:pt x="6540" y="2216"/>
                    </a:lnTo>
                    <a:lnTo>
                      <a:pt x="7053" y="2085"/>
                    </a:lnTo>
                    <a:cubicBezTo>
                      <a:pt x="6770" y="1485"/>
                      <a:pt x="6333" y="982"/>
                      <a:pt x="5787" y="611"/>
                    </a:cubicBezTo>
                    <a:cubicBezTo>
                      <a:pt x="5181" y="194"/>
                      <a:pt x="4514" y="1"/>
                      <a:pt x="382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3710;p65"/>
              <p:cNvSpPr/>
              <p:nvPr/>
            </p:nvSpPr>
            <p:spPr>
              <a:xfrm>
                <a:off x="4829300" y="3533975"/>
                <a:ext cx="175250" cy="170350"/>
              </a:xfrm>
              <a:custGeom>
                <a:avLst/>
                <a:gdLst/>
                <a:ahLst/>
                <a:cxnLst/>
                <a:rect l="l" t="t" r="r" b="b"/>
                <a:pathLst>
                  <a:path w="7010" h="6814" extrusionOk="0">
                    <a:moveTo>
                      <a:pt x="3570" y="1"/>
                    </a:moveTo>
                    <a:cubicBezTo>
                      <a:pt x="3494" y="426"/>
                      <a:pt x="3428" y="841"/>
                      <a:pt x="3374" y="1267"/>
                    </a:cubicBezTo>
                    <a:cubicBezTo>
                      <a:pt x="2883" y="1354"/>
                      <a:pt x="2413" y="1529"/>
                      <a:pt x="1976" y="1769"/>
                    </a:cubicBezTo>
                    <a:lnTo>
                      <a:pt x="1955" y="1769"/>
                    </a:lnTo>
                    <a:cubicBezTo>
                      <a:pt x="1848" y="1745"/>
                      <a:pt x="1736" y="1732"/>
                      <a:pt x="1621" y="1732"/>
                    </a:cubicBezTo>
                    <a:cubicBezTo>
                      <a:pt x="1583" y="1732"/>
                      <a:pt x="1545" y="1734"/>
                      <a:pt x="1507" y="1736"/>
                    </a:cubicBezTo>
                    <a:cubicBezTo>
                      <a:pt x="983" y="1747"/>
                      <a:pt x="470" y="1944"/>
                      <a:pt x="77" y="2293"/>
                    </a:cubicBezTo>
                    <a:cubicBezTo>
                      <a:pt x="44" y="2337"/>
                      <a:pt x="22" y="2381"/>
                      <a:pt x="0" y="2435"/>
                    </a:cubicBezTo>
                    <a:lnTo>
                      <a:pt x="77" y="2435"/>
                    </a:lnTo>
                    <a:cubicBezTo>
                      <a:pt x="482" y="2048"/>
                      <a:pt x="1018" y="1841"/>
                      <a:pt x="1572" y="1841"/>
                    </a:cubicBezTo>
                    <a:cubicBezTo>
                      <a:pt x="1659" y="1841"/>
                      <a:pt x="1747" y="1846"/>
                      <a:pt x="1834" y="1857"/>
                    </a:cubicBezTo>
                    <a:cubicBezTo>
                      <a:pt x="1092" y="2293"/>
                      <a:pt x="481" y="2905"/>
                      <a:pt x="55" y="3636"/>
                    </a:cubicBezTo>
                    <a:cubicBezTo>
                      <a:pt x="55" y="3680"/>
                      <a:pt x="66" y="3724"/>
                      <a:pt x="77" y="3767"/>
                    </a:cubicBezTo>
                    <a:lnTo>
                      <a:pt x="99" y="3745"/>
                    </a:lnTo>
                    <a:cubicBezTo>
                      <a:pt x="535" y="2970"/>
                      <a:pt x="1169" y="2326"/>
                      <a:pt x="1933" y="1889"/>
                    </a:cubicBezTo>
                    <a:lnTo>
                      <a:pt x="1933" y="1889"/>
                    </a:lnTo>
                    <a:cubicBezTo>
                      <a:pt x="1867" y="2577"/>
                      <a:pt x="1594" y="3221"/>
                      <a:pt x="1147" y="3734"/>
                    </a:cubicBezTo>
                    <a:lnTo>
                      <a:pt x="1147" y="3811"/>
                    </a:lnTo>
                    <a:cubicBezTo>
                      <a:pt x="1179" y="3800"/>
                      <a:pt x="1212" y="3789"/>
                      <a:pt x="1245" y="3789"/>
                    </a:cubicBezTo>
                    <a:cubicBezTo>
                      <a:pt x="1714" y="3232"/>
                      <a:pt x="1987" y="2555"/>
                      <a:pt x="2042" y="1846"/>
                    </a:cubicBezTo>
                    <a:lnTo>
                      <a:pt x="2042" y="1835"/>
                    </a:lnTo>
                    <a:cubicBezTo>
                      <a:pt x="2446" y="1605"/>
                      <a:pt x="2894" y="1453"/>
                      <a:pt x="3352" y="1365"/>
                    </a:cubicBezTo>
                    <a:lnTo>
                      <a:pt x="3352" y="1365"/>
                    </a:lnTo>
                    <a:cubicBezTo>
                      <a:pt x="3232" y="2282"/>
                      <a:pt x="3177" y="3199"/>
                      <a:pt x="3188" y="4117"/>
                    </a:cubicBezTo>
                    <a:cubicBezTo>
                      <a:pt x="2730" y="4477"/>
                      <a:pt x="2424" y="5001"/>
                      <a:pt x="2326" y="5569"/>
                    </a:cubicBezTo>
                    <a:cubicBezTo>
                      <a:pt x="2337" y="5623"/>
                      <a:pt x="2359" y="5667"/>
                      <a:pt x="2369" y="5711"/>
                    </a:cubicBezTo>
                    <a:lnTo>
                      <a:pt x="2413" y="5689"/>
                    </a:lnTo>
                    <a:cubicBezTo>
                      <a:pt x="2490" y="5132"/>
                      <a:pt x="2762" y="4619"/>
                      <a:pt x="3188" y="4258"/>
                    </a:cubicBezTo>
                    <a:cubicBezTo>
                      <a:pt x="3210" y="5110"/>
                      <a:pt x="3276" y="5962"/>
                      <a:pt x="3396" y="6813"/>
                    </a:cubicBezTo>
                    <a:cubicBezTo>
                      <a:pt x="3418" y="6759"/>
                      <a:pt x="3450" y="6715"/>
                      <a:pt x="3483" y="6671"/>
                    </a:cubicBezTo>
                    <a:cubicBezTo>
                      <a:pt x="3341" y="5678"/>
                      <a:pt x="3287" y="4662"/>
                      <a:pt x="3297" y="3658"/>
                    </a:cubicBezTo>
                    <a:lnTo>
                      <a:pt x="3297" y="3658"/>
                    </a:lnTo>
                    <a:cubicBezTo>
                      <a:pt x="3625" y="3953"/>
                      <a:pt x="3876" y="4324"/>
                      <a:pt x="4018" y="4750"/>
                    </a:cubicBezTo>
                    <a:cubicBezTo>
                      <a:pt x="4105" y="4990"/>
                      <a:pt x="4182" y="5241"/>
                      <a:pt x="4236" y="5492"/>
                    </a:cubicBezTo>
                    <a:lnTo>
                      <a:pt x="4313" y="5569"/>
                    </a:lnTo>
                    <a:cubicBezTo>
                      <a:pt x="4324" y="5536"/>
                      <a:pt x="4324" y="5503"/>
                      <a:pt x="4335" y="5481"/>
                    </a:cubicBezTo>
                    <a:cubicBezTo>
                      <a:pt x="4280" y="5219"/>
                      <a:pt x="4204" y="4957"/>
                      <a:pt x="4116" y="4706"/>
                    </a:cubicBezTo>
                    <a:cubicBezTo>
                      <a:pt x="3953" y="4248"/>
                      <a:pt x="3680" y="3844"/>
                      <a:pt x="3308" y="3527"/>
                    </a:cubicBezTo>
                    <a:lnTo>
                      <a:pt x="3297" y="3527"/>
                    </a:lnTo>
                    <a:cubicBezTo>
                      <a:pt x="3308" y="2796"/>
                      <a:pt x="3363" y="2075"/>
                      <a:pt x="3461" y="1354"/>
                    </a:cubicBezTo>
                    <a:cubicBezTo>
                      <a:pt x="4105" y="1616"/>
                      <a:pt x="4717" y="1955"/>
                      <a:pt x="5295" y="2370"/>
                    </a:cubicBezTo>
                    <a:cubicBezTo>
                      <a:pt x="5284" y="2370"/>
                      <a:pt x="5284" y="2381"/>
                      <a:pt x="5295" y="2381"/>
                    </a:cubicBezTo>
                    <a:cubicBezTo>
                      <a:pt x="5372" y="2872"/>
                      <a:pt x="5525" y="3352"/>
                      <a:pt x="5754" y="3789"/>
                    </a:cubicBezTo>
                    <a:lnTo>
                      <a:pt x="5940" y="3942"/>
                    </a:lnTo>
                    <a:lnTo>
                      <a:pt x="5940" y="3931"/>
                    </a:lnTo>
                    <a:cubicBezTo>
                      <a:pt x="5678" y="3472"/>
                      <a:pt x="5503" y="2970"/>
                      <a:pt x="5416" y="2457"/>
                    </a:cubicBezTo>
                    <a:lnTo>
                      <a:pt x="5416" y="2457"/>
                    </a:lnTo>
                    <a:cubicBezTo>
                      <a:pt x="5907" y="2817"/>
                      <a:pt x="6365" y="3232"/>
                      <a:pt x="6780" y="3691"/>
                    </a:cubicBezTo>
                    <a:lnTo>
                      <a:pt x="6846" y="3724"/>
                    </a:lnTo>
                    <a:lnTo>
                      <a:pt x="6813" y="3592"/>
                    </a:lnTo>
                    <a:cubicBezTo>
                      <a:pt x="6245" y="2959"/>
                      <a:pt x="5590" y="2413"/>
                      <a:pt x="4881" y="1966"/>
                    </a:cubicBezTo>
                    <a:cubicBezTo>
                      <a:pt x="5161" y="1844"/>
                      <a:pt x="5460" y="1785"/>
                      <a:pt x="5757" y="1785"/>
                    </a:cubicBezTo>
                    <a:cubicBezTo>
                      <a:pt x="6155" y="1785"/>
                      <a:pt x="6551" y="1891"/>
                      <a:pt x="6900" y="2097"/>
                    </a:cubicBezTo>
                    <a:lnTo>
                      <a:pt x="7009" y="2075"/>
                    </a:lnTo>
                    <a:cubicBezTo>
                      <a:pt x="6999" y="2053"/>
                      <a:pt x="6988" y="2042"/>
                      <a:pt x="6977" y="2020"/>
                    </a:cubicBezTo>
                    <a:cubicBezTo>
                      <a:pt x="6704" y="1857"/>
                      <a:pt x="6398" y="1747"/>
                      <a:pt x="6081" y="1704"/>
                    </a:cubicBezTo>
                    <a:cubicBezTo>
                      <a:pt x="5994" y="1688"/>
                      <a:pt x="5900" y="1678"/>
                      <a:pt x="5809" y="1678"/>
                    </a:cubicBezTo>
                    <a:cubicBezTo>
                      <a:pt x="5775" y="1678"/>
                      <a:pt x="5742" y="1679"/>
                      <a:pt x="5710" y="1682"/>
                    </a:cubicBezTo>
                    <a:cubicBezTo>
                      <a:pt x="5383" y="1682"/>
                      <a:pt x="5066" y="1758"/>
                      <a:pt x="4771" y="1889"/>
                    </a:cubicBezTo>
                    <a:cubicBezTo>
                      <a:pt x="4356" y="1649"/>
                      <a:pt x="3942" y="1442"/>
                      <a:pt x="3494" y="1256"/>
                    </a:cubicBezTo>
                    <a:lnTo>
                      <a:pt x="3483" y="1256"/>
                    </a:lnTo>
                    <a:cubicBezTo>
                      <a:pt x="3538" y="841"/>
                      <a:pt x="3603" y="415"/>
                      <a:pt x="36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3711;p65"/>
              <p:cNvSpPr/>
              <p:nvPr/>
            </p:nvSpPr>
            <p:spPr>
              <a:xfrm>
                <a:off x="5045750" y="3246475"/>
                <a:ext cx="280600" cy="197150"/>
              </a:xfrm>
              <a:custGeom>
                <a:avLst/>
                <a:gdLst/>
                <a:ahLst/>
                <a:cxnLst/>
                <a:rect l="l" t="t" r="r" b="b"/>
                <a:pathLst>
                  <a:path w="11224" h="7886" extrusionOk="0">
                    <a:moveTo>
                      <a:pt x="4666" y="0"/>
                    </a:moveTo>
                    <a:cubicBezTo>
                      <a:pt x="4616" y="0"/>
                      <a:pt x="4567" y="29"/>
                      <a:pt x="4553" y="92"/>
                    </a:cubicBezTo>
                    <a:cubicBezTo>
                      <a:pt x="4323" y="1806"/>
                      <a:pt x="3581" y="3411"/>
                      <a:pt x="2446" y="4710"/>
                    </a:cubicBezTo>
                    <a:cubicBezTo>
                      <a:pt x="2435" y="4721"/>
                      <a:pt x="2424" y="4732"/>
                      <a:pt x="2424" y="4743"/>
                    </a:cubicBezTo>
                    <a:cubicBezTo>
                      <a:pt x="2349" y="4744"/>
                      <a:pt x="2274" y="4744"/>
                      <a:pt x="2199" y="4744"/>
                    </a:cubicBezTo>
                    <a:cubicBezTo>
                      <a:pt x="1510" y="4744"/>
                      <a:pt x="821" y="4698"/>
                      <a:pt x="142" y="4590"/>
                    </a:cubicBezTo>
                    <a:cubicBezTo>
                      <a:pt x="135" y="4589"/>
                      <a:pt x="129" y="4588"/>
                      <a:pt x="122" y="4588"/>
                    </a:cubicBezTo>
                    <a:cubicBezTo>
                      <a:pt x="66" y="4588"/>
                      <a:pt x="21" y="4629"/>
                      <a:pt x="11" y="4688"/>
                    </a:cubicBezTo>
                    <a:cubicBezTo>
                      <a:pt x="0" y="4721"/>
                      <a:pt x="11" y="4764"/>
                      <a:pt x="33" y="4786"/>
                    </a:cubicBezTo>
                    <a:cubicBezTo>
                      <a:pt x="55" y="4808"/>
                      <a:pt x="76" y="4819"/>
                      <a:pt x="109" y="4819"/>
                    </a:cubicBezTo>
                    <a:cubicBezTo>
                      <a:pt x="780" y="4925"/>
                      <a:pt x="1458" y="4977"/>
                      <a:pt x="2138" y="4977"/>
                    </a:cubicBezTo>
                    <a:cubicBezTo>
                      <a:pt x="2853" y="4977"/>
                      <a:pt x="3569" y="4920"/>
                      <a:pt x="4280" y="4808"/>
                    </a:cubicBezTo>
                    <a:cubicBezTo>
                      <a:pt x="4291" y="4819"/>
                      <a:pt x="4313" y="4830"/>
                      <a:pt x="4323" y="4841"/>
                    </a:cubicBezTo>
                    <a:cubicBezTo>
                      <a:pt x="6300" y="5485"/>
                      <a:pt x="8123" y="6500"/>
                      <a:pt x="9695" y="7854"/>
                    </a:cubicBezTo>
                    <a:cubicBezTo>
                      <a:pt x="9721" y="7875"/>
                      <a:pt x="9751" y="7886"/>
                      <a:pt x="9781" y="7886"/>
                    </a:cubicBezTo>
                    <a:cubicBezTo>
                      <a:pt x="9814" y="7886"/>
                      <a:pt x="9847" y="7872"/>
                      <a:pt x="9870" y="7843"/>
                    </a:cubicBezTo>
                    <a:cubicBezTo>
                      <a:pt x="9913" y="7789"/>
                      <a:pt x="9902" y="7723"/>
                      <a:pt x="9859" y="7679"/>
                    </a:cubicBezTo>
                    <a:cubicBezTo>
                      <a:pt x="8341" y="6380"/>
                      <a:pt x="6605" y="5387"/>
                      <a:pt x="4727" y="4732"/>
                    </a:cubicBezTo>
                    <a:cubicBezTo>
                      <a:pt x="7118" y="4273"/>
                      <a:pt x="9346" y="3170"/>
                      <a:pt x="11180" y="1555"/>
                    </a:cubicBezTo>
                    <a:cubicBezTo>
                      <a:pt x="11224" y="1511"/>
                      <a:pt x="11224" y="1434"/>
                      <a:pt x="11180" y="1391"/>
                    </a:cubicBezTo>
                    <a:cubicBezTo>
                      <a:pt x="11157" y="1362"/>
                      <a:pt x="11128" y="1348"/>
                      <a:pt x="11097" y="1348"/>
                    </a:cubicBezTo>
                    <a:cubicBezTo>
                      <a:pt x="11070" y="1348"/>
                      <a:pt x="11042" y="1359"/>
                      <a:pt x="11016" y="1380"/>
                    </a:cubicBezTo>
                    <a:cubicBezTo>
                      <a:pt x="8723" y="3411"/>
                      <a:pt x="5797" y="4590"/>
                      <a:pt x="2730" y="4732"/>
                    </a:cubicBezTo>
                    <a:cubicBezTo>
                      <a:pt x="3843" y="3421"/>
                      <a:pt x="4553" y="1827"/>
                      <a:pt x="4793" y="124"/>
                    </a:cubicBezTo>
                    <a:cubicBezTo>
                      <a:pt x="4793" y="45"/>
                      <a:pt x="4729" y="0"/>
                      <a:pt x="466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3712;p65"/>
              <p:cNvSpPr/>
              <p:nvPr/>
            </p:nvSpPr>
            <p:spPr>
              <a:xfrm>
                <a:off x="5239800" y="3235100"/>
                <a:ext cx="116575" cy="113975"/>
              </a:xfrm>
              <a:custGeom>
                <a:avLst/>
                <a:gdLst/>
                <a:ahLst/>
                <a:cxnLst/>
                <a:rect l="l" t="t" r="r" b="b"/>
                <a:pathLst>
                  <a:path w="4663" h="4559" extrusionOk="0">
                    <a:moveTo>
                      <a:pt x="1245" y="1"/>
                    </a:moveTo>
                    <a:lnTo>
                      <a:pt x="579" y="940"/>
                    </a:lnTo>
                    <a:lnTo>
                      <a:pt x="263" y="732"/>
                    </a:lnTo>
                    <a:cubicBezTo>
                      <a:pt x="66" y="1180"/>
                      <a:pt x="1" y="1671"/>
                      <a:pt x="66" y="2151"/>
                    </a:cubicBezTo>
                    <a:cubicBezTo>
                      <a:pt x="175" y="3025"/>
                      <a:pt x="699" y="3713"/>
                      <a:pt x="1453" y="4138"/>
                    </a:cubicBezTo>
                    <a:cubicBezTo>
                      <a:pt x="1835" y="4357"/>
                      <a:pt x="2239" y="4488"/>
                      <a:pt x="2675" y="4542"/>
                    </a:cubicBezTo>
                    <a:cubicBezTo>
                      <a:pt x="2779" y="4553"/>
                      <a:pt x="2883" y="4559"/>
                      <a:pt x="2987" y="4559"/>
                    </a:cubicBezTo>
                    <a:cubicBezTo>
                      <a:pt x="3090" y="4559"/>
                      <a:pt x="3194" y="4553"/>
                      <a:pt x="3298" y="4542"/>
                    </a:cubicBezTo>
                    <a:cubicBezTo>
                      <a:pt x="3505" y="4510"/>
                      <a:pt x="3713" y="4477"/>
                      <a:pt x="3909" y="4411"/>
                    </a:cubicBezTo>
                    <a:lnTo>
                      <a:pt x="3614" y="4117"/>
                    </a:lnTo>
                    <a:lnTo>
                      <a:pt x="3614" y="4117"/>
                    </a:lnTo>
                    <a:cubicBezTo>
                      <a:pt x="3671" y="4126"/>
                      <a:pt x="3727" y="4131"/>
                      <a:pt x="3782" y="4131"/>
                    </a:cubicBezTo>
                    <a:cubicBezTo>
                      <a:pt x="4105" y="4131"/>
                      <a:pt x="4412" y="3973"/>
                      <a:pt x="4608" y="3713"/>
                    </a:cubicBezTo>
                    <a:lnTo>
                      <a:pt x="3920" y="3265"/>
                    </a:lnTo>
                    <a:lnTo>
                      <a:pt x="4106" y="3079"/>
                    </a:lnTo>
                    <a:cubicBezTo>
                      <a:pt x="3819" y="2869"/>
                      <a:pt x="3473" y="2768"/>
                      <a:pt x="3121" y="2768"/>
                    </a:cubicBezTo>
                    <a:cubicBezTo>
                      <a:pt x="3071" y="2768"/>
                      <a:pt x="3020" y="2770"/>
                      <a:pt x="2970" y="2774"/>
                    </a:cubicBezTo>
                    <a:cubicBezTo>
                      <a:pt x="3647" y="2566"/>
                      <a:pt x="4215" y="2097"/>
                      <a:pt x="4553" y="1475"/>
                    </a:cubicBezTo>
                    <a:lnTo>
                      <a:pt x="4248" y="1344"/>
                    </a:lnTo>
                    <a:cubicBezTo>
                      <a:pt x="4379" y="1016"/>
                      <a:pt x="4521" y="688"/>
                      <a:pt x="4662" y="361"/>
                    </a:cubicBezTo>
                    <a:lnTo>
                      <a:pt x="4662" y="361"/>
                    </a:lnTo>
                    <a:cubicBezTo>
                      <a:pt x="4226" y="426"/>
                      <a:pt x="3822" y="612"/>
                      <a:pt x="3494" y="907"/>
                    </a:cubicBezTo>
                    <a:lnTo>
                      <a:pt x="3516" y="481"/>
                    </a:lnTo>
                    <a:lnTo>
                      <a:pt x="3516" y="481"/>
                    </a:lnTo>
                    <a:cubicBezTo>
                      <a:pt x="2872" y="743"/>
                      <a:pt x="2315" y="1191"/>
                      <a:pt x="1900" y="1758"/>
                    </a:cubicBezTo>
                    <a:cubicBezTo>
                      <a:pt x="1868" y="1289"/>
                      <a:pt x="1846" y="830"/>
                      <a:pt x="1813" y="383"/>
                    </a:cubicBezTo>
                    <a:lnTo>
                      <a:pt x="1496" y="699"/>
                    </a:lnTo>
                    <a:cubicBezTo>
                      <a:pt x="1409" y="459"/>
                      <a:pt x="1333" y="230"/>
                      <a:pt x="12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3713;p65"/>
              <p:cNvSpPr/>
              <p:nvPr/>
            </p:nvSpPr>
            <p:spPr>
              <a:xfrm>
                <a:off x="5245525" y="3234550"/>
                <a:ext cx="110850" cy="111400"/>
              </a:xfrm>
              <a:custGeom>
                <a:avLst/>
                <a:gdLst/>
                <a:ahLst/>
                <a:cxnLst/>
                <a:rect l="l" t="t" r="r" b="b"/>
                <a:pathLst>
                  <a:path w="4434" h="4456" extrusionOk="0">
                    <a:moveTo>
                      <a:pt x="1016" y="1"/>
                    </a:moveTo>
                    <a:lnTo>
                      <a:pt x="951" y="99"/>
                    </a:lnTo>
                    <a:cubicBezTo>
                      <a:pt x="885" y="721"/>
                      <a:pt x="907" y="1344"/>
                      <a:pt x="1016" y="1966"/>
                    </a:cubicBezTo>
                    <a:cubicBezTo>
                      <a:pt x="743" y="1835"/>
                      <a:pt x="503" y="1638"/>
                      <a:pt x="339" y="1387"/>
                    </a:cubicBezTo>
                    <a:cubicBezTo>
                      <a:pt x="208" y="1202"/>
                      <a:pt x="132" y="994"/>
                      <a:pt x="88" y="776"/>
                    </a:cubicBezTo>
                    <a:lnTo>
                      <a:pt x="23" y="743"/>
                    </a:lnTo>
                    <a:cubicBezTo>
                      <a:pt x="23" y="754"/>
                      <a:pt x="12" y="765"/>
                      <a:pt x="1" y="776"/>
                    </a:cubicBezTo>
                    <a:cubicBezTo>
                      <a:pt x="45" y="1016"/>
                      <a:pt x="143" y="1235"/>
                      <a:pt x="274" y="1431"/>
                    </a:cubicBezTo>
                    <a:cubicBezTo>
                      <a:pt x="317" y="1507"/>
                      <a:pt x="383" y="1584"/>
                      <a:pt x="448" y="1649"/>
                    </a:cubicBezTo>
                    <a:cubicBezTo>
                      <a:pt x="612" y="1824"/>
                      <a:pt x="809" y="1966"/>
                      <a:pt x="1027" y="2053"/>
                    </a:cubicBezTo>
                    <a:cubicBezTo>
                      <a:pt x="1093" y="2403"/>
                      <a:pt x="1180" y="2741"/>
                      <a:pt x="1300" y="3069"/>
                    </a:cubicBezTo>
                    <a:cubicBezTo>
                      <a:pt x="1300" y="3080"/>
                      <a:pt x="1311" y="3080"/>
                      <a:pt x="1311" y="3080"/>
                    </a:cubicBezTo>
                    <a:cubicBezTo>
                      <a:pt x="1049" y="3265"/>
                      <a:pt x="787" y="3440"/>
                      <a:pt x="514" y="3593"/>
                    </a:cubicBezTo>
                    <a:lnTo>
                      <a:pt x="569" y="3647"/>
                    </a:lnTo>
                    <a:cubicBezTo>
                      <a:pt x="842" y="3484"/>
                      <a:pt x="1114" y="3320"/>
                      <a:pt x="1366" y="3134"/>
                    </a:cubicBezTo>
                    <a:cubicBezTo>
                      <a:pt x="1660" y="3363"/>
                      <a:pt x="1988" y="3538"/>
                      <a:pt x="2337" y="3658"/>
                    </a:cubicBezTo>
                    <a:lnTo>
                      <a:pt x="2337" y="3669"/>
                    </a:lnTo>
                    <a:cubicBezTo>
                      <a:pt x="2599" y="4106"/>
                      <a:pt x="3047" y="4390"/>
                      <a:pt x="3549" y="4455"/>
                    </a:cubicBezTo>
                    <a:lnTo>
                      <a:pt x="3669" y="4423"/>
                    </a:lnTo>
                    <a:lnTo>
                      <a:pt x="3626" y="4379"/>
                    </a:lnTo>
                    <a:cubicBezTo>
                      <a:pt x="3156" y="4346"/>
                      <a:pt x="2719" y="4095"/>
                      <a:pt x="2446" y="3702"/>
                    </a:cubicBezTo>
                    <a:lnTo>
                      <a:pt x="2446" y="3702"/>
                    </a:lnTo>
                    <a:cubicBezTo>
                      <a:pt x="2811" y="3815"/>
                      <a:pt x="3192" y="3871"/>
                      <a:pt x="3571" y="3871"/>
                    </a:cubicBezTo>
                    <a:cubicBezTo>
                      <a:pt x="3817" y="3871"/>
                      <a:pt x="4062" y="3847"/>
                      <a:pt x="4302" y="3800"/>
                    </a:cubicBezTo>
                    <a:cubicBezTo>
                      <a:pt x="4324" y="3767"/>
                      <a:pt x="4346" y="3746"/>
                      <a:pt x="4368" y="3724"/>
                    </a:cubicBezTo>
                    <a:lnTo>
                      <a:pt x="4368" y="3724"/>
                    </a:lnTo>
                    <a:cubicBezTo>
                      <a:pt x="4116" y="3779"/>
                      <a:pt x="3860" y="3806"/>
                      <a:pt x="3606" y="3806"/>
                    </a:cubicBezTo>
                    <a:cubicBezTo>
                      <a:pt x="3211" y="3806"/>
                      <a:pt x="2819" y="3741"/>
                      <a:pt x="2446" y="3615"/>
                    </a:cubicBezTo>
                    <a:cubicBezTo>
                      <a:pt x="2850" y="3320"/>
                      <a:pt x="3342" y="3145"/>
                      <a:pt x="3844" y="3145"/>
                    </a:cubicBezTo>
                    <a:lnTo>
                      <a:pt x="3888" y="3101"/>
                    </a:lnTo>
                    <a:cubicBezTo>
                      <a:pt x="3866" y="3091"/>
                      <a:pt x="3844" y="3080"/>
                      <a:pt x="3822" y="3058"/>
                    </a:cubicBezTo>
                    <a:cubicBezTo>
                      <a:pt x="3287" y="3080"/>
                      <a:pt x="2774" y="3265"/>
                      <a:pt x="2359" y="3582"/>
                    </a:cubicBezTo>
                    <a:cubicBezTo>
                      <a:pt x="2032" y="3473"/>
                      <a:pt x="1726" y="3309"/>
                      <a:pt x="1453" y="3101"/>
                    </a:cubicBezTo>
                    <a:cubicBezTo>
                      <a:pt x="2010" y="2708"/>
                      <a:pt x="2545" y="2283"/>
                      <a:pt x="3047" y="1824"/>
                    </a:cubicBezTo>
                    <a:cubicBezTo>
                      <a:pt x="3148" y="1842"/>
                      <a:pt x="3249" y="1851"/>
                      <a:pt x="3351" y="1851"/>
                    </a:cubicBezTo>
                    <a:cubicBezTo>
                      <a:pt x="3676" y="1851"/>
                      <a:pt x="3997" y="1759"/>
                      <a:pt x="4281" y="1584"/>
                    </a:cubicBezTo>
                    <a:lnTo>
                      <a:pt x="4335" y="1486"/>
                    </a:lnTo>
                    <a:lnTo>
                      <a:pt x="4292" y="1475"/>
                    </a:lnTo>
                    <a:cubicBezTo>
                      <a:pt x="4014" y="1663"/>
                      <a:pt x="3686" y="1762"/>
                      <a:pt x="3348" y="1762"/>
                    </a:cubicBezTo>
                    <a:cubicBezTo>
                      <a:pt x="3273" y="1762"/>
                      <a:pt x="3198" y="1758"/>
                      <a:pt x="3123" y="1748"/>
                    </a:cubicBezTo>
                    <a:cubicBezTo>
                      <a:pt x="3593" y="1322"/>
                      <a:pt x="4030" y="863"/>
                      <a:pt x="4433" y="383"/>
                    </a:cubicBezTo>
                    <a:cubicBezTo>
                      <a:pt x="4390" y="383"/>
                      <a:pt x="4357" y="394"/>
                      <a:pt x="4313" y="405"/>
                    </a:cubicBezTo>
                    <a:cubicBezTo>
                      <a:pt x="3822" y="973"/>
                      <a:pt x="3298" y="1507"/>
                      <a:pt x="2741" y="1999"/>
                    </a:cubicBezTo>
                    <a:cubicBezTo>
                      <a:pt x="2741" y="1671"/>
                      <a:pt x="2829" y="1344"/>
                      <a:pt x="2981" y="1060"/>
                    </a:cubicBezTo>
                    <a:cubicBezTo>
                      <a:pt x="3080" y="885"/>
                      <a:pt x="3178" y="732"/>
                      <a:pt x="3287" y="579"/>
                    </a:cubicBezTo>
                    <a:lnTo>
                      <a:pt x="3287" y="492"/>
                    </a:lnTo>
                    <a:lnTo>
                      <a:pt x="3222" y="525"/>
                    </a:lnTo>
                    <a:cubicBezTo>
                      <a:pt x="3112" y="678"/>
                      <a:pt x="3003" y="852"/>
                      <a:pt x="2916" y="1027"/>
                    </a:cubicBezTo>
                    <a:cubicBezTo>
                      <a:pt x="2741" y="1333"/>
                      <a:pt x="2654" y="1693"/>
                      <a:pt x="2654" y="2053"/>
                    </a:cubicBezTo>
                    <a:cubicBezTo>
                      <a:pt x="2654" y="2053"/>
                      <a:pt x="2654" y="2064"/>
                      <a:pt x="2654" y="2064"/>
                    </a:cubicBezTo>
                    <a:cubicBezTo>
                      <a:pt x="2250" y="2414"/>
                      <a:pt x="1824" y="2741"/>
                      <a:pt x="1387" y="3047"/>
                    </a:cubicBezTo>
                    <a:cubicBezTo>
                      <a:pt x="1213" y="2556"/>
                      <a:pt x="1093" y="2053"/>
                      <a:pt x="1038" y="1540"/>
                    </a:cubicBezTo>
                    <a:lnTo>
                      <a:pt x="1049" y="1529"/>
                    </a:lnTo>
                    <a:cubicBezTo>
                      <a:pt x="1278" y="1245"/>
                      <a:pt x="1464" y="918"/>
                      <a:pt x="1595" y="579"/>
                    </a:cubicBezTo>
                    <a:cubicBezTo>
                      <a:pt x="1595" y="514"/>
                      <a:pt x="1584" y="459"/>
                      <a:pt x="1584" y="394"/>
                    </a:cubicBezTo>
                    <a:lnTo>
                      <a:pt x="1573" y="405"/>
                    </a:lnTo>
                    <a:cubicBezTo>
                      <a:pt x="1442" y="776"/>
                      <a:pt x="1267" y="1114"/>
                      <a:pt x="1027" y="1420"/>
                    </a:cubicBezTo>
                    <a:cubicBezTo>
                      <a:pt x="983" y="973"/>
                      <a:pt x="983" y="514"/>
                      <a:pt x="1038" y="55"/>
                    </a:cubicBezTo>
                    <a:cubicBezTo>
                      <a:pt x="1038" y="45"/>
                      <a:pt x="1027" y="23"/>
                      <a:pt x="10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3714;p65"/>
              <p:cNvSpPr/>
              <p:nvPr/>
            </p:nvSpPr>
            <p:spPr>
              <a:xfrm>
                <a:off x="5100600" y="3175050"/>
                <a:ext cx="131850" cy="123450"/>
              </a:xfrm>
              <a:custGeom>
                <a:avLst/>
                <a:gdLst/>
                <a:ahLst/>
                <a:cxnLst/>
                <a:rect l="l" t="t" r="r" b="b"/>
                <a:pathLst>
                  <a:path w="5274" h="4938" extrusionOk="0">
                    <a:moveTo>
                      <a:pt x="3396" y="1"/>
                    </a:moveTo>
                    <a:cubicBezTo>
                      <a:pt x="3079" y="306"/>
                      <a:pt x="2861" y="689"/>
                      <a:pt x="2752" y="1114"/>
                    </a:cubicBezTo>
                    <a:lnTo>
                      <a:pt x="2523" y="754"/>
                    </a:lnTo>
                    <a:cubicBezTo>
                      <a:pt x="2151" y="1344"/>
                      <a:pt x="1955" y="2031"/>
                      <a:pt x="1933" y="2730"/>
                    </a:cubicBezTo>
                    <a:lnTo>
                      <a:pt x="1081" y="1649"/>
                    </a:lnTo>
                    <a:cubicBezTo>
                      <a:pt x="1049" y="1802"/>
                      <a:pt x="1027" y="1944"/>
                      <a:pt x="994" y="2097"/>
                    </a:cubicBezTo>
                    <a:lnTo>
                      <a:pt x="394" y="1660"/>
                    </a:lnTo>
                    <a:lnTo>
                      <a:pt x="394" y="2818"/>
                    </a:lnTo>
                    <a:lnTo>
                      <a:pt x="1" y="2828"/>
                    </a:lnTo>
                    <a:cubicBezTo>
                      <a:pt x="110" y="3298"/>
                      <a:pt x="328" y="3735"/>
                      <a:pt x="656" y="4095"/>
                    </a:cubicBezTo>
                    <a:cubicBezTo>
                      <a:pt x="1189" y="4667"/>
                      <a:pt x="1885" y="4938"/>
                      <a:pt x="2646" y="4938"/>
                    </a:cubicBezTo>
                    <a:cubicBezTo>
                      <a:pt x="2742" y="4938"/>
                      <a:pt x="2840" y="4933"/>
                      <a:pt x="2937" y="4925"/>
                    </a:cubicBezTo>
                    <a:cubicBezTo>
                      <a:pt x="3363" y="4881"/>
                      <a:pt x="3789" y="4750"/>
                      <a:pt x="4160" y="4553"/>
                    </a:cubicBezTo>
                    <a:cubicBezTo>
                      <a:pt x="4346" y="4444"/>
                      <a:pt x="4520" y="4324"/>
                      <a:pt x="4684" y="4193"/>
                    </a:cubicBezTo>
                    <a:cubicBezTo>
                      <a:pt x="4837" y="4051"/>
                      <a:pt x="4979" y="3898"/>
                      <a:pt x="5110" y="3735"/>
                    </a:cubicBezTo>
                    <a:lnTo>
                      <a:pt x="4706" y="3658"/>
                    </a:lnTo>
                    <a:cubicBezTo>
                      <a:pt x="5045" y="3494"/>
                      <a:pt x="5274" y="3145"/>
                      <a:pt x="5274" y="2763"/>
                    </a:cubicBezTo>
                    <a:lnTo>
                      <a:pt x="5274" y="2763"/>
                    </a:lnTo>
                    <a:lnTo>
                      <a:pt x="4455" y="2796"/>
                    </a:lnTo>
                    <a:cubicBezTo>
                      <a:pt x="4477" y="2708"/>
                      <a:pt x="4488" y="2621"/>
                      <a:pt x="4510" y="2534"/>
                    </a:cubicBezTo>
                    <a:cubicBezTo>
                      <a:pt x="4095" y="2534"/>
                      <a:pt x="3713" y="2676"/>
                      <a:pt x="3407" y="2949"/>
                    </a:cubicBezTo>
                    <a:cubicBezTo>
                      <a:pt x="3833" y="2381"/>
                      <a:pt x="4029" y="1671"/>
                      <a:pt x="3953" y="972"/>
                    </a:cubicBezTo>
                    <a:lnTo>
                      <a:pt x="3953" y="972"/>
                    </a:lnTo>
                    <a:lnTo>
                      <a:pt x="3614" y="1038"/>
                    </a:lnTo>
                    <a:cubicBezTo>
                      <a:pt x="3549" y="689"/>
                      <a:pt x="3472" y="350"/>
                      <a:pt x="339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3715;p65"/>
              <p:cNvSpPr/>
              <p:nvPr/>
            </p:nvSpPr>
            <p:spPr>
              <a:xfrm>
                <a:off x="5100325" y="3175050"/>
                <a:ext cx="131850" cy="122025"/>
              </a:xfrm>
              <a:custGeom>
                <a:avLst/>
                <a:gdLst/>
                <a:ahLst/>
                <a:cxnLst/>
                <a:rect l="l" t="t" r="r" b="b"/>
                <a:pathLst>
                  <a:path w="5274" h="4881" extrusionOk="0">
                    <a:moveTo>
                      <a:pt x="3396" y="1"/>
                    </a:moveTo>
                    <a:cubicBezTo>
                      <a:pt x="3374" y="23"/>
                      <a:pt x="3341" y="55"/>
                      <a:pt x="3320" y="88"/>
                    </a:cubicBezTo>
                    <a:cubicBezTo>
                      <a:pt x="3243" y="831"/>
                      <a:pt x="3123" y="1562"/>
                      <a:pt x="2937" y="2293"/>
                    </a:cubicBezTo>
                    <a:cubicBezTo>
                      <a:pt x="2752" y="2021"/>
                      <a:pt x="2643" y="1704"/>
                      <a:pt x="2610" y="1376"/>
                    </a:cubicBezTo>
                    <a:cubicBezTo>
                      <a:pt x="2577" y="1191"/>
                      <a:pt x="2566" y="1005"/>
                      <a:pt x="2577" y="809"/>
                    </a:cubicBezTo>
                    <a:cubicBezTo>
                      <a:pt x="2555" y="787"/>
                      <a:pt x="2544" y="765"/>
                      <a:pt x="2534" y="743"/>
                    </a:cubicBezTo>
                    <a:lnTo>
                      <a:pt x="2501" y="798"/>
                    </a:lnTo>
                    <a:cubicBezTo>
                      <a:pt x="2490" y="994"/>
                      <a:pt x="2501" y="1202"/>
                      <a:pt x="2523" y="1387"/>
                    </a:cubicBezTo>
                    <a:cubicBezTo>
                      <a:pt x="2566" y="1748"/>
                      <a:pt x="2697" y="2097"/>
                      <a:pt x="2916" y="2381"/>
                    </a:cubicBezTo>
                    <a:cubicBezTo>
                      <a:pt x="2785" y="2905"/>
                      <a:pt x="2621" y="3418"/>
                      <a:pt x="2435" y="3920"/>
                    </a:cubicBezTo>
                    <a:cubicBezTo>
                      <a:pt x="2009" y="3625"/>
                      <a:pt x="1627" y="3276"/>
                      <a:pt x="1278" y="2883"/>
                    </a:cubicBezTo>
                    <a:lnTo>
                      <a:pt x="1278" y="2872"/>
                    </a:lnTo>
                    <a:cubicBezTo>
                      <a:pt x="1311" y="2512"/>
                      <a:pt x="1278" y="2141"/>
                      <a:pt x="1180" y="1780"/>
                    </a:cubicBezTo>
                    <a:cubicBezTo>
                      <a:pt x="1147" y="1737"/>
                      <a:pt x="1114" y="1693"/>
                      <a:pt x="1071" y="1649"/>
                    </a:cubicBezTo>
                    <a:lnTo>
                      <a:pt x="1071" y="1660"/>
                    </a:lnTo>
                    <a:cubicBezTo>
                      <a:pt x="1180" y="2031"/>
                      <a:pt x="1223" y="2425"/>
                      <a:pt x="1212" y="2818"/>
                    </a:cubicBezTo>
                    <a:cubicBezTo>
                      <a:pt x="907" y="2468"/>
                      <a:pt x="656" y="2086"/>
                      <a:pt x="437" y="1693"/>
                    </a:cubicBezTo>
                    <a:lnTo>
                      <a:pt x="394" y="1660"/>
                    </a:lnTo>
                    <a:lnTo>
                      <a:pt x="394" y="1769"/>
                    </a:lnTo>
                    <a:cubicBezTo>
                      <a:pt x="688" y="2315"/>
                      <a:pt x="1071" y="2818"/>
                      <a:pt x="1518" y="3265"/>
                    </a:cubicBezTo>
                    <a:cubicBezTo>
                      <a:pt x="1426" y="3281"/>
                      <a:pt x="1333" y="3288"/>
                      <a:pt x="1240" y="3288"/>
                    </a:cubicBezTo>
                    <a:cubicBezTo>
                      <a:pt x="810" y="3288"/>
                      <a:pt x="392" y="3123"/>
                      <a:pt x="77" y="2818"/>
                    </a:cubicBezTo>
                    <a:lnTo>
                      <a:pt x="1" y="2818"/>
                    </a:lnTo>
                    <a:cubicBezTo>
                      <a:pt x="1" y="2839"/>
                      <a:pt x="1" y="2850"/>
                      <a:pt x="12" y="2861"/>
                    </a:cubicBezTo>
                    <a:cubicBezTo>
                      <a:pt x="175" y="3025"/>
                      <a:pt x="383" y="3156"/>
                      <a:pt x="601" y="3243"/>
                    </a:cubicBezTo>
                    <a:cubicBezTo>
                      <a:pt x="688" y="3276"/>
                      <a:pt x="787" y="3309"/>
                      <a:pt x="874" y="3320"/>
                    </a:cubicBezTo>
                    <a:cubicBezTo>
                      <a:pt x="994" y="3347"/>
                      <a:pt x="1114" y="3361"/>
                      <a:pt x="1234" y="3361"/>
                    </a:cubicBezTo>
                    <a:cubicBezTo>
                      <a:pt x="1354" y="3361"/>
                      <a:pt x="1475" y="3347"/>
                      <a:pt x="1595" y="3320"/>
                    </a:cubicBezTo>
                    <a:cubicBezTo>
                      <a:pt x="1846" y="3571"/>
                      <a:pt x="2108" y="3789"/>
                      <a:pt x="2403" y="3986"/>
                    </a:cubicBezTo>
                    <a:cubicBezTo>
                      <a:pt x="2403" y="3997"/>
                      <a:pt x="2403" y="3997"/>
                      <a:pt x="2413" y="3997"/>
                    </a:cubicBezTo>
                    <a:cubicBezTo>
                      <a:pt x="2304" y="4291"/>
                      <a:pt x="2184" y="4586"/>
                      <a:pt x="2053" y="4870"/>
                    </a:cubicBezTo>
                    <a:lnTo>
                      <a:pt x="2140" y="4881"/>
                    </a:lnTo>
                    <a:cubicBezTo>
                      <a:pt x="2261" y="4597"/>
                      <a:pt x="2381" y="4302"/>
                      <a:pt x="2490" y="4008"/>
                    </a:cubicBezTo>
                    <a:cubicBezTo>
                      <a:pt x="2527" y="4009"/>
                      <a:pt x="2564" y="4009"/>
                      <a:pt x="2601" y="4009"/>
                    </a:cubicBezTo>
                    <a:cubicBezTo>
                      <a:pt x="2935" y="4009"/>
                      <a:pt x="3267" y="3965"/>
                      <a:pt x="3582" y="3877"/>
                    </a:cubicBezTo>
                    <a:lnTo>
                      <a:pt x="3593" y="3877"/>
                    </a:lnTo>
                    <a:cubicBezTo>
                      <a:pt x="3691" y="3920"/>
                      <a:pt x="3800" y="3953"/>
                      <a:pt x="3909" y="3975"/>
                    </a:cubicBezTo>
                    <a:cubicBezTo>
                      <a:pt x="4023" y="4001"/>
                      <a:pt x="4139" y="4013"/>
                      <a:pt x="4255" y="4013"/>
                    </a:cubicBezTo>
                    <a:cubicBezTo>
                      <a:pt x="4527" y="4013"/>
                      <a:pt x="4796" y="3945"/>
                      <a:pt x="5034" y="3822"/>
                    </a:cubicBezTo>
                    <a:cubicBezTo>
                      <a:pt x="5066" y="3789"/>
                      <a:pt x="5088" y="3756"/>
                      <a:pt x="5110" y="3724"/>
                    </a:cubicBezTo>
                    <a:lnTo>
                      <a:pt x="5056" y="3713"/>
                    </a:lnTo>
                    <a:cubicBezTo>
                      <a:pt x="4815" y="3862"/>
                      <a:pt x="4539" y="3938"/>
                      <a:pt x="4259" y="3938"/>
                    </a:cubicBezTo>
                    <a:cubicBezTo>
                      <a:pt x="4069" y="3938"/>
                      <a:pt x="3876" y="3903"/>
                      <a:pt x="3691" y="3833"/>
                    </a:cubicBezTo>
                    <a:cubicBezTo>
                      <a:pt x="4302" y="3647"/>
                      <a:pt x="4837" y="3309"/>
                      <a:pt x="5274" y="2850"/>
                    </a:cubicBezTo>
                    <a:cubicBezTo>
                      <a:pt x="5274" y="2825"/>
                      <a:pt x="5274" y="2799"/>
                      <a:pt x="5274" y="2774"/>
                    </a:cubicBezTo>
                    <a:cubicBezTo>
                      <a:pt x="4826" y="3254"/>
                      <a:pt x="4259" y="3604"/>
                      <a:pt x="3636" y="3789"/>
                    </a:cubicBezTo>
                    <a:cubicBezTo>
                      <a:pt x="3789" y="3309"/>
                      <a:pt x="4095" y="2894"/>
                      <a:pt x="4510" y="2599"/>
                    </a:cubicBezTo>
                    <a:lnTo>
                      <a:pt x="4521" y="2545"/>
                    </a:lnTo>
                    <a:lnTo>
                      <a:pt x="4444" y="2545"/>
                    </a:lnTo>
                    <a:cubicBezTo>
                      <a:pt x="4018" y="2861"/>
                      <a:pt x="3702" y="3309"/>
                      <a:pt x="3549" y="3811"/>
                    </a:cubicBezTo>
                    <a:lnTo>
                      <a:pt x="3549" y="3822"/>
                    </a:lnTo>
                    <a:cubicBezTo>
                      <a:pt x="3245" y="3900"/>
                      <a:pt x="2940" y="3944"/>
                      <a:pt x="2628" y="3944"/>
                    </a:cubicBezTo>
                    <a:cubicBezTo>
                      <a:pt x="2593" y="3944"/>
                      <a:pt x="2558" y="3943"/>
                      <a:pt x="2523" y="3942"/>
                    </a:cubicBezTo>
                    <a:cubicBezTo>
                      <a:pt x="2763" y="3298"/>
                      <a:pt x="2948" y="2643"/>
                      <a:pt x="3101" y="1977"/>
                    </a:cubicBezTo>
                    <a:cubicBezTo>
                      <a:pt x="3483" y="1791"/>
                      <a:pt x="3800" y="1475"/>
                      <a:pt x="3964" y="1071"/>
                    </a:cubicBezTo>
                    <a:cubicBezTo>
                      <a:pt x="3964" y="1038"/>
                      <a:pt x="3964" y="1005"/>
                      <a:pt x="3953" y="972"/>
                    </a:cubicBezTo>
                    <a:lnTo>
                      <a:pt x="3920" y="972"/>
                    </a:lnTo>
                    <a:cubicBezTo>
                      <a:pt x="3767" y="1355"/>
                      <a:pt x="3483" y="1682"/>
                      <a:pt x="3123" y="1868"/>
                    </a:cubicBezTo>
                    <a:cubicBezTo>
                      <a:pt x="3254" y="1256"/>
                      <a:pt x="3341" y="623"/>
                      <a:pt x="339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3716;p65"/>
              <p:cNvSpPr/>
              <p:nvPr/>
            </p:nvSpPr>
            <p:spPr>
              <a:xfrm>
                <a:off x="5219600" y="3363225"/>
                <a:ext cx="117125" cy="127375"/>
              </a:xfrm>
              <a:custGeom>
                <a:avLst/>
                <a:gdLst/>
                <a:ahLst/>
                <a:cxnLst/>
                <a:rect l="l" t="t" r="r" b="b"/>
                <a:pathLst>
                  <a:path w="4685" h="5095" extrusionOk="0">
                    <a:moveTo>
                      <a:pt x="2713" y="1"/>
                    </a:moveTo>
                    <a:cubicBezTo>
                      <a:pt x="2294" y="1"/>
                      <a:pt x="1880" y="100"/>
                      <a:pt x="1507" y="291"/>
                    </a:cubicBezTo>
                    <a:cubicBezTo>
                      <a:pt x="710" y="684"/>
                      <a:pt x="241" y="1404"/>
                      <a:pt x="77" y="2256"/>
                    </a:cubicBezTo>
                    <a:cubicBezTo>
                      <a:pt x="1" y="2682"/>
                      <a:pt x="1" y="3119"/>
                      <a:pt x="99" y="3533"/>
                    </a:cubicBezTo>
                    <a:cubicBezTo>
                      <a:pt x="143" y="3741"/>
                      <a:pt x="208" y="3937"/>
                      <a:pt x="295" y="4123"/>
                    </a:cubicBezTo>
                    <a:cubicBezTo>
                      <a:pt x="383" y="4319"/>
                      <a:pt x="492" y="4494"/>
                      <a:pt x="612" y="4669"/>
                    </a:cubicBezTo>
                    <a:cubicBezTo>
                      <a:pt x="678" y="4538"/>
                      <a:pt x="732" y="4418"/>
                      <a:pt x="798" y="4298"/>
                    </a:cubicBezTo>
                    <a:cubicBezTo>
                      <a:pt x="863" y="4669"/>
                      <a:pt x="1136" y="4985"/>
                      <a:pt x="1507" y="5095"/>
                    </a:cubicBezTo>
                    <a:cubicBezTo>
                      <a:pt x="1573" y="4833"/>
                      <a:pt x="1638" y="4571"/>
                      <a:pt x="1693" y="4298"/>
                    </a:cubicBezTo>
                    <a:lnTo>
                      <a:pt x="1933" y="4418"/>
                    </a:lnTo>
                    <a:cubicBezTo>
                      <a:pt x="2053" y="4036"/>
                      <a:pt x="2020" y="3610"/>
                      <a:pt x="1857" y="3250"/>
                    </a:cubicBezTo>
                    <a:lnTo>
                      <a:pt x="1857" y="3250"/>
                    </a:lnTo>
                    <a:cubicBezTo>
                      <a:pt x="2272" y="3817"/>
                      <a:pt x="2905" y="4199"/>
                      <a:pt x="3604" y="4319"/>
                    </a:cubicBezTo>
                    <a:lnTo>
                      <a:pt x="3625" y="3981"/>
                    </a:lnTo>
                    <a:lnTo>
                      <a:pt x="4684" y="4057"/>
                    </a:lnTo>
                    <a:cubicBezTo>
                      <a:pt x="4477" y="3664"/>
                      <a:pt x="4171" y="3348"/>
                      <a:pt x="3789" y="3129"/>
                    </a:cubicBezTo>
                    <a:lnTo>
                      <a:pt x="4204" y="3009"/>
                    </a:lnTo>
                    <a:cubicBezTo>
                      <a:pt x="3735" y="2485"/>
                      <a:pt x="3134" y="2103"/>
                      <a:pt x="2468" y="1896"/>
                    </a:cubicBezTo>
                    <a:lnTo>
                      <a:pt x="3735" y="1372"/>
                    </a:lnTo>
                    <a:lnTo>
                      <a:pt x="3331" y="1164"/>
                    </a:lnTo>
                    <a:lnTo>
                      <a:pt x="3909" y="706"/>
                    </a:lnTo>
                    <a:lnTo>
                      <a:pt x="2807" y="389"/>
                    </a:lnTo>
                    <a:lnTo>
                      <a:pt x="2894" y="7"/>
                    </a:lnTo>
                    <a:cubicBezTo>
                      <a:pt x="2834" y="3"/>
                      <a:pt x="2773" y="1"/>
                      <a:pt x="271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3717;p65"/>
              <p:cNvSpPr/>
              <p:nvPr/>
            </p:nvSpPr>
            <p:spPr>
              <a:xfrm>
                <a:off x="5228075" y="3363650"/>
                <a:ext cx="108375" cy="126950"/>
              </a:xfrm>
              <a:custGeom>
                <a:avLst/>
                <a:gdLst/>
                <a:ahLst/>
                <a:cxnLst/>
                <a:rect l="l" t="t" r="r" b="b"/>
                <a:pathLst>
                  <a:path w="4335" h="5078" extrusionOk="0">
                    <a:moveTo>
                      <a:pt x="2533" y="1"/>
                    </a:moveTo>
                    <a:cubicBezTo>
                      <a:pt x="2238" y="154"/>
                      <a:pt x="1998" y="405"/>
                      <a:pt x="1845" y="700"/>
                    </a:cubicBezTo>
                    <a:cubicBezTo>
                      <a:pt x="1736" y="907"/>
                      <a:pt x="1671" y="1136"/>
                      <a:pt x="1649" y="1377"/>
                    </a:cubicBezTo>
                    <a:cubicBezTo>
                      <a:pt x="1343" y="1551"/>
                      <a:pt x="1048" y="1748"/>
                      <a:pt x="775" y="1966"/>
                    </a:cubicBezTo>
                    <a:lnTo>
                      <a:pt x="775" y="1977"/>
                    </a:lnTo>
                    <a:cubicBezTo>
                      <a:pt x="513" y="1791"/>
                      <a:pt x="273" y="1595"/>
                      <a:pt x="33" y="1398"/>
                    </a:cubicBezTo>
                    <a:lnTo>
                      <a:pt x="0" y="1464"/>
                    </a:lnTo>
                    <a:cubicBezTo>
                      <a:pt x="240" y="1671"/>
                      <a:pt x="481" y="1868"/>
                      <a:pt x="743" y="2053"/>
                    </a:cubicBezTo>
                    <a:cubicBezTo>
                      <a:pt x="622" y="2403"/>
                      <a:pt x="568" y="2774"/>
                      <a:pt x="557" y="3145"/>
                    </a:cubicBezTo>
                    <a:cubicBezTo>
                      <a:pt x="481" y="3222"/>
                      <a:pt x="415" y="3320"/>
                      <a:pt x="371" y="3418"/>
                    </a:cubicBezTo>
                    <a:cubicBezTo>
                      <a:pt x="284" y="3571"/>
                      <a:pt x="229" y="3724"/>
                      <a:pt x="197" y="3899"/>
                    </a:cubicBezTo>
                    <a:cubicBezTo>
                      <a:pt x="164" y="4106"/>
                      <a:pt x="164" y="4335"/>
                      <a:pt x="208" y="4543"/>
                    </a:cubicBezTo>
                    <a:cubicBezTo>
                      <a:pt x="229" y="4575"/>
                      <a:pt x="251" y="4608"/>
                      <a:pt x="273" y="4641"/>
                    </a:cubicBezTo>
                    <a:lnTo>
                      <a:pt x="306" y="4597"/>
                    </a:lnTo>
                    <a:cubicBezTo>
                      <a:pt x="240" y="4368"/>
                      <a:pt x="240" y="4139"/>
                      <a:pt x="273" y="3909"/>
                    </a:cubicBezTo>
                    <a:cubicBezTo>
                      <a:pt x="328" y="3680"/>
                      <a:pt x="415" y="3451"/>
                      <a:pt x="568" y="3265"/>
                    </a:cubicBezTo>
                    <a:cubicBezTo>
                      <a:pt x="579" y="3888"/>
                      <a:pt x="753" y="4510"/>
                      <a:pt x="1070" y="5045"/>
                    </a:cubicBezTo>
                    <a:cubicBezTo>
                      <a:pt x="1103" y="5056"/>
                      <a:pt x="1136" y="5078"/>
                      <a:pt x="1168" y="5078"/>
                    </a:cubicBezTo>
                    <a:lnTo>
                      <a:pt x="1168" y="5056"/>
                    </a:lnTo>
                    <a:cubicBezTo>
                      <a:pt x="819" y="4499"/>
                      <a:pt x="633" y="3866"/>
                      <a:pt x="633" y="3211"/>
                    </a:cubicBezTo>
                    <a:lnTo>
                      <a:pt x="633" y="3211"/>
                    </a:lnTo>
                    <a:cubicBezTo>
                      <a:pt x="1048" y="3495"/>
                      <a:pt x="1365" y="3899"/>
                      <a:pt x="1540" y="4379"/>
                    </a:cubicBezTo>
                    <a:lnTo>
                      <a:pt x="1594" y="4401"/>
                    </a:lnTo>
                    <a:cubicBezTo>
                      <a:pt x="1594" y="4379"/>
                      <a:pt x="1605" y="4357"/>
                      <a:pt x="1605" y="4335"/>
                    </a:cubicBezTo>
                    <a:cubicBezTo>
                      <a:pt x="1419" y="3833"/>
                      <a:pt x="1081" y="3407"/>
                      <a:pt x="633" y="3112"/>
                    </a:cubicBezTo>
                    <a:cubicBezTo>
                      <a:pt x="644" y="2774"/>
                      <a:pt x="699" y="2436"/>
                      <a:pt x="808" y="2108"/>
                    </a:cubicBezTo>
                    <a:cubicBezTo>
                      <a:pt x="1354" y="2501"/>
                      <a:pt x="1933" y="2872"/>
                      <a:pt x="2533" y="3200"/>
                    </a:cubicBezTo>
                    <a:cubicBezTo>
                      <a:pt x="2599" y="3626"/>
                      <a:pt x="2817" y="4008"/>
                      <a:pt x="3155" y="4281"/>
                    </a:cubicBezTo>
                    <a:lnTo>
                      <a:pt x="3265" y="4302"/>
                    </a:lnTo>
                    <a:lnTo>
                      <a:pt x="3265" y="4259"/>
                    </a:lnTo>
                    <a:cubicBezTo>
                      <a:pt x="2926" y="4019"/>
                      <a:pt x="2697" y="3647"/>
                      <a:pt x="2620" y="3243"/>
                    </a:cubicBezTo>
                    <a:lnTo>
                      <a:pt x="2620" y="3243"/>
                    </a:lnTo>
                    <a:cubicBezTo>
                      <a:pt x="3177" y="3538"/>
                      <a:pt x="3745" y="3811"/>
                      <a:pt x="4334" y="4030"/>
                    </a:cubicBezTo>
                    <a:cubicBezTo>
                      <a:pt x="4324" y="3997"/>
                      <a:pt x="4302" y="3964"/>
                      <a:pt x="4280" y="3931"/>
                    </a:cubicBezTo>
                    <a:cubicBezTo>
                      <a:pt x="3581" y="3658"/>
                      <a:pt x="2904" y="3331"/>
                      <a:pt x="2260" y="2960"/>
                    </a:cubicBezTo>
                    <a:cubicBezTo>
                      <a:pt x="2466" y="2888"/>
                      <a:pt x="2677" y="2854"/>
                      <a:pt x="2890" y="2854"/>
                    </a:cubicBezTo>
                    <a:cubicBezTo>
                      <a:pt x="3004" y="2854"/>
                      <a:pt x="3118" y="2864"/>
                      <a:pt x="3232" y="2883"/>
                    </a:cubicBezTo>
                    <a:cubicBezTo>
                      <a:pt x="3417" y="2916"/>
                      <a:pt x="3603" y="2960"/>
                      <a:pt x="3789" y="3014"/>
                    </a:cubicBezTo>
                    <a:lnTo>
                      <a:pt x="3865" y="2992"/>
                    </a:lnTo>
                    <a:lnTo>
                      <a:pt x="3821" y="2938"/>
                    </a:lnTo>
                    <a:cubicBezTo>
                      <a:pt x="3625" y="2883"/>
                      <a:pt x="3439" y="2840"/>
                      <a:pt x="3243" y="2807"/>
                    </a:cubicBezTo>
                    <a:cubicBezTo>
                      <a:pt x="3123" y="2785"/>
                      <a:pt x="3003" y="2774"/>
                      <a:pt x="2883" y="2774"/>
                    </a:cubicBezTo>
                    <a:cubicBezTo>
                      <a:pt x="2645" y="2774"/>
                      <a:pt x="2409" y="2818"/>
                      <a:pt x="2184" y="2905"/>
                    </a:cubicBezTo>
                    <a:cubicBezTo>
                      <a:pt x="1714" y="2632"/>
                      <a:pt x="1267" y="2337"/>
                      <a:pt x="830" y="2021"/>
                    </a:cubicBezTo>
                    <a:cubicBezTo>
                      <a:pt x="1245" y="1693"/>
                      <a:pt x="1681" y="1420"/>
                      <a:pt x="2151" y="1202"/>
                    </a:cubicBezTo>
                    <a:lnTo>
                      <a:pt x="2162" y="1202"/>
                    </a:lnTo>
                    <a:cubicBezTo>
                      <a:pt x="2511" y="1333"/>
                      <a:pt x="2871" y="1398"/>
                      <a:pt x="3243" y="1420"/>
                    </a:cubicBezTo>
                    <a:lnTo>
                      <a:pt x="3406" y="1344"/>
                    </a:lnTo>
                    <a:lnTo>
                      <a:pt x="3396" y="1344"/>
                    </a:lnTo>
                    <a:cubicBezTo>
                      <a:pt x="3367" y="1345"/>
                      <a:pt x="3339" y="1345"/>
                      <a:pt x="3311" y="1345"/>
                    </a:cubicBezTo>
                    <a:cubicBezTo>
                      <a:pt x="2948" y="1345"/>
                      <a:pt x="2594" y="1280"/>
                      <a:pt x="2249" y="1158"/>
                    </a:cubicBezTo>
                    <a:cubicBezTo>
                      <a:pt x="2664" y="973"/>
                      <a:pt x="3101" y="831"/>
                      <a:pt x="3537" y="732"/>
                    </a:cubicBezTo>
                    <a:lnTo>
                      <a:pt x="3581" y="689"/>
                    </a:lnTo>
                    <a:lnTo>
                      <a:pt x="3483" y="667"/>
                    </a:lnTo>
                    <a:cubicBezTo>
                      <a:pt x="2871" y="798"/>
                      <a:pt x="2282" y="1027"/>
                      <a:pt x="1736" y="1333"/>
                    </a:cubicBezTo>
                    <a:cubicBezTo>
                      <a:pt x="1769" y="1027"/>
                      <a:pt x="1878" y="743"/>
                      <a:pt x="2064" y="503"/>
                    </a:cubicBezTo>
                    <a:cubicBezTo>
                      <a:pt x="2195" y="328"/>
                      <a:pt x="2358" y="187"/>
                      <a:pt x="2555" y="77"/>
                    </a:cubicBezTo>
                    <a:cubicBezTo>
                      <a:pt x="2555" y="45"/>
                      <a:pt x="2566" y="23"/>
                      <a:pt x="256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3718;p65"/>
              <p:cNvSpPr/>
              <p:nvPr/>
            </p:nvSpPr>
            <p:spPr>
              <a:xfrm>
                <a:off x="4675900" y="3279050"/>
                <a:ext cx="251125" cy="293125"/>
              </a:xfrm>
              <a:custGeom>
                <a:avLst/>
                <a:gdLst/>
                <a:ahLst/>
                <a:cxnLst/>
                <a:rect l="l" t="t" r="r" b="b"/>
                <a:pathLst>
                  <a:path w="10045" h="11725" extrusionOk="0">
                    <a:moveTo>
                      <a:pt x="3461" y="0"/>
                    </a:moveTo>
                    <a:cubicBezTo>
                      <a:pt x="3461" y="0"/>
                      <a:pt x="1485" y="983"/>
                      <a:pt x="743" y="2763"/>
                    </a:cubicBezTo>
                    <a:cubicBezTo>
                      <a:pt x="1" y="4553"/>
                      <a:pt x="273" y="7141"/>
                      <a:pt x="896" y="8494"/>
                    </a:cubicBezTo>
                    <a:cubicBezTo>
                      <a:pt x="1484" y="9773"/>
                      <a:pt x="2744" y="11725"/>
                      <a:pt x="5551" y="11725"/>
                    </a:cubicBezTo>
                    <a:cubicBezTo>
                      <a:pt x="5715" y="11725"/>
                      <a:pt x="5885" y="11718"/>
                      <a:pt x="6060" y="11704"/>
                    </a:cubicBezTo>
                    <a:lnTo>
                      <a:pt x="10045" y="8003"/>
                    </a:lnTo>
                    <a:cubicBezTo>
                      <a:pt x="10045" y="8003"/>
                      <a:pt x="9641" y="3811"/>
                      <a:pt x="9564" y="3352"/>
                    </a:cubicBezTo>
                    <a:cubicBezTo>
                      <a:pt x="9477" y="2894"/>
                      <a:pt x="7839" y="1059"/>
                      <a:pt x="7512" y="852"/>
                    </a:cubicBezTo>
                    <a:cubicBezTo>
                      <a:pt x="7198" y="646"/>
                      <a:pt x="5360" y="11"/>
                      <a:pt x="5169" y="11"/>
                    </a:cubicBezTo>
                    <a:cubicBezTo>
                      <a:pt x="5167" y="11"/>
                      <a:pt x="5166" y="11"/>
                      <a:pt x="5165" y="11"/>
                    </a:cubicBezTo>
                    <a:cubicBezTo>
                      <a:pt x="5124" y="17"/>
                      <a:pt x="4997" y="19"/>
                      <a:pt x="4829" y="19"/>
                    </a:cubicBezTo>
                    <a:cubicBezTo>
                      <a:pt x="4327" y="19"/>
                      <a:pt x="3461" y="0"/>
                      <a:pt x="346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3719;p65"/>
              <p:cNvSpPr/>
              <p:nvPr/>
            </p:nvSpPr>
            <p:spPr>
              <a:xfrm>
                <a:off x="4762425" y="3245050"/>
                <a:ext cx="349675" cy="326625"/>
              </a:xfrm>
              <a:custGeom>
                <a:avLst/>
                <a:gdLst/>
                <a:ahLst/>
                <a:cxnLst/>
                <a:rect l="l" t="t" r="r" b="b"/>
                <a:pathLst>
                  <a:path w="13987" h="13065" extrusionOk="0">
                    <a:moveTo>
                      <a:pt x="7580" y="0"/>
                    </a:moveTo>
                    <a:cubicBezTo>
                      <a:pt x="6114" y="0"/>
                      <a:pt x="4607" y="280"/>
                      <a:pt x="3199" y="553"/>
                    </a:cubicBezTo>
                    <a:cubicBezTo>
                      <a:pt x="2119" y="771"/>
                      <a:pt x="1059" y="1033"/>
                      <a:pt x="0" y="1360"/>
                    </a:cubicBezTo>
                    <a:cubicBezTo>
                      <a:pt x="317" y="1546"/>
                      <a:pt x="623" y="1764"/>
                      <a:pt x="918" y="2005"/>
                    </a:cubicBezTo>
                    <a:cubicBezTo>
                      <a:pt x="1780" y="2725"/>
                      <a:pt x="2457" y="3631"/>
                      <a:pt x="2894" y="4668"/>
                    </a:cubicBezTo>
                    <a:cubicBezTo>
                      <a:pt x="3516" y="6142"/>
                      <a:pt x="3614" y="7780"/>
                      <a:pt x="3549" y="9374"/>
                    </a:cubicBezTo>
                    <a:cubicBezTo>
                      <a:pt x="3505" y="10662"/>
                      <a:pt x="3319" y="12027"/>
                      <a:pt x="2599" y="13064"/>
                    </a:cubicBezTo>
                    <a:cubicBezTo>
                      <a:pt x="4007" y="12835"/>
                      <a:pt x="5416" y="12529"/>
                      <a:pt x="6802" y="12158"/>
                    </a:cubicBezTo>
                    <a:cubicBezTo>
                      <a:pt x="9084" y="11536"/>
                      <a:pt x="11453" y="10586"/>
                      <a:pt x="12774" y="8632"/>
                    </a:cubicBezTo>
                    <a:cubicBezTo>
                      <a:pt x="13735" y="7201"/>
                      <a:pt x="13986" y="5422"/>
                      <a:pt x="13484" y="3784"/>
                    </a:cubicBezTo>
                    <a:cubicBezTo>
                      <a:pt x="12807" y="1721"/>
                      <a:pt x="10918" y="334"/>
                      <a:pt x="8800" y="72"/>
                    </a:cubicBezTo>
                    <a:cubicBezTo>
                      <a:pt x="8399" y="22"/>
                      <a:pt x="7991" y="0"/>
                      <a:pt x="758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3720;p65"/>
              <p:cNvSpPr/>
              <p:nvPr/>
            </p:nvSpPr>
            <p:spPr>
              <a:xfrm>
                <a:off x="4672625" y="3308350"/>
                <a:ext cx="158600" cy="292975"/>
              </a:xfrm>
              <a:custGeom>
                <a:avLst/>
                <a:gdLst/>
                <a:ahLst/>
                <a:cxnLst/>
                <a:rect l="l" t="t" r="r" b="b"/>
                <a:pathLst>
                  <a:path w="6344" h="11719" extrusionOk="0">
                    <a:moveTo>
                      <a:pt x="3597" y="1"/>
                    </a:moveTo>
                    <a:cubicBezTo>
                      <a:pt x="3496" y="1"/>
                      <a:pt x="3383" y="27"/>
                      <a:pt x="3254" y="84"/>
                    </a:cubicBezTo>
                    <a:cubicBezTo>
                      <a:pt x="2828" y="259"/>
                      <a:pt x="2435" y="521"/>
                      <a:pt x="2097" y="837"/>
                    </a:cubicBezTo>
                    <a:cubicBezTo>
                      <a:pt x="1442" y="1471"/>
                      <a:pt x="1049" y="2322"/>
                      <a:pt x="1005" y="3228"/>
                    </a:cubicBezTo>
                    <a:cubicBezTo>
                      <a:pt x="972" y="4003"/>
                      <a:pt x="1201" y="4822"/>
                      <a:pt x="896" y="5532"/>
                    </a:cubicBezTo>
                    <a:cubicBezTo>
                      <a:pt x="765" y="5870"/>
                      <a:pt x="514" y="6143"/>
                      <a:pt x="328" y="6460"/>
                    </a:cubicBezTo>
                    <a:cubicBezTo>
                      <a:pt x="142" y="6766"/>
                      <a:pt x="1" y="7137"/>
                      <a:pt x="88" y="7486"/>
                    </a:cubicBezTo>
                    <a:cubicBezTo>
                      <a:pt x="241" y="8043"/>
                      <a:pt x="918" y="8327"/>
                      <a:pt x="1092" y="8873"/>
                    </a:cubicBezTo>
                    <a:cubicBezTo>
                      <a:pt x="1234" y="9288"/>
                      <a:pt x="1038" y="9724"/>
                      <a:pt x="863" y="10139"/>
                    </a:cubicBezTo>
                    <a:cubicBezTo>
                      <a:pt x="699" y="10543"/>
                      <a:pt x="568" y="11024"/>
                      <a:pt x="830" y="11406"/>
                    </a:cubicBezTo>
                    <a:cubicBezTo>
                      <a:pt x="988" y="11620"/>
                      <a:pt x="1252" y="11718"/>
                      <a:pt x="1524" y="11718"/>
                    </a:cubicBezTo>
                    <a:cubicBezTo>
                      <a:pt x="1723" y="11718"/>
                      <a:pt x="1926" y="11666"/>
                      <a:pt x="2097" y="11569"/>
                    </a:cubicBezTo>
                    <a:cubicBezTo>
                      <a:pt x="2501" y="11351"/>
                      <a:pt x="2774" y="10936"/>
                      <a:pt x="3025" y="10554"/>
                    </a:cubicBezTo>
                    <a:cubicBezTo>
                      <a:pt x="3287" y="10161"/>
                      <a:pt x="3560" y="9757"/>
                      <a:pt x="3964" y="9539"/>
                    </a:cubicBezTo>
                    <a:cubicBezTo>
                      <a:pt x="4542" y="9222"/>
                      <a:pt x="5296" y="9320"/>
                      <a:pt x="5798" y="8916"/>
                    </a:cubicBezTo>
                    <a:cubicBezTo>
                      <a:pt x="6278" y="8534"/>
                      <a:pt x="6344" y="7846"/>
                      <a:pt x="6344" y="7235"/>
                    </a:cubicBezTo>
                    <a:cubicBezTo>
                      <a:pt x="6333" y="5423"/>
                      <a:pt x="5951" y="3632"/>
                      <a:pt x="5230" y="1962"/>
                    </a:cubicBezTo>
                    <a:cubicBezTo>
                      <a:pt x="5012" y="1427"/>
                      <a:pt x="4717" y="925"/>
                      <a:pt x="4335" y="477"/>
                    </a:cubicBezTo>
                    <a:cubicBezTo>
                      <a:pt x="4085" y="203"/>
                      <a:pt x="3883" y="1"/>
                      <a:pt x="359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3721;p65"/>
              <p:cNvSpPr/>
              <p:nvPr/>
            </p:nvSpPr>
            <p:spPr>
              <a:xfrm>
                <a:off x="4952125" y="3441350"/>
                <a:ext cx="36325" cy="2650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060" extrusionOk="0">
                    <a:moveTo>
                      <a:pt x="844" y="0"/>
                    </a:moveTo>
                    <a:cubicBezTo>
                      <a:pt x="686" y="0"/>
                      <a:pt x="530" y="54"/>
                      <a:pt x="404" y="157"/>
                    </a:cubicBezTo>
                    <a:cubicBezTo>
                      <a:pt x="208" y="321"/>
                      <a:pt x="0" y="780"/>
                      <a:pt x="251" y="987"/>
                    </a:cubicBezTo>
                    <a:cubicBezTo>
                      <a:pt x="320" y="1040"/>
                      <a:pt x="401" y="1059"/>
                      <a:pt x="487" y="1059"/>
                    </a:cubicBezTo>
                    <a:cubicBezTo>
                      <a:pt x="578" y="1059"/>
                      <a:pt x="674" y="1037"/>
                      <a:pt x="765" y="1009"/>
                    </a:cubicBezTo>
                    <a:cubicBezTo>
                      <a:pt x="1037" y="943"/>
                      <a:pt x="1441" y="812"/>
                      <a:pt x="1452" y="463"/>
                    </a:cubicBezTo>
                    <a:cubicBezTo>
                      <a:pt x="1452" y="245"/>
                      <a:pt x="1267" y="103"/>
                      <a:pt x="1070" y="37"/>
                    </a:cubicBezTo>
                    <a:cubicBezTo>
                      <a:pt x="996" y="13"/>
                      <a:pt x="920" y="0"/>
                      <a:pt x="84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3722;p65"/>
              <p:cNvSpPr/>
              <p:nvPr/>
            </p:nvSpPr>
            <p:spPr>
              <a:xfrm>
                <a:off x="4874450" y="3373975"/>
                <a:ext cx="26100" cy="22625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905" extrusionOk="0">
                    <a:moveTo>
                      <a:pt x="582" y="0"/>
                    </a:moveTo>
                    <a:cubicBezTo>
                      <a:pt x="298" y="0"/>
                      <a:pt x="0" y="281"/>
                      <a:pt x="127" y="625"/>
                    </a:cubicBezTo>
                    <a:cubicBezTo>
                      <a:pt x="195" y="795"/>
                      <a:pt x="368" y="905"/>
                      <a:pt x="549" y="905"/>
                    </a:cubicBezTo>
                    <a:cubicBezTo>
                      <a:pt x="601" y="905"/>
                      <a:pt x="654" y="896"/>
                      <a:pt x="705" y="876"/>
                    </a:cubicBezTo>
                    <a:cubicBezTo>
                      <a:pt x="924" y="778"/>
                      <a:pt x="1044" y="527"/>
                      <a:pt x="967" y="298"/>
                    </a:cubicBezTo>
                    <a:cubicBezTo>
                      <a:pt x="893" y="87"/>
                      <a:pt x="740" y="0"/>
                      <a:pt x="58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3723;p65"/>
              <p:cNvSpPr/>
              <p:nvPr/>
            </p:nvSpPr>
            <p:spPr>
              <a:xfrm>
                <a:off x="4919650" y="3282100"/>
                <a:ext cx="43675" cy="41025"/>
              </a:xfrm>
              <a:custGeom>
                <a:avLst/>
                <a:gdLst/>
                <a:ahLst/>
                <a:cxnLst/>
                <a:rect l="l" t="t" r="r" b="b"/>
                <a:pathLst>
                  <a:path w="1747" h="1641" extrusionOk="0">
                    <a:moveTo>
                      <a:pt x="928" y="0"/>
                    </a:moveTo>
                    <a:cubicBezTo>
                      <a:pt x="460" y="0"/>
                      <a:pt x="84" y="637"/>
                      <a:pt x="33" y="1036"/>
                    </a:cubicBezTo>
                    <a:cubicBezTo>
                      <a:pt x="0" y="1189"/>
                      <a:pt x="33" y="1352"/>
                      <a:pt x="131" y="1483"/>
                    </a:cubicBezTo>
                    <a:cubicBezTo>
                      <a:pt x="226" y="1602"/>
                      <a:pt x="383" y="1640"/>
                      <a:pt x="541" y="1640"/>
                    </a:cubicBezTo>
                    <a:cubicBezTo>
                      <a:pt x="602" y="1640"/>
                      <a:pt x="663" y="1634"/>
                      <a:pt x="721" y="1625"/>
                    </a:cubicBezTo>
                    <a:cubicBezTo>
                      <a:pt x="972" y="1582"/>
                      <a:pt x="1212" y="1461"/>
                      <a:pt x="1387" y="1276"/>
                    </a:cubicBezTo>
                    <a:cubicBezTo>
                      <a:pt x="1747" y="872"/>
                      <a:pt x="1605" y="130"/>
                      <a:pt x="1026" y="9"/>
                    </a:cubicBezTo>
                    <a:cubicBezTo>
                      <a:pt x="993" y="3"/>
                      <a:pt x="961" y="0"/>
                      <a:pt x="92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3724;p65"/>
              <p:cNvSpPr/>
              <p:nvPr/>
            </p:nvSpPr>
            <p:spPr>
              <a:xfrm>
                <a:off x="4883875" y="3490750"/>
                <a:ext cx="28150" cy="34275"/>
              </a:xfrm>
              <a:custGeom>
                <a:avLst/>
                <a:gdLst/>
                <a:ahLst/>
                <a:cxnLst/>
                <a:rect l="l" t="t" r="r" b="b"/>
                <a:pathLst>
                  <a:path w="1126" h="1371" extrusionOk="0">
                    <a:moveTo>
                      <a:pt x="941" y="1"/>
                    </a:moveTo>
                    <a:cubicBezTo>
                      <a:pt x="893" y="1"/>
                      <a:pt x="831" y="32"/>
                      <a:pt x="743" y="81"/>
                    </a:cubicBezTo>
                    <a:cubicBezTo>
                      <a:pt x="459" y="245"/>
                      <a:pt x="230" y="507"/>
                      <a:pt x="99" y="812"/>
                    </a:cubicBezTo>
                    <a:cubicBezTo>
                      <a:pt x="34" y="965"/>
                      <a:pt x="1" y="1140"/>
                      <a:pt x="99" y="1260"/>
                    </a:cubicBezTo>
                    <a:cubicBezTo>
                      <a:pt x="148" y="1329"/>
                      <a:pt x="232" y="1371"/>
                      <a:pt x="312" y="1371"/>
                    </a:cubicBezTo>
                    <a:cubicBezTo>
                      <a:pt x="321" y="1371"/>
                      <a:pt x="330" y="1370"/>
                      <a:pt x="339" y="1369"/>
                    </a:cubicBezTo>
                    <a:cubicBezTo>
                      <a:pt x="438" y="1369"/>
                      <a:pt x="536" y="1347"/>
                      <a:pt x="612" y="1293"/>
                    </a:cubicBezTo>
                    <a:cubicBezTo>
                      <a:pt x="852" y="1162"/>
                      <a:pt x="1016" y="954"/>
                      <a:pt x="1082" y="692"/>
                    </a:cubicBezTo>
                    <a:cubicBezTo>
                      <a:pt x="1125" y="518"/>
                      <a:pt x="1125" y="343"/>
                      <a:pt x="1071" y="168"/>
                    </a:cubicBezTo>
                    <a:cubicBezTo>
                      <a:pt x="1035" y="48"/>
                      <a:pt x="999" y="1"/>
                      <a:pt x="94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3725;p65"/>
              <p:cNvSpPr/>
              <p:nvPr/>
            </p:nvSpPr>
            <p:spPr>
              <a:xfrm>
                <a:off x="4948575" y="3379950"/>
                <a:ext cx="24575" cy="23550"/>
              </a:xfrm>
              <a:custGeom>
                <a:avLst/>
                <a:gdLst/>
                <a:ahLst/>
                <a:cxnLst/>
                <a:rect l="l" t="t" r="r" b="b"/>
                <a:pathLst>
                  <a:path w="983" h="942" extrusionOk="0">
                    <a:moveTo>
                      <a:pt x="601" y="1"/>
                    </a:moveTo>
                    <a:cubicBezTo>
                      <a:pt x="375" y="1"/>
                      <a:pt x="126" y="201"/>
                      <a:pt x="55" y="386"/>
                    </a:cubicBezTo>
                    <a:cubicBezTo>
                      <a:pt x="0" y="473"/>
                      <a:pt x="0" y="594"/>
                      <a:pt x="33" y="692"/>
                    </a:cubicBezTo>
                    <a:cubicBezTo>
                      <a:pt x="66" y="768"/>
                      <a:pt x="120" y="834"/>
                      <a:pt x="197" y="877"/>
                    </a:cubicBezTo>
                    <a:cubicBezTo>
                      <a:pt x="275" y="921"/>
                      <a:pt x="361" y="941"/>
                      <a:pt x="446" y="941"/>
                    </a:cubicBezTo>
                    <a:cubicBezTo>
                      <a:pt x="596" y="941"/>
                      <a:pt x="743" y="876"/>
                      <a:pt x="841" y="757"/>
                    </a:cubicBezTo>
                    <a:cubicBezTo>
                      <a:pt x="983" y="572"/>
                      <a:pt x="983" y="168"/>
                      <a:pt x="754" y="37"/>
                    </a:cubicBezTo>
                    <a:cubicBezTo>
                      <a:pt x="706" y="12"/>
                      <a:pt x="654" y="1"/>
                      <a:pt x="60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3726;p65"/>
              <p:cNvSpPr/>
              <p:nvPr/>
            </p:nvSpPr>
            <p:spPr>
              <a:xfrm>
                <a:off x="4847300" y="3281675"/>
                <a:ext cx="49650" cy="34800"/>
              </a:xfrm>
              <a:custGeom>
                <a:avLst/>
                <a:gdLst/>
                <a:ahLst/>
                <a:cxnLst/>
                <a:rect l="l" t="t" r="r" b="b"/>
                <a:pathLst>
                  <a:path w="1986" h="1392" extrusionOk="0">
                    <a:moveTo>
                      <a:pt x="1546" y="0"/>
                    </a:moveTo>
                    <a:cubicBezTo>
                      <a:pt x="1496" y="0"/>
                      <a:pt x="1446" y="9"/>
                      <a:pt x="1398" y="26"/>
                    </a:cubicBezTo>
                    <a:cubicBezTo>
                      <a:pt x="1191" y="114"/>
                      <a:pt x="1038" y="299"/>
                      <a:pt x="1005" y="529"/>
                    </a:cubicBezTo>
                    <a:cubicBezTo>
                      <a:pt x="994" y="616"/>
                      <a:pt x="983" y="703"/>
                      <a:pt x="983" y="802"/>
                    </a:cubicBezTo>
                    <a:cubicBezTo>
                      <a:pt x="929" y="747"/>
                      <a:pt x="852" y="703"/>
                      <a:pt x="787" y="671"/>
                    </a:cubicBezTo>
                    <a:cubicBezTo>
                      <a:pt x="718" y="644"/>
                      <a:pt x="645" y="630"/>
                      <a:pt x="573" y="630"/>
                    </a:cubicBezTo>
                    <a:cubicBezTo>
                      <a:pt x="439" y="630"/>
                      <a:pt x="308" y="677"/>
                      <a:pt x="208" y="769"/>
                    </a:cubicBezTo>
                    <a:cubicBezTo>
                      <a:pt x="34" y="911"/>
                      <a:pt x="1" y="1162"/>
                      <a:pt x="132" y="1347"/>
                    </a:cubicBezTo>
                    <a:cubicBezTo>
                      <a:pt x="154" y="1380"/>
                      <a:pt x="176" y="1391"/>
                      <a:pt x="208" y="1391"/>
                    </a:cubicBezTo>
                    <a:cubicBezTo>
                      <a:pt x="230" y="1391"/>
                      <a:pt x="241" y="1380"/>
                      <a:pt x="252" y="1369"/>
                    </a:cubicBezTo>
                    <a:cubicBezTo>
                      <a:pt x="296" y="1337"/>
                      <a:pt x="307" y="1282"/>
                      <a:pt x="274" y="1249"/>
                    </a:cubicBezTo>
                    <a:cubicBezTo>
                      <a:pt x="208" y="1129"/>
                      <a:pt x="230" y="987"/>
                      <a:pt x="328" y="900"/>
                    </a:cubicBezTo>
                    <a:cubicBezTo>
                      <a:pt x="396" y="839"/>
                      <a:pt x="475" y="808"/>
                      <a:pt x="557" y="808"/>
                    </a:cubicBezTo>
                    <a:cubicBezTo>
                      <a:pt x="608" y="808"/>
                      <a:pt x="660" y="820"/>
                      <a:pt x="711" y="845"/>
                    </a:cubicBezTo>
                    <a:cubicBezTo>
                      <a:pt x="852" y="900"/>
                      <a:pt x="962" y="1009"/>
                      <a:pt x="1027" y="1151"/>
                    </a:cubicBezTo>
                    <a:cubicBezTo>
                      <a:pt x="1045" y="1178"/>
                      <a:pt x="1078" y="1197"/>
                      <a:pt x="1113" y="1197"/>
                    </a:cubicBezTo>
                    <a:cubicBezTo>
                      <a:pt x="1121" y="1197"/>
                      <a:pt x="1129" y="1197"/>
                      <a:pt x="1136" y="1195"/>
                    </a:cubicBezTo>
                    <a:cubicBezTo>
                      <a:pt x="1180" y="1184"/>
                      <a:pt x="1202" y="1140"/>
                      <a:pt x="1202" y="1096"/>
                    </a:cubicBezTo>
                    <a:cubicBezTo>
                      <a:pt x="1158" y="922"/>
                      <a:pt x="1158" y="736"/>
                      <a:pt x="1180" y="561"/>
                    </a:cubicBezTo>
                    <a:cubicBezTo>
                      <a:pt x="1213" y="398"/>
                      <a:pt x="1311" y="267"/>
                      <a:pt x="1453" y="190"/>
                    </a:cubicBezTo>
                    <a:cubicBezTo>
                      <a:pt x="1480" y="182"/>
                      <a:pt x="1508" y="179"/>
                      <a:pt x="1537" y="179"/>
                    </a:cubicBezTo>
                    <a:cubicBezTo>
                      <a:pt x="1590" y="179"/>
                      <a:pt x="1644" y="191"/>
                      <a:pt x="1693" y="212"/>
                    </a:cubicBezTo>
                    <a:cubicBezTo>
                      <a:pt x="1737" y="234"/>
                      <a:pt x="1780" y="288"/>
                      <a:pt x="1791" y="343"/>
                    </a:cubicBezTo>
                    <a:cubicBezTo>
                      <a:pt x="1805" y="387"/>
                      <a:pt x="1841" y="406"/>
                      <a:pt x="1877" y="406"/>
                    </a:cubicBezTo>
                    <a:cubicBezTo>
                      <a:pt x="1931" y="406"/>
                      <a:pt x="1986" y="364"/>
                      <a:pt x="1966" y="299"/>
                    </a:cubicBezTo>
                    <a:cubicBezTo>
                      <a:pt x="1944" y="190"/>
                      <a:pt x="1868" y="103"/>
                      <a:pt x="1770" y="59"/>
                    </a:cubicBezTo>
                    <a:cubicBezTo>
                      <a:pt x="1697" y="20"/>
                      <a:pt x="1622" y="0"/>
                      <a:pt x="15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3727;p65"/>
              <p:cNvSpPr/>
              <p:nvPr/>
            </p:nvSpPr>
            <p:spPr>
              <a:xfrm>
                <a:off x="4939325" y="3339750"/>
                <a:ext cx="50925" cy="19075"/>
              </a:xfrm>
              <a:custGeom>
                <a:avLst/>
                <a:gdLst/>
                <a:ahLst/>
                <a:cxnLst/>
                <a:rect l="l" t="t" r="r" b="b"/>
                <a:pathLst>
                  <a:path w="2037" h="763" extrusionOk="0">
                    <a:moveTo>
                      <a:pt x="653" y="0"/>
                    </a:moveTo>
                    <a:cubicBezTo>
                      <a:pt x="309" y="0"/>
                      <a:pt x="1" y="297"/>
                      <a:pt x="43" y="684"/>
                    </a:cubicBezTo>
                    <a:cubicBezTo>
                      <a:pt x="53" y="723"/>
                      <a:pt x="80" y="762"/>
                      <a:pt x="125" y="762"/>
                    </a:cubicBezTo>
                    <a:cubicBezTo>
                      <a:pt x="130" y="762"/>
                      <a:pt x="135" y="762"/>
                      <a:pt x="141" y="760"/>
                    </a:cubicBezTo>
                    <a:cubicBezTo>
                      <a:pt x="185" y="760"/>
                      <a:pt x="228" y="717"/>
                      <a:pt x="218" y="662"/>
                    </a:cubicBezTo>
                    <a:cubicBezTo>
                      <a:pt x="192" y="391"/>
                      <a:pt x="410" y="179"/>
                      <a:pt x="656" y="179"/>
                    </a:cubicBezTo>
                    <a:cubicBezTo>
                      <a:pt x="728" y="179"/>
                      <a:pt x="801" y="197"/>
                      <a:pt x="873" y="236"/>
                    </a:cubicBezTo>
                    <a:cubicBezTo>
                      <a:pt x="993" y="313"/>
                      <a:pt x="1080" y="444"/>
                      <a:pt x="1091" y="586"/>
                    </a:cubicBezTo>
                    <a:cubicBezTo>
                      <a:pt x="1091" y="608"/>
                      <a:pt x="1091" y="629"/>
                      <a:pt x="1091" y="651"/>
                    </a:cubicBezTo>
                    <a:cubicBezTo>
                      <a:pt x="1091" y="695"/>
                      <a:pt x="1135" y="728"/>
                      <a:pt x="1178" y="728"/>
                    </a:cubicBezTo>
                    <a:cubicBezTo>
                      <a:pt x="1233" y="728"/>
                      <a:pt x="1277" y="684"/>
                      <a:pt x="1266" y="640"/>
                    </a:cubicBezTo>
                    <a:cubicBezTo>
                      <a:pt x="1277" y="618"/>
                      <a:pt x="1277" y="597"/>
                      <a:pt x="1266" y="575"/>
                    </a:cubicBezTo>
                    <a:cubicBezTo>
                      <a:pt x="1280" y="386"/>
                      <a:pt x="1436" y="269"/>
                      <a:pt x="1599" y="269"/>
                    </a:cubicBezTo>
                    <a:cubicBezTo>
                      <a:pt x="1691" y="269"/>
                      <a:pt x="1784" y="307"/>
                      <a:pt x="1855" y="389"/>
                    </a:cubicBezTo>
                    <a:cubicBezTo>
                      <a:pt x="1873" y="404"/>
                      <a:pt x="1892" y="411"/>
                      <a:pt x="1911" y="411"/>
                    </a:cubicBezTo>
                    <a:cubicBezTo>
                      <a:pt x="1977" y="411"/>
                      <a:pt x="2037" y="337"/>
                      <a:pt x="1986" y="269"/>
                    </a:cubicBezTo>
                    <a:cubicBezTo>
                      <a:pt x="1890" y="158"/>
                      <a:pt x="1748" y="97"/>
                      <a:pt x="1605" y="97"/>
                    </a:cubicBezTo>
                    <a:cubicBezTo>
                      <a:pt x="1538" y="97"/>
                      <a:pt x="1470" y="110"/>
                      <a:pt x="1408" y="138"/>
                    </a:cubicBezTo>
                    <a:cubicBezTo>
                      <a:pt x="1309" y="171"/>
                      <a:pt x="1244" y="225"/>
                      <a:pt x="1189" y="313"/>
                    </a:cubicBezTo>
                    <a:cubicBezTo>
                      <a:pt x="1135" y="215"/>
                      <a:pt x="1047" y="138"/>
                      <a:pt x="960" y="83"/>
                    </a:cubicBezTo>
                    <a:cubicBezTo>
                      <a:pt x="860" y="26"/>
                      <a:pt x="755" y="0"/>
                      <a:pt x="65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3728;p65"/>
              <p:cNvSpPr/>
              <p:nvPr/>
            </p:nvSpPr>
            <p:spPr>
              <a:xfrm>
                <a:off x="4896575" y="3440650"/>
                <a:ext cx="20350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814" h="1016" extrusionOk="0">
                    <a:moveTo>
                      <a:pt x="482" y="1"/>
                    </a:moveTo>
                    <a:cubicBezTo>
                      <a:pt x="235" y="1"/>
                      <a:pt x="1" y="367"/>
                      <a:pt x="17" y="622"/>
                    </a:cubicBezTo>
                    <a:cubicBezTo>
                      <a:pt x="28" y="797"/>
                      <a:pt x="148" y="993"/>
                      <a:pt x="323" y="1015"/>
                    </a:cubicBezTo>
                    <a:cubicBezTo>
                      <a:pt x="443" y="1015"/>
                      <a:pt x="552" y="960"/>
                      <a:pt x="628" y="873"/>
                    </a:cubicBezTo>
                    <a:cubicBezTo>
                      <a:pt x="694" y="775"/>
                      <a:pt x="737" y="666"/>
                      <a:pt x="759" y="557"/>
                    </a:cubicBezTo>
                    <a:cubicBezTo>
                      <a:pt x="814" y="426"/>
                      <a:pt x="803" y="294"/>
                      <a:pt x="748" y="174"/>
                    </a:cubicBezTo>
                    <a:cubicBezTo>
                      <a:pt x="666" y="51"/>
                      <a:pt x="573" y="1"/>
                      <a:pt x="48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3729;p65"/>
              <p:cNvSpPr/>
              <p:nvPr/>
            </p:nvSpPr>
            <p:spPr>
              <a:xfrm>
                <a:off x="4853400" y="3325375"/>
                <a:ext cx="38150" cy="19700"/>
              </a:xfrm>
              <a:custGeom>
                <a:avLst/>
                <a:gdLst/>
                <a:ahLst/>
                <a:cxnLst/>
                <a:rect l="l" t="t" r="r" b="b"/>
                <a:pathLst>
                  <a:path w="1526" h="788" extrusionOk="0">
                    <a:moveTo>
                      <a:pt x="1109" y="1"/>
                    </a:moveTo>
                    <a:cubicBezTo>
                      <a:pt x="739" y="1"/>
                      <a:pt x="0" y="473"/>
                      <a:pt x="587" y="735"/>
                    </a:cubicBezTo>
                    <a:cubicBezTo>
                      <a:pt x="667" y="767"/>
                      <a:pt x="758" y="787"/>
                      <a:pt x="853" y="787"/>
                    </a:cubicBezTo>
                    <a:cubicBezTo>
                      <a:pt x="888" y="787"/>
                      <a:pt x="923" y="784"/>
                      <a:pt x="958" y="779"/>
                    </a:cubicBezTo>
                    <a:cubicBezTo>
                      <a:pt x="1209" y="768"/>
                      <a:pt x="1526" y="669"/>
                      <a:pt x="1504" y="353"/>
                    </a:cubicBezTo>
                    <a:cubicBezTo>
                      <a:pt x="1493" y="167"/>
                      <a:pt x="1340" y="14"/>
                      <a:pt x="1154" y="3"/>
                    </a:cubicBezTo>
                    <a:cubicBezTo>
                      <a:pt x="1140" y="2"/>
                      <a:pt x="1125" y="1"/>
                      <a:pt x="110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3730;p65"/>
              <p:cNvSpPr/>
              <p:nvPr/>
            </p:nvSpPr>
            <p:spPr>
              <a:xfrm>
                <a:off x="4979600" y="3401775"/>
                <a:ext cx="26750" cy="17875"/>
              </a:xfrm>
              <a:custGeom>
                <a:avLst/>
                <a:gdLst/>
                <a:ahLst/>
                <a:cxnLst/>
                <a:rect l="l" t="t" r="r" b="b"/>
                <a:pathLst>
                  <a:path w="1070" h="715" extrusionOk="0">
                    <a:moveTo>
                      <a:pt x="638" y="1"/>
                    </a:moveTo>
                    <a:cubicBezTo>
                      <a:pt x="342" y="1"/>
                      <a:pt x="1" y="201"/>
                      <a:pt x="222" y="539"/>
                    </a:cubicBezTo>
                    <a:cubicBezTo>
                      <a:pt x="310" y="649"/>
                      <a:pt x="441" y="714"/>
                      <a:pt x="572" y="714"/>
                    </a:cubicBezTo>
                    <a:cubicBezTo>
                      <a:pt x="615" y="714"/>
                      <a:pt x="659" y="703"/>
                      <a:pt x="692" y="681"/>
                    </a:cubicBezTo>
                    <a:cubicBezTo>
                      <a:pt x="823" y="627"/>
                      <a:pt x="921" y="518"/>
                      <a:pt x="965" y="387"/>
                    </a:cubicBezTo>
                    <a:cubicBezTo>
                      <a:pt x="1069" y="120"/>
                      <a:pt x="867" y="1"/>
                      <a:pt x="63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39" name="Google Shape;3731;p65"/>
          <p:cNvGrpSpPr/>
          <p:nvPr/>
        </p:nvGrpSpPr>
        <p:grpSpPr>
          <a:xfrm>
            <a:off x="2802837" y="4452571"/>
            <a:ext cx="1216618" cy="385987"/>
            <a:chOff x="6881823" y="3026257"/>
            <a:chExt cx="1478193" cy="619841"/>
          </a:xfrm>
        </p:grpSpPr>
        <p:sp>
          <p:nvSpPr>
            <p:cNvPr id="140" name="Google Shape;3732;p65"/>
            <p:cNvSpPr/>
            <p:nvPr/>
          </p:nvSpPr>
          <p:spPr>
            <a:xfrm>
              <a:off x="6908872" y="3026257"/>
              <a:ext cx="1443371" cy="619683"/>
            </a:xfrm>
            <a:custGeom>
              <a:avLst/>
              <a:gdLst/>
              <a:ahLst/>
              <a:cxnLst/>
              <a:rect l="l" t="t" r="r" b="b"/>
              <a:pathLst>
                <a:path w="27481" h="11799" extrusionOk="0">
                  <a:moveTo>
                    <a:pt x="27017" y="1"/>
                  </a:moveTo>
                  <a:cubicBezTo>
                    <a:pt x="26922" y="1"/>
                    <a:pt x="26828" y="53"/>
                    <a:pt x="26782" y="137"/>
                  </a:cubicBezTo>
                  <a:cubicBezTo>
                    <a:pt x="26716" y="235"/>
                    <a:pt x="26683" y="344"/>
                    <a:pt x="26661" y="453"/>
                  </a:cubicBezTo>
                  <a:cubicBezTo>
                    <a:pt x="26640" y="552"/>
                    <a:pt x="26541" y="814"/>
                    <a:pt x="26465" y="1108"/>
                  </a:cubicBezTo>
                  <a:cubicBezTo>
                    <a:pt x="26291" y="1006"/>
                    <a:pt x="26095" y="955"/>
                    <a:pt x="25897" y="955"/>
                  </a:cubicBezTo>
                  <a:cubicBezTo>
                    <a:pt x="25820" y="955"/>
                    <a:pt x="25744" y="962"/>
                    <a:pt x="25668" y="977"/>
                  </a:cubicBezTo>
                  <a:cubicBezTo>
                    <a:pt x="25373" y="1032"/>
                    <a:pt x="25122" y="1196"/>
                    <a:pt x="24936" y="1425"/>
                  </a:cubicBezTo>
                  <a:cubicBezTo>
                    <a:pt x="24882" y="1490"/>
                    <a:pt x="24838" y="1578"/>
                    <a:pt x="24816" y="1654"/>
                  </a:cubicBezTo>
                  <a:cubicBezTo>
                    <a:pt x="24609" y="1829"/>
                    <a:pt x="24434" y="2004"/>
                    <a:pt x="24314" y="2135"/>
                  </a:cubicBezTo>
                  <a:cubicBezTo>
                    <a:pt x="23604" y="2855"/>
                    <a:pt x="22928" y="3609"/>
                    <a:pt x="22283" y="4384"/>
                  </a:cubicBezTo>
                  <a:cubicBezTo>
                    <a:pt x="22251" y="4275"/>
                    <a:pt x="22218" y="4165"/>
                    <a:pt x="22174" y="4067"/>
                  </a:cubicBezTo>
                  <a:cubicBezTo>
                    <a:pt x="22109" y="3871"/>
                    <a:pt x="22010" y="3685"/>
                    <a:pt x="21890" y="3521"/>
                  </a:cubicBezTo>
                  <a:cubicBezTo>
                    <a:pt x="21912" y="3456"/>
                    <a:pt x="21934" y="3401"/>
                    <a:pt x="21956" y="3357"/>
                  </a:cubicBezTo>
                  <a:cubicBezTo>
                    <a:pt x="22087" y="3008"/>
                    <a:pt x="22316" y="2691"/>
                    <a:pt x="22622" y="2473"/>
                  </a:cubicBezTo>
                  <a:cubicBezTo>
                    <a:pt x="22775" y="2353"/>
                    <a:pt x="22982" y="2222"/>
                    <a:pt x="22971" y="2015"/>
                  </a:cubicBezTo>
                  <a:cubicBezTo>
                    <a:pt x="22960" y="1851"/>
                    <a:pt x="22818" y="1720"/>
                    <a:pt x="22655" y="1698"/>
                  </a:cubicBezTo>
                  <a:cubicBezTo>
                    <a:pt x="22638" y="1697"/>
                    <a:pt x="22622" y="1696"/>
                    <a:pt x="22605" y="1696"/>
                  </a:cubicBezTo>
                  <a:cubicBezTo>
                    <a:pt x="22458" y="1696"/>
                    <a:pt x="22313" y="1740"/>
                    <a:pt x="22185" y="1818"/>
                  </a:cubicBezTo>
                  <a:cubicBezTo>
                    <a:pt x="21716" y="2091"/>
                    <a:pt x="21388" y="2560"/>
                    <a:pt x="21279" y="3084"/>
                  </a:cubicBezTo>
                  <a:cubicBezTo>
                    <a:pt x="21104" y="3041"/>
                    <a:pt x="20924" y="3019"/>
                    <a:pt x="20744" y="3019"/>
                  </a:cubicBezTo>
                  <a:cubicBezTo>
                    <a:pt x="20564" y="3019"/>
                    <a:pt x="20384" y="3041"/>
                    <a:pt x="20209" y="3084"/>
                  </a:cubicBezTo>
                  <a:cubicBezTo>
                    <a:pt x="20067" y="3106"/>
                    <a:pt x="19936" y="3161"/>
                    <a:pt x="19827" y="3259"/>
                  </a:cubicBezTo>
                  <a:cubicBezTo>
                    <a:pt x="19314" y="3456"/>
                    <a:pt x="18866" y="3783"/>
                    <a:pt x="18517" y="4198"/>
                  </a:cubicBezTo>
                  <a:cubicBezTo>
                    <a:pt x="18004" y="4788"/>
                    <a:pt x="17654" y="5497"/>
                    <a:pt x="17207" y="6131"/>
                  </a:cubicBezTo>
                  <a:cubicBezTo>
                    <a:pt x="16825" y="6655"/>
                    <a:pt x="16366" y="7146"/>
                    <a:pt x="15787" y="7419"/>
                  </a:cubicBezTo>
                  <a:cubicBezTo>
                    <a:pt x="15929" y="7157"/>
                    <a:pt x="16049" y="6884"/>
                    <a:pt x="16159" y="6611"/>
                  </a:cubicBezTo>
                  <a:lnTo>
                    <a:pt x="16180" y="6556"/>
                  </a:lnTo>
                  <a:cubicBezTo>
                    <a:pt x="16224" y="6447"/>
                    <a:pt x="16257" y="6349"/>
                    <a:pt x="16290" y="6240"/>
                  </a:cubicBezTo>
                  <a:lnTo>
                    <a:pt x="16311" y="6196"/>
                  </a:lnTo>
                  <a:cubicBezTo>
                    <a:pt x="16508" y="5585"/>
                    <a:pt x="16650" y="4951"/>
                    <a:pt x="16704" y="4307"/>
                  </a:cubicBezTo>
                  <a:lnTo>
                    <a:pt x="99" y="2135"/>
                  </a:lnTo>
                  <a:cubicBezTo>
                    <a:pt x="22" y="2670"/>
                    <a:pt x="0" y="3205"/>
                    <a:pt x="22" y="3740"/>
                  </a:cubicBezTo>
                  <a:cubicBezTo>
                    <a:pt x="22" y="3805"/>
                    <a:pt x="33" y="3860"/>
                    <a:pt x="44" y="3925"/>
                  </a:cubicBezTo>
                  <a:cubicBezTo>
                    <a:pt x="44" y="3980"/>
                    <a:pt x="44" y="4045"/>
                    <a:pt x="55" y="4100"/>
                  </a:cubicBezTo>
                  <a:lnTo>
                    <a:pt x="55" y="4187"/>
                  </a:lnTo>
                  <a:cubicBezTo>
                    <a:pt x="142" y="5039"/>
                    <a:pt x="350" y="5868"/>
                    <a:pt x="677" y="6665"/>
                  </a:cubicBezTo>
                  <a:lnTo>
                    <a:pt x="688" y="6676"/>
                  </a:lnTo>
                  <a:cubicBezTo>
                    <a:pt x="874" y="7124"/>
                    <a:pt x="1103" y="7561"/>
                    <a:pt x="1365" y="7965"/>
                  </a:cubicBezTo>
                  <a:cubicBezTo>
                    <a:pt x="2962" y="10366"/>
                    <a:pt x="5653" y="11798"/>
                    <a:pt x="8530" y="11798"/>
                  </a:cubicBezTo>
                  <a:cubicBezTo>
                    <a:pt x="8583" y="11798"/>
                    <a:pt x="8637" y="11798"/>
                    <a:pt x="8691" y="11797"/>
                  </a:cubicBezTo>
                  <a:cubicBezTo>
                    <a:pt x="10307" y="11742"/>
                    <a:pt x="11879" y="11218"/>
                    <a:pt x="13211" y="10301"/>
                  </a:cubicBezTo>
                  <a:cubicBezTo>
                    <a:pt x="13844" y="9864"/>
                    <a:pt x="14401" y="9340"/>
                    <a:pt x="14892" y="8751"/>
                  </a:cubicBezTo>
                  <a:cubicBezTo>
                    <a:pt x="14925" y="8794"/>
                    <a:pt x="14969" y="8827"/>
                    <a:pt x="15023" y="8860"/>
                  </a:cubicBezTo>
                  <a:cubicBezTo>
                    <a:pt x="15234" y="8992"/>
                    <a:pt x="15481" y="9036"/>
                    <a:pt x="15734" y="9036"/>
                  </a:cubicBezTo>
                  <a:cubicBezTo>
                    <a:pt x="15901" y="9036"/>
                    <a:pt x="16071" y="9017"/>
                    <a:pt x="16235" y="8991"/>
                  </a:cubicBezTo>
                  <a:cubicBezTo>
                    <a:pt x="17698" y="8784"/>
                    <a:pt x="19085" y="8249"/>
                    <a:pt x="20307" y="7430"/>
                  </a:cubicBezTo>
                  <a:cubicBezTo>
                    <a:pt x="20429" y="7664"/>
                    <a:pt x="20666" y="7803"/>
                    <a:pt x="20927" y="7803"/>
                  </a:cubicBezTo>
                  <a:cubicBezTo>
                    <a:pt x="20946" y="7803"/>
                    <a:pt x="20965" y="7802"/>
                    <a:pt x="20984" y="7801"/>
                  </a:cubicBezTo>
                  <a:cubicBezTo>
                    <a:pt x="21279" y="7757"/>
                    <a:pt x="21552" y="7648"/>
                    <a:pt x="21803" y="7473"/>
                  </a:cubicBezTo>
                  <a:lnTo>
                    <a:pt x="24663" y="5770"/>
                  </a:lnTo>
                  <a:cubicBezTo>
                    <a:pt x="25220" y="5443"/>
                    <a:pt x="25788" y="5104"/>
                    <a:pt x="26257" y="4646"/>
                  </a:cubicBezTo>
                  <a:cubicBezTo>
                    <a:pt x="26498" y="4416"/>
                    <a:pt x="26705" y="4154"/>
                    <a:pt x="26869" y="3860"/>
                  </a:cubicBezTo>
                  <a:lnTo>
                    <a:pt x="26956" y="3860"/>
                  </a:lnTo>
                  <a:cubicBezTo>
                    <a:pt x="27164" y="3838"/>
                    <a:pt x="27295" y="3609"/>
                    <a:pt x="27360" y="3401"/>
                  </a:cubicBezTo>
                  <a:cubicBezTo>
                    <a:pt x="27480" y="2975"/>
                    <a:pt x="27458" y="2528"/>
                    <a:pt x="27306" y="2113"/>
                  </a:cubicBezTo>
                  <a:cubicBezTo>
                    <a:pt x="27251" y="1971"/>
                    <a:pt x="27185" y="1829"/>
                    <a:pt x="27098" y="1698"/>
                  </a:cubicBezTo>
                  <a:cubicBezTo>
                    <a:pt x="27229" y="1294"/>
                    <a:pt x="27295" y="879"/>
                    <a:pt x="27306" y="453"/>
                  </a:cubicBezTo>
                  <a:cubicBezTo>
                    <a:pt x="27306" y="268"/>
                    <a:pt x="27251" y="38"/>
                    <a:pt x="27065" y="6"/>
                  </a:cubicBezTo>
                  <a:cubicBezTo>
                    <a:pt x="27049" y="2"/>
                    <a:pt x="27033" y="1"/>
                    <a:pt x="27017" y="1"/>
                  </a:cubicBezTo>
                  <a:close/>
                </a:path>
              </a:pathLst>
            </a:custGeom>
            <a:solidFill>
              <a:schemeClr val="lt2"/>
            </a:solidFill>
            <a:ln w="1143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24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1" name="Google Shape;3733;p65"/>
            <p:cNvGrpSpPr/>
            <p:nvPr/>
          </p:nvGrpSpPr>
          <p:grpSpPr>
            <a:xfrm>
              <a:off x="6881823" y="3026257"/>
              <a:ext cx="1478193" cy="619841"/>
              <a:chOff x="3930575" y="2525050"/>
              <a:chExt cx="703600" cy="295050"/>
            </a:xfrm>
          </p:grpSpPr>
          <p:sp>
            <p:nvSpPr>
              <p:cNvPr id="142" name="Google Shape;3734;p65"/>
              <p:cNvSpPr/>
              <p:nvPr/>
            </p:nvSpPr>
            <p:spPr>
              <a:xfrm>
                <a:off x="3930575" y="2578675"/>
                <a:ext cx="434200" cy="241425"/>
              </a:xfrm>
              <a:custGeom>
                <a:avLst/>
                <a:gdLst/>
                <a:ahLst/>
                <a:cxnLst/>
                <a:rect l="l" t="t" r="r" b="b"/>
                <a:pathLst>
                  <a:path w="17368" h="9657" extrusionOk="0">
                    <a:moveTo>
                      <a:pt x="761" y="1"/>
                    </a:moveTo>
                    <a:lnTo>
                      <a:pt x="761" y="1"/>
                    </a:lnTo>
                    <a:cubicBezTo>
                      <a:pt x="0" y="5102"/>
                      <a:pt x="3964" y="9657"/>
                      <a:pt x="9077" y="9657"/>
                    </a:cubicBezTo>
                    <a:cubicBezTo>
                      <a:pt x="9172" y="9657"/>
                      <a:pt x="9268" y="9655"/>
                      <a:pt x="9365" y="9652"/>
                    </a:cubicBezTo>
                    <a:cubicBezTo>
                      <a:pt x="10991" y="9597"/>
                      <a:pt x="12564" y="9073"/>
                      <a:pt x="13895" y="8156"/>
                    </a:cubicBezTo>
                    <a:cubicBezTo>
                      <a:pt x="15883" y="6780"/>
                      <a:pt x="17160" y="4586"/>
                      <a:pt x="17367" y="2173"/>
                    </a:cubicBezTo>
                    <a:lnTo>
                      <a:pt x="76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3735;p65"/>
              <p:cNvSpPr/>
              <p:nvPr/>
            </p:nvSpPr>
            <p:spPr>
              <a:xfrm>
                <a:off x="3947700" y="2618525"/>
                <a:ext cx="53775" cy="15325"/>
              </a:xfrm>
              <a:custGeom>
                <a:avLst/>
                <a:gdLst/>
                <a:ahLst/>
                <a:cxnLst/>
                <a:rect l="l" t="t" r="r" b="b"/>
                <a:pathLst>
                  <a:path w="2151" h="613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1" y="153"/>
                      <a:pt x="22" y="306"/>
                      <a:pt x="33" y="448"/>
                    </a:cubicBezTo>
                    <a:lnTo>
                      <a:pt x="1900" y="612"/>
                    </a:lnTo>
                    <a:cubicBezTo>
                      <a:pt x="1906" y="613"/>
                      <a:pt x="1913" y="613"/>
                      <a:pt x="1920" y="613"/>
                    </a:cubicBezTo>
                    <a:cubicBezTo>
                      <a:pt x="2032" y="613"/>
                      <a:pt x="2130" y="529"/>
                      <a:pt x="2140" y="415"/>
                    </a:cubicBezTo>
                    <a:cubicBezTo>
                      <a:pt x="2151" y="295"/>
                      <a:pt x="2063" y="186"/>
                      <a:pt x="1943" y="175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3736;p65"/>
              <p:cNvSpPr/>
              <p:nvPr/>
            </p:nvSpPr>
            <p:spPr>
              <a:xfrm>
                <a:off x="3960250" y="2665100"/>
                <a:ext cx="56875" cy="27150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1086" extrusionOk="0">
                    <a:moveTo>
                      <a:pt x="1959" y="0"/>
                    </a:moveTo>
                    <a:cubicBezTo>
                      <a:pt x="1934" y="0"/>
                      <a:pt x="1907" y="5"/>
                      <a:pt x="1878" y="15"/>
                    </a:cubicBezTo>
                    <a:lnTo>
                      <a:pt x="0" y="670"/>
                    </a:lnTo>
                    <a:cubicBezTo>
                      <a:pt x="55" y="812"/>
                      <a:pt x="109" y="943"/>
                      <a:pt x="164" y="1085"/>
                    </a:cubicBezTo>
                    <a:lnTo>
                      <a:pt x="2020" y="430"/>
                    </a:lnTo>
                    <a:cubicBezTo>
                      <a:pt x="2274" y="342"/>
                      <a:pt x="2178" y="0"/>
                      <a:pt x="195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3737;p65"/>
              <p:cNvSpPr/>
              <p:nvPr/>
            </p:nvSpPr>
            <p:spPr>
              <a:xfrm>
                <a:off x="3984000" y="2695175"/>
                <a:ext cx="51875" cy="41825"/>
              </a:xfrm>
              <a:custGeom>
                <a:avLst/>
                <a:gdLst/>
                <a:ahLst/>
                <a:cxnLst/>
                <a:rect l="l" t="t" r="r" b="b"/>
                <a:pathLst>
                  <a:path w="2075" h="1673" extrusionOk="0">
                    <a:moveTo>
                      <a:pt x="1818" y="0"/>
                    </a:moveTo>
                    <a:cubicBezTo>
                      <a:pt x="1773" y="0"/>
                      <a:pt x="1728" y="15"/>
                      <a:pt x="1692" y="46"/>
                    </a:cubicBezTo>
                    <a:lnTo>
                      <a:pt x="0" y="1313"/>
                    </a:lnTo>
                    <a:cubicBezTo>
                      <a:pt x="76" y="1444"/>
                      <a:pt x="164" y="1564"/>
                      <a:pt x="262" y="1673"/>
                    </a:cubicBezTo>
                    <a:lnTo>
                      <a:pt x="1954" y="395"/>
                    </a:lnTo>
                    <a:cubicBezTo>
                      <a:pt x="2053" y="319"/>
                      <a:pt x="2074" y="188"/>
                      <a:pt x="1998" y="90"/>
                    </a:cubicBezTo>
                    <a:cubicBezTo>
                      <a:pt x="1953" y="32"/>
                      <a:pt x="1884" y="0"/>
                      <a:pt x="181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3738;p65"/>
              <p:cNvSpPr/>
              <p:nvPr/>
            </p:nvSpPr>
            <p:spPr>
              <a:xfrm>
                <a:off x="4024100" y="2710475"/>
                <a:ext cx="50425" cy="67750"/>
              </a:xfrm>
              <a:custGeom>
                <a:avLst/>
                <a:gdLst/>
                <a:ahLst/>
                <a:cxnLst/>
                <a:rect l="l" t="t" r="r" b="b"/>
                <a:pathLst>
                  <a:path w="2017" h="2710" extrusionOk="0">
                    <a:moveTo>
                      <a:pt x="1707" y="1"/>
                    </a:moveTo>
                    <a:cubicBezTo>
                      <a:pt x="1643" y="1"/>
                      <a:pt x="1577" y="30"/>
                      <a:pt x="1529" y="100"/>
                    </a:cubicBezTo>
                    <a:lnTo>
                      <a:pt x="1" y="2436"/>
                    </a:lnTo>
                    <a:cubicBezTo>
                      <a:pt x="110" y="2535"/>
                      <a:pt x="230" y="2622"/>
                      <a:pt x="350" y="2709"/>
                    </a:cubicBezTo>
                    <a:lnTo>
                      <a:pt x="1901" y="351"/>
                    </a:lnTo>
                    <a:cubicBezTo>
                      <a:pt x="2017" y="173"/>
                      <a:pt x="1864" y="1"/>
                      <a:pt x="17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3739;p65"/>
              <p:cNvSpPr/>
              <p:nvPr/>
            </p:nvSpPr>
            <p:spPr>
              <a:xfrm>
                <a:off x="4166850" y="2745500"/>
                <a:ext cx="12450" cy="74475"/>
              </a:xfrm>
              <a:custGeom>
                <a:avLst/>
                <a:gdLst/>
                <a:ahLst/>
                <a:cxnLst/>
                <a:rect l="l" t="t" r="r" b="b"/>
                <a:pathLst>
                  <a:path w="498" h="2979" extrusionOk="0">
                    <a:moveTo>
                      <a:pt x="272" y="1"/>
                    </a:moveTo>
                    <a:cubicBezTo>
                      <a:pt x="163" y="1"/>
                      <a:pt x="56" y="72"/>
                      <a:pt x="56" y="217"/>
                    </a:cubicBezTo>
                    <a:lnTo>
                      <a:pt x="1" y="2979"/>
                    </a:lnTo>
                    <a:cubicBezTo>
                      <a:pt x="143" y="2968"/>
                      <a:pt x="296" y="2957"/>
                      <a:pt x="438" y="2946"/>
                    </a:cubicBezTo>
                    <a:lnTo>
                      <a:pt x="492" y="228"/>
                    </a:lnTo>
                    <a:cubicBezTo>
                      <a:pt x="498" y="77"/>
                      <a:pt x="384" y="1"/>
                      <a:pt x="27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3740;p65"/>
              <p:cNvSpPr/>
              <p:nvPr/>
            </p:nvSpPr>
            <p:spPr>
              <a:xfrm>
                <a:off x="4195275" y="2732025"/>
                <a:ext cx="58125" cy="69950"/>
              </a:xfrm>
              <a:custGeom>
                <a:avLst/>
                <a:gdLst/>
                <a:ahLst/>
                <a:cxnLst/>
                <a:rect l="l" t="t" r="r" b="b"/>
                <a:pathLst>
                  <a:path w="2325" h="2798" extrusionOk="0">
                    <a:moveTo>
                      <a:pt x="322" y="1"/>
                    </a:moveTo>
                    <a:cubicBezTo>
                      <a:pt x="158" y="1"/>
                      <a:pt x="0" y="190"/>
                      <a:pt x="141" y="363"/>
                    </a:cubicBezTo>
                    <a:lnTo>
                      <a:pt x="1910" y="2797"/>
                    </a:lnTo>
                    <a:cubicBezTo>
                      <a:pt x="2052" y="2732"/>
                      <a:pt x="2183" y="2677"/>
                      <a:pt x="2325" y="2601"/>
                    </a:cubicBezTo>
                    <a:lnTo>
                      <a:pt x="502" y="101"/>
                    </a:lnTo>
                    <a:cubicBezTo>
                      <a:pt x="452" y="30"/>
                      <a:pt x="387" y="1"/>
                      <a:pt x="3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3741;p65"/>
              <p:cNvSpPr/>
              <p:nvPr/>
            </p:nvSpPr>
            <p:spPr>
              <a:xfrm>
                <a:off x="4228950" y="2712875"/>
                <a:ext cx="65675" cy="63425"/>
              </a:xfrm>
              <a:custGeom>
                <a:avLst/>
                <a:gdLst/>
                <a:ahLst/>
                <a:cxnLst/>
                <a:rect l="l" t="t" r="r" b="b"/>
                <a:pathLst>
                  <a:path w="2627" h="2537" extrusionOk="0">
                    <a:moveTo>
                      <a:pt x="320" y="1"/>
                    </a:moveTo>
                    <a:cubicBezTo>
                      <a:pt x="149" y="1"/>
                      <a:pt x="0" y="219"/>
                      <a:pt x="159" y="386"/>
                    </a:cubicBezTo>
                    <a:lnTo>
                      <a:pt x="2288" y="2537"/>
                    </a:lnTo>
                    <a:cubicBezTo>
                      <a:pt x="2408" y="2450"/>
                      <a:pt x="2517" y="2351"/>
                      <a:pt x="2626" y="2253"/>
                    </a:cubicBezTo>
                    <a:lnTo>
                      <a:pt x="476" y="70"/>
                    </a:lnTo>
                    <a:cubicBezTo>
                      <a:pt x="427" y="21"/>
                      <a:pt x="372" y="1"/>
                      <a:pt x="32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3742;p65"/>
              <p:cNvSpPr/>
              <p:nvPr/>
            </p:nvSpPr>
            <p:spPr>
              <a:xfrm>
                <a:off x="4071050" y="2740875"/>
                <a:ext cx="38650" cy="64100"/>
              </a:xfrm>
              <a:custGeom>
                <a:avLst/>
                <a:gdLst/>
                <a:ahLst/>
                <a:cxnLst/>
                <a:rect l="l" t="t" r="r" b="b"/>
                <a:pathLst>
                  <a:path w="1546" h="2564" extrusionOk="0">
                    <a:moveTo>
                      <a:pt x="1255" y="1"/>
                    </a:moveTo>
                    <a:cubicBezTo>
                      <a:pt x="1178" y="1"/>
                      <a:pt x="1101" y="41"/>
                      <a:pt x="1060" y="140"/>
                    </a:cubicBezTo>
                    <a:lnTo>
                      <a:pt x="1" y="2400"/>
                    </a:lnTo>
                    <a:cubicBezTo>
                      <a:pt x="132" y="2454"/>
                      <a:pt x="274" y="2509"/>
                      <a:pt x="405" y="2563"/>
                    </a:cubicBezTo>
                    <a:lnTo>
                      <a:pt x="1453" y="325"/>
                    </a:lnTo>
                    <a:cubicBezTo>
                      <a:pt x="1546" y="147"/>
                      <a:pt x="1400" y="1"/>
                      <a:pt x="125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3743;p65"/>
              <p:cNvSpPr/>
              <p:nvPr/>
            </p:nvSpPr>
            <p:spPr>
              <a:xfrm>
                <a:off x="4246225" y="2673850"/>
                <a:ext cx="88250" cy="58800"/>
              </a:xfrm>
              <a:custGeom>
                <a:avLst/>
                <a:gdLst/>
                <a:ahLst/>
                <a:cxnLst/>
                <a:rect l="l" t="t" r="r" b="b"/>
                <a:pathLst>
                  <a:path w="3530" h="2352" extrusionOk="0">
                    <a:moveTo>
                      <a:pt x="330" y="0"/>
                    </a:moveTo>
                    <a:cubicBezTo>
                      <a:pt x="134" y="0"/>
                      <a:pt x="1" y="282"/>
                      <a:pt x="210" y="419"/>
                    </a:cubicBezTo>
                    <a:lnTo>
                      <a:pt x="3278" y="2351"/>
                    </a:lnTo>
                    <a:cubicBezTo>
                      <a:pt x="3366" y="2231"/>
                      <a:pt x="3453" y="2111"/>
                      <a:pt x="3529" y="1991"/>
                    </a:cubicBezTo>
                    <a:lnTo>
                      <a:pt x="451" y="37"/>
                    </a:lnTo>
                    <a:cubicBezTo>
                      <a:pt x="409" y="11"/>
                      <a:pt x="368" y="0"/>
                      <a:pt x="33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3744;p65"/>
              <p:cNvSpPr/>
              <p:nvPr/>
            </p:nvSpPr>
            <p:spPr>
              <a:xfrm>
                <a:off x="4287775" y="2656250"/>
                <a:ext cx="67175" cy="34350"/>
              </a:xfrm>
              <a:custGeom>
                <a:avLst/>
                <a:gdLst/>
                <a:ahLst/>
                <a:cxnLst/>
                <a:rect l="l" t="t" r="r" b="b"/>
                <a:pathLst>
                  <a:path w="2687" h="1374" extrusionOk="0">
                    <a:moveTo>
                      <a:pt x="240" y="1"/>
                    </a:moveTo>
                    <a:cubicBezTo>
                      <a:pt x="150" y="1"/>
                      <a:pt x="69" y="60"/>
                      <a:pt x="44" y="151"/>
                    </a:cubicBezTo>
                    <a:cubicBezTo>
                      <a:pt x="1" y="260"/>
                      <a:pt x="66" y="391"/>
                      <a:pt x="175" y="435"/>
                    </a:cubicBezTo>
                    <a:cubicBezTo>
                      <a:pt x="972" y="719"/>
                      <a:pt x="1758" y="1035"/>
                      <a:pt x="2533" y="1374"/>
                    </a:cubicBezTo>
                    <a:cubicBezTo>
                      <a:pt x="2588" y="1232"/>
                      <a:pt x="2643" y="1101"/>
                      <a:pt x="2686" y="948"/>
                    </a:cubicBezTo>
                    <a:cubicBezTo>
                      <a:pt x="1911" y="620"/>
                      <a:pt x="1125" y="304"/>
                      <a:pt x="328" y="20"/>
                    </a:cubicBezTo>
                    <a:cubicBezTo>
                      <a:pt x="299" y="7"/>
                      <a:pt x="269" y="1"/>
                      <a:pt x="2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3745;p65"/>
              <p:cNvSpPr/>
              <p:nvPr/>
            </p:nvSpPr>
            <p:spPr>
              <a:xfrm>
                <a:off x="4118000" y="2742925"/>
                <a:ext cx="30375" cy="74875"/>
              </a:xfrm>
              <a:custGeom>
                <a:avLst/>
                <a:gdLst/>
                <a:ahLst/>
                <a:cxnLst/>
                <a:rect l="l" t="t" r="r" b="b"/>
                <a:pathLst>
                  <a:path w="1215" h="2995" extrusionOk="0">
                    <a:moveTo>
                      <a:pt x="953" y="1"/>
                    </a:moveTo>
                    <a:cubicBezTo>
                      <a:pt x="863" y="1"/>
                      <a:pt x="774" y="51"/>
                      <a:pt x="743" y="167"/>
                    </a:cubicBezTo>
                    <a:lnTo>
                      <a:pt x="1" y="2918"/>
                    </a:lnTo>
                    <a:cubicBezTo>
                      <a:pt x="143" y="2951"/>
                      <a:pt x="285" y="2973"/>
                      <a:pt x="437" y="2994"/>
                    </a:cubicBezTo>
                    <a:lnTo>
                      <a:pt x="1169" y="276"/>
                    </a:lnTo>
                    <a:cubicBezTo>
                      <a:pt x="1214" y="108"/>
                      <a:pt x="1083" y="1"/>
                      <a:pt x="9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3746;p65"/>
              <p:cNvSpPr/>
              <p:nvPr/>
            </p:nvSpPr>
            <p:spPr>
              <a:xfrm>
                <a:off x="3976625" y="2582500"/>
                <a:ext cx="357300" cy="200375"/>
              </a:xfrm>
              <a:custGeom>
                <a:avLst/>
                <a:gdLst/>
                <a:ahLst/>
                <a:cxnLst/>
                <a:rect l="l" t="t" r="r" b="b"/>
                <a:pathLst>
                  <a:path w="14292" h="8015" extrusionOk="0">
                    <a:moveTo>
                      <a:pt x="77" y="0"/>
                    </a:moveTo>
                    <a:cubicBezTo>
                      <a:pt x="22" y="383"/>
                      <a:pt x="0" y="776"/>
                      <a:pt x="11" y="1180"/>
                    </a:cubicBezTo>
                    <a:cubicBezTo>
                      <a:pt x="137" y="5259"/>
                      <a:pt x="3599" y="8015"/>
                      <a:pt x="7301" y="8015"/>
                    </a:cubicBezTo>
                    <a:cubicBezTo>
                      <a:pt x="8415" y="8015"/>
                      <a:pt x="9550" y="7766"/>
                      <a:pt x="10623" y="7228"/>
                    </a:cubicBezTo>
                    <a:cubicBezTo>
                      <a:pt x="12370" y="6355"/>
                      <a:pt x="13724" y="4782"/>
                      <a:pt x="14150" y="2850"/>
                    </a:cubicBezTo>
                    <a:cubicBezTo>
                      <a:pt x="14215" y="2522"/>
                      <a:pt x="14270" y="2195"/>
                      <a:pt x="14292" y="1856"/>
                    </a:cubicBezTo>
                    <a:lnTo>
                      <a:pt x="7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3747;p65"/>
              <p:cNvSpPr/>
              <p:nvPr/>
            </p:nvSpPr>
            <p:spPr>
              <a:xfrm>
                <a:off x="4001725" y="2606200"/>
                <a:ext cx="140325" cy="117000"/>
              </a:xfrm>
              <a:custGeom>
                <a:avLst/>
                <a:gdLst/>
                <a:ahLst/>
                <a:cxnLst/>
                <a:rect l="l" t="t" r="r" b="b"/>
                <a:pathLst>
                  <a:path w="5613" h="4680" extrusionOk="0">
                    <a:moveTo>
                      <a:pt x="1204" y="0"/>
                    </a:moveTo>
                    <a:cubicBezTo>
                      <a:pt x="939" y="0"/>
                      <a:pt x="685" y="50"/>
                      <a:pt x="470" y="199"/>
                    </a:cubicBezTo>
                    <a:cubicBezTo>
                      <a:pt x="186" y="428"/>
                      <a:pt x="12" y="777"/>
                      <a:pt x="1" y="1138"/>
                    </a:cubicBezTo>
                    <a:cubicBezTo>
                      <a:pt x="1" y="1509"/>
                      <a:pt x="88" y="1869"/>
                      <a:pt x="241" y="2197"/>
                    </a:cubicBezTo>
                    <a:cubicBezTo>
                      <a:pt x="754" y="3321"/>
                      <a:pt x="1715" y="4195"/>
                      <a:pt x="2894" y="4610"/>
                    </a:cubicBezTo>
                    <a:cubicBezTo>
                      <a:pt x="3015" y="4655"/>
                      <a:pt x="3140" y="4679"/>
                      <a:pt x="3268" y="4679"/>
                    </a:cubicBezTo>
                    <a:cubicBezTo>
                      <a:pt x="3325" y="4679"/>
                      <a:pt x="3382" y="4674"/>
                      <a:pt x="3440" y="4664"/>
                    </a:cubicBezTo>
                    <a:cubicBezTo>
                      <a:pt x="3713" y="4588"/>
                      <a:pt x="3866" y="4315"/>
                      <a:pt x="3997" y="4075"/>
                    </a:cubicBezTo>
                    <a:lnTo>
                      <a:pt x="5088" y="2055"/>
                    </a:lnTo>
                    <a:cubicBezTo>
                      <a:pt x="5285" y="1694"/>
                      <a:pt x="5612" y="1181"/>
                      <a:pt x="5602" y="756"/>
                    </a:cubicBezTo>
                    <a:cubicBezTo>
                      <a:pt x="5591" y="417"/>
                      <a:pt x="5241" y="417"/>
                      <a:pt x="4979" y="417"/>
                    </a:cubicBezTo>
                    <a:cubicBezTo>
                      <a:pt x="4018" y="395"/>
                      <a:pt x="3058" y="297"/>
                      <a:pt x="2108" y="122"/>
                    </a:cubicBezTo>
                    <a:cubicBezTo>
                      <a:pt x="1818" y="64"/>
                      <a:pt x="1503" y="0"/>
                      <a:pt x="12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3748;p65"/>
              <p:cNvSpPr/>
              <p:nvPr/>
            </p:nvSpPr>
            <p:spPr>
              <a:xfrm>
                <a:off x="4122925" y="2624400"/>
                <a:ext cx="113550" cy="138750"/>
              </a:xfrm>
              <a:custGeom>
                <a:avLst/>
                <a:gdLst/>
                <a:ahLst/>
                <a:cxnLst/>
                <a:rect l="l" t="t" r="r" b="b"/>
                <a:pathLst>
                  <a:path w="4542" h="5550" extrusionOk="0">
                    <a:moveTo>
                      <a:pt x="1582" y="1"/>
                    </a:moveTo>
                    <a:cubicBezTo>
                      <a:pt x="1144" y="1"/>
                      <a:pt x="893" y="514"/>
                      <a:pt x="797" y="977"/>
                    </a:cubicBezTo>
                    <a:cubicBezTo>
                      <a:pt x="568" y="2091"/>
                      <a:pt x="339" y="3216"/>
                      <a:pt x="109" y="4329"/>
                    </a:cubicBezTo>
                    <a:cubicBezTo>
                      <a:pt x="55" y="4624"/>
                      <a:pt x="0" y="4962"/>
                      <a:pt x="175" y="5203"/>
                    </a:cubicBezTo>
                    <a:cubicBezTo>
                      <a:pt x="328" y="5399"/>
                      <a:pt x="612" y="5476"/>
                      <a:pt x="863" y="5508"/>
                    </a:cubicBezTo>
                    <a:cubicBezTo>
                      <a:pt x="1081" y="5536"/>
                      <a:pt x="1301" y="5550"/>
                      <a:pt x="1521" y="5550"/>
                    </a:cubicBezTo>
                    <a:cubicBezTo>
                      <a:pt x="2255" y="5550"/>
                      <a:pt x="2988" y="5396"/>
                      <a:pt x="3669" y="5093"/>
                    </a:cubicBezTo>
                    <a:cubicBezTo>
                      <a:pt x="3996" y="4951"/>
                      <a:pt x="4335" y="4733"/>
                      <a:pt x="4444" y="4384"/>
                    </a:cubicBezTo>
                    <a:cubicBezTo>
                      <a:pt x="4542" y="4067"/>
                      <a:pt x="4422" y="3740"/>
                      <a:pt x="4302" y="3434"/>
                    </a:cubicBezTo>
                    <a:cubicBezTo>
                      <a:pt x="4029" y="2757"/>
                      <a:pt x="3767" y="2091"/>
                      <a:pt x="3374" y="1480"/>
                    </a:cubicBezTo>
                    <a:cubicBezTo>
                      <a:pt x="3013" y="912"/>
                      <a:pt x="2522" y="442"/>
                      <a:pt x="1944" y="104"/>
                    </a:cubicBezTo>
                    <a:cubicBezTo>
                      <a:pt x="1811" y="32"/>
                      <a:pt x="1691" y="1"/>
                      <a:pt x="158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3749;p65"/>
              <p:cNvSpPr/>
              <p:nvPr/>
            </p:nvSpPr>
            <p:spPr>
              <a:xfrm>
                <a:off x="4188500" y="2622600"/>
                <a:ext cx="94375" cy="77325"/>
              </a:xfrm>
              <a:custGeom>
                <a:avLst/>
                <a:gdLst/>
                <a:ahLst/>
                <a:cxnLst/>
                <a:rect l="l" t="t" r="r" b="b"/>
                <a:pathLst>
                  <a:path w="3775" h="3093" extrusionOk="0">
                    <a:moveTo>
                      <a:pt x="378" y="1"/>
                    </a:moveTo>
                    <a:cubicBezTo>
                      <a:pt x="167" y="1"/>
                      <a:pt x="0" y="65"/>
                      <a:pt x="41" y="296"/>
                    </a:cubicBezTo>
                    <a:cubicBezTo>
                      <a:pt x="74" y="482"/>
                      <a:pt x="390" y="722"/>
                      <a:pt x="522" y="853"/>
                    </a:cubicBezTo>
                    <a:lnTo>
                      <a:pt x="1056" y="1442"/>
                    </a:lnTo>
                    <a:lnTo>
                      <a:pt x="2126" y="2611"/>
                    </a:lnTo>
                    <a:cubicBezTo>
                      <a:pt x="2336" y="2841"/>
                      <a:pt x="2596" y="3092"/>
                      <a:pt x="2907" y="3092"/>
                    </a:cubicBezTo>
                    <a:cubicBezTo>
                      <a:pt x="2920" y="3092"/>
                      <a:pt x="2932" y="3092"/>
                      <a:pt x="2945" y="3091"/>
                    </a:cubicBezTo>
                    <a:cubicBezTo>
                      <a:pt x="3185" y="3058"/>
                      <a:pt x="3382" y="2905"/>
                      <a:pt x="3491" y="2698"/>
                    </a:cubicBezTo>
                    <a:cubicBezTo>
                      <a:pt x="3600" y="2480"/>
                      <a:pt x="3666" y="2261"/>
                      <a:pt x="3699" y="2021"/>
                    </a:cubicBezTo>
                    <a:cubicBezTo>
                      <a:pt x="3753" y="1781"/>
                      <a:pt x="3775" y="1541"/>
                      <a:pt x="3775" y="1301"/>
                    </a:cubicBezTo>
                    <a:cubicBezTo>
                      <a:pt x="3764" y="1049"/>
                      <a:pt x="3666" y="809"/>
                      <a:pt x="3502" y="635"/>
                    </a:cubicBezTo>
                    <a:cubicBezTo>
                      <a:pt x="3273" y="416"/>
                      <a:pt x="2934" y="362"/>
                      <a:pt x="2629" y="318"/>
                    </a:cubicBezTo>
                    <a:lnTo>
                      <a:pt x="1024" y="100"/>
                    </a:lnTo>
                    <a:cubicBezTo>
                      <a:pt x="908" y="82"/>
                      <a:pt x="615" y="1"/>
                      <a:pt x="3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3750;p65"/>
              <p:cNvSpPr/>
              <p:nvPr/>
            </p:nvSpPr>
            <p:spPr>
              <a:xfrm>
                <a:off x="4228825" y="2640250"/>
                <a:ext cx="25125" cy="17075"/>
              </a:xfrm>
              <a:custGeom>
                <a:avLst/>
                <a:gdLst/>
                <a:ahLst/>
                <a:cxnLst/>
                <a:rect l="l" t="t" r="r" b="b"/>
                <a:pathLst>
                  <a:path w="1005" h="683" extrusionOk="0">
                    <a:moveTo>
                      <a:pt x="152" y="1"/>
                    </a:moveTo>
                    <a:cubicBezTo>
                      <a:pt x="116" y="1"/>
                      <a:pt x="79" y="13"/>
                      <a:pt x="55" y="38"/>
                    </a:cubicBezTo>
                    <a:cubicBezTo>
                      <a:pt x="0" y="92"/>
                      <a:pt x="33" y="180"/>
                      <a:pt x="77" y="245"/>
                    </a:cubicBezTo>
                    <a:cubicBezTo>
                      <a:pt x="157" y="370"/>
                      <a:pt x="454" y="682"/>
                      <a:pt x="662" y="682"/>
                    </a:cubicBezTo>
                    <a:cubicBezTo>
                      <a:pt x="709" y="682"/>
                      <a:pt x="752" y="666"/>
                      <a:pt x="786" y="627"/>
                    </a:cubicBezTo>
                    <a:cubicBezTo>
                      <a:pt x="1005" y="387"/>
                      <a:pt x="426" y="147"/>
                      <a:pt x="295" y="60"/>
                    </a:cubicBezTo>
                    <a:cubicBezTo>
                      <a:pt x="262" y="38"/>
                      <a:pt x="219" y="16"/>
                      <a:pt x="186" y="5"/>
                    </a:cubicBezTo>
                    <a:cubicBezTo>
                      <a:pt x="175" y="2"/>
                      <a:pt x="163" y="1"/>
                      <a:pt x="152" y="1"/>
                    </a:cubicBezTo>
                    <a:close/>
                  </a:path>
                </a:pathLst>
              </a:custGeom>
              <a:solidFill>
                <a:srgbClr val="FFFA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3751;p65"/>
              <p:cNvSpPr/>
              <p:nvPr/>
            </p:nvSpPr>
            <p:spPr>
              <a:xfrm>
                <a:off x="4254475" y="2663025"/>
                <a:ext cx="18575" cy="14275"/>
              </a:xfrm>
              <a:custGeom>
                <a:avLst/>
                <a:gdLst/>
                <a:ahLst/>
                <a:cxnLst/>
                <a:rect l="l" t="t" r="r" b="b"/>
                <a:pathLst>
                  <a:path w="743" h="571" extrusionOk="0">
                    <a:moveTo>
                      <a:pt x="121" y="0"/>
                    </a:moveTo>
                    <a:cubicBezTo>
                      <a:pt x="66" y="0"/>
                      <a:pt x="22" y="44"/>
                      <a:pt x="11" y="98"/>
                    </a:cubicBezTo>
                    <a:cubicBezTo>
                      <a:pt x="1" y="142"/>
                      <a:pt x="1" y="197"/>
                      <a:pt x="22" y="251"/>
                    </a:cubicBezTo>
                    <a:cubicBezTo>
                      <a:pt x="77" y="382"/>
                      <a:pt x="186" y="491"/>
                      <a:pt x="317" y="546"/>
                    </a:cubicBezTo>
                    <a:cubicBezTo>
                      <a:pt x="350" y="562"/>
                      <a:pt x="383" y="571"/>
                      <a:pt x="414" y="571"/>
                    </a:cubicBezTo>
                    <a:cubicBezTo>
                      <a:pt x="445" y="571"/>
                      <a:pt x="475" y="562"/>
                      <a:pt x="503" y="546"/>
                    </a:cubicBezTo>
                    <a:cubicBezTo>
                      <a:pt x="743" y="371"/>
                      <a:pt x="339" y="109"/>
                      <a:pt x="230" y="44"/>
                    </a:cubicBezTo>
                    <a:cubicBezTo>
                      <a:pt x="197" y="11"/>
                      <a:pt x="153" y="0"/>
                      <a:pt x="121" y="0"/>
                    </a:cubicBezTo>
                    <a:close/>
                  </a:path>
                </a:pathLst>
              </a:custGeom>
              <a:solidFill>
                <a:srgbClr val="FFFA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3752;p65"/>
              <p:cNvSpPr/>
              <p:nvPr/>
            </p:nvSpPr>
            <p:spPr>
              <a:xfrm>
                <a:off x="4156500" y="2647900"/>
                <a:ext cx="12850" cy="23550"/>
              </a:xfrm>
              <a:custGeom>
                <a:avLst/>
                <a:gdLst/>
                <a:ahLst/>
                <a:cxnLst/>
                <a:rect l="l" t="t" r="r" b="b"/>
                <a:pathLst>
                  <a:path w="514" h="942" extrusionOk="0">
                    <a:moveTo>
                      <a:pt x="272" y="1"/>
                    </a:moveTo>
                    <a:cubicBezTo>
                      <a:pt x="118" y="1"/>
                      <a:pt x="71" y="455"/>
                      <a:pt x="33" y="561"/>
                    </a:cubicBezTo>
                    <a:cubicBezTo>
                      <a:pt x="11" y="627"/>
                      <a:pt x="0" y="692"/>
                      <a:pt x="0" y="758"/>
                    </a:cubicBezTo>
                    <a:cubicBezTo>
                      <a:pt x="0" y="834"/>
                      <a:pt x="44" y="900"/>
                      <a:pt x="109" y="933"/>
                    </a:cubicBezTo>
                    <a:cubicBezTo>
                      <a:pt x="127" y="939"/>
                      <a:pt x="144" y="941"/>
                      <a:pt x="162" y="941"/>
                    </a:cubicBezTo>
                    <a:cubicBezTo>
                      <a:pt x="209" y="941"/>
                      <a:pt x="255" y="921"/>
                      <a:pt x="295" y="889"/>
                    </a:cubicBezTo>
                    <a:cubicBezTo>
                      <a:pt x="339" y="845"/>
                      <a:pt x="371" y="791"/>
                      <a:pt x="393" y="725"/>
                    </a:cubicBezTo>
                    <a:cubicBezTo>
                      <a:pt x="459" y="561"/>
                      <a:pt x="513" y="147"/>
                      <a:pt x="339" y="26"/>
                    </a:cubicBezTo>
                    <a:cubicBezTo>
                      <a:pt x="314" y="9"/>
                      <a:pt x="292" y="1"/>
                      <a:pt x="272" y="1"/>
                    </a:cubicBezTo>
                    <a:close/>
                  </a:path>
                </a:pathLst>
              </a:custGeom>
              <a:solidFill>
                <a:srgbClr val="FFFA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3753;p65"/>
              <p:cNvSpPr/>
              <p:nvPr/>
            </p:nvSpPr>
            <p:spPr>
              <a:xfrm>
                <a:off x="4185975" y="2681100"/>
                <a:ext cx="13400" cy="22625"/>
              </a:xfrm>
              <a:custGeom>
                <a:avLst/>
                <a:gdLst/>
                <a:ahLst/>
                <a:cxnLst/>
                <a:rect l="l" t="t" r="r" b="b"/>
                <a:pathLst>
                  <a:path w="536" h="905" extrusionOk="0">
                    <a:moveTo>
                      <a:pt x="137" y="0"/>
                    </a:moveTo>
                    <a:cubicBezTo>
                      <a:pt x="78" y="0"/>
                      <a:pt x="29" y="41"/>
                      <a:pt x="11" y="151"/>
                    </a:cubicBezTo>
                    <a:cubicBezTo>
                      <a:pt x="0" y="369"/>
                      <a:pt x="66" y="587"/>
                      <a:pt x="186" y="762"/>
                    </a:cubicBezTo>
                    <a:cubicBezTo>
                      <a:pt x="227" y="833"/>
                      <a:pt x="296" y="905"/>
                      <a:pt x="376" y="905"/>
                    </a:cubicBezTo>
                    <a:cubicBezTo>
                      <a:pt x="382" y="905"/>
                      <a:pt x="388" y="905"/>
                      <a:pt x="393" y="904"/>
                    </a:cubicBezTo>
                    <a:cubicBezTo>
                      <a:pt x="437" y="893"/>
                      <a:pt x="481" y="860"/>
                      <a:pt x="502" y="817"/>
                    </a:cubicBezTo>
                    <a:cubicBezTo>
                      <a:pt x="513" y="773"/>
                      <a:pt x="524" y="729"/>
                      <a:pt x="524" y="675"/>
                    </a:cubicBezTo>
                    <a:cubicBezTo>
                      <a:pt x="535" y="500"/>
                      <a:pt x="481" y="325"/>
                      <a:pt x="393" y="183"/>
                    </a:cubicBezTo>
                    <a:cubicBezTo>
                      <a:pt x="334" y="92"/>
                      <a:pt x="225" y="0"/>
                      <a:pt x="137" y="0"/>
                    </a:cubicBezTo>
                    <a:close/>
                  </a:path>
                </a:pathLst>
              </a:custGeom>
              <a:solidFill>
                <a:srgbClr val="FFFA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3754;p65"/>
              <p:cNvSpPr/>
              <p:nvPr/>
            </p:nvSpPr>
            <p:spPr>
              <a:xfrm>
                <a:off x="4160600" y="2700600"/>
                <a:ext cx="10925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437" h="1039" extrusionOk="0">
                    <a:moveTo>
                      <a:pt x="186" y="1"/>
                    </a:moveTo>
                    <a:cubicBezTo>
                      <a:pt x="10" y="1"/>
                      <a:pt x="0" y="663"/>
                      <a:pt x="11" y="768"/>
                    </a:cubicBezTo>
                    <a:cubicBezTo>
                      <a:pt x="11" y="877"/>
                      <a:pt x="44" y="997"/>
                      <a:pt x="142" y="1030"/>
                    </a:cubicBezTo>
                    <a:cubicBezTo>
                      <a:pt x="163" y="1035"/>
                      <a:pt x="184" y="1038"/>
                      <a:pt x="203" y="1038"/>
                    </a:cubicBezTo>
                    <a:cubicBezTo>
                      <a:pt x="265" y="1038"/>
                      <a:pt x="319" y="1011"/>
                      <a:pt x="360" y="954"/>
                    </a:cubicBezTo>
                    <a:cubicBezTo>
                      <a:pt x="404" y="888"/>
                      <a:pt x="426" y="812"/>
                      <a:pt x="426" y="724"/>
                    </a:cubicBezTo>
                    <a:cubicBezTo>
                      <a:pt x="437" y="593"/>
                      <a:pt x="415" y="473"/>
                      <a:pt x="382" y="342"/>
                    </a:cubicBezTo>
                    <a:cubicBezTo>
                      <a:pt x="360" y="266"/>
                      <a:pt x="295" y="37"/>
                      <a:pt x="207" y="4"/>
                    </a:cubicBezTo>
                    <a:cubicBezTo>
                      <a:pt x="200" y="2"/>
                      <a:pt x="193" y="1"/>
                      <a:pt x="186" y="1"/>
                    </a:cubicBezTo>
                    <a:close/>
                  </a:path>
                </a:pathLst>
              </a:custGeom>
              <a:solidFill>
                <a:srgbClr val="FFFA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3755;p65"/>
              <p:cNvSpPr/>
              <p:nvPr/>
            </p:nvSpPr>
            <p:spPr>
              <a:xfrm>
                <a:off x="4185150" y="2718700"/>
                <a:ext cx="14500" cy="20225"/>
              </a:xfrm>
              <a:custGeom>
                <a:avLst/>
                <a:gdLst/>
                <a:ahLst/>
                <a:cxnLst/>
                <a:rect l="l" t="t" r="r" b="b"/>
                <a:pathLst>
                  <a:path w="580" h="809" extrusionOk="0">
                    <a:moveTo>
                      <a:pt x="219" y="0"/>
                    </a:moveTo>
                    <a:cubicBezTo>
                      <a:pt x="0" y="11"/>
                      <a:pt x="241" y="590"/>
                      <a:pt x="295" y="688"/>
                    </a:cubicBezTo>
                    <a:cubicBezTo>
                      <a:pt x="328" y="743"/>
                      <a:pt x="372" y="808"/>
                      <a:pt x="437" y="808"/>
                    </a:cubicBezTo>
                    <a:cubicBezTo>
                      <a:pt x="492" y="797"/>
                      <a:pt x="535" y="765"/>
                      <a:pt x="557" y="721"/>
                    </a:cubicBezTo>
                    <a:cubicBezTo>
                      <a:pt x="579" y="677"/>
                      <a:pt x="579" y="623"/>
                      <a:pt x="579" y="568"/>
                    </a:cubicBezTo>
                    <a:cubicBezTo>
                      <a:pt x="568" y="426"/>
                      <a:pt x="415" y="0"/>
                      <a:pt x="219" y="0"/>
                    </a:cubicBezTo>
                    <a:close/>
                  </a:path>
                </a:pathLst>
              </a:custGeom>
              <a:solidFill>
                <a:srgbClr val="FFFA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3756;p65"/>
              <p:cNvSpPr/>
              <p:nvPr/>
            </p:nvSpPr>
            <p:spPr>
              <a:xfrm>
                <a:off x="4090975" y="2623775"/>
                <a:ext cx="22075" cy="14700"/>
              </a:xfrm>
              <a:custGeom>
                <a:avLst/>
                <a:gdLst/>
                <a:ahLst/>
                <a:cxnLst/>
                <a:rect l="l" t="t" r="r" b="b"/>
                <a:pathLst>
                  <a:path w="883" h="588" extrusionOk="0">
                    <a:moveTo>
                      <a:pt x="700" y="1"/>
                    </a:moveTo>
                    <a:cubicBezTo>
                      <a:pt x="510" y="1"/>
                      <a:pt x="219" y="198"/>
                      <a:pt x="110" y="271"/>
                    </a:cubicBezTo>
                    <a:cubicBezTo>
                      <a:pt x="55" y="304"/>
                      <a:pt x="1" y="358"/>
                      <a:pt x="1" y="424"/>
                    </a:cubicBezTo>
                    <a:cubicBezTo>
                      <a:pt x="12" y="489"/>
                      <a:pt x="77" y="533"/>
                      <a:pt x="132" y="555"/>
                    </a:cubicBezTo>
                    <a:cubicBezTo>
                      <a:pt x="188" y="577"/>
                      <a:pt x="258" y="588"/>
                      <a:pt x="331" y="588"/>
                    </a:cubicBezTo>
                    <a:cubicBezTo>
                      <a:pt x="583" y="588"/>
                      <a:pt x="883" y="457"/>
                      <a:pt x="874" y="194"/>
                    </a:cubicBezTo>
                    <a:cubicBezTo>
                      <a:pt x="867" y="51"/>
                      <a:pt x="797" y="1"/>
                      <a:pt x="700" y="1"/>
                    </a:cubicBezTo>
                    <a:close/>
                  </a:path>
                </a:pathLst>
              </a:custGeom>
              <a:solidFill>
                <a:srgbClr val="FFFA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3757;p65"/>
              <p:cNvSpPr/>
              <p:nvPr/>
            </p:nvSpPr>
            <p:spPr>
              <a:xfrm>
                <a:off x="4085250" y="2658900"/>
                <a:ext cx="16125" cy="1855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742" extrusionOk="0">
                    <a:moveTo>
                      <a:pt x="457" y="0"/>
                    </a:moveTo>
                    <a:cubicBezTo>
                      <a:pt x="316" y="0"/>
                      <a:pt x="130" y="321"/>
                      <a:pt x="66" y="416"/>
                    </a:cubicBezTo>
                    <a:cubicBezTo>
                      <a:pt x="44" y="460"/>
                      <a:pt x="22" y="514"/>
                      <a:pt x="11" y="569"/>
                    </a:cubicBezTo>
                    <a:cubicBezTo>
                      <a:pt x="1" y="613"/>
                      <a:pt x="11" y="667"/>
                      <a:pt x="55" y="711"/>
                    </a:cubicBezTo>
                    <a:cubicBezTo>
                      <a:pt x="87" y="730"/>
                      <a:pt x="126" y="742"/>
                      <a:pt x="164" y="742"/>
                    </a:cubicBezTo>
                    <a:cubicBezTo>
                      <a:pt x="191" y="742"/>
                      <a:pt x="218" y="736"/>
                      <a:pt x="241" y="722"/>
                    </a:cubicBezTo>
                    <a:cubicBezTo>
                      <a:pt x="328" y="678"/>
                      <a:pt x="405" y="602"/>
                      <a:pt x="437" y="514"/>
                    </a:cubicBezTo>
                    <a:cubicBezTo>
                      <a:pt x="481" y="416"/>
                      <a:pt x="645" y="34"/>
                      <a:pt x="470" y="1"/>
                    </a:cubicBezTo>
                    <a:cubicBezTo>
                      <a:pt x="466" y="1"/>
                      <a:pt x="461" y="0"/>
                      <a:pt x="457" y="0"/>
                    </a:cubicBezTo>
                    <a:close/>
                  </a:path>
                </a:pathLst>
              </a:custGeom>
              <a:solidFill>
                <a:srgbClr val="FFFA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3758;p65"/>
              <p:cNvSpPr/>
              <p:nvPr/>
            </p:nvSpPr>
            <p:spPr>
              <a:xfrm>
                <a:off x="4032850" y="2622600"/>
                <a:ext cx="21575" cy="13150"/>
              </a:xfrm>
              <a:custGeom>
                <a:avLst/>
                <a:gdLst/>
                <a:ahLst/>
                <a:cxnLst/>
                <a:rect l="l" t="t" r="r" b="b"/>
                <a:pathLst>
                  <a:path w="863" h="526" extrusionOk="0">
                    <a:moveTo>
                      <a:pt x="570" y="0"/>
                    </a:moveTo>
                    <a:cubicBezTo>
                      <a:pt x="446" y="0"/>
                      <a:pt x="303" y="26"/>
                      <a:pt x="241" y="45"/>
                    </a:cubicBezTo>
                    <a:cubicBezTo>
                      <a:pt x="153" y="56"/>
                      <a:pt x="77" y="100"/>
                      <a:pt x="22" y="176"/>
                    </a:cubicBezTo>
                    <a:cubicBezTo>
                      <a:pt x="0" y="241"/>
                      <a:pt x="0" y="318"/>
                      <a:pt x="44" y="373"/>
                    </a:cubicBezTo>
                    <a:cubicBezTo>
                      <a:pt x="88" y="427"/>
                      <a:pt x="142" y="471"/>
                      <a:pt x="208" y="504"/>
                    </a:cubicBezTo>
                    <a:cubicBezTo>
                      <a:pt x="251" y="518"/>
                      <a:pt x="299" y="525"/>
                      <a:pt x="346" y="525"/>
                    </a:cubicBezTo>
                    <a:cubicBezTo>
                      <a:pt x="442" y="525"/>
                      <a:pt x="539" y="496"/>
                      <a:pt x="612" y="438"/>
                    </a:cubicBezTo>
                    <a:cubicBezTo>
                      <a:pt x="699" y="383"/>
                      <a:pt x="863" y="165"/>
                      <a:pt x="776" y="56"/>
                    </a:cubicBezTo>
                    <a:cubicBezTo>
                      <a:pt x="743" y="14"/>
                      <a:pt x="662" y="0"/>
                      <a:pt x="57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3759;p65"/>
              <p:cNvSpPr/>
              <p:nvPr/>
            </p:nvSpPr>
            <p:spPr>
              <a:xfrm>
                <a:off x="4046500" y="2648250"/>
                <a:ext cx="20500" cy="19275"/>
              </a:xfrm>
              <a:custGeom>
                <a:avLst/>
                <a:gdLst/>
                <a:ahLst/>
                <a:cxnLst/>
                <a:rect l="l" t="t" r="r" b="b"/>
                <a:pathLst>
                  <a:path w="820" h="771" extrusionOk="0">
                    <a:moveTo>
                      <a:pt x="677" y="1"/>
                    </a:moveTo>
                    <a:cubicBezTo>
                      <a:pt x="604" y="1"/>
                      <a:pt x="544" y="62"/>
                      <a:pt x="492" y="89"/>
                    </a:cubicBezTo>
                    <a:cubicBezTo>
                      <a:pt x="317" y="198"/>
                      <a:pt x="164" y="351"/>
                      <a:pt x="55" y="526"/>
                    </a:cubicBezTo>
                    <a:cubicBezTo>
                      <a:pt x="11" y="569"/>
                      <a:pt x="0" y="635"/>
                      <a:pt x="11" y="689"/>
                    </a:cubicBezTo>
                    <a:cubicBezTo>
                      <a:pt x="33" y="733"/>
                      <a:pt x="77" y="766"/>
                      <a:pt x="120" y="766"/>
                    </a:cubicBezTo>
                    <a:cubicBezTo>
                      <a:pt x="135" y="769"/>
                      <a:pt x="149" y="770"/>
                      <a:pt x="162" y="770"/>
                    </a:cubicBezTo>
                    <a:cubicBezTo>
                      <a:pt x="198" y="770"/>
                      <a:pt x="230" y="760"/>
                      <a:pt x="262" y="744"/>
                    </a:cubicBezTo>
                    <a:cubicBezTo>
                      <a:pt x="502" y="668"/>
                      <a:pt x="688" y="482"/>
                      <a:pt x="775" y="253"/>
                    </a:cubicBezTo>
                    <a:cubicBezTo>
                      <a:pt x="797" y="176"/>
                      <a:pt x="819" y="45"/>
                      <a:pt x="732" y="12"/>
                    </a:cubicBezTo>
                    <a:cubicBezTo>
                      <a:pt x="713" y="4"/>
                      <a:pt x="695" y="1"/>
                      <a:pt x="677" y="1"/>
                    </a:cubicBezTo>
                    <a:close/>
                  </a:path>
                </a:pathLst>
              </a:custGeom>
              <a:solidFill>
                <a:srgbClr val="FFFA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3760;p65"/>
              <p:cNvSpPr/>
              <p:nvPr/>
            </p:nvSpPr>
            <p:spPr>
              <a:xfrm>
                <a:off x="4310150" y="2603775"/>
                <a:ext cx="196275" cy="147200"/>
              </a:xfrm>
              <a:custGeom>
                <a:avLst/>
                <a:gdLst/>
                <a:ahLst/>
                <a:cxnLst/>
                <a:rect l="l" t="t" r="r" b="b"/>
                <a:pathLst>
                  <a:path w="7851" h="5888" extrusionOk="0">
                    <a:moveTo>
                      <a:pt x="5957" y="1"/>
                    </a:moveTo>
                    <a:cubicBezTo>
                      <a:pt x="5182" y="1"/>
                      <a:pt x="4493" y="477"/>
                      <a:pt x="3997" y="1060"/>
                    </a:cubicBezTo>
                    <a:cubicBezTo>
                      <a:pt x="3484" y="1650"/>
                      <a:pt x="3134" y="2348"/>
                      <a:pt x="2687" y="2982"/>
                    </a:cubicBezTo>
                    <a:cubicBezTo>
                      <a:pt x="2228" y="3615"/>
                      <a:pt x="1649" y="4215"/>
                      <a:pt x="896" y="4412"/>
                    </a:cubicBezTo>
                    <a:cubicBezTo>
                      <a:pt x="689" y="4466"/>
                      <a:pt x="470" y="4499"/>
                      <a:pt x="306" y="4641"/>
                    </a:cubicBezTo>
                    <a:cubicBezTo>
                      <a:pt x="1" y="4925"/>
                      <a:pt x="165" y="5482"/>
                      <a:pt x="514" y="5711"/>
                    </a:cubicBezTo>
                    <a:cubicBezTo>
                      <a:pt x="725" y="5843"/>
                      <a:pt x="975" y="5887"/>
                      <a:pt x="1232" y="5887"/>
                    </a:cubicBezTo>
                    <a:cubicBezTo>
                      <a:pt x="1401" y="5887"/>
                      <a:pt x="1572" y="5868"/>
                      <a:pt x="1737" y="5842"/>
                    </a:cubicBezTo>
                    <a:cubicBezTo>
                      <a:pt x="3473" y="5591"/>
                      <a:pt x="5121" y="4881"/>
                      <a:pt x="6497" y="3768"/>
                    </a:cubicBezTo>
                    <a:cubicBezTo>
                      <a:pt x="7130" y="3254"/>
                      <a:pt x="7851" y="2403"/>
                      <a:pt x="7676" y="1508"/>
                    </a:cubicBezTo>
                    <a:cubicBezTo>
                      <a:pt x="7523" y="732"/>
                      <a:pt x="6792" y="1"/>
                      <a:pt x="5984" y="1"/>
                    </a:cubicBezTo>
                    <a:cubicBezTo>
                      <a:pt x="5975" y="1"/>
                      <a:pt x="5966" y="1"/>
                      <a:pt x="595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3761;p65"/>
              <p:cNvSpPr/>
              <p:nvPr/>
            </p:nvSpPr>
            <p:spPr>
              <a:xfrm>
                <a:off x="4440625" y="2600850"/>
                <a:ext cx="66350" cy="65550"/>
              </a:xfrm>
              <a:custGeom>
                <a:avLst/>
                <a:gdLst/>
                <a:ahLst/>
                <a:cxnLst/>
                <a:rect l="l" t="t" r="r" b="b"/>
                <a:pathLst>
                  <a:path w="2654" h="2622" extrusionOk="0">
                    <a:moveTo>
                      <a:pt x="1050" y="1"/>
                    </a:moveTo>
                    <a:cubicBezTo>
                      <a:pt x="852" y="1"/>
                      <a:pt x="652" y="27"/>
                      <a:pt x="459" y="63"/>
                    </a:cubicBezTo>
                    <a:cubicBezTo>
                      <a:pt x="273" y="96"/>
                      <a:pt x="55" y="173"/>
                      <a:pt x="0" y="369"/>
                    </a:cubicBezTo>
                    <a:cubicBezTo>
                      <a:pt x="7" y="369"/>
                      <a:pt x="13" y="369"/>
                      <a:pt x="19" y="369"/>
                    </a:cubicBezTo>
                    <a:cubicBezTo>
                      <a:pt x="425" y="369"/>
                      <a:pt x="753" y="725"/>
                      <a:pt x="710" y="1133"/>
                    </a:cubicBezTo>
                    <a:cubicBezTo>
                      <a:pt x="749" y="1148"/>
                      <a:pt x="790" y="1155"/>
                      <a:pt x="830" y="1155"/>
                    </a:cubicBezTo>
                    <a:cubicBezTo>
                      <a:pt x="970" y="1155"/>
                      <a:pt x="1104" y="1070"/>
                      <a:pt x="1147" y="926"/>
                    </a:cubicBezTo>
                    <a:lnTo>
                      <a:pt x="1147" y="926"/>
                    </a:lnTo>
                    <a:cubicBezTo>
                      <a:pt x="1136" y="1024"/>
                      <a:pt x="1147" y="1133"/>
                      <a:pt x="1169" y="1232"/>
                    </a:cubicBezTo>
                    <a:cubicBezTo>
                      <a:pt x="1201" y="1330"/>
                      <a:pt x="1278" y="1417"/>
                      <a:pt x="1376" y="1450"/>
                    </a:cubicBezTo>
                    <a:cubicBezTo>
                      <a:pt x="1392" y="1453"/>
                      <a:pt x="1408" y="1455"/>
                      <a:pt x="1423" y="1455"/>
                    </a:cubicBezTo>
                    <a:cubicBezTo>
                      <a:pt x="1513" y="1455"/>
                      <a:pt x="1588" y="1401"/>
                      <a:pt x="1616" y="1308"/>
                    </a:cubicBezTo>
                    <a:lnTo>
                      <a:pt x="1616" y="1679"/>
                    </a:lnTo>
                    <a:cubicBezTo>
                      <a:pt x="1616" y="1877"/>
                      <a:pt x="1781" y="2012"/>
                      <a:pt x="1951" y="2012"/>
                    </a:cubicBezTo>
                    <a:cubicBezTo>
                      <a:pt x="2025" y="2012"/>
                      <a:pt x="2099" y="1986"/>
                      <a:pt x="2162" y="1930"/>
                    </a:cubicBezTo>
                    <a:lnTo>
                      <a:pt x="2162" y="1930"/>
                    </a:lnTo>
                    <a:cubicBezTo>
                      <a:pt x="2097" y="2072"/>
                      <a:pt x="2086" y="2247"/>
                      <a:pt x="2118" y="2411"/>
                    </a:cubicBezTo>
                    <a:cubicBezTo>
                      <a:pt x="2159" y="2525"/>
                      <a:pt x="2280" y="2621"/>
                      <a:pt x="2392" y="2621"/>
                    </a:cubicBezTo>
                    <a:cubicBezTo>
                      <a:pt x="2430" y="2621"/>
                      <a:pt x="2468" y="2610"/>
                      <a:pt x="2501" y="2585"/>
                    </a:cubicBezTo>
                    <a:cubicBezTo>
                      <a:pt x="2588" y="2509"/>
                      <a:pt x="2632" y="2400"/>
                      <a:pt x="2621" y="2280"/>
                    </a:cubicBezTo>
                    <a:cubicBezTo>
                      <a:pt x="2653" y="1854"/>
                      <a:pt x="2588" y="1428"/>
                      <a:pt x="2424" y="1035"/>
                    </a:cubicBezTo>
                    <a:cubicBezTo>
                      <a:pt x="2304" y="718"/>
                      <a:pt x="2151" y="413"/>
                      <a:pt x="1856" y="216"/>
                    </a:cubicBezTo>
                    <a:cubicBezTo>
                      <a:pt x="1612" y="56"/>
                      <a:pt x="1334" y="1"/>
                      <a:pt x="105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3762;p65"/>
              <p:cNvSpPr/>
              <p:nvPr/>
            </p:nvSpPr>
            <p:spPr>
              <a:xfrm>
                <a:off x="4476650" y="2567450"/>
                <a:ext cx="44800" cy="54300"/>
              </a:xfrm>
              <a:custGeom>
                <a:avLst/>
                <a:gdLst/>
                <a:ahLst/>
                <a:cxnLst/>
                <a:rect l="l" t="t" r="r" b="b"/>
                <a:pathLst>
                  <a:path w="1792" h="2172" extrusionOk="0">
                    <a:moveTo>
                      <a:pt x="1425" y="0"/>
                    </a:moveTo>
                    <a:cubicBezTo>
                      <a:pt x="1278" y="0"/>
                      <a:pt x="1133" y="45"/>
                      <a:pt x="1005" y="133"/>
                    </a:cubicBezTo>
                    <a:cubicBezTo>
                      <a:pt x="492" y="428"/>
                      <a:pt x="143" y="963"/>
                      <a:pt x="66" y="1552"/>
                    </a:cubicBezTo>
                    <a:cubicBezTo>
                      <a:pt x="44" y="1760"/>
                      <a:pt x="1" y="2065"/>
                      <a:pt x="241" y="2153"/>
                    </a:cubicBezTo>
                    <a:cubicBezTo>
                      <a:pt x="279" y="2166"/>
                      <a:pt x="315" y="2172"/>
                      <a:pt x="348" y="2172"/>
                    </a:cubicBezTo>
                    <a:cubicBezTo>
                      <a:pt x="588" y="2172"/>
                      <a:pt x="699" y="1853"/>
                      <a:pt x="776" y="1661"/>
                    </a:cubicBezTo>
                    <a:cubicBezTo>
                      <a:pt x="907" y="1312"/>
                      <a:pt x="1136" y="1006"/>
                      <a:pt x="1442" y="777"/>
                    </a:cubicBezTo>
                    <a:cubicBezTo>
                      <a:pt x="1595" y="657"/>
                      <a:pt x="1791" y="526"/>
                      <a:pt x="1791" y="329"/>
                    </a:cubicBezTo>
                    <a:cubicBezTo>
                      <a:pt x="1769" y="155"/>
                      <a:pt x="1638" y="24"/>
                      <a:pt x="1474" y="2"/>
                    </a:cubicBezTo>
                    <a:cubicBezTo>
                      <a:pt x="1458" y="1"/>
                      <a:pt x="1442" y="0"/>
                      <a:pt x="142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3763;p65"/>
              <p:cNvSpPr/>
              <p:nvPr/>
            </p:nvSpPr>
            <p:spPr>
              <a:xfrm>
                <a:off x="4453450" y="2551450"/>
                <a:ext cx="174975" cy="168925"/>
              </a:xfrm>
              <a:custGeom>
                <a:avLst/>
                <a:gdLst/>
                <a:ahLst/>
                <a:cxnLst/>
                <a:rect l="l" t="t" r="r" b="b"/>
                <a:pathLst>
                  <a:path w="6999" h="6757" extrusionOk="0">
                    <a:moveTo>
                      <a:pt x="5792" y="0"/>
                    </a:moveTo>
                    <a:cubicBezTo>
                      <a:pt x="5144" y="0"/>
                      <a:pt x="4422" y="700"/>
                      <a:pt x="4062" y="1079"/>
                    </a:cubicBezTo>
                    <a:cubicBezTo>
                      <a:pt x="2686" y="2476"/>
                      <a:pt x="1420" y="3994"/>
                      <a:pt x="295" y="5609"/>
                    </a:cubicBezTo>
                    <a:cubicBezTo>
                      <a:pt x="153" y="5817"/>
                      <a:pt x="1" y="6068"/>
                      <a:pt x="55" y="6319"/>
                    </a:cubicBezTo>
                    <a:cubicBezTo>
                      <a:pt x="118" y="6604"/>
                      <a:pt x="427" y="6756"/>
                      <a:pt x="713" y="6756"/>
                    </a:cubicBezTo>
                    <a:cubicBezTo>
                      <a:pt x="723" y="6756"/>
                      <a:pt x="733" y="6756"/>
                      <a:pt x="743" y="6756"/>
                    </a:cubicBezTo>
                    <a:cubicBezTo>
                      <a:pt x="1038" y="6712"/>
                      <a:pt x="1322" y="6592"/>
                      <a:pt x="1562" y="6428"/>
                    </a:cubicBezTo>
                    <a:lnTo>
                      <a:pt x="4433" y="4725"/>
                    </a:lnTo>
                    <a:cubicBezTo>
                      <a:pt x="4990" y="4387"/>
                      <a:pt x="5547" y="4059"/>
                      <a:pt x="6016" y="3601"/>
                    </a:cubicBezTo>
                    <a:cubicBezTo>
                      <a:pt x="6486" y="3153"/>
                      <a:pt x="6857" y="2574"/>
                      <a:pt x="6933" y="1930"/>
                    </a:cubicBezTo>
                    <a:cubicBezTo>
                      <a:pt x="6999" y="1352"/>
                      <a:pt x="6693" y="282"/>
                      <a:pt x="6082" y="52"/>
                    </a:cubicBezTo>
                    <a:cubicBezTo>
                      <a:pt x="5988" y="16"/>
                      <a:pt x="5891" y="0"/>
                      <a:pt x="579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3764;p65"/>
              <p:cNvSpPr/>
              <p:nvPr/>
            </p:nvSpPr>
            <p:spPr>
              <a:xfrm>
                <a:off x="4566175" y="2548950"/>
                <a:ext cx="68000" cy="72925"/>
              </a:xfrm>
              <a:custGeom>
                <a:avLst/>
                <a:gdLst/>
                <a:ahLst/>
                <a:cxnLst/>
                <a:rect l="l" t="t" r="r" b="b"/>
                <a:pathLst>
                  <a:path w="2720" h="2917" extrusionOk="0">
                    <a:moveTo>
                      <a:pt x="1129" y="1"/>
                    </a:moveTo>
                    <a:cubicBezTo>
                      <a:pt x="1056" y="1"/>
                      <a:pt x="982" y="7"/>
                      <a:pt x="907" y="21"/>
                    </a:cubicBezTo>
                    <a:cubicBezTo>
                      <a:pt x="612" y="76"/>
                      <a:pt x="361" y="240"/>
                      <a:pt x="175" y="469"/>
                    </a:cubicBezTo>
                    <a:cubicBezTo>
                      <a:pt x="88" y="567"/>
                      <a:pt x="44" y="687"/>
                      <a:pt x="22" y="818"/>
                    </a:cubicBezTo>
                    <a:cubicBezTo>
                      <a:pt x="1" y="949"/>
                      <a:pt x="66" y="1080"/>
                      <a:pt x="164" y="1157"/>
                    </a:cubicBezTo>
                    <a:cubicBezTo>
                      <a:pt x="224" y="1187"/>
                      <a:pt x="291" y="1204"/>
                      <a:pt x="359" y="1204"/>
                    </a:cubicBezTo>
                    <a:cubicBezTo>
                      <a:pt x="414" y="1204"/>
                      <a:pt x="471" y="1192"/>
                      <a:pt x="525" y="1168"/>
                    </a:cubicBezTo>
                    <a:cubicBezTo>
                      <a:pt x="634" y="1124"/>
                      <a:pt x="732" y="1048"/>
                      <a:pt x="830" y="971"/>
                    </a:cubicBezTo>
                    <a:lnTo>
                      <a:pt x="830" y="971"/>
                    </a:lnTo>
                    <a:cubicBezTo>
                      <a:pt x="743" y="1059"/>
                      <a:pt x="667" y="1157"/>
                      <a:pt x="623" y="1266"/>
                    </a:cubicBezTo>
                    <a:cubicBezTo>
                      <a:pt x="568" y="1386"/>
                      <a:pt x="579" y="1517"/>
                      <a:pt x="656" y="1615"/>
                    </a:cubicBezTo>
                    <a:cubicBezTo>
                      <a:pt x="711" y="1666"/>
                      <a:pt x="780" y="1692"/>
                      <a:pt x="848" y="1692"/>
                    </a:cubicBezTo>
                    <a:cubicBezTo>
                      <a:pt x="941" y="1692"/>
                      <a:pt x="1031" y="1644"/>
                      <a:pt x="1081" y="1550"/>
                    </a:cubicBezTo>
                    <a:lnTo>
                      <a:pt x="1081" y="1550"/>
                    </a:lnTo>
                    <a:cubicBezTo>
                      <a:pt x="1092" y="1670"/>
                      <a:pt x="1081" y="1790"/>
                      <a:pt x="1027" y="1888"/>
                    </a:cubicBezTo>
                    <a:cubicBezTo>
                      <a:pt x="972" y="1997"/>
                      <a:pt x="983" y="2128"/>
                      <a:pt x="1060" y="2227"/>
                    </a:cubicBezTo>
                    <a:cubicBezTo>
                      <a:pt x="1098" y="2254"/>
                      <a:pt x="1144" y="2268"/>
                      <a:pt x="1192" y="2268"/>
                    </a:cubicBezTo>
                    <a:cubicBezTo>
                      <a:pt x="1240" y="2268"/>
                      <a:pt x="1289" y="2254"/>
                      <a:pt x="1333" y="2227"/>
                    </a:cubicBezTo>
                    <a:cubicBezTo>
                      <a:pt x="1409" y="2172"/>
                      <a:pt x="1485" y="2107"/>
                      <a:pt x="1529" y="2019"/>
                    </a:cubicBezTo>
                    <a:cubicBezTo>
                      <a:pt x="1627" y="2205"/>
                      <a:pt x="1649" y="2401"/>
                      <a:pt x="1737" y="2587"/>
                    </a:cubicBezTo>
                    <a:cubicBezTo>
                      <a:pt x="1819" y="2761"/>
                      <a:pt x="1978" y="2917"/>
                      <a:pt x="2160" y="2917"/>
                    </a:cubicBezTo>
                    <a:cubicBezTo>
                      <a:pt x="2171" y="2917"/>
                      <a:pt x="2183" y="2916"/>
                      <a:pt x="2195" y="2915"/>
                    </a:cubicBezTo>
                    <a:cubicBezTo>
                      <a:pt x="2392" y="2882"/>
                      <a:pt x="2534" y="2653"/>
                      <a:pt x="2599" y="2445"/>
                    </a:cubicBezTo>
                    <a:cubicBezTo>
                      <a:pt x="2719" y="2019"/>
                      <a:pt x="2697" y="1572"/>
                      <a:pt x="2544" y="1168"/>
                    </a:cubicBezTo>
                    <a:cubicBezTo>
                      <a:pt x="2328" y="558"/>
                      <a:pt x="1792" y="1"/>
                      <a:pt x="112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3765;p65"/>
              <p:cNvSpPr/>
              <p:nvPr/>
            </p:nvSpPr>
            <p:spPr>
              <a:xfrm>
                <a:off x="4597675" y="2525050"/>
                <a:ext cx="31850" cy="55200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2208" extrusionOk="0">
                    <a:moveTo>
                      <a:pt x="995" y="1"/>
                    </a:moveTo>
                    <a:cubicBezTo>
                      <a:pt x="901" y="1"/>
                      <a:pt x="807" y="53"/>
                      <a:pt x="760" y="137"/>
                    </a:cubicBezTo>
                    <a:cubicBezTo>
                      <a:pt x="695" y="235"/>
                      <a:pt x="651" y="344"/>
                      <a:pt x="640" y="453"/>
                    </a:cubicBezTo>
                    <a:cubicBezTo>
                      <a:pt x="577" y="716"/>
                      <a:pt x="0" y="2208"/>
                      <a:pt x="585" y="2208"/>
                    </a:cubicBezTo>
                    <a:cubicBezTo>
                      <a:pt x="609" y="2208"/>
                      <a:pt x="634" y="2205"/>
                      <a:pt x="662" y="2200"/>
                    </a:cubicBezTo>
                    <a:cubicBezTo>
                      <a:pt x="1153" y="2113"/>
                      <a:pt x="1274" y="835"/>
                      <a:pt x="1274" y="453"/>
                    </a:cubicBezTo>
                    <a:cubicBezTo>
                      <a:pt x="1274" y="268"/>
                      <a:pt x="1230" y="38"/>
                      <a:pt x="1044" y="6"/>
                    </a:cubicBezTo>
                    <a:cubicBezTo>
                      <a:pt x="1028" y="2"/>
                      <a:pt x="1012" y="1"/>
                      <a:pt x="99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74" name="Google Shape;3766;p65"/>
          <p:cNvGrpSpPr/>
          <p:nvPr/>
        </p:nvGrpSpPr>
        <p:grpSpPr>
          <a:xfrm>
            <a:off x="1684893" y="2632816"/>
            <a:ext cx="1655380" cy="1337450"/>
            <a:chOff x="6237588" y="1110181"/>
            <a:chExt cx="1972212" cy="1467535"/>
          </a:xfrm>
        </p:grpSpPr>
        <p:sp>
          <p:nvSpPr>
            <p:cNvPr id="175" name="Google Shape;3767;p65"/>
            <p:cNvSpPr/>
            <p:nvPr/>
          </p:nvSpPr>
          <p:spPr>
            <a:xfrm>
              <a:off x="6360727" y="1110181"/>
              <a:ext cx="1737714" cy="1467535"/>
            </a:xfrm>
            <a:custGeom>
              <a:avLst/>
              <a:gdLst/>
              <a:ahLst/>
              <a:cxnLst/>
              <a:rect l="l" t="t" r="r" b="b"/>
              <a:pathLst>
                <a:path w="55911" h="47218" extrusionOk="0">
                  <a:moveTo>
                    <a:pt x="39796" y="0"/>
                  </a:moveTo>
                  <a:cubicBezTo>
                    <a:pt x="39795" y="1"/>
                    <a:pt x="38354" y="3691"/>
                    <a:pt x="35647" y="8614"/>
                  </a:cubicBezTo>
                  <a:cubicBezTo>
                    <a:pt x="36182" y="5579"/>
                    <a:pt x="36116" y="2555"/>
                    <a:pt x="35112" y="600"/>
                  </a:cubicBezTo>
                  <a:cubicBezTo>
                    <a:pt x="35112" y="600"/>
                    <a:pt x="34577" y="9881"/>
                    <a:pt x="31258" y="15503"/>
                  </a:cubicBezTo>
                  <a:cubicBezTo>
                    <a:pt x="31258" y="15438"/>
                    <a:pt x="31258" y="15383"/>
                    <a:pt x="31269" y="15318"/>
                  </a:cubicBezTo>
                  <a:lnTo>
                    <a:pt x="31269" y="15318"/>
                  </a:lnTo>
                  <a:cubicBezTo>
                    <a:pt x="30439" y="16377"/>
                    <a:pt x="29478" y="17337"/>
                    <a:pt x="28397" y="18156"/>
                  </a:cubicBezTo>
                  <a:cubicBezTo>
                    <a:pt x="27196" y="18108"/>
                    <a:pt x="25993" y="18083"/>
                    <a:pt x="24797" y="18083"/>
                  </a:cubicBezTo>
                  <a:cubicBezTo>
                    <a:pt x="19788" y="18083"/>
                    <a:pt x="14903" y="18513"/>
                    <a:pt x="10787" y="19412"/>
                  </a:cubicBezTo>
                  <a:cubicBezTo>
                    <a:pt x="10241" y="19106"/>
                    <a:pt x="9717" y="18778"/>
                    <a:pt x="9215" y="18407"/>
                  </a:cubicBezTo>
                  <a:cubicBezTo>
                    <a:pt x="8418" y="17829"/>
                    <a:pt x="7577" y="17152"/>
                    <a:pt x="6660" y="16944"/>
                  </a:cubicBezTo>
                  <a:cubicBezTo>
                    <a:pt x="6489" y="16903"/>
                    <a:pt x="6314" y="16884"/>
                    <a:pt x="6139" y="16884"/>
                  </a:cubicBezTo>
                  <a:cubicBezTo>
                    <a:pt x="5992" y="16884"/>
                    <a:pt x="5844" y="16897"/>
                    <a:pt x="5699" y="16922"/>
                  </a:cubicBezTo>
                  <a:cubicBezTo>
                    <a:pt x="5612" y="16944"/>
                    <a:pt x="5525" y="16966"/>
                    <a:pt x="5437" y="16988"/>
                  </a:cubicBezTo>
                  <a:cubicBezTo>
                    <a:pt x="5426" y="16770"/>
                    <a:pt x="5394" y="16551"/>
                    <a:pt x="5361" y="16333"/>
                  </a:cubicBezTo>
                  <a:cubicBezTo>
                    <a:pt x="5339" y="16125"/>
                    <a:pt x="5306" y="15929"/>
                    <a:pt x="5252" y="15732"/>
                  </a:cubicBezTo>
                  <a:cubicBezTo>
                    <a:pt x="5219" y="15591"/>
                    <a:pt x="5154" y="15449"/>
                    <a:pt x="5066" y="15328"/>
                  </a:cubicBezTo>
                  <a:cubicBezTo>
                    <a:pt x="4999" y="15246"/>
                    <a:pt x="4895" y="15205"/>
                    <a:pt x="4791" y="15205"/>
                  </a:cubicBezTo>
                  <a:cubicBezTo>
                    <a:pt x="4743" y="15205"/>
                    <a:pt x="4696" y="15213"/>
                    <a:pt x="4651" y="15230"/>
                  </a:cubicBezTo>
                  <a:cubicBezTo>
                    <a:pt x="4575" y="15285"/>
                    <a:pt x="4509" y="15361"/>
                    <a:pt x="4488" y="15459"/>
                  </a:cubicBezTo>
                  <a:cubicBezTo>
                    <a:pt x="4466" y="15558"/>
                    <a:pt x="4466" y="15645"/>
                    <a:pt x="4477" y="15743"/>
                  </a:cubicBezTo>
                  <a:cubicBezTo>
                    <a:pt x="4498" y="16180"/>
                    <a:pt x="4553" y="16606"/>
                    <a:pt x="4651" y="17032"/>
                  </a:cubicBezTo>
                  <a:cubicBezTo>
                    <a:pt x="4488" y="16824"/>
                    <a:pt x="4291" y="16650"/>
                    <a:pt x="4062" y="16529"/>
                  </a:cubicBezTo>
                  <a:cubicBezTo>
                    <a:pt x="4005" y="16489"/>
                    <a:pt x="3942" y="16466"/>
                    <a:pt x="3883" y="16466"/>
                  </a:cubicBezTo>
                  <a:cubicBezTo>
                    <a:pt x="3862" y="16466"/>
                    <a:pt x="3841" y="16469"/>
                    <a:pt x="3822" y="16475"/>
                  </a:cubicBezTo>
                  <a:cubicBezTo>
                    <a:pt x="3745" y="16508"/>
                    <a:pt x="3691" y="16573"/>
                    <a:pt x="3680" y="16650"/>
                  </a:cubicBezTo>
                  <a:cubicBezTo>
                    <a:pt x="3669" y="16726"/>
                    <a:pt x="3680" y="16802"/>
                    <a:pt x="3701" y="16879"/>
                  </a:cubicBezTo>
                  <a:cubicBezTo>
                    <a:pt x="3800" y="17163"/>
                    <a:pt x="3974" y="17403"/>
                    <a:pt x="4226" y="17567"/>
                  </a:cubicBezTo>
                  <a:cubicBezTo>
                    <a:pt x="3783" y="17397"/>
                    <a:pt x="3299" y="17309"/>
                    <a:pt x="2818" y="17309"/>
                  </a:cubicBezTo>
                  <a:cubicBezTo>
                    <a:pt x="2741" y="17309"/>
                    <a:pt x="2664" y="17311"/>
                    <a:pt x="2588" y="17316"/>
                  </a:cubicBezTo>
                  <a:cubicBezTo>
                    <a:pt x="2500" y="17316"/>
                    <a:pt x="2413" y="17337"/>
                    <a:pt x="2326" y="17370"/>
                  </a:cubicBezTo>
                  <a:cubicBezTo>
                    <a:pt x="2238" y="17403"/>
                    <a:pt x="2184" y="17468"/>
                    <a:pt x="2151" y="17556"/>
                  </a:cubicBezTo>
                  <a:cubicBezTo>
                    <a:pt x="2118" y="17730"/>
                    <a:pt x="2271" y="17872"/>
                    <a:pt x="2413" y="17949"/>
                  </a:cubicBezTo>
                  <a:cubicBezTo>
                    <a:pt x="2621" y="18069"/>
                    <a:pt x="2839" y="18156"/>
                    <a:pt x="3068" y="18200"/>
                  </a:cubicBezTo>
                  <a:cubicBezTo>
                    <a:pt x="3046" y="18197"/>
                    <a:pt x="3024" y="18195"/>
                    <a:pt x="3003" y="18195"/>
                  </a:cubicBezTo>
                  <a:cubicBezTo>
                    <a:pt x="2952" y="18195"/>
                    <a:pt x="2904" y="18203"/>
                    <a:pt x="2850" y="18211"/>
                  </a:cubicBezTo>
                  <a:cubicBezTo>
                    <a:pt x="2675" y="18244"/>
                    <a:pt x="2544" y="18375"/>
                    <a:pt x="2522" y="18549"/>
                  </a:cubicBezTo>
                  <a:cubicBezTo>
                    <a:pt x="2500" y="18735"/>
                    <a:pt x="2664" y="18888"/>
                    <a:pt x="2828" y="18986"/>
                  </a:cubicBezTo>
                  <a:cubicBezTo>
                    <a:pt x="3104" y="19150"/>
                    <a:pt x="3419" y="19227"/>
                    <a:pt x="3746" y="19227"/>
                  </a:cubicBezTo>
                  <a:cubicBezTo>
                    <a:pt x="3767" y="19227"/>
                    <a:pt x="3789" y="19227"/>
                    <a:pt x="3811" y="19226"/>
                  </a:cubicBezTo>
                  <a:lnTo>
                    <a:pt x="3811" y="19226"/>
                  </a:lnTo>
                  <a:cubicBezTo>
                    <a:pt x="3789" y="19379"/>
                    <a:pt x="3789" y="19532"/>
                    <a:pt x="3811" y="19685"/>
                  </a:cubicBezTo>
                  <a:cubicBezTo>
                    <a:pt x="3876" y="20329"/>
                    <a:pt x="4127" y="20940"/>
                    <a:pt x="4531" y="21453"/>
                  </a:cubicBezTo>
                  <a:cubicBezTo>
                    <a:pt x="3145" y="22119"/>
                    <a:pt x="1998" y="22894"/>
                    <a:pt x="1158" y="23768"/>
                  </a:cubicBezTo>
                  <a:cubicBezTo>
                    <a:pt x="88" y="24892"/>
                    <a:pt x="0" y="25908"/>
                    <a:pt x="677" y="26825"/>
                  </a:cubicBezTo>
                  <a:cubicBezTo>
                    <a:pt x="1147" y="32327"/>
                    <a:pt x="5285" y="41553"/>
                    <a:pt x="17807" y="45429"/>
                  </a:cubicBezTo>
                  <a:cubicBezTo>
                    <a:pt x="20700" y="46324"/>
                    <a:pt x="24052" y="46935"/>
                    <a:pt x="27906" y="47154"/>
                  </a:cubicBezTo>
                  <a:cubicBezTo>
                    <a:pt x="28678" y="47196"/>
                    <a:pt x="29429" y="47217"/>
                    <a:pt x="30160" y="47217"/>
                  </a:cubicBezTo>
                  <a:cubicBezTo>
                    <a:pt x="47874" y="47217"/>
                    <a:pt x="53712" y="35016"/>
                    <a:pt x="54676" y="28725"/>
                  </a:cubicBezTo>
                  <a:cubicBezTo>
                    <a:pt x="55823" y="27764"/>
                    <a:pt x="55910" y="26596"/>
                    <a:pt x="54567" y="25220"/>
                  </a:cubicBezTo>
                  <a:cubicBezTo>
                    <a:pt x="53093" y="23724"/>
                    <a:pt x="50691" y="22425"/>
                    <a:pt x="47700" y="21377"/>
                  </a:cubicBezTo>
                  <a:cubicBezTo>
                    <a:pt x="48661" y="19390"/>
                    <a:pt x="49327" y="17403"/>
                    <a:pt x="49370" y="17174"/>
                  </a:cubicBezTo>
                  <a:cubicBezTo>
                    <a:pt x="49447" y="16759"/>
                    <a:pt x="48890" y="15492"/>
                    <a:pt x="48650" y="15383"/>
                  </a:cubicBezTo>
                  <a:cubicBezTo>
                    <a:pt x="48613" y="15368"/>
                    <a:pt x="48528" y="15361"/>
                    <a:pt x="48410" y="15361"/>
                  </a:cubicBezTo>
                  <a:cubicBezTo>
                    <a:pt x="47759" y="15361"/>
                    <a:pt x="46083" y="15562"/>
                    <a:pt x="45713" y="15645"/>
                  </a:cubicBezTo>
                  <a:cubicBezTo>
                    <a:pt x="45516" y="15689"/>
                    <a:pt x="44512" y="17021"/>
                    <a:pt x="43093" y="18560"/>
                  </a:cubicBezTo>
                  <a:cubicBezTo>
                    <a:pt x="42842" y="17960"/>
                    <a:pt x="42361" y="17490"/>
                    <a:pt x="41761" y="17250"/>
                  </a:cubicBezTo>
                  <a:cubicBezTo>
                    <a:pt x="41488" y="17141"/>
                    <a:pt x="41204" y="17075"/>
                    <a:pt x="40920" y="17053"/>
                  </a:cubicBezTo>
                  <a:lnTo>
                    <a:pt x="40680" y="17053"/>
                  </a:lnTo>
                  <a:cubicBezTo>
                    <a:pt x="40614" y="17053"/>
                    <a:pt x="40549" y="17064"/>
                    <a:pt x="40483" y="17075"/>
                  </a:cubicBezTo>
                  <a:lnTo>
                    <a:pt x="40418" y="17086"/>
                  </a:lnTo>
                  <a:cubicBezTo>
                    <a:pt x="40352" y="17097"/>
                    <a:pt x="40287" y="17108"/>
                    <a:pt x="40221" y="17119"/>
                  </a:cubicBezTo>
                  <a:lnTo>
                    <a:pt x="40167" y="17141"/>
                  </a:lnTo>
                  <a:cubicBezTo>
                    <a:pt x="40112" y="17152"/>
                    <a:pt x="40047" y="17163"/>
                    <a:pt x="39992" y="17184"/>
                  </a:cubicBezTo>
                  <a:lnTo>
                    <a:pt x="39927" y="17206"/>
                  </a:lnTo>
                  <a:cubicBezTo>
                    <a:pt x="39861" y="17228"/>
                    <a:pt x="39785" y="17261"/>
                    <a:pt x="39719" y="17283"/>
                  </a:cubicBezTo>
                  <a:lnTo>
                    <a:pt x="39632" y="17316"/>
                  </a:lnTo>
                  <a:cubicBezTo>
                    <a:pt x="39566" y="17348"/>
                    <a:pt x="39501" y="17381"/>
                    <a:pt x="39424" y="17414"/>
                  </a:cubicBezTo>
                  <a:lnTo>
                    <a:pt x="39337" y="17457"/>
                  </a:lnTo>
                  <a:lnTo>
                    <a:pt x="39184" y="17534"/>
                  </a:lnTo>
                  <a:lnTo>
                    <a:pt x="39075" y="17599"/>
                  </a:lnTo>
                  <a:cubicBezTo>
                    <a:pt x="39009" y="17632"/>
                    <a:pt x="38955" y="17665"/>
                    <a:pt x="38900" y="17709"/>
                  </a:cubicBezTo>
                  <a:lnTo>
                    <a:pt x="38835" y="17741"/>
                  </a:lnTo>
                  <a:cubicBezTo>
                    <a:pt x="38278" y="18091"/>
                    <a:pt x="37754" y="18506"/>
                    <a:pt x="37274" y="18964"/>
                  </a:cubicBezTo>
                  <a:cubicBezTo>
                    <a:pt x="37022" y="18931"/>
                    <a:pt x="36771" y="18899"/>
                    <a:pt x="36520" y="18855"/>
                  </a:cubicBezTo>
                  <a:cubicBezTo>
                    <a:pt x="36444" y="18844"/>
                    <a:pt x="36356" y="18833"/>
                    <a:pt x="36280" y="18822"/>
                  </a:cubicBezTo>
                  <a:lnTo>
                    <a:pt x="36269" y="18822"/>
                  </a:lnTo>
                  <a:cubicBezTo>
                    <a:pt x="35265" y="18691"/>
                    <a:pt x="34238" y="18582"/>
                    <a:pt x="33212" y="18484"/>
                  </a:cubicBezTo>
                  <a:lnTo>
                    <a:pt x="33158" y="18462"/>
                  </a:lnTo>
                  <a:cubicBezTo>
                    <a:pt x="32885" y="18353"/>
                    <a:pt x="32612" y="18287"/>
                    <a:pt x="32328" y="18265"/>
                  </a:cubicBezTo>
                  <a:lnTo>
                    <a:pt x="32044" y="18265"/>
                  </a:lnTo>
                  <a:lnTo>
                    <a:pt x="31924" y="18276"/>
                  </a:lnTo>
                  <a:lnTo>
                    <a:pt x="31902" y="18276"/>
                  </a:lnTo>
                  <a:lnTo>
                    <a:pt x="31782" y="18287"/>
                  </a:lnTo>
                  <a:lnTo>
                    <a:pt x="31760" y="18287"/>
                  </a:lnTo>
                  <a:cubicBezTo>
                    <a:pt x="31716" y="18298"/>
                    <a:pt x="31684" y="18309"/>
                    <a:pt x="31640" y="18320"/>
                  </a:cubicBezTo>
                  <a:lnTo>
                    <a:pt x="31618" y="18320"/>
                  </a:lnTo>
                  <a:lnTo>
                    <a:pt x="31553" y="18331"/>
                  </a:lnTo>
                  <a:lnTo>
                    <a:pt x="31334" y="18320"/>
                  </a:lnTo>
                  <a:cubicBezTo>
                    <a:pt x="31869" y="17719"/>
                    <a:pt x="32470" y="17195"/>
                    <a:pt x="33125" y="16748"/>
                  </a:cubicBezTo>
                  <a:cubicBezTo>
                    <a:pt x="32961" y="16737"/>
                    <a:pt x="32808" y="16737"/>
                    <a:pt x="32644" y="16737"/>
                  </a:cubicBezTo>
                  <a:lnTo>
                    <a:pt x="32677" y="16682"/>
                  </a:lnTo>
                  <a:cubicBezTo>
                    <a:pt x="37688" y="12796"/>
                    <a:pt x="46411" y="9488"/>
                    <a:pt x="46412" y="9487"/>
                  </a:cubicBezTo>
                  <a:lnTo>
                    <a:pt x="46412" y="9487"/>
                  </a:lnTo>
                  <a:cubicBezTo>
                    <a:pt x="42197" y="9946"/>
                    <a:pt x="38289" y="11758"/>
                    <a:pt x="35461" y="13418"/>
                  </a:cubicBezTo>
                  <a:cubicBezTo>
                    <a:pt x="38584" y="10448"/>
                    <a:pt x="42154" y="7970"/>
                    <a:pt x="46030" y="6081"/>
                  </a:cubicBezTo>
                  <a:lnTo>
                    <a:pt x="46030" y="6081"/>
                  </a:lnTo>
                  <a:cubicBezTo>
                    <a:pt x="42230" y="7009"/>
                    <a:pt x="38682" y="8800"/>
                    <a:pt x="35669" y="11289"/>
                  </a:cubicBezTo>
                  <a:cubicBezTo>
                    <a:pt x="37361" y="7948"/>
                    <a:pt x="39173" y="3712"/>
                    <a:pt x="39796" y="0"/>
                  </a:cubicBezTo>
                  <a:close/>
                </a:path>
              </a:pathLst>
            </a:custGeom>
            <a:solidFill>
              <a:schemeClr val="lt2"/>
            </a:solidFill>
            <a:ln w="1143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00013" dist="66675" dir="24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6" name="Google Shape;3768;p65"/>
            <p:cNvGrpSpPr/>
            <p:nvPr/>
          </p:nvGrpSpPr>
          <p:grpSpPr>
            <a:xfrm>
              <a:off x="6237588" y="1110181"/>
              <a:ext cx="1972212" cy="1467535"/>
              <a:chOff x="4043375" y="1200600"/>
              <a:chExt cx="1586400" cy="1180450"/>
            </a:xfrm>
          </p:grpSpPr>
          <p:sp>
            <p:nvSpPr>
              <p:cNvPr id="177" name="Google Shape;3769;p65"/>
              <p:cNvSpPr/>
              <p:nvPr/>
            </p:nvSpPr>
            <p:spPr>
              <a:xfrm>
                <a:off x="4162775" y="1851550"/>
                <a:ext cx="1354350" cy="529500"/>
              </a:xfrm>
              <a:custGeom>
                <a:avLst/>
                <a:gdLst/>
                <a:ahLst/>
                <a:cxnLst/>
                <a:rect l="l" t="t" r="r" b="b"/>
                <a:pathLst>
                  <a:path w="54174" h="21180" extrusionOk="0">
                    <a:moveTo>
                      <a:pt x="0" y="1"/>
                    </a:moveTo>
                    <a:cubicBezTo>
                      <a:pt x="109" y="5372"/>
                      <a:pt x="4018" y="15318"/>
                      <a:pt x="17152" y="19391"/>
                    </a:cubicBezTo>
                    <a:cubicBezTo>
                      <a:pt x="20056" y="20286"/>
                      <a:pt x="23397" y="20897"/>
                      <a:pt x="27251" y="21116"/>
                    </a:cubicBezTo>
                    <a:cubicBezTo>
                      <a:pt x="28026" y="21159"/>
                      <a:pt x="28781" y="21180"/>
                      <a:pt x="29515" y="21180"/>
                    </a:cubicBezTo>
                    <a:cubicBezTo>
                      <a:pt x="48988" y="21180"/>
                      <a:pt x="54111" y="6423"/>
                      <a:pt x="54174" y="994"/>
                    </a:cubicBezTo>
                    <a:lnTo>
                      <a:pt x="1954" y="3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3770;p65"/>
              <p:cNvSpPr/>
              <p:nvPr/>
            </p:nvSpPr>
            <p:spPr>
              <a:xfrm>
                <a:off x="4287775" y="2024150"/>
                <a:ext cx="288250" cy="220000"/>
              </a:xfrm>
              <a:custGeom>
                <a:avLst/>
                <a:gdLst/>
                <a:ahLst/>
                <a:cxnLst/>
                <a:rect l="l" t="t" r="r" b="b"/>
                <a:pathLst>
                  <a:path w="11530" h="8800" extrusionOk="0">
                    <a:moveTo>
                      <a:pt x="2970" y="1"/>
                    </a:moveTo>
                    <a:cubicBezTo>
                      <a:pt x="1745" y="1"/>
                      <a:pt x="448" y="678"/>
                      <a:pt x="186" y="1886"/>
                    </a:cubicBezTo>
                    <a:cubicBezTo>
                      <a:pt x="1" y="2726"/>
                      <a:pt x="535" y="3611"/>
                      <a:pt x="1016" y="4277"/>
                    </a:cubicBezTo>
                    <a:cubicBezTo>
                      <a:pt x="1682" y="5215"/>
                      <a:pt x="2479" y="6045"/>
                      <a:pt x="3385" y="6755"/>
                    </a:cubicBezTo>
                    <a:cubicBezTo>
                      <a:pt x="4804" y="7814"/>
                      <a:pt x="6464" y="8502"/>
                      <a:pt x="8211" y="8742"/>
                    </a:cubicBezTo>
                    <a:cubicBezTo>
                      <a:pt x="8478" y="8776"/>
                      <a:pt x="8750" y="8800"/>
                      <a:pt x="9020" y="8800"/>
                    </a:cubicBezTo>
                    <a:cubicBezTo>
                      <a:pt x="9346" y="8800"/>
                      <a:pt x="9669" y="8766"/>
                      <a:pt x="9979" y="8676"/>
                    </a:cubicBezTo>
                    <a:cubicBezTo>
                      <a:pt x="10558" y="8502"/>
                      <a:pt x="11082" y="8098"/>
                      <a:pt x="11279" y="7541"/>
                    </a:cubicBezTo>
                    <a:cubicBezTo>
                      <a:pt x="11530" y="6864"/>
                      <a:pt x="11246" y="6089"/>
                      <a:pt x="10765" y="5565"/>
                    </a:cubicBezTo>
                    <a:cubicBezTo>
                      <a:pt x="10285" y="5030"/>
                      <a:pt x="9619" y="4702"/>
                      <a:pt x="8964" y="4408"/>
                    </a:cubicBezTo>
                    <a:cubicBezTo>
                      <a:pt x="8309" y="4113"/>
                      <a:pt x="7632" y="3829"/>
                      <a:pt x="7086" y="3370"/>
                    </a:cubicBezTo>
                    <a:cubicBezTo>
                      <a:pt x="6049" y="2508"/>
                      <a:pt x="5547" y="1089"/>
                      <a:pt x="4389" y="368"/>
                    </a:cubicBezTo>
                    <a:cubicBezTo>
                      <a:pt x="3983" y="120"/>
                      <a:pt x="3483" y="1"/>
                      <a:pt x="297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3771;p65"/>
              <p:cNvSpPr/>
              <p:nvPr/>
            </p:nvSpPr>
            <p:spPr>
              <a:xfrm>
                <a:off x="4573000" y="2198250"/>
                <a:ext cx="120400" cy="96900"/>
              </a:xfrm>
              <a:custGeom>
                <a:avLst/>
                <a:gdLst/>
                <a:ahLst/>
                <a:cxnLst/>
                <a:rect l="l" t="t" r="r" b="b"/>
                <a:pathLst>
                  <a:path w="4816" h="3876" extrusionOk="0">
                    <a:moveTo>
                      <a:pt x="2280" y="0"/>
                    </a:moveTo>
                    <a:cubicBezTo>
                      <a:pt x="1397" y="0"/>
                      <a:pt x="530" y="425"/>
                      <a:pt x="241" y="1341"/>
                    </a:cubicBezTo>
                    <a:cubicBezTo>
                      <a:pt x="1" y="2116"/>
                      <a:pt x="284" y="2957"/>
                      <a:pt x="950" y="3437"/>
                    </a:cubicBezTo>
                    <a:cubicBezTo>
                      <a:pt x="1365" y="3732"/>
                      <a:pt x="1889" y="3830"/>
                      <a:pt x="2392" y="3863"/>
                    </a:cubicBezTo>
                    <a:cubicBezTo>
                      <a:pt x="2503" y="3871"/>
                      <a:pt x="2616" y="3876"/>
                      <a:pt x="2729" y="3876"/>
                    </a:cubicBezTo>
                    <a:cubicBezTo>
                      <a:pt x="3226" y="3876"/>
                      <a:pt x="3725" y="3785"/>
                      <a:pt x="4117" y="3492"/>
                    </a:cubicBezTo>
                    <a:cubicBezTo>
                      <a:pt x="4586" y="3099"/>
                      <a:pt x="4815" y="2487"/>
                      <a:pt x="4717" y="1876"/>
                    </a:cubicBezTo>
                    <a:cubicBezTo>
                      <a:pt x="4608" y="1276"/>
                      <a:pt x="4248" y="752"/>
                      <a:pt x="3734" y="424"/>
                    </a:cubicBezTo>
                    <a:cubicBezTo>
                      <a:pt x="3319" y="146"/>
                      <a:pt x="2797" y="0"/>
                      <a:pt x="228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3772;p65"/>
              <p:cNvSpPr/>
              <p:nvPr/>
            </p:nvSpPr>
            <p:spPr>
              <a:xfrm>
                <a:off x="4043375" y="1652575"/>
                <a:ext cx="1586400" cy="356950"/>
              </a:xfrm>
              <a:custGeom>
                <a:avLst/>
                <a:gdLst/>
                <a:ahLst/>
                <a:cxnLst/>
                <a:rect l="l" t="t" r="r" b="b"/>
                <a:pathLst>
                  <a:path w="63456" h="14278" extrusionOk="0">
                    <a:moveTo>
                      <a:pt x="28940" y="1"/>
                    </a:moveTo>
                    <a:cubicBezTo>
                      <a:pt x="18714" y="1"/>
                      <a:pt x="9026" y="1789"/>
                      <a:pt x="5300" y="5689"/>
                    </a:cubicBezTo>
                    <a:cubicBezTo>
                      <a:pt x="1" y="11235"/>
                      <a:pt x="18753" y="14278"/>
                      <a:pt x="35662" y="14278"/>
                    </a:cubicBezTo>
                    <a:cubicBezTo>
                      <a:pt x="50244" y="14278"/>
                      <a:pt x="63455" y="12014"/>
                      <a:pt x="58688" y="7141"/>
                    </a:cubicBezTo>
                    <a:cubicBezTo>
                      <a:pt x="54208" y="2566"/>
                      <a:pt x="41187" y="1"/>
                      <a:pt x="2894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3773;p65"/>
              <p:cNvSpPr/>
              <p:nvPr/>
            </p:nvSpPr>
            <p:spPr>
              <a:xfrm>
                <a:off x="4100400" y="1659700"/>
                <a:ext cx="1473425" cy="325825"/>
              </a:xfrm>
              <a:custGeom>
                <a:avLst/>
                <a:gdLst/>
                <a:ahLst/>
                <a:cxnLst/>
                <a:rect l="l" t="t" r="r" b="b"/>
                <a:pathLst>
                  <a:path w="58937" h="13033" extrusionOk="0">
                    <a:moveTo>
                      <a:pt x="26891" y="0"/>
                    </a:moveTo>
                    <a:cubicBezTo>
                      <a:pt x="17464" y="0"/>
                      <a:pt x="8529" y="1607"/>
                      <a:pt x="5006" y="5109"/>
                    </a:cubicBezTo>
                    <a:cubicBezTo>
                      <a:pt x="4974" y="5142"/>
                      <a:pt x="4941" y="5164"/>
                      <a:pt x="4919" y="5196"/>
                    </a:cubicBezTo>
                    <a:cubicBezTo>
                      <a:pt x="1" y="10255"/>
                      <a:pt x="17416" y="13032"/>
                      <a:pt x="33121" y="13032"/>
                    </a:cubicBezTo>
                    <a:cubicBezTo>
                      <a:pt x="46665" y="13032"/>
                      <a:pt x="58936" y="10967"/>
                      <a:pt x="54507" y="6517"/>
                    </a:cubicBezTo>
                    <a:cubicBezTo>
                      <a:pt x="54060" y="6070"/>
                      <a:pt x="53557" y="5666"/>
                      <a:pt x="53033" y="5317"/>
                    </a:cubicBezTo>
                    <a:cubicBezTo>
                      <a:pt x="47941" y="1895"/>
                      <a:pt x="37127" y="0"/>
                      <a:pt x="2689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3774;p65"/>
              <p:cNvSpPr/>
              <p:nvPr/>
            </p:nvSpPr>
            <p:spPr>
              <a:xfrm>
                <a:off x="4100400" y="1781125"/>
                <a:ext cx="1473425" cy="204400"/>
              </a:xfrm>
              <a:custGeom>
                <a:avLst/>
                <a:gdLst/>
                <a:ahLst/>
                <a:cxnLst/>
                <a:rect l="l" t="t" r="r" b="b"/>
                <a:pathLst>
                  <a:path w="58937" h="8176" extrusionOk="0">
                    <a:moveTo>
                      <a:pt x="46887" y="1"/>
                    </a:moveTo>
                    <a:lnTo>
                      <a:pt x="46887" y="1"/>
                    </a:lnTo>
                    <a:cubicBezTo>
                      <a:pt x="48186" y="1224"/>
                      <a:pt x="47957" y="3516"/>
                      <a:pt x="46712" y="4805"/>
                    </a:cubicBezTo>
                    <a:cubicBezTo>
                      <a:pt x="45642" y="5913"/>
                      <a:pt x="44053" y="6364"/>
                      <a:pt x="42489" y="6364"/>
                    </a:cubicBezTo>
                    <a:cubicBezTo>
                      <a:pt x="42251" y="6364"/>
                      <a:pt x="42013" y="6353"/>
                      <a:pt x="41777" y="6333"/>
                    </a:cubicBezTo>
                    <a:cubicBezTo>
                      <a:pt x="40009" y="6191"/>
                      <a:pt x="38305" y="5569"/>
                      <a:pt x="36591" y="5067"/>
                    </a:cubicBezTo>
                    <a:cubicBezTo>
                      <a:pt x="35370" y="4707"/>
                      <a:pt x="34093" y="4414"/>
                      <a:pt x="32824" y="4414"/>
                    </a:cubicBezTo>
                    <a:cubicBezTo>
                      <a:pt x="32323" y="4414"/>
                      <a:pt x="31823" y="4460"/>
                      <a:pt x="31329" y="4565"/>
                    </a:cubicBezTo>
                    <a:cubicBezTo>
                      <a:pt x="29036" y="5056"/>
                      <a:pt x="27071" y="6781"/>
                      <a:pt x="24735" y="6857"/>
                    </a:cubicBezTo>
                    <a:cubicBezTo>
                      <a:pt x="24673" y="6860"/>
                      <a:pt x="24611" y="6861"/>
                      <a:pt x="24550" y="6861"/>
                    </a:cubicBezTo>
                    <a:cubicBezTo>
                      <a:pt x="22550" y="6861"/>
                      <a:pt x="20747" y="5677"/>
                      <a:pt x="18894" y="4914"/>
                    </a:cubicBezTo>
                    <a:cubicBezTo>
                      <a:pt x="17155" y="4207"/>
                      <a:pt x="15304" y="3845"/>
                      <a:pt x="13438" y="3845"/>
                    </a:cubicBezTo>
                    <a:cubicBezTo>
                      <a:pt x="12913" y="3845"/>
                      <a:pt x="12387" y="3874"/>
                      <a:pt x="11863" y="3931"/>
                    </a:cubicBezTo>
                    <a:cubicBezTo>
                      <a:pt x="11177" y="4008"/>
                      <a:pt x="10500" y="4125"/>
                      <a:pt x="9810" y="4125"/>
                    </a:cubicBezTo>
                    <a:cubicBezTo>
                      <a:pt x="9709" y="4125"/>
                      <a:pt x="9607" y="4123"/>
                      <a:pt x="9504" y="4117"/>
                    </a:cubicBezTo>
                    <a:cubicBezTo>
                      <a:pt x="8718" y="4062"/>
                      <a:pt x="7899" y="3779"/>
                      <a:pt x="7430" y="3145"/>
                    </a:cubicBezTo>
                    <a:cubicBezTo>
                      <a:pt x="6950" y="2523"/>
                      <a:pt x="6939" y="1508"/>
                      <a:pt x="7539" y="1005"/>
                    </a:cubicBezTo>
                    <a:cubicBezTo>
                      <a:pt x="6947" y="470"/>
                      <a:pt x="6186" y="234"/>
                      <a:pt x="5394" y="234"/>
                    </a:cubicBezTo>
                    <a:cubicBezTo>
                      <a:pt x="5265" y="234"/>
                      <a:pt x="5136" y="240"/>
                      <a:pt x="5006" y="252"/>
                    </a:cubicBezTo>
                    <a:cubicBezTo>
                      <a:pt x="4974" y="285"/>
                      <a:pt x="4941" y="307"/>
                      <a:pt x="4919" y="339"/>
                    </a:cubicBezTo>
                    <a:cubicBezTo>
                      <a:pt x="1" y="5398"/>
                      <a:pt x="17416" y="8175"/>
                      <a:pt x="33121" y="8175"/>
                    </a:cubicBezTo>
                    <a:cubicBezTo>
                      <a:pt x="46665" y="8175"/>
                      <a:pt x="58936" y="6110"/>
                      <a:pt x="54507" y="1660"/>
                    </a:cubicBezTo>
                    <a:cubicBezTo>
                      <a:pt x="54060" y="1213"/>
                      <a:pt x="53568" y="809"/>
                      <a:pt x="53033" y="460"/>
                    </a:cubicBezTo>
                    <a:lnTo>
                      <a:pt x="51898" y="460"/>
                    </a:lnTo>
                    <a:cubicBezTo>
                      <a:pt x="51381" y="463"/>
                      <a:pt x="50853" y="477"/>
                      <a:pt x="50324" y="477"/>
                    </a:cubicBezTo>
                    <a:cubicBezTo>
                      <a:pt x="49146" y="477"/>
                      <a:pt x="47964" y="408"/>
                      <a:pt x="4688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3775;p65"/>
              <p:cNvSpPr/>
              <p:nvPr/>
            </p:nvSpPr>
            <p:spPr>
              <a:xfrm>
                <a:off x="4194150" y="1659800"/>
                <a:ext cx="1300600" cy="243650"/>
              </a:xfrm>
              <a:custGeom>
                <a:avLst/>
                <a:gdLst/>
                <a:ahLst/>
                <a:cxnLst/>
                <a:rect l="l" t="t" r="r" b="b"/>
                <a:pathLst>
                  <a:path w="52024" h="9746" extrusionOk="0">
                    <a:moveTo>
                      <a:pt x="23144" y="0"/>
                    </a:moveTo>
                    <a:cubicBezTo>
                      <a:pt x="13640" y="0"/>
                      <a:pt x="4633" y="1634"/>
                      <a:pt x="1169" y="5192"/>
                    </a:cubicBezTo>
                    <a:cubicBezTo>
                      <a:pt x="1" y="6393"/>
                      <a:pt x="88" y="7463"/>
                      <a:pt x="1125" y="8402"/>
                    </a:cubicBezTo>
                    <a:lnTo>
                      <a:pt x="1169" y="8359"/>
                    </a:lnTo>
                    <a:cubicBezTo>
                      <a:pt x="4632" y="4796"/>
                      <a:pt x="13634" y="3162"/>
                      <a:pt x="23135" y="3162"/>
                    </a:cubicBezTo>
                    <a:cubicBezTo>
                      <a:pt x="34509" y="3162"/>
                      <a:pt x="46599" y="5504"/>
                      <a:pt x="50757" y="9680"/>
                    </a:cubicBezTo>
                    <a:lnTo>
                      <a:pt x="50823" y="9745"/>
                    </a:lnTo>
                    <a:cubicBezTo>
                      <a:pt x="51915" y="8861"/>
                      <a:pt x="52024" y="7780"/>
                      <a:pt x="50757" y="6513"/>
                    </a:cubicBezTo>
                    <a:cubicBezTo>
                      <a:pt x="46600" y="2339"/>
                      <a:pt x="34516" y="0"/>
                      <a:pt x="2314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3776;p65"/>
              <p:cNvSpPr/>
              <p:nvPr/>
            </p:nvSpPr>
            <p:spPr>
              <a:xfrm>
                <a:off x="5363450" y="1876675"/>
                <a:ext cx="30875" cy="10925"/>
              </a:xfrm>
              <a:custGeom>
                <a:avLst/>
                <a:gdLst/>
                <a:ahLst/>
                <a:cxnLst/>
                <a:rect l="l" t="t" r="r" b="b"/>
                <a:pathLst>
                  <a:path w="1235" h="437" extrusionOk="0">
                    <a:moveTo>
                      <a:pt x="612" y="0"/>
                    </a:moveTo>
                    <a:cubicBezTo>
                      <a:pt x="273" y="0"/>
                      <a:pt x="0" y="98"/>
                      <a:pt x="0" y="219"/>
                    </a:cubicBezTo>
                    <a:cubicBezTo>
                      <a:pt x="0" y="339"/>
                      <a:pt x="273" y="437"/>
                      <a:pt x="612" y="437"/>
                    </a:cubicBezTo>
                    <a:cubicBezTo>
                      <a:pt x="961" y="437"/>
                      <a:pt x="1234" y="339"/>
                      <a:pt x="1234" y="219"/>
                    </a:cubicBezTo>
                    <a:cubicBezTo>
                      <a:pt x="1234" y="98"/>
                      <a:pt x="961" y="0"/>
                      <a:pt x="612" y="0"/>
                    </a:cubicBezTo>
                    <a:close/>
                  </a:path>
                </a:pathLst>
              </a:custGeom>
              <a:solidFill>
                <a:srgbClr val="FA91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3777;p65"/>
              <p:cNvSpPr/>
              <p:nvPr/>
            </p:nvSpPr>
            <p:spPr>
              <a:xfrm>
                <a:off x="4718200" y="1955000"/>
                <a:ext cx="30875" cy="10950"/>
              </a:xfrm>
              <a:custGeom>
                <a:avLst/>
                <a:gdLst/>
                <a:ahLst/>
                <a:cxnLst/>
                <a:rect l="l" t="t" r="r" b="b"/>
                <a:pathLst>
                  <a:path w="1235" h="438" extrusionOk="0">
                    <a:moveTo>
                      <a:pt x="623" y="1"/>
                    </a:moveTo>
                    <a:cubicBezTo>
                      <a:pt x="274" y="1"/>
                      <a:pt x="1" y="99"/>
                      <a:pt x="1" y="219"/>
                    </a:cubicBezTo>
                    <a:cubicBezTo>
                      <a:pt x="1" y="339"/>
                      <a:pt x="274" y="437"/>
                      <a:pt x="623" y="437"/>
                    </a:cubicBezTo>
                    <a:cubicBezTo>
                      <a:pt x="962" y="437"/>
                      <a:pt x="1234" y="339"/>
                      <a:pt x="1234" y="219"/>
                    </a:cubicBezTo>
                    <a:cubicBezTo>
                      <a:pt x="1234" y="99"/>
                      <a:pt x="962" y="1"/>
                      <a:pt x="623" y="1"/>
                    </a:cubicBezTo>
                    <a:close/>
                  </a:path>
                </a:pathLst>
              </a:custGeom>
              <a:solidFill>
                <a:srgbClr val="FA91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3778;p65"/>
              <p:cNvSpPr/>
              <p:nvPr/>
            </p:nvSpPr>
            <p:spPr>
              <a:xfrm>
                <a:off x="5353900" y="1891675"/>
                <a:ext cx="16950" cy="5750"/>
              </a:xfrm>
              <a:custGeom>
                <a:avLst/>
                <a:gdLst/>
                <a:ahLst/>
                <a:cxnLst/>
                <a:rect l="l" t="t" r="r" b="b"/>
                <a:pathLst>
                  <a:path w="678" h="230" extrusionOk="0">
                    <a:moveTo>
                      <a:pt x="339" y="1"/>
                    </a:moveTo>
                    <a:cubicBezTo>
                      <a:pt x="153" y="1"/>
                      <a:pt x="0" y="44"/>
                      <a:pt x="0" y="110"/>
                    </a:cubicBezTo>
                    <a:cubicBezTo>
                      <a:pt x="0" y="175"/>
                      <a:pt x="153" y="230"/>
                      <a:pt x="339" y="230"/>
                    </a:cubicBezTo>
                    <a:cubicBezTo>
                      <a:pt x="524" y="230"/>
                      <a:pt x="677" y="175"/>
                      <a:pt x="677" y="110"/>
                    </a:cubicBezTo>
                    <a:cubicBezTo>
                      <a:pt x="677" y="55"/>
                      <a:pt x="524" y="1"/>
                      <a:pt x="339" y="1"/>
                    </a:cubicBezTo>
                    <a:close/>
                  </a:path>
                </a:pathLst>
              </a:custGeom>
              <a:solidFill>
                <a:srgbClr val="FA91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3779;p65"/>
              <p:cNvSpPr/>
              <p:nvPr/>
            </p:nvSpPr>
            <p:spPr>
              <a:xfrm>
                <a:off x="5403300" y="1888675"/>
                <a:ext cx="16950" cy="5750"/>
              </a:xfrm>
              <a:custGeom>
                <a:avLst/>
                <a:gdLst/>
                <a:ahLst/>
                <a:cxnLst/>
                <a:rect l="l" t="t" r="r" b="b"/>
                <a:pathLst>
                  <a:path w="678" h="230" extrusionOk="0">
                    <a:moveTo>
                      <a:pt x="339" y="1"/>
                    </a:moveTo>
                    <a:cubicBezTo>
                      <a:pt x="153" y="1"/>
                      <a:pt x="0" y="55"/>
                      <a:pt x="0" y="121"/>
                    </a:cubicBezTo>
                    <a:cubicBezTo>
                      <a:pt x="0" y="186"/>
                      <a:pt x="153" y="230"/>
                      <a:pt x="339" y="230"/>
                    </a:cubicBezTo>
                    <a:cubicBezTo>
                      <a:pt x="524" y="230"/>
                      <a:pt x="677" y="186"/>
                      <a:pt x="677" y="121"/>
                    </a:cubicBezTo>
                    <a:cubicBezTo>
                      <a:pt x="677" y="55"/>
                      <a:pt x="524" y="1"/>
                      <a:pt x="339" y="1"/>
                    </a:cubicBezTo>
                    <a:close/>
                  </a:path>
                </a:pathLst>
              </a:custGeom>
              <a:solidFill>
                <a:srgbClr val="FA91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3780;p65"/>
              <p:cNvSpPr/>
              <p:nvPr/>
            </p:nvSpPr>
            <p:spPr>
              <a:xfrm>
                <a:off x="4496300" y="1938625"/>
                <a:ext cx="16950" cy="6025"/>
              </a:xfrm>
              <a:custGeom>
                <a:avLst/>
                <a:gdLst/>
                <a:ahLst/>
                <a:cxnLst/>
                <a:rect l="l" t="t" r="r" b="b"/>
                <a:pathLst>
                  <a:path w="678" h="241" extrusionOk="0">
                    <a:moveTo>
                      <a:pt x="339" y="1"/>
                    </a:moveTo>
                    <a:cubicBezTo>
                      <a:pt x="154" y="1"/>
                      <a:pt x="1" y="55"/>
                      <a:pt x="1" y="121"/>
                    </a:cubicBezTo>
                    <a:cubicBezTo>
                      <a:pt x="1" y="186"/>
                      <a:pt x="154" y="241"/>
                      <a:pt x="339" y="241"/>
                    </a:cubicBezTo>
                    <a:cubicBezTo>
                      <a:pt x="525" y="241"/>
                      <a:pt x="678" y="186"/>
                      <a:pt x="678" y="121"/>
                    </a:cubicBezTo>
                    <a:cubicBezTo>
                      <a:pt x="678" y="55"/>
                      <a:pt x="525" y="1"/>
                      <a:pt x="339" y="1"/>
                    </a:cubicBezTo>
                    <a:close/>
                  </a:path>
                </a:pathLst>
              </a:custGeom>
              <a:solidFill>
                <a:srgbClr val="FA91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3781;p65"/>
              <p:cNvSpPr/>
              <p:nvPr/>
            </p:nvSpPr>
            <p:spPr>
              <a:xfrm>
                <a:off x="4758600" y="1960450"/>
                <a:ext cx="16675" cy="6050"/>
              </a:xfrm>
              <a:custGeom>
                <a:avLst/>
                <a:gdLst/>
                <a:ahLst/>
                <a:cxnLst/>
                <a:rect l="l" t="t" r="r" b="b"/>
                <a:pathLst>
                  <a:path w="667" h="242" extrusionOk="0">
                    <a:moveTo>
                      <a:pt x="339" y="1"/>
                    </a:moveTo>
                    <a:cubicBezTo>
                      <a:pt x="153" y="1"/>
                      <a:pt x="1" y="56"/>
                      <a:pt x="1" y="121"/>
                    </a:cubicBezTo>
                    <a:cubicBezTo>
                      <a:pt x="1" y="187"/>
                      <a:pt x="153" y="241"/>
                      <a:pt x="339" y="241"/>
                    </a:cubicBezTo>
                    <a:cubicBezTo>
                      <a:pt x="525" y="241"/>
                      <a:pt x="667" y="187"/>
                      <a:pt x="667" y="121"/>
                    </a:cubicBezTo>
                    <a:cubicBezTo>
                      <a:pt x="667" y="56"/>
                      <a:pt x="525" y="1"/>
                      <a:pt x="339" y="1"/>
                    </a:cubicBezTo>
                    <a:close/>
                  </a:path>
                </a:pathLst>
              </a:custGeom>
              <a:solidFill>
                <a:srgbClr val="FA91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3782;p65"/>
              <p:cNvSpPr/>
              <p:nvPr/>
            </p:nvSpPr>
            <p:spPr>
              <a:xfrm>
                <a:off x="4437350" y="1930700"/>
                <a:ext cx="16950" cy="6050"/>
              </a:xfrm>
              <a:custGeom>
                <a:avLst/>
                <a:gdLst/>
                <a:ahLst/>
                <a:cxnLst/>
                <a:rect l="l" t="t" r="r" b="b"/>
                <a:pathLst>
                  <a:path w="678" h="242" extrusionOk="0">
                    <a:moveTo>
                      <a:pt x="339" y="1"/>
                    </a:moveTo>
                    <a:cubicBezTo>
                      <a:pt x="153" y="1"/>
                      <a:pt x="0" y="55"/>
                      <a:pt x="0" y="121"/>
                    </a:cubicBezTo>
                    <a:cubicBezTo>
                      <a:pt x="0" y="186"/>
                      <a:pt x="153" y="241"/>
                      <a:pt x="339" y="241"/>
                    </a:cubicBezTo>
                    <a:cubicBezTo>
                      <a:pt x="524" y="241"/>
                      <a:pt x="677" y="186"/>
                      <a:pt x="677" y="121"/>
                    </a:cubicBezTo>
                    <a:cubicBezTo>
                      <a:pt x="677" y="55"/>
                      <a:pt x="524" y="1"/>
                      <a:pt x="339" y="1"/>
                    </a:cubicBezTo>
                    <a:close/>
                  </a:path>
                </a:pathLst>
              </a:custGeom>
              <a:solidFill>
                <a:srgbClr val="FA91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3783;p65"/>
              <p:cNvSpPr/>
              <p:nvPr/>
            </p:nvSpPr>
            <p:spPr>
              <a:xfrm>
                <a:off x="5379000" y="1904775"/>
                <a:ext cx="9025" cy="3025"/>
              </a:xfrm>
              <a:custGeom>
                <a:avLst/>
                <a:gdLst/>
                <a:ahLst/>
                <a:cxnLst/>
                <a:rect l="l" t="t" r="r" b="b"/>
                <a:pathLst>
                  <a:path w="361" h="121" extrusionOk="0">
                    <a:moveTo>
                      <a:pt x="175" y="1"/>
                    </a:moveTo>
                    <a:cubicBezTo>
                      <a:pt x="77" y="1"/>
                      <a:pt x="1" y="23"/>
                      <a:pt x="1" y="55"/>
                    </a:cubicBezTo>
                    <a:cubicBezTo>
                      <a:pt x="1" y="88"/>
                      <a:pt x="77" y="121"/>
                      <a:pt x="175" y="121"/>
                    </a:cubicBezTo>
                    <a:cubicBezTo>
                      <a:pt x="274" y="121"/>
                      <a:pt x="361" y="88"/>
                      <a:pt x="361" y="55"/>
                    </a:cubicBezTo>
                    <a:cubicBezTo>
                      <a:pt x="361" y="23"/>
                      <a:pt x="274" y="1"/>
                      <a:pt x="175" y="1"/>
                    </a:cubicBezTo>
                    <a:close/>
                  </a:path>
                </a:pathLst>
              </a:custGeom>
              <a:solidFill>
                <a:srgbClr val="FA91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3784;p65"/>
              <p:cNvSpPr/>
              <p:nvPr/>
            </p:nvSpPr>
            <p:spPr>
              <a:xfrm>
                <a:off x="4798725" y="1966475"/>
                <a:ext cx="9025" cy="3025"/>
              </a:xfrm>
              <a:custGeom>
                <a:avLst/>
                <a:gdLst/>
                <a:ahLst/>
                <a:cxnLst/>
                <a:rect l="l" t="t" r="r" b="b"/>
                <a:pathLst>
                  <a:path w="361" h="121" extrusionOk="0">
                    <a:moveTo>
                      <a:pt x="186" y="0"/>
                    </a:moveTo>
                    <a:cubicBezTo>
                      <a:pt x="88" y="0"/>
                      <a:pt x="1" y="22"/>
                      <a:pt x="1" y="55"/>
                    </a:cubicBezTo>
                    <a:cubicBezTo>
                      <a:pt x="1" y="98"/>
                      <a:pt x="88" y="120"/>
                      <a:pt x="186" y="120"/>
                    </a:cubicBezTo>
                    <a:cubicBezTo>
                      <a:pt x="284" y="120"/>
                      <a:pt x="361" y="98"/>
                      <a:pt x="361" y="55"/>
                    </a:cubicBezTo>
                    <a:cubicBezTo>
                      <a:pt x="361" y="22"/>
                      <a:pt x="284" y="0"/>
                      <a:pt x="186" y="0"/>
                    </a:cubicBezTo>
                    <a:close/>
                  </a:path>
                </a:pathLst>
              </a:custGeom>
              <a:solidFill>
                <a:srgbClr val="FA91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3785;p65"/>
              <p:cNvSpPr/>
              <p:nvPr/>
            </p:nvSpPr>
            <p:spPr>
              <a:xfrm>
                <a:off x="4748500" y="1975200"/>
                <a:ext cx="8775" cy="3300"/>
              </a:xfrm>
              <a:custGeom>
                <a:avLst/>
                <a:gdLst/>
                <a:ahLst/>
                <a:cxnLst/>
                <a:rect l="l" t="t" r="r" b="b"/>
                <a:pathLst>
                  <a:path w="351" h="132" extrusionOk="0">
                    <a:moveTo>
                      <a:pt x="175" y="0"/>
                    </a:moveTo>
                    <a:cubicBezTo>
                      <a:pt x="77" y="0"/>
                      <a:pt x="1" y="33"/>
                      <a:pt x="1" y="66"/>
                    </a:cubicBezTo>
                    <a:cubicBezTo>
                      <a:pt x="1" y="99"/>
                      <a:pt x="77" y="131"/>
                      <a:pt x="175" y="131"/>
                    </a:cubicBezTo>
                    <a:cubicBezTo>
                      <a:pt x="274" y="131"/>
                      <a:pt x="350" y="99"/>
                      <a:pt x="350" y="66"/>
                    </a:cubicBezTo>
                    <a:cubicBezTo>
                      <a:pt x="350" y="33"/>
                      <a:pt x="274" y="0"/>
                      <a:pt x="175" y="0"/>
                    </a:cubicBezTo>
                    <a:close/>
                  </a:path>
                </a:pathLst>
              </a:custGeom>
              <a:solidFill>
                <a:srgbClr val="FA91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3786;p65"/>
              <p:cNvSpPr/>
              <p:nvPr/>
            </p:nvSpPr>
            <p:spPr>
              <a:xfrm>
                <a:off x="4525500" y="1948725"/>
                <a:ext cx="9050" cy="3300"/>
              </a:xfrm>
              <a:custGeom>
                <a:avLst/>
                <a:gdLst/>
                <a:ahLst/>
                <a:cxnLst/>
                <a:rect l="l" t="t" r="r" b="b"/>
                <a:pathLst>
                  <a:path w="362" h="132" extrusionOk="0">
                    <a:moveTo>
                      <a:pt x="186" y="0"/>
                    </a:moveTo>
                    <a:cubicBezTo>
                      <a:pt x="88" y="0"/>
                      <a:pt x="1" y="33"/>
                      <a:pt x="1" y="66"/>
                    </a:cubicBezTo>
                    <a:cubicBezTo>
                      <a:pt x="1" y="99"/>
                      <a:pt x="88" y="131"/>
                      <a:pt x="186" y="131"/>
                    </a:cubicBezTo>
                    <a:cubicBezTo>
                      <a:pt x="285" y="131"/>
                      <a:pt x="361" y="99"/>
                      <a:pt x="361" y="66"/>
                    </a:cubicBezTo>
                    <a:cubicBezTo>
                      <a:pt x="361" y="33"/>
                      <a:pt x="285" y="0"/>
                      <a:pt x="186" y="0"/>
                    </a:cubicBezTo>
                    <a:close/>
                  </a:path>
                </a:pathLst>
              </a:custGeom>
              <a:solidFill>
                <a:srgbClr val="FA91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3787;p65"/>
              <p:cNvSpPr/>
              <p:nvPr/>
            </p:nvSpPr>
            <p:spPr>
              <a:xfrm>
                <a:off x="4473375" y="1938900"/>
                <a:ext cx="9025" cy="3300"/>
              </a:xfrm>
              <a:custGeom>
                <a:avLst/>
                <a:gdLst/>
                <a:ahLst/>
                <a:cxnLst/>
                <a:rect l="l" t="t" r="r" b="b"/>
                <a:pathLst>
                  <a:path w="361" h="132" extrusionOk="0">
                    <a:moveTo>
                      <a:pt x="186" y="0"/>
                    </a:moveTo>
                    <a:cubicBezTo>
                      <a:pt x="88" y="0"/>
                      <a:pt x="1" y="33"/>
                      <a:pt x="1" y="66"/>
                    </a:cubicBezTo>
                    <a:cubicBezTo>
                      <a:pt x="1" y="99"/>
                      <a:pt x="88" y="131"/>
                      <a:pt x="186" y="131"/>
                    </a:cubicBezTo>
                    <a:cubicBezTo>
                      <a:pt x="284" y="131"/>
                      <a:pt x="361" y="99"/>
                      <a:pt x="361" y="66"/>
                    </a:cubicBezTo>
                    <a:cubicBezTo>
                      <a:pt x="361" y="33"/>
                      <a:pt x="284" y="0"/>
                      <a:pt x="186" y="0"/>
                    </a:cubicBezTo>
                    <a:close/>
                  </a:path>
                </a:pathLst>
              </a:custGeom>
              <a:solidFill>
                <a:srgbClr val="FA91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3788;p65"/>
              <p:cNvSpPr/>
              <p:nvPr/>
            </p:nvSpPr>
            <p:spPr>
              <a:xfrm>
                <a:off x="5348150" y="1870650"/>
                <a:ext cx="8775" cy="3325"/>
              </a:xfrm>
              <a:custGeom>
                <a:avLst/>
                <a:gdLst/>
                <a:ahLst/>
                <a:cxnLst/>
                <a:rect l="l" t="t" r="r" b="b"/>
                <a:pathLst>
                  <a:path w="351" h="133" extrusionOk="0">
                    <a:moveTo>
                      <a:pt x="176" y="1"/>
                    </a:moveTo>
                    <a:cubicBezTo>
                      <a:pt x="77" y="1"/>
                      <a:pt x="1" y="34"/>
                      <a:pt x="1" y="67"/>
                    </a:cubicBezTo>
                    <a:cubicBezTo>
                      <a:pt x="1" y="99"/>
                      <a:pt x="77" y="132"/>
                      <a:pt x="176" y="132"/>
                    </a:cubicBezTo>
                    <a:cubicBezTo>
                      <a:pt x="274" y="132"/>
                      <a:pt x="350" y="99"/>
                      <a:pt x="350" y="67"/>
                    </a:cubicBezTo>
                    <a:cubicBezTo>
                      <a:pt x="350" y="34"/>
                      <a:pt x="274" y="1"/>
                      <a:pt x="176" y="1"/>
                    </a:cubicBezTo>
                    <a:close/>
                  </a:path>
                </a:pathLst>
              </a:custGeom>
              <a:solidFill>
                <a:srgbClr val="FA91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3789;p65"/>
              <p:cNvSpPr/>
              <p:nvPr/>
            </p:nvSpPr>
            <p:spPr>
              <a:xfrm>
                <a:off x="4922100" y="1438050"/>
                <a:ext cx="384875" cy="206650"/>
              </a:xfrm>
              <a:custGeom>
                <a:avLst/>
                <a:gdLst/>
                <a:ahLst/>
                <a:cxnLst/>
                <a:rect l="l" t="t" r="r" b="b"/>
                <a:pathLst>
                  <a:path w="15395" h="8266" extrusionOk="0">
                    <a:moveTo>
                      <a:pt x="15394" y="0"/>
                    </a:moveTo>
                    <a:lnTo>
                      <a:pt x="15394" y="0"/>
                    </a:lnTo>
                    <a:cubicBezTo>
                      <a:pt x="7108" y="896"/>
                      <a:pt x="0" y="6999"/>
                      <a:pt x="0" y="6999"/>
                    </a:cubicBezTo>
                    <a:lnTo>
                      <a:pt x="393" y="8265"/>
                    </a:lnTo>
                    <a:cubicBezTo>
                      <a:pt x="5001" y="3931"/>
                      <a:pt x="15394" y="1"/>
                      <a:pt x="1539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3790;p65"/>
              <p:cNvSpPr/>
              <p:nvPr/>
            </p:nvSpPr>
            <p:spPr>
              <a:xfrm>
                <a:off x="4949925" y="1352625"/>
                <a:ext cx="347500" cy="263950"/>
              </a:xfrm>
              <a:custGeom>
                <a:avLst/>
                <a:gdLst/>
                <a:ahLst/>
                <a:cxnLst/>
                <a:rect l="l" t="t" r="r" b="b"/>
                <a:pathLst>
                  <a:path w="13900" h="10558" extrusionOk="0">
                    <a:moveTo>
                      <a:pt x="13899" y="0"/>
                    </a:moveTo>
                    <a:cubicBezTo>
                      <a:pt x="8440" y="1343"/>
                      <a:pt x="3560" y="4422"/>
                      <a:pt x="1" y="8767"/>
                    </a:cubicBezTo>
                    <a:lnTo>
                      <a:pt x="307" y="10558"/>
                    </a:lnTo>
                    <a:cubicBezTo>
                      <a:pt x="4051" y="6125"/>
                      <a:pt x="8681" y="2533"/>
                      <a:pt x="1389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3791;p65"/>
              <p:cNvSpPr/>
              <p:nvPr/>
            </p:nvSpPr>
            <p:spPr>
              <a:xfrm>
                <a:off x="4923200" y="1200600"/>
                <a:ext cx="218100" cy="431800"/>
              </a:xfrm>
              <a:custGeom>
                <a:avLst/>
                <a:gdLst/>
                <a:ahLst/>
                <a:cxnLst/>
                <a:rect l="l" t="t" r="r" b="b"/>
                <a:pathLst>
                  <a:path w="8724" h="17272" extrusionOk="0">
                    <a:moveTo>
                      <a:pt x="8723" y="0"/>
                    </a:moveTo>
                    <a:lnTo>
                      <a:pt x="8723" y="0"/>
                    </a:lnTo>
                    <a:cubicBezTo>
                      <a:pt x="8723" y="1"/>
                      <a:pt x="5622" y="7905"/>
                      <a:pt x="0" y="16082"/>
                    </a:cubicBezTo>
                    <a:lnTo>
                      <a:pt x="1245" y="17272"/>
                    </a:lnTo>
                    <a:cubicBezTo>
                      <a:pt x="1245" y="17272"/>
                      <a:pt x="7457" y="7566"/>
                      <a:pt x="872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3792;p65"/>
              <p:cNvSpPr/>
              <p:nvPr/>
            </p:nvSpPr>
            <p:spPr>
              <a:xfrm>
                <a:off x="4900800" y="1215600"/>
                <a:ext cx="183725" cy="446550"/>
              </a:xfrm>
              <a:custGeom>
                <a:avLst/>
                <a:gdLst/>
                <a:ahLst/>
                <a:cxnLst/>
                <a:rect l="l" t="t" r="r" b="b"/>
                <a:pathLst>
                  <a:path w="7349" h="17862" extrusionOk="0">
                    <a:moveTo>
                      <a:pt x="4936" y="0"/>
                    </a:moveTo>
                    <a:lnTo>
                      <a:pt x="4936" y="0"/>
                    </a:lnTo>
                    <a:cubicBezTo>
                      <a:pt x="4936" y="1"/>
                      <a:pt x="4291" y="11235"/>
                      <a:pt x="1" y="16475"/>
                    </a:cubicBezTo>
                    <a:lnTo>
                      <a:pt x="503" y="17862"/>
                    </a:lnTo>
                    <a:cubicBezTo>
                      <a:pt x="4390" y="15602"/>
                      <a:pt x="7348" y="4695"/>
                      <a:pt x="493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3793;p65"/>
              <p:cNvSpPr/>
              <p:nvPr/>
            </p:nvSpPr>
            <p:spPr>
              <a:xfrm>
                <a:off x="4239200" y="1583525"/>
                <a:ext cx="735325" cy="229200"/>
              </a:xfrm>
              <a:custGeom>
                <a:avLst/>
                <a:gdLst/>
                <a:ahLst/>
                <a:cxnLst/>
                <a:rect l="l" t="t" r="r" b="b"/>
                <a:pathLst>
                  <a:path w="29413" h="9168" extrusionOk="0">
                    <a:moveTo>
                      <a:pt x="27567" y="1"/>
                    </a:moveTo>
                    <a:lnTo>
                      <a:pt x="27567" y="1"/>
                    </a:lnTo>
                    <a:cubicBezTo>
                      <a:pt x="24415" y="4040"/>
                      <a:pt x="19699" y="6168"/>
                      <a:pt x="14929" y="6168"/>
                    </a:cubicBezTo>
                    <a:cubicBezTo>
                      <a:pt x="11654" y="6168"/>
                      <a:pt x="8353" y="5166"/>
                      <a:pt x="5514" y="3090"/>
                    </a:cubicBezTo>
                    <a:cubicBezTo>
                      <a:pt x="4728" y="2512"/>
                      <a:pt x="3865" y="1835"/>
                      <a:pt x="2948" y="1627"/>
                    </a:cubicBezTo>
                    <a:cubicBezTo>
                      <a:pt x="2782" y="1586"/>
                      <a:pt x="2610" y="1567"/>
                      <a:pt x="2437" y="1567"/>
                    </a:cubicBezTo>
                    <a:cubicBezTo>
                      <a:pt x="2290" y="1567"/>
                      <a:pt x="2143" y="1580"/>
                      <a:pt x="1998" y="1605"/>
                    </a:cubicBezTo>
                    <a:cubicBezTo>
                      <a:pt x="797" y="1835"/>
                      <a:pt x="0" y="3156"/>
                      <a:pt x="120" y="4368"/>
                    </a:cubicBezTo>
                    <a:cubicBezTo>
                      <a:pt x="229" y="5580"/>
                      <a:pt x="1070" y="6639"/>
                      <a:pt x="2107" y="7294"/>
                    </a:cubicBezTo>
                    <a:cubicBezTo>
                      <a:pt x="3144" y="7938"/>
                      <a:pt x="4356" y="8233"/>
                      <a:pt x="5557" y="8473"/>
                    </a:cubicBezTo>
                    <a:cubicBezTo>
                      <a:pt x="7730" y="8907"/>
                      <a:pt x="9949" y="9167"/>
                      <a:pt x="12161" y="9167"/>
                    </a:cubicBezTo>
                    <a:cubicBezTo>
                      <a:pt x="13785" y="9167"/>
                      <a:pt x="15405" y="9027"/>
                      <a:pt x="16999" y="8713"/>
                    </a:cubicBezTo>
                    <a:cubicBezTo>
                      <a:pt x="20045" y="8112"/>
                      <a:pt x="23037" y="7021"/>
                      <a:pt x="25438" y="5121"/>
                    </a:cubicBezTo>
                    <a:cubicBezTo>
                      <a:pt x="26017" y="4673"/>
                      <a:pt x="26541" y="4171"/>
                      <a:pt x="27043" y="3636"/>
                    </a:cubicBezTo>
                    <a:cubicBezTo>
                      <a:pt x="27775" y="2839"/>
                      <a:pt x="28506" y="2031"/>
                      <a:pt x="29413" y="1431"/>
                    </a:cubicBezTo>
                    <a:cubicBezTo>
                      <a:pt x="29292" y="1422"/>
                      <a:pt x="29171" y="1417"/>
                      <a:pt x="29050" y="1417"/>
                    </a:cubicBezTo>
                    <a:cubicBezTo>
                      <a:pt x="28438" y="1417"/>
                      <a:pt x="27827" y="1534"/>
                      <a:pt x="27262" y="1780"/>
                    </a:cubicBezTo>
                    <a:cubicBezTo>
                      <a:pt x="27458" y="1202"/>
                      <a:pt x="27557" y="601"/>
                      <a:pt x="2756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3794;p65"/>
              <p:cNvSpPr/>
              <p:nvPr/>
            </p:nvSpPr>
            <p:spPr>
              <a:xfrm>
                <a:off x="4239200" y="1622675"/>
                <a:ext cx="635975" cy="190050"/>
              </a:xfrm>
              <a:custGeom>
                <a:avLst/>
                <a:gdLst/>
                <a:ahLst/>
                <a:cxnLst/>
                <a:rect l="l" t="t" r="r" b="b"/>
                <a:pathLst>
                  <a:path w="25439" h="7602" extrusionOk="0">
                    <a:moveTo>
                      <a:pt x="2437" y="1"/>
                    </a:moveTo>
                    <a:cubicBezTo>
                      <a:pt x="2290" y="1"/>
                      <a:pt x="2143" y="14"/>
                      <a:pt x="1998" y="39"/>
                    </a:cubicBezTo>
                    <a:cubicBezTo>
                      <a:pt x="797" y="269"/>
                      <a:pt x="0" y="1590"/>
                      <a:pt x="120" y="2802"/>
                    </a:cubicBezTo>
                    <a:cubicBezTo>
                      <a:pt x="229" y="4014"/>
                      <a:pt x="1070" y="5073"/>
                      <a:pt x="2107" y="5728"/>
                    </a:cubicBezTo>
                    <a:cubicBezTo>
                      <a:pt x="3144" y="6372"/>
                      <a:pt x="4356" y="6667"/>
                      <a:pt x="5557" y="6907"/>
                    </a:cubicBezTo>
                    <a:cubicBezTo>
                      <a:pt x="7730" y="7341"/>
                      <a:pt x="9949" y="7601"/>
                      <a:pt x="12161" y="7601"/>
                    </a:cubicBezTo>
                    <a:cubicBezTo>
                      <a:pt x="13785" y="7601"/>
                      <a:pt x="15405" y="7461"/>
                      <a:pt x="16999" y="7147"/>
                    </a:cubicBezTo>
                    <a:cubicBezTo>
                      <a:pt x="20045" y="6546"/>
                      <a:pt x="23037" y="5455"/>
                      <a:pt x="25438" y="3555"/>
                    </a:cubicBezTo>
                    <a:lnTo>
                      <a:pt x="25438" y="3555"/>
                    </a:lnTo>
                    <a:cubicBezTo>
                      <a:pt x="21501" y="5609"/>
                      <a:pt x="17047" y="6667"/>
                      <a:pt x="12601" y="6667"/>
                    </a:cubicBezTo>
                    <a:cubicBezTo>
                      <a:pt x="9626" y="6667"/>
                      <a:pt x="6654" y="6193"/>
                      <a:pt x="3843" y="5225"/>
                    </a:cubicBezTo>
                    <a:cubicBezTo>
                      <a:pt x="3374" y="5094"/>
                      <a:pt x="2937" y="4876"/>
                      <a:pt x="2533" y="4603"/>
                    </a:cubicBezTo>
                    <a:cubicBezTo>
                      <a:pt x="2151" y="4308"/>
                      <a:pt x="1856" y="3872"/>
                      <a:pt x="1834" y="3391"/>
                    </a:cubicBezTo>
                    <a:cubicBezTo>
                      <a:pt x="1802" y="2703"/>
                      <a:pt x="2304" y="2136"/>
                      <a:pt x="2664" y="1546"/>
                    </a:cubicBezTo>
                    <a:cubicBezTo>
                      <a:pt x="2937" y="1109"/>
                      <a:pt x="3112" y="520"/>
                      <a:pt x="2948" y="61"/>
                    </a:cubicBezTo>
                    <a:cubicBezTo>
                      <a:pt x="2782" y="20"/>
                      <a:pt x="2610" y="1"/>
                      <a:pt x="243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3795;p65"/>
              <p:cNvSpPr/>
              <p:nvPr/>
            </p:nvSpPr>
            <p:spPr>
              <a:xfrm>
                <a:off x="4199625" y="1580425"/>
                <a:ext cx="83525" cy="100925"/>
              </a:xfrm>
              <a:custGeom>
                <a:avLst/>
                <a:gdLst/>
                <a:ahLst/>
                <a:cxnLst/>
                <a:rect l="l" t="t" r="r" b="b"/>
                <a:pathLst>
                  <a:path w="3341" h="4037" extrusionOk="0">
                    <a:moveTo>
                      <a:pt x="2683" y="1"/>
                    </a:moveTo>
                    <a:cubicBezTo>
                      <a:pt x="2539" y="1"/>
                      <a:pt x="2395" y="96"/>
                      <a:pt x="2369" y="266"/>
                    </a:cubicBezTo>
                    <a:cubicBezTo>
                      <a:pt x="2347" y="365"/>
                      <a:pt x="2347" y="452"/>
                      <a:pt x="2358" y="550"/>
                    </a:cubicBezTo>
                    <a:cubicBezTo>
                      <a:pt x="2380" y="987"/>
                      <a:pt x="2435" y="1413"/>
                      <a:pt x="2533" y="1839"/>
                    </a:cubicBezTo>
                    <a:cubicBezTo>
                      <a:pt x="2369" y="1631"/>
                      <a:pt x="2173" y="1457"/>
                      <a:pt x="1943" y="1336"/>
                    </a:cubicBezTo>
                    <a:cubicBezTo>
                      <a:pt x="1887" y="1296"/>
                      <a:pt x="1824" y="1273"/>
                      <a:pt x="1764" y="1273"/>
                    </a:cubicBezTo>
                    <a:cubicBezTo>
                      <a:pt x="1743" y="1273"/>
                      <a:pt x="1723" y="1276"/>
                      <a:pt x="1703" y="1282"/>
                    </a:cubicBezTo>
                    <a:cubicBezTo>
                      <a:pt x="1627" y="1315"/>
                      <a:pt x="1572" y="1380"/>
                      <a:pt x="1561" y="1457"/>
                    </a:cubicBezTo>
                    <a:cubicBezTo>
                      <a:pt x="1550" y="1533"/>
                      <a:pt x="1561" y="1609"/>
                      <a:pt x="1594" y="1686"/>
                    </a:cubicBezTo>
                    <a:cubicBezTo>
                      <a:pt x="1681" y="1970"/>
                      <a:pt x="1867" y="2210"/>
                      <a:pt x="2107" y="2374"/>
                    </a:cubicBezTo>
                    <a:cubicBezTo>
                      <a:pt x="1664" y="2204"/>
                      <a:pt x="1181" y="2116"/>
                      <a:pt x="699" y="2116"/>
                    </a:cubicBezTo>
                    <a:cubicBezTo>
                      <a:pt x="623" y="2116"/>
                      <a:pt x="546" y="2118"/>
                      <a:pt x="470" y="2123"/>
                    </a:cubicBezTo>
                    <a:cubicBezTo>
                      <a:pt x="382" y="2123"/>
                      <a:pt x="295" y="2144"/>
                      <a:pt x="208" y="2177"/>
                    </a:cubicBezTo>
                    <a:cubicBezTo>
                      <a:pt x="131" y="2210"/>
                      <a:pt x="66" y="2275"/>
                      <a:pt x="33" y="2363"/>
                    </a:cubicBezTo>
                    <a:cubicBezTo>
                      <a:pt x="0" y="2537"/>
                      <a:pt x="153" y="2679"/>
                      <a:pt x="306" y="2756"/>
                    </a:cubicBezTo>
                    <a:cubicBezTo>
                      <a:pt x="512" y="2874"/>
                      <a:pt x="735" y="2959"/>
                      <a:pt x="966" y="3009"/>
                    </a:cubicBezTo>
                    <a:lnTo>
                      <a:pt x="966" y="3009"/>
                    </a:lnTo>
                    <a:cubicBezTo>
                      <a:pt x="944" y="3007"/>
                      <a:pt x="921" y="3007"/>
                      <a:pt x="898" y="3007"/>
                    </a:cubicBezTo>
                    <a:cubicBezTo>
                      <a:pt x="842" y="3007"/>
                      <a:pt x="786" y="3010"/>
                      <a:pt x="732" y="3018"/>
                    </a:cubicBezTo>
                    <a:cubicBezTo>
                      <a:pt x="568" y="3051"/>
                      <a:pt x="426" y="3182"/>
                      <a:pt x="404" y="3356"/>
                    </a:cubicBezTo>
                    <a:cubicBezTo>
                      <a:pt x="382" y="3542"/>
                      <a:pt x="546" y="3695"/>
                      <a:pt x="710" y="3793"/>
                    </a:cubicBezTo>
                    <a:cubicBezTo>
                      <a:pt x="992" y="3954"/>
                      <a:pt x="1308" y="4037"/>
                      <a:pt x="1625" y="4037"/>
                    </a:cubicBezTo>
                    <a:cubicBezTo>
                      <a:pt x="1909" y="4037"/>
                      <a:pt x="2194" y="3971"/>
                      <a:pt x="2457" y="3837"/>
                    </a:cubicBezTo>
                    <a:cubicBezTo>
                      <a:pt x="2959" y="3553"/>
                      <a:pt x="3297" y="3029"/>
                      <a:pt x="3330" y="2450"/>
                    </a:cubicBezTo>
                    <a:cubicBezTo>
                      <a:pt x="3341" y="2013"/>
                      <a:pt x="3319" y="1577"/>
                      <a:pt x="3243" y="1140"/>
                    </a:cubicBezTo>
                    <a:cubicBezTo>
                      <a:pt x="3221" y="932"/>
                      <a:pt x="3177" y="736"/>
                      <a:pt x="3123" y="539"/>
                    </a:cubicBezTo>
                    <a:cubicBezTo>
                      <a:pt x="3101" y="398"/>
                      <a:pt x="3035" y="256"/>
                      <a:pt x="2937" y="135"/>
                    </a:cubicBezTo>
                    <a:cubicBezTo>
                      <a:pt x="2876" y="44"/>
                      <a:pt x="2779" y="1"/>
                      <a:pt x="268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3796;p65"/>
              <p:cNvSpPr/>
              <p:nvPr/>
            </p:nvSpPr>
            <p:spPr>
              <a:xfrm>
                <a:off x="4313975" y="1680275"/>
                <a:ext cx="401525" cy="213400"/>
              </a:xfrm>
              <a:custGeom>
                <a:avLst/>
                <a:gdLst/>
                <a:ahLst/>
                <a:cxnLst/>
                <a:rect l="l" t="t" r="r" b="b"/>
                <a:pathLst>
                  <a:path w="16061" h="8536" extrusionOk="0">
                    <a:moveTo>
                      <a:pt x="10302" y="1"/>
                    </a:moveTo>
                    <a:cubicBezTo>
                      <a:pt x="10072" y="1"/>
                      <a:pt x="9842" y="48"/>
                      <a:pt x="9630" y="137"/>
                    </a:cubicBezTo>
                    <a:cubicBezTo>
                      <a:pt x="8276" y="650"/>
                      <a:pt x="7108" y="2583"/>
                      <a:pt x="5765" y="3085"/>
                    </a:cubicBezTo>
                    <a:cubicBezTo>
                      <a:pt x="5525" y="3172"/>
                      <a:pt x="5241" y="3282"/>
                      <a:pt x="4925" y="3424"/>
                    </a:cubicBezTo>
                    <a:cubicBezTo>
                      <a:pt x="3014" y="4242"/>
                      <a:pt x="1" y="5782"/>
                      <a:pt x="819" y="6153"/>
                    </a:cubicBezTo>
                    <a:cubicBezTo>
                      <a:pt x="2053" y="6917"/>
                      <a:pt x="7217" y="8140"/>
                      <a:pt x="9739" y="8457"/>
                    </a:cubicBezTo>
                    <a:cubicBezTo>
                      <a:pt x="10068" y="8512"/>
                      <a:pt x="10405" y="8536"/>
                      <a:pt x="10744" y="8536"/>
                    </a:cubicBezTo>
                    <a:cubicBezTo>
                      <a:pt x="10809" y="8536"/>
                      <a:pt x="10875" y="8535"/>
                      <a:pt x="10940" y="8533"/>
                    </a:cubicBezTo>
                    <a:cubicBezTo>
                      <a:pt x="11694" y="8424"/>
                      <a:pt x="12436" y="8260"/>
                      <a:pt x="13167" y="8064"/>
                    </a:cubicBezTo>
                    <a:cubicBezTo>
                      <a:pt x="14368" y="7725"/>
                      <a:pt x="15547" y="7278"/>
                      <a:pt x="15733" y="6830"/>
                    </a:cubicBezTo>
                    <a:cubicBezTo>
                      <a:pt x="16061" y="6066"/>
                      <a:pt x="12316" y="279"/>
                      <a:pt x="10536" y="17"/>
                    </a:cubicBezTo>
                    <a:cubicBezTo>
                      <a:pt x="10459" y="6"/>
                      <a:pt x="10380" y="1"/>
                      <a:pt x="1030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3797;p65"/>
              <p:cNvSpPr/>
              <p:nvPr/>
            </p:nvSpPr>
            <p:spPr>
              <a:xfrm>
                <a:off x="4310700" y="1683700"/>
                <a:ext cx="246775" cy="208000"/>
              </a:xfrm>
              <a:custGeom>
                <a:avLst/>
                <a:gdLst/>
                <a:ahLst/>
                <a:cxnLst/>
                <a:rect l="l" t="t" r="r" b="b"/>
                <a:pathLst>
                  <a:path w="9871" h="8320" extrusionOk="0">
                    <a:moveTo>
                      <a:pt x="9772" y="0"/>
                    </a:moveTo>
                    <a:cubicBezTo>
                      <a:pt x="8407" y="524"/>
                      <a:pt x="7239" y="2446"/>
                      <a:pt x="5896" y="2948"/>
                    </a:cubicBezTo>
                    <a:cubicBezTo>
                      <a:pt x="4259" y="3560"/>
                      <a:pt x="1" y="5590"/>
                      <a:pt x="950" y="6016"/>
                    </a:cubicBezTo>
                    <a:cubicBezTo>
                      <a:pt x="2184" y="6780"/>
                      <a:pt x="7348" y="8003"/>
                      <a:pt x="9870" y="8320"/>
                    </a:cubicBezTo>
                    <a:cubicBezTo>
                      <a:pt x="9641" y="8145"/>
                      <a:pt x="9455" y="7938"/>
                      <a:pt x="9303" y="7697"/>
                    </a:cubicBezTo>
                    <a:cubicBezTo>
                      <a:pt x="8877" y="7031"/>
                      <a:pt x="8778" y="6223"/>
                      <a:pt x="9030" y="5481"/>
                    </a:cubicBezTo>
                    <a:cubicBezTo>
                      <a:pt x="9172" y="5055"/>
                      <a:pt x="9423" y="4673"/>
                      <a:pt x="9532" y="4247"/>
                    </a:cubicBezTo>
                    <a:cubicBezTo>
                      <a:pt x="9663" y="3712"/>
                      <a:pt x="9575" y="3156"/>
                      <a:pt x="9466" y="2621"/>
                    </a:cubicBezTo>
                    <a:cubicBezTo>
                      <a:pt x="9357" y="2097"/>
                      <a:pt x="9237" y="1551"/>
                      <a:pt x="9303" y="1005"/>
                    </a:cubicBezTo>
                    <a:cubicBezTo>
                      <a:pt x="9346" y="623"/>
                      <a:pt x="9510" y="273"/>
                      <a:pt x="977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3798;p65"/>
              <p:cNvSpPr/>
              <p:nvPr/>
            </p:nvSpPr>
            <p:spPr>
              <a:xfrm>
                <a:off x="4313975" y="1761725"/>
                <a:ext cx="329200" cy="131950"/>
              </a:xfrm>
              <a:custGeom>
                <a:avLst/>
                <a:gdLst/>
                <a:ahLst/>
                <a:cxnLst/>
                <a:rect l="l" t="t" r="r" b="b"/>
                <a:pathLst>
                  <a:path w="13168" h="5278" extrusionOk="0">
                    <a:moveTo>
                      <a:pt x="7673" y="1"/>
                    </a:moveTo>
                    <a:cubicBezTo>
                      <a:pt x="7474" y="1"/>
                      <a:pt x="7274" y="10"/>
                      <a:pt x="7075" y="24"/>
                    </a:cubicBezTo>
                    <a:cubicBezTo>
                      <a:pt x="6409" y="67"/>
                      <a:pt x="5667" y="100"/>
                      <a:pt x="4925" y="166"/>
                    </a:cubicBezTo>
                    <a:cubicBezTo>
                      <a:pt x="3014" y="984"/>
                      <a:pt x="1" y="2524"/>
                      <a:pt x="819" y="2895"/>
                    </a:cubicBezTo>
                    <a:cubicBezTo>
                      <a:pt x="2053" y="3659"/>
                      <a:pt x="7217" y="4882"/>
                      <a:pt x="9739" y="5199"/>
                    </a:cubicBezTo>
                    <a:cubicBezTo>
                      <a:pt x="10068" y="5254"/>
                      <a:pt x="10405" y="5278"/>
                      <a:pt x="10744" y="5278"/>
                    </a:cubicBezTo>
                    <a:cubicBezTo>
                      <a:pt x="10809" y="5278"/>
                      <a:pt x="10875" y="5277"/>
                      <a:pt x="10940" y="5275"/>
                    </a:cubicBezTo>
                    <a:cubicBezTo>
                      <a:pt x="11694" y="5166"/>
                      <a:pt x="12436" y="5002"/>
                      <a:pt x="13167" y="4806"/>
                    </a:cubicBezTo>
                    <a:cubicBezTo>
                      <a:pt x="12469" y="3670"/>
                      <a:pt x="11683" y="2589"/>
                      <a:pt x="10820" y="1585"/>
                    </a:cubicBezTo>
                    <a:cubicBezTo>
                      <a:pt x="10394" y="1105"/>
                      <a:pt x="9947" y="624"/>
                      <a:pt x="9368" y="340"/>
                    </a:cubicBezTo>
                    <a:cubicBezTo>
                      <a:pt x="8846" y="79"/>
                      <a:pt x="8262" y="1"/>
                      <a:pt x="767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3799;p65"/>
              <p:cNvSpPr/>
              <p:nvPr/>
            </p:nvSpPr>
            <p:spPr>
              <a:xfrm>
                <a:off x="4567000" y="1716850"/>
                <a:ext cx="91725" cy="132775"/>
              </a:xfrm>
              <a:custGeom>
                <a:avLst/>
                <a:gdLst/>
                <a:ahLst/>
                <a:cxnLst/>
                <a:rect l="l" t="t" r="r" b="b"/>
                <a:pathLst>
                  <a:path w="3669" h="5311" extrusionOk="0">
                    <a:moveTo>
                      <a:pt x="834" y="0"/>
                    </a:moveTo>
                    <a:cubicBezTo>
                      <a:pt x="618" y="0"/>
                      <a:pt x="389" y="88"/>
                      <a:pt x="284" y="279"/>
                    </a:cubicBezTo>
                    <a:cubicBezTo>
                      <a:pt x="241" y="367"/>
                      <a:pt x="219" y="465"/>
                      <a:pt x="219" y="563"/>
                    </a:cubicBezTo>
                    <a:cubicBezTo>
                      <a:pt x="219" y="650"/>
                      <a:pt x="230" y="738"/>
                      <a:pt x="251" y="825"/>
                    </a:cubicBezTo>
                    <a:cubicBezTo>
                      <a:pt x="295" y="1000"/>
                      <a:pt x="372" y="1175"/>
                      <a:pt x="426" y="1349"/>
                    </a:cubicBezTo>
                    <a:cubicBezTo>
                      <a:pt x="557" y="1764"/>
                      <a:pt x="568" y="2212"/>
                      <a:pt x="459" y="2627"/>
                    </a:cubicBezTo>
                    <a:cubicBezTo>
                      <a:pt x="317" y="3140"/>
                      <a:pt x="0" y="3609"/>
                      <a:pt x="22" y="4133"/>
                    </a:cubicBezTo>
                    <a:cubicBezTo>
                      <a:pt x="39" y="4822"/>
                      <a:pt x="605" y="5310"/>
                      <a:pt x="1228" y="5310"/>
                    </a:cubicBezTo>
                    <a:cubicBezTo>
                      <a:pt x="1415" y="5310"/>
                      <a:pt x="1607" y="5266"/>
                      <a:pt x="1791" y="5170"/>
                    </a:cubicBezTo>
                    <a:cubicBezTo>
                      <a:pt x="1824" y="5149"/>
                      <a:pt x="1856" y="5138"/>
                      <a:pt x="1889" y="5116"/>
                    </a:cubicBezTo>
                    <a:lnTo>
                      <a:pt x="1900" y="5116"/>
                    </a:lnTo>
                    <a:cubicBezTo>
                      <a:pt x="2162" y="4941"/>
                      <a:pt x="2370" y="4657"/>
                      <a:pt x="2664" y="4537"/>
                    </a:cubicBezTo>
                    <a:cubicBezTo>
                      <a:pt x="2741" y="4515"/>
                      <a:pt x="2806" y="4494"/>
                      <a:pt x="2883" y="4483"/>
                    </a:cubicBezTo>
                    <a:cubicBezTo>
                      <a:pt x="3068" y="4461"/>
                      <a:pt x="3254" y="4395"/>
                      <a:pt x="3407" y="4297"/>
                    </a:cubicBezTo>
                    <a:cubicBezTo>
                      <a:pt x="3592" y="4133"/>
                      <a:pt x="3669" y="3871"/>
                      <a:pt x="3592" y="3631"/>
                    </a:cubicBezTo>
                    <a:cubicBezTo>
                      <a:pt x="3527" y="3402"/>
                      <a:pt x="3396" y="3183"/>
                      <a:pt x="3221" y="3020"/>
                    </a:cubicBezTo>
                    <a:cubicBezTo>
                      <a:pt x="3046" y="2845"/>
                      <a:pt x="2861" y="2681"/>
                      <a:pt x="2719" y="2496"/>
                    </a:cubicBezTo>
                    <a:cubicBezTo>
                      <a:pt x="2501" y="2179"/>
                      <a:pt x="2337" y="1841"/>
                      <a:pt x="2217" y="1480"/>
                    </a:cubicBezTo>
                    <a:cubicBezTo>
                      <a:pt x="2107" y="1120"/>
                      <a:pt x="1933" y="792"/>
                      <a:pt x="1714" y="487"/>
                    </a:cubicBezTo>
                    <a:cubicBezTo>
                      <a:pt x="1540" y="247"/>
                      <a:pt x="1278" y="83"/>
                      <a:pt x="994" y="17"/>
                    </a:cubicBezTo>
                    <a:cubicBezTo>
                      <a:pt x="943" y="6"/>
                      <a:pt x="889" y="0"/>
                      <a:pt x="83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3800;p65"/>
              <p:cNvSpPr/>
              <p:nvPr/>
            </p:nvSpPr>
            <p:spPr>
              <a:xfrm>
                <a:off x="4318900" y="1766250"/>
                <a:ext cx="301625" cy="165600"/>
              </a:xfrm>
              <a:custGeom>
                <a:avLst/>
                <a:gdLst/>
                <a:ahLst/>
                <a:cxnLst/>
                <a:rect l="l" t="t" r="r" b="b"/>
                <a:pathLst>
                  <a:path w="12065" h="6624" extrusionOk="0">
                    <a:moveTo>
                      <a:pt x="7451" y="0"/>
                    </a:moveTo>
                    <a:cubicBezTo>
                      <a:pt x="6015" y="0"/>
                      <a:pt x="4199" y="287"/>
                      <a:pt x="3581" y="574"/>
                    </a:cubicBezTo>
                    <a:cubicBezTo>
                      <a:pt x="2751" y="956"/>
                      <a:pt x="0" y="3784"/>
                      <a:pt x="109" y="4144"/>
                    </a:cubicBezTo>
                    <a:cubicBezTo>
                      <a:pt x="1627" y="5465"/>
                      <a:pt x="5896" y="6535"/>
                      <a:pt x="7643" y="6623"/>
                    </a:cubicBezTo>
                    <a:lnTo>
                      <a:pt x="7784" y="6623"/>
                    </a:lnTo>
                    <a:cubicBezTo>
                      <a:pt x="7818" y="6623"/>
                      <a:pt x="7851" y="6624"/>
                      <a:pt x="7885" y="6624"/>
                    </a:cubicBezTo>
                    <a:cubicBezTo>
                      <a:pt x="9514" y="6624"/>
                      <a:pt x="11707" y="5861"/>
                      <a:pt x="11879" y="5465"/>
                    </a:cubicBezTo>
                    <a:cubicBezTo>
                      <a:pt x="12064" y="5050"/>
                      <a:pt x="10066" y="443"/>
                      <a:pt x="8767" y="116"/>
                    </a:cubicBezTo>
                    <a:cubicBezTo>
                      <a:pt x="8669" y="94"/>
                      <a:pt x="8560" y="72"/>
                      <a:pt x="8450" y="61"/>
                    </a:cubicBezTo>
                    <a:cubicBezTo>
                      <a:pt x="8160" y="19"/>
                      <a:pt x="7818" y="0"/>
                      <a:pt x="745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3801;p65"/>
              <p:cNvSpPr/>
              <p:nvPr/>
            </p:nvSpPr>
            <p:spPr>
              <a:xfrm>
                <a:off x="4318900" y="1765975"/>
                <a:ext cx="211275" cy="165850"/>
              </a:xfrm>
              <a:custGeom>
                <a:avLst/>
                <a:gdLst/>
                <a:ahLst/>
                <a:cxnLst/>
                <a:rect l="l" t="t" r="r" b="b"/>
                <a:pathLst>
                  <a:path w="8451" h="6634" extrusionOk="0">
                    <a:moveTo>
                      <a:pt x="7451" y="0"/>
                    </a:moveTo>
                    <a:cubicBezTo>
                      <a:pt x="6015" y="0"/>
                      <a:pt x="4199" y="287"/>
                      <a:pt x="3581" y="574"/>
                    </a:cubicBezTo>
                    <a:cubicBezTo>
                      <a:pt x="2751" y="967"/>
                      <a:pt x="0" y="3784"/>
                      <a:pt x="98" y="4155"/>
                    </a:cubicBezTo>
                    <a:cubicBezTo>
                      <a:pt x="1627" y="5476"/>
                      <a:pt x="5896" y="6546"/>
                      <a:pt x="7643" y="6634"/>
                    </a:cubicBezTo>
                    <a:cubicBezTo>
                      <a:pt x="6846" y="6426"/>
                      <a:pt x="7151" y="4668"/>
                      <a:pt x="7282" y="4112"/>
                    </a:cubicBezTo>
                    <a:cubicBezTo>
                      <a:pt x="7424" y="3555"/>
                      <a:pt x="6725" y="3009"/>
                      <a:pt x="6605" y="2365"/>
                    </a:cubicBezTo>
                    <a:cubicBezTo>
                      <a:pt x="6474" y="1721"/>
                      <a:pt x="6813" y="159"/>
                      <a:pt x="8450" y="61"/>
                    </a:cubicBezTo>
                    <a:cubicBezTo>
                      <a:pt x="8160" y="19"/>
                      <a:pt x="7818" y="0"/>
                      <a:pt x="745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3802;p65"/>
              <p:cNvSpPr/>
              <p:nvPr/>
            </p:nvSpPr>
            <p:spPr>
              <a:xfrm>
                <a:off x="5070300" y="1584525"/>
                <a:ext cx="312550" cy="248525"/>
              </a:xfrm>
              <a:custGeom>
                <a:avLst/>
                <a:gdLst/>
                <a:ahLst/>
                <a:cxnLst/>
                <a:rect l="l" t="t" r="r" b="b"/>
                <a:pathLst>
                  <a:path w="12502" h="9941" extrusionOk="0">
                    <a:moveTo>
                      <a:pt x="11435" y="1"/>
                    </a:moveTo>
                    <a:cubicBezTo>
                      <a:pt x="10772" y="1"/>
                      <a:pt x="9134" y="206"/>
                      <a:pt x="8768" y="288"/>
                    </a:cubicBezTo>
                    <a:cubicBezTo>
                      <a:pt x="8331" y="386"/>
                      <a:pt x="4106" y="6566"/>
                      <a:pt x="1" y="7712"/>
                    </a:cubicBezTo>
                    <a:cubicBezTo>
                      <a:pt x="1453" y="8378"/>
                      <a:pt x="2959" y="8935"/>
                      <a:pt x="4499" y="9393"/>
                    </a:cubicBezTo>
                    <a:cubicBezTo>
                      <a:pt x="5628" y="9707"/>
                      <a:pt x="6817" y="9941"/>
                      <a:pt x="7818" y="9941"/>
                    </a:cubicBezTo>
                    <a:cubicBezTo>
                      <a:pt x="7862" y="9941"/>
                      <a:pt x="7905" y="9940"/>
                      <a:pt x="7949" y="9939"/>
                    </a:cubicBezTo>
                    <a:cubicBezTo>
                      <a:pt x="10165" y="8596"/>
                      <a:pt x="12338" y="2231"/>
                      <a:pt x="12414" y="1817"/>
                    </a:cubicBezTo>
                    <a:cubicBezTo>
                      <a:pt x="12501" y="1402"/>
                      <a:pt x="11934" y="135"/>
                      <a:pt x="11694" y="26"/>
                    </a:cubicBezTo>
                    <a:cubicBezTo>
                      <a:pt x="11655" y="8"/>
                      <a:pt x="11563" y="1"/>
                      <a:pt x="1143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3803;p65"/>
              <p:cNvSpPr/>
              <p:nvPr/>
            </p:nvSpPr>
            <p:spPr>
              <a:xfrm>
                <a:off x="5182750" y="1585175"/>
                <a:ext cx="200100" cy="247875"/>
              </a:xfrm>
              <a:custGeom>
                <a:avLst/>
                <a:gdLst/>
                <a:ahLst/>
                <a:cxnLst/>
                <a:rect l="l" t="t" r="r" b="b"/>
                <a:pathLst>
                  <a:path w="8004" h="9915" extrusionOk="0">
                    <a:moveTo>
                      <a:pt x="7196" y="0"/>
                    </a:moveTo>
                    <a:cubicBezTo>
                      <a:pt x="7359" y="939"/>
                      <a:pt x="2970" y="7522"/>
                      <a:pt x="1" y="9367"/>
                    </a:cubicBezTo>
                    <a:cubicBezTo>
                      <a:pt x="1130" y="9681"/>
                      <a:pt x="2319" y="9915"/>
                      <a:pt x="3320" y="9915"/>
                    </a:cubicBezTo>
                    <a:cubicBezTo>
                      <a:pt x="3364" y="9915"/>
                      <a:pt x="3407" y="9914"/>
                      <a:pt x="3451" y="9913"/>
                    </a:cubicBezTo>
                    <a:cubicBezTo>
                      <a:pt x="5667" y="8570"/>
                      <a:pt x="7840" y="2205"/>
                      <a:pt x="7916" y="1791"/>
                    </a:cubicBezTo>
                    <a:cubicBezTo>
                      <a:pt x="8003" y="1376"/>
                      <a:pt x="7436" y="109"/>
                      <a:pt x="7196" y="0"/>
                    </a:cubicBezTo>
                    <a:close/>
                  </a:path>
                </a:pathLst>
              </a:custGeom>
              <a:solidFill>
                <a:srgbClr val="A597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3804;p65"/>
              <p:cNvSpPr/>
              <p:nvPr/>
            </p:nvSpPr>
            <p:spPr>
              <a:xfrm>
                <a:off x="4646425" y="1883125"/>
                <a:ext cx="63900" cy="44750"/>
              </a:xfrm>
              <a:custGeom>
                <a:avLst/>
                <a:gdLst/>
                <a:ahLst/>
                <a:cxnLst/>
                <a:rect l="l" t="t" r="r" b="b"/>
                <a:pathLst>
                  <a:path w="2556" h="1790" extrusionOk="0">
                    <a:moveTo>
                      <a:pt x="1483" y="0"/>
                    </a:moveTo>
                    <a:cubicBezTo>
                      <a:pt x="907" y="0"/>
                      <a:pt x="204" y="187"/>
                      <a:pt x="110" y="528"/>
                    </a:cubicBezTo>
                    <a:cubicBezTo>
                      <a:pt x="22" y="845"/>
                      <a:pt x="0" y="1172"/>
                      <a:pt x="33" y="1500"/>
                    </a:cubicBezTo>
                    <a:cubicBezTo>
                      <a:pt x="186" y="1576"/>
                      <a:pt x="350" y="1631"/>
                      <a:pt x="514" y="1664"/>
                    </a:cubicBezTo>
                    <a:cubicBezTo>
                      <a:pt x="1012" y="1771"/>
                      <a:pt x="1645" y="1789"/>
                      <a:pt x="2025" y="1789"/>
                    </a:cubicBezTo>
                    <a:cubicBezTo>
                      <a:pt x="2228" y="1789"/>
                      <a:pt x="2359" y="1784"/>
                      <a:pt x="2359" y="1784"/>
                    </a:cubicBezTo>
                    <a:cubicBezTo>
                      <a:pt x="2479" y="1260"/>
                      <a:pt x="2555" y="441"/>
                      <a:pt x="2162" y="146"/>
                    </a:cubicBezTo>
                    <a:cubicBezTo>
                      <a:pt x="2031" y="47"/>
                      <a:pt x="1773" y="0"/>
                      <a:pt x="1483" y="0"/>
                    </a:cubicBezTo>
                    <a:close/>
                  </a:path>
                </a:pathLst>
              </a:custGeom>
              <a:solidFill>
                <a:srgbClr val="FFC7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3805;p65"/>
              <p:cNvSpPr/>
              <p:nvPr/>
            </p:nvSpPr>
            <p:spPr>
              <a:xfrm>
                <a:off x="4657625" y="1886025"/>
                <a:ext cx="52700" cy="41925"/>
              </a:xfrm>
              <a:custGeom>
                <a:avLst/>
                <a:gdLst/>
                <a:ahLst/>
                <a:cxnLst/>
                <a:rect l="l" t="t" r="r" b="b"/>
                <a:pathLst>
                  <a:path w="2108" h="1677" extrusionOk="0">
                    <a:moveTo>
                      <a:pt x="1467" y="0"/>
                    </a:moveTo>
                    <a:cubicBezTo>
                      <a:pt x="974" y="0"/>
                      <a:pt x="267" y="277"/>
                      <a:pt x="120" y="609"/>
                    </a:cubicBezTo>
                    <a:cubicBezTo>
                      <a:pt x="0" y="904"/>
                      <a:pt x="44" y="1351"/>
                      <a:pt x="76" y="1559"/>
                    </a:cubicBezTo>
                    <a:cubicBezTo>
                      <a:pt x="528" y="1657"/>
                      <a:pt x="1098" y="1677"/>
                      <a:pt x="1482" y="1677"/>
                    </a:cubicBezTo>
                    <a:cubicBezTo>
                      <a:pt x="1738" y="1677"/>
                      <a:pt x="1911" y="1668"/>
                      <a:pt x="1911" y="1668"/>
                    </a:cubicBezTo>
                    <a:cubicBezTo>
                      <a:pt x="2031" y="1155"/>
                      <a:pt x="2107" y="325"/>
                      <a:pt x="1714" y="30"/>
                    </a:cubicBezTo>
                    <a:cubicBezTo>
                      <a:pt x="1642" y="10"/>
                      <a:pt x="1558" y="0"/>
                      <a:pt x="14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3806;p65"/>
              <p:cNvSpPr/>
              <p:nvPr/>
            </p:nvSpPr>
            <p:spPr>
              <a:xfrm>
                <a:off x="4313150" y="1858550"/>
                <a:ext cx="62000" cy="44950"/>
              </a:xfrm>
              <a:custGeom>
                <a:avLst/>
                <a:gdLst/>
                <a:ahLst/>
                <a:cxnLst/>
                <a:rect l="l" t="t" r="r" b="b"/>
                <a:pathLst>
                  <a:path w="2480" h="1798" extrusionOk="0">
                    <a:moveTo>
                      <a:pt x="857" y="1"/>
                    </a:moveTo>
                    <a:cubicBezTo>
                      <a:pt x="677" y="1"/>
                      <a:pt x="524" y="26"/>
                      <a:pt x="427" y="81"/>
                    </a:cubicBezTo>
                    <a:cubicBezTo>
                      <a:pt x="12" y="332"/>
                      <a:pt x="1" y="1162"/>
                      <a:pt x="55" y="1686"/>
                    </a:cubicBezTo>
                    <a:cubicBezTo>
                      <a:pt x="55" y="1686"/>
                      <a:pt x="740" y="1798"/>
                      <a:pt x="1411" y="1798"/>
                    </a:cubicBezTo>
                    <a:cubicBezTo>
                      <a:pt x="1579" y="1798"/>
                      <a:pt x="1746" y="1791"/>
                      <a:pt x="1901" y="1773"/>
                    </a:cubicBezTo>
                    <a:cubicBezTo>
                      <a:pt x="2075" y="1762"/>
                      <a:pt x="2239" y="1719"/>
                      <a:pt x="2403" y="1664"/>
                    </a:cubicBezTo>
                    <a:cubicBezTo>
                      <a:pt x="2468" y="1347"/>
                      <a:pt x="2479" y="1020"/>
                      <a:pt x="2436" y="692"/>
                    </a:cubicBezTo>
                    <a:cubicBezTo>
                      <a:pt x="2368" y="288"/>
                      <a:pt x="1463" y="1"/>
                      <a:pt x="857" y="1"/>
                    </a:cubicBezTo>
                    <a:close/>
                  </a:path>
                </a:pathLst>
              </a:custGeom>
              <a:solidFill>
                <a:srgbClr val="F2A5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3807;p65"/>
              <p:cNvSpPr/>
              <p:nvPr/>
            </p:nvSpPr>
            <p:spPr>
              <a:xfrm>
                <a:off x="4312875" y="1860325"/>
                <a:ext cx="51350" cy="43075"/>
              </a:xfrm>
              <a:custGeom>
                <a:avLst/>
                <a:gdLst/>
                <a:ahLst/>
                <a:cxnLst/>
                <a:rect l="l" t="t" r="r" b="b"/>
                <a:pathLst>
                  <a:path w="2054" h="1723" extrusionOk="0">
                    <a:moveTo>
                      <a:pt x="560" y="1"/>
                    </a:moveTo>
                    <a:cubicBezTo>
                      <a:pt x="517" y="1"/>
                      <a:pt x="476" y="4"/>
                      <a:pt x="438" y="10"/>
                    </a:cubicBezTo>
                    <a:cubicBezTo>
                      <a:pt x="12" y="261"/>
                      <a:pt x="1" y="1091"/>
                      <a:pt x="66" y="1615"/>
                    </a:cubicBezTo>
                    <a:cubicBezTo>
                      <a:pt x="66" y="1615"/>
                      <a:pt x="770" y="1723"/>
                      <a:pt x="1449" y="1723"/>
                    </a:cubicBezTo>
                    <a:cubicBezTo>
                      <a:pt x="1608" y="1723"/>
                      <a:pt x="1765" y="1717"/>
                      <a:pt x="1912" y="1702"/>
                    </a:cubicBezTo>
                    <a:cubicBezTo>
                      <a:pt x="1966" y="1495"/>
                      <a:pt x="2053" y="1058"/>
                      <a:pt x="1966" y="752"/>
                    </a:cubicBezTo>
                    <a:cubicBezTo>
                      <a:pt x="1846" y="381"/>
                      <a:pt x="1052" y="1"/>
                      <a:pt x="56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3808;p65"/>
              <p:cNvSpPr/>
              <p:nvPr/>
            </p:nvSpPr>
            <p:spPr>
              <a:xfrm>
                <a:off x="4619950" y="1905400"/>
                <a:ext cx="61975" cy="44950"/>
              </a:xfrm>
              <a:custGeom>
                <a:avLst/>
                <a:gdLst/>
                <a:ahLst/>
                <a:cxnLst/>
                <a:rect l="l" t="t" r="r" b="b"/>
                <a:pathLst>
                  <a:path w="2479" h="1798" extrusionOk="0">
                    <a:moveTo>
                      <a:pt x="863" y="0"/>
                    </a:moveTo>
                    <a:cubicBezTo>
                      <a:pt x="680" y="0"/>
                      <a:pt x="525" y="27"/>
                      <a:pt x="426" y="85"/>
                    </a:cubicBezTo>
                    <a:cubicBezTo>
                      <a:pt x="0" y="336"/>
                      <a:pt x="0" y="1166"/>
                      <a:pt x="55" y="1690"/>
                    </a:cubicBezTo>
                    <a:cubicBezTo>
                      <a:pt x="55" y="1690"/>
                      <a:pt x="758" y="1797"/>
                      <a:pt x="1438" y="1797"/>
                    </a:cubicBezTo>
                    <a:cubicBezTo>
                      <a:pt x="1596" y="1797"/>
                      <a:pt x="1753" y="1792"/>
                      <a:pt x="1900" y="1777"/>
                    </a:cubicBezTo>
                    <a:cubicBezTo>
                      <a:pt x="2075" y="1766"/>
                      <a:pt x="2239" y="1723"/>
                      <a:pt x="2402" y="1657"/>
                    </a:cubicBezTo>
                    <a:cubicBezTo>
                      <a:pt x="2468" y="1340"/>
                      <a:pt x="2479" y="1013"/>
                      <a:pt x="2435" y="696"/>
                    </a:cubicBezTo>
                    <a:cubicBezTo>
                      <a:pt x="2368" y="293"/>
                      <a:pt x="1469" y="0"/>
                      <a:pt x="863" y="0"/>
                    </a:cubicBezTo>
                    <a:close/>
                  </a:path>
                </a:pathLst>
              </a:custGeom>
              <a:solidFill>
                <a:srgbClr val="F2A5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3809;p65"/>
              <p:cNvSpPr/>
              <p:nvPr/>
            </p:nvSpPr>
            <p:spPr>
              <a:xfrm>
                <a:off x="4624050" y="1907275"/>
                <a:ext cx="51075" cy="43075"/>
              </a:xfrm>
              <a:custGeom>
                <a:avLst/>
                <a:gdLst/>
                <a:ahLst/>
                <a:cxnLst/>
                <a:rect l="l" t="t" r="r" b="b"/>
                <a:pathLst>
                  <a:path w="2043" h="1723" extrusionOk="0">
                    <a:moveTo>
                      <a:pt x="549" y="1"/>
                    </a:moveTo>
                    <a:cubicBezTo>
                      <a:pt x="505" y="1"/>
                      <a:pt x="464" y="4"/>
                      <a:pt x="426" y="10"/>
                    </a:cubicBezTo>
                    <a:cubicBezTo>
                      <a:pt x="0" y="261"/>
                      <a:pt x="0" y="1091"/>
                      <a:pt x="55" y="1615"/>
                    </a:cubicBezTo>
                    <a:cubicBezTo>
                      <a:pt x="55" y="1615"/>
                      <a:pt x="758" y="1722"/>
                      <a:pt x="1438" y="1722"/>
                    </a:cubicBezTo>
                    <a:cubicBezTo>
                      <a:pt x="1596" y="1722"/>
                      <a:pt x="1753" y="1717"/>
                      <a:pt x="1900" y="1702"/>
                    </a:cubicBezTo>
                    <a:cubicBezTo>
                      <a:pt x="1944" y="1495"/>
                      <a:pt x="2042" y="1058"/>
                      <a:pt x="1955" y="752"/>
                    </a:cubicBezTo>
                    <a:cubicBezTo>
                      <a:pt x="1834" y="381"/>
                      <a:pt x="1041" y="1"/>
                      <a:pt x="5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3810;p65"/>
              <p:cNvSpPr/>
              <p:nvPr/>
            </p:nvSpPr>
            <p:spPr>
              <a:xfrm>
                <a:off x="5282375" y="1872000"/>
                <a:ext cx="63900" cy="44750"/>
              </a:xfrm>
              <a:custGeom>
                <a:avLst/>
                <a:gdLst/>
                <a:ahLst/>
                <a:cxnLst/>
                <a:rect l="l" t="t" r="r" b="b"/>
                <a:pathLst>
                  <a:path w="2556" h="1790" extrusionOk="0">
                    <a:moveTo>
                      <a:pt x="1498" y="0"/>
                    </a:moveTo>
                    <a:cubicBezTo>
                      <a:pt x="920" y="0"/>
                      <a:pt x="205" y="192"/>
                      <a:pt x="110" y="537"/>
                    </a:cubicBezTo>
                    <a:cubicBezTo>
                      <a:pt x="23" y="853"/>
                      <a:pt x="1" y="1181"/>
                      <a:pt x="34" y="1497"/>
                    </a:cubicBezTo>
                    <a:cubicBezTo>
                      <a:pt x="186" y="1585"/>
                      <a:pt x="350" y="1639"/>
                      <a:pt x="514" y="1672"/>
                    </a:cubicBezTo>
                    <a:cubicBezTo>
                      <a:pt x="972" y="1770"/>
                      <a:pt x="1545" y="1790"/>
                      <a:pt x="1930" y="1790"/>
                    </a:cubicBezTo>
                    <a:cubicBezTo>
                      <a:pt x="2186" y="1790"/>
                      <a:pt x="2359" y="1781"/>
                      <a:pt x="2359" y="1781"/>
                    </a:cubicBezTo>
                    <a:cubicBezTo>
                      <a:pt x="2479" y="1268"/>
                      <a:pt x="2556" y="449"/>
                      <a:pt x="2162" y="144"/>
                    </a:cubicBezTo>
                    <a:cubicBezTo>
                      <a:pt x="2033" y="47"/>
                      <a:pt x="1782" y="0"/>
                      <a:pt x="1498" y="0"/>
                    </a:cubicBezTo>
                    <a:close/>
                  </a:path>
                </a:pathLst>
              </a:custGeom>
              <a:solidFill>
                <a:srgbClr val="FFC7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3811;p65"/>
              <p:cNvSpPr/>
              <p:nvPr/>
            </p:nvSpPr>
            <p:spPr>
              <a:xfrm>
                <a:off x="5297400" y="1874725"/>
                <a:ext cx="52975" cy="42025"/>
              </a:xfrm>
              <a:custGeom>
                <a:avLst/>
                <a:gdLst/>
                <a:ahLst/>
                <a:cxnLst/>
                <a:rect l="l" t="t" r="r" b="b"/>
                <a:pathLst>
                  <a:path w="2119" h="1681" extrusionOk="0">
                    <a:moveTo>
                      <a:pt x="1468" y="1"/>
                    </a:moveTo>
                    <a:cubicBezTo>
                      <a:pt x="975" y="1"/>
                      <a:pt x="278" y="284"/>
                      <a:pt x="131" y="613"/>
                    </a:cubicBezTo>
                    <a:cubicBezTo>
                      <a:pt x="0" y="908"/>
                      <a:pt x="55" y="1356"/>
                      <a:pt x="77" y="1563"/>
                    </a:cubicBezTo>
                    <a:cubicBezTo>
                      <a:pt x="535" y="1661"/>
                      <a:pt x="1108" y="1681"/>
                      <a:pt x="1493" y="1681"/>
                    </a:cubicBezTo>
                    <a:cubicBezTo>
                      <a:pt x="1749" y="1681"/>
                      <a:pt x="1922" y="1672"/>
                      <a:pt x="1922" y="1672"/>
                    </a:cubicBezTo>
                    <a:cubicBezTo>
                      <a:pt x="2042" y="1159"/>
                      <a:pt x="2119" y="329"/>
                      <a:pt x="1725" y="35"/>
                    </a:cubicBezTo>
                    <a:cubicBezTo>
                      <a:pt x="1651" y="11"/>
                      <a:pt x="1563" y="1"/>
                      <a:pt x="146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3812;p65"/>
              <p:cNvSpPr/>
              <p:nvPr/>
            </p:nvSpPr>
            <p:spPr>
              <a:xfrm>
                <a:off x="5248525" y="1896125"/>
                <a:ext cx="62000" cy="44950"/>
              </a:xfrm>
              <a:custGeom>
                <a:avLst/>
                <a:gdLst/>
                <a:ahLst/>
                <a:cxnLst/>
                <a:rect l="l" t="t" r="r" b="b"/>
                <a:pathLst>
                  <a:path w="2480" h="1798" extrusionOk="0">
                    <a:moveTo>
                      <a:pt x="863" y="0"/>
                    </a:moveTo>
                    <a:cubicBezTo>
                      <a:pt x="681" y="0"/>
                      <a:pt x="525" y="27"/>
                      <a:pt x="427" y="85"/>
                    </a:cubicBezTo>
                    <a:cubicBezTo>
                      <a:pt x="12" y="325"/>
                      <a:pt x="1" y="1166"/>
                      <a:pt x="56" y="1690"/>
                    </a:cubicBezTo>
                    <a:cubicBezTo>
                      <a:pt x="56" y="1690"/>
                      <a:pt x="759" y="1797"/>
                      <a:pt x="1438" y="1797"/>
                    </a:cubicBezTo>
                    <a:cubicBezTo>
                      <a:pt x="1597" y="1797"/>
                      <a:pt x="1754" y="1791"/>
                      <a:pt x="1901" y="1777"/>
                    </a:cubicBezTo>
                    <a:cubicBezTo>
                      <a:pt x="2075" y="1755"/>
                      <a:pt x="2239" y="1722"/>
                      <a:pt x="2403" y="1657"/>
                    </a:cubicBezTo>
                    <a:cubicBezTo>
                      <a:pt x="2468" y="1340"/>
                      <a:pt x="2479" y="1013"/>
                      <a:pt x="2436" y="696"/>
                    </a:cubicBezTo>
                    <a:cubicBezTo>
                      <a:pt x="2368" y="293"/>
                      <a:pt x="1469" y="0"/>
                      <a:pt x="863" y="0"/>
                    </a:cubicBezTo>
                    <a:close/>
                  </a:path>
                </a:pathLst>
              </a:custGeom>
              <a:solidFill>
                <a:srgbClr val="F2A5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3813;p65"/>
              <p:cNvSpPr/>
              <p:nvPr/>
            </p:nvSpPr>
            <p:spPr>
              <a:xfrm>
                <a:off x="5252625" y="1897725"/>
                <a:ext cx="51350" cy="43175"/>
              </a:xfrm>
              <a:custGeom>
                <a:avLst/>
                <a:gdLst/>
                <a:ahLst/>
                <a:cxnLst/>
                <a:rect l="l" t="t" r="r" b="b"/>
                <a:pathLst>
                  <a:path w="2054" h="1727" extrusionOk="0">
                    <a:moveTo>
                      <a:pt x="552" y="1"/>
                    </a:moveTo>
                    <a:cubicBezTo>
                      <a:pt x="507" y="1"/>
                      <a:pt x="466" y="4"/>
                      <a:pt x="427" y="10"/>
                    </a:cubicBezTo>
                    <a:cubicBezTo>
                      <a:pt x="12" y="261"/>
                      <a:pt x="1" y="1091"/>
                      <a:pt x="56" y="1615"/>
                    </a:cubicBezTo>
                    <a:cubicBezTo>
                      <a:pt x="56" y="1615"/>
                      <a:pt x="740" y="1726"/>
                      <a:pt x="1411" y="1726"/>
                    </a:cubicBezTo>
                    <a:cubicBezTo>
                      <a:pt x="1579" y="1726"/>
                      <a:pt x="1746" y="1719"/>
                      <a:pt x="1901" y="1702"/>
                    </a:cubicBezTo>
                    <a:cubicBezTo>
                      <a:pt x="1955" y="1505"/>
                      <a:pt x="2053" y="1058"/>
                      <a:pt x="1955" y="763"/>
                    </a:cubicBezTo>
                    <a:cubicBezTo>
                      <a:pt x="1835" y="382"/>
                      <a:pt x="1051" y="1"/>
                      <a:pt x="5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3814;p65"/>
              <p:cNvSpPr/>
              <p:nvPr/>
            </p:nvSpPr>
            <p:spPr>
              <a:xfrm>
                <a:off x="5185225" y="1777650"/>
                <a:ext cx="62250" cy="45075"/>
              </a:xfrm>
              <a:custGeom>
                <a:avLst/>
                <a:gdLst/>
                <a:ahLst/>
                <a:cxnLst/>
                <a:rect l="l" t="t" r="r" b="b"/>
                <a:pathLst>
                  <a:path w="2490" h="1803" extrusionOk="0">
                    <a:moveTo>
                      <a:pt x="869" y="1"/>
                    </a:moveTo>
                    <a:cubicBezTo>
                      <a:pt x="687" y="1"/>
                      <a:pt x="533" y="27"/>
                      <a:pt x="437" y="85"/>
                    </a:cubicBezTo>
                    <a:cubicBezTo>
                      <a:pt x="11" y="337"/>
                      <a:pt x="0" y="1166"/>
                      <a:pt x="55" y="1690"/>
                    </a:cubicBezTo>
                    <a:cubicBezTo>
                      <a:pt x="55" y="1690"/>
                      <a:pt x="739" y="1802"/>
                      <a:pt x="1410" y="1802"/>
                    </a:cubicBezTo>
                    <a:cubicBezTo>
                      <a:pt x="1578" y="1802"/>
                      <a:pt x="1745" y="1795"/>
                      <a:pt x="1900" y="1778"/>
                    </a:cubicBezTo>
                    <a:cubicBezTo>
                      <a:pt x="2074" y="1767"/>
                      <a:pt x="2249" y="1723"/>
                      <a:pt x="2402" y="1658"/>
                    </a:cubicBezTo>
                    <a:cubicBezTo>
                      <a:pt x="2478" y="1341"/>
                      <a:pt x="2489" y="1013"/>
                      <a:pt x="2435" y="697"/>
                    </a:cubicBezTo>
                    <a:cubicBezTo>
                      <a:pt x="2376" y="294"/>
                      <a:pt x="1472" y="1"/>
                      <a:pt x="869" y="1"/>
                    </a:cubicBezTo>
                    <a:close/>
                  </a:path>
                </a:pathLst>
              </a:custGeom>
              <a:solidFill>
                <a:srgbClr val="F2A5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3815;p65"/>
              <p:cNvSpPr/>
              <p:nvPr/>
            </p:nvSpPr>
            <p:spPr>
              <a:xfrm>
                <a:off x="5189575" y="1779475"/>
                <a:ext cx="51075" cy="43250"/>
              </a:xfrm>
              <a:custGeom>
                <a:avLst/>
                <a:gdLst/>
                <a:ahLst/>
                <a:cxnLst/>
                <a:rect l="l" t="t" r="r" b="b"/>
                <a:pathLst>
                  <a:path w="2043" h="1730" extrusionOk="0">
                    <a:moveTo>
                      <a:pt x="565" y="1"/>
                    </a:moveTo>
                    <a:cubicBezTo>
                      <a:pt x="516" y="1"/>
                      <a:pt x="470" y="5"/>
                      <a:pt x="427" y="12"/>
                    </a:cubicBezTo>
                    <a:cubicBezTo>
                      <a:pt x="12" y="264"/>
                      <a:pt x="1" y="1093"/>
                      <a:pt x="56" y="1617"/>
                    </a:cubicBezTo>
                    <a:cubicBezTo>
                      <a:pt x="56" y="1617"/>
                      <a:pt x="740" y="1729"/>
                      <a:pt x="1411" y="1729"/>
                    </a:cubicBezTo>
                    <a:cubicBezTo>
                      <a:pt x="1579" y="1729"/>
                      <a:pt x="1746" y="1722"/>
                      <a:pt x="1901" y="1705"/>
                    </a:cubicBezTo>
                    <a:cubicBezTo>
                      <a:pt x="1944" y="1508"/>
                      <a:pt x="2043" y="1060"/>
                      <a:pt x="1955" y="755"/>
                    </a:cubicBezTo>
                    <a:cubicBezTo>
                      <a:pt x="1836" y="387"/>
                      <a:pt x="1065" y="1"/>
                      <a:pt x="56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3816;p65"/>
              <p:cNvSpPr/>
              <p:nvPr/>
            </p:nvSpPr>
            <p:spPr>
              <a:xfrm>
                <a:off x="4376750" y="1881000"/>
                <a:ext cx="64175" cy="44775"/>
              </a:xfrm>
              <a:custGeom>
                <a:avLst/>
                <a:gdLst/>
                <a:ahLst/>
                <a:cxnLst/>
                <a:rect l="l" t="t" r="r" b="b"/>
                <a:pathLst>
                  <a:path w="2567" h="1791" extrusionOk="0">
                    <a:moveTo>
                      <a:pt x="1506" y="1"/>
                    </a:moveTo>
                    <a:cubicBezTo>
                      <a:pt x="924" y="1"/>
                      <a:pt x="205" y="193"/>
                      <a:pt x="110" y="537"/>
                    </a:cubicBezTo>
                    <a:cubicBezTo>
                      <a:pt x="33" y="853"/>
                      <a:pt x="1" y="1181"/>
                      <a:pt x="44" y="1498"/>
                    </a:cubicBezTo>
                    <a:cubicBezTo>
                      <a:pt x="197" y="1585"/>
                      <a:pt x="361" y="1640"/>
                      <a:pt x="525" y="1672"/>
                    </a:cubicBezTo>
                    <a:cubicBezTo>
                      <a:pt x="983" y="1771"/>
                      <a:pt x="1556" y="1790"/>
                      <a:pt x="1940" y="1790"/>
                    </a:cubicBezTo>
                    <a:cubicBezTo>
                      <a:pt x="2197" y="1790"/>
                      <a:pt x="2370" y="1781"/>
                      <a:pt x="2370" y="1781"/>
                    </a:cubicBezTo>
                    <a:cubicBezTo>
                      <a:pt x="2479" y="1268"/>
                      <a:pt x="2566" y="439"/>
                      <a:pt x="2173" y="144"/>
                    </a:cubicBezTo>
                    <a:cubicBezTo>
                      <a:pt x="2044" y="47"/>
                      <a:pt x="1792" y="1"/>
                      <a:pt x="1506" y="1"/>
                    </a:cubicBezTo>
                    <a:close/>
                  </a:path>
                </a:pathLst>
              </a:custGeom>
              <a:solidFill>
                <a:srgbClr val="FFC7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3817;p65"/>
              <p:cNvSpPr/>
              <p:nvPr/>
            </p:nvSpPr>
            <p:spPr>
              <a:xfrm>
                <a:off x="4387950" y="1883825"/>
                <a:ext cx="52975" cy="41950"/>
              </a:xfrm>
              <a:custGeom>
                <a:avLst/>
                <a:gdLst/>
                <a:ahLst/>
                <a:cxnLst/>
                <a:rect l="l" t="t" r="r" b="b"/>
                <a:pathLst>
                  <a:path w="2119" h="1678" extrusionOk="0">
                    <a:moveTo>
                      <a:pt x="1478" y="1"/>
                    </a:moveTo>
                    <a:cubicBezTo>
                      <a:pt x="985" y="1"/>
                      <a:pt x="279" y="278"/>
                      <a:pt x="131" y="609"/>
                    </a:cubicBezTo>
                    <a:cubicBezTo>
                      <a:pt x="0" y="904"/>
                      <a:pt x="44" y="1352"/>
                      <a:pt x="77" y="1559"/>
                    </a:cubicBezTo>
                    <a:cubicBezTo>
                      <a:pt x="535" y="1658"/>
                      <a:pt x="1108" y="1677"/>
                      <a:pt x="1492" y="1677"/>
                    </a:cubicBezTo>
                    <a:cubicBezTo>
                      <a:pt x="1749" y="1677"/>
                      <a:pt x="1922" y="1668"/>
                      <a:pt x="1922" y="1668"/>
                    </a:cubicBezTo>
                    <a:cubicBezTo>
                      <a:pt x="2031" y="1155"/>
                      <a:pt x="2118" y="326"/>
                      <a:pt x="1725" y="31"/>
                    </a:cubicBezTo>
                    <a:cubicBezTo>
                      <a:pt x="1654" y="10"/>
                      <a:pt x="1570" y="1"/>
                      <a:pt x="14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3818;p65"/>
              <p:cNvSpPr/>
              <p:nvPr/>
            </p:nvSpPr>
            <p:spPr>
              <a:xfrm>
                <a:off x="5213325" y="1808675"/>
                <a:ext cx="64175" cy="44750"/>
              </a:xfrm>
              <a:custGeom>
                <a:avLst/>
                <a:gdLst/>
                <a:ahLst/>
                <a:cxnLst/>
                <a:rect l="l" t="t" r="r" b="b"/>
                <a:pathLst>
                  <a:path w="2567" h="1790" extrusionOk="0">
                    <a:moveTo>
                      <a:pt x="1506" y="0"/>
                    </a:moveTo>
                    <a:cubicBezTo>
                      <a:pt x="924" y="0"/>
                      <a:pt x="205" y="192"/>
                      <a:pt x="110" y="537"/>
                    </a:cubicBezTo>
                    <a:cubicBezTo>
                      <a:pt x="33" y="842"/>
                      <a:pt x="1" y="1170"/>
                      <a:pt x="33" y="1497"/>
                    </a:cubicBezTo>
                    <a:cubicBezTo>
                      <a:pt x="186" y="1574"/>
                      <a:pt x="350" y="1628"/>
                      <a:pt x="525" y="1672"/>
                    </a:cubicBezTo>
                    <a:cubicBezTo>
                      <a:pt x="983" y="1770"/>
                      <a:pt x="1556" y="1790"/>
                      <a:pt x="1940" y="1790"/>
                    </a:cubicBezTo>
                    <a:cubicBezTo>
                      <a:pt x="2197" y="1790"/>
                      <a:pt x="2370" y="1781"/>
                      <a:pt x="2370" y="1781"/>
                    </a:cubicBezTo>
                    <a:cubicBezTo>
                      <a:pt x="2479" y="1268"/>
                      <a:pt x="2566" y="438"/>
                      <a:pt x="2173" y="144"/>
                    </a:cubicBezTo>
                    <a:cubicBezTo>
                      <a:pt x="2044" y="47"/>
                      <a:pt x="1792" y="0"/>
                      <a:pt x="1506" y="0"/>
                    </a:cubicBezTo>
                    <a:close/>
                  </a:path>
                </a:pathLst>
              </a:custGeom>
              <a:solidFill>
                <a:srgbClr val="FFC7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3819;p65"/>
              <p:cNvSpPr/>
              <p:nvPr/>
            </p:nvSpPr>
            <p:spPr>
              <a:xfrm>
                <a:off x="5228625" y="1811500"/>
                <a:ext cx="52975" cy="41925"/>
              </a:xfrm>
              <a:custGeom>
                <a:avLst/>
                <a:gdLst/>
                <a:ahLst/>
                <a:cxnLst/>
                <a:rect l="l" t="t" r="r" b="b"/>
                <a:pathLst>
                  <a:path w="2119" h="1677" extrusionOk="0">
                    <a:moveTo>
                      <a:pt x="1474" y="1"/>
                    </a:moveTo>
                    <a:cubicBezTo>
                      <a:pt x="975" y="1"/>
                      <a:pt x="269" y="278"/>
                      <a:pt x="131" y="609"/>
                    </a:cubicBezTo>
                    <a:cubicBezTo>
                      <a:pt x="0" y="904"/>
                      <a:pt x="44" y="1352"/>
                      <a:pt x="77" y="1559"/>
                    </a:cubicBezTo>
                    <a:cubicBezTo>
                      <a:pt x="535" y="1657"/>
                      <a:pt x="1108" y="1677"/>
                      <a:pt x="1492" y="1677"/>
                    </a:cubicBezTo>
                    <a:cubicBezTo>
                      <a:pt x="1749" y="1677"/>
                      <a:pt x="1922" y="1668"/>
                      <a:pt x="1922" y="1668"/>
                    </a:cubicBezTo>
                    <a:cubicBezTo>
                      <a:pt x="2031" y="1155"/>
                      <a:pt x="2118" y="325"/>
                      <a:pt x="1725" y="31"/>
                    </a:cubicBezTo>
                    <a:cubicBezTo>
                      <a:pt x="1652" y="10"/>
                      <a:pt x="1566" y="1"/>
                      <a:pt x="147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3820;p65"/>
              <p:cNvSpPr/>
              <p:nvPr/>
            </p:nvSpPr>
            <p:spPr>
              <a:xfrm>
                <a:off x="4966050" y="1626475"/>
                <a:ext cx="313625" cy="238850"/>
              </a:xfrm>
              <a:custGeom>
                <a:avLst/>
                <a:gdLst/>
                <a:ahLst/>
                <a:cxnLst/>
                <a:rect l="l" t="t" r="r" b="b"/>
                <a:pathLst>
                  <a:path w="12545" h="9554" extrusionOk="0">
                    <a:moveTo>
                      <a:pt x="7987" y="0"/>
                    </a:moveTo>
                    <a:cubicBezTo>
                      <a:pt x="7427" y="0"/>
                      <a:pt x="6757" y="257"/>
                      <a:pt x="6059" y="695"/>
                    </a:cubicBezTo>
                    <a:cubicBezTo>
                      <a:pt x="3221" y="2453"/>
                      <a:pt x="0" y="7104"/>
                      <a:pt x="2358" y="8851"/>
                    </a:cubicBezTo>
                    <a:cubicBezTo>
                      <a:pt x="2599" y="9026"/>
                      <a:pt x="2861" y="9168"/>
                      <a:pt x="3144" y="9266"/>
                    </a:cubicBezTo>
                    <a:cubicBezTo>
                      <a:pt x="3570" y="9408"/>
                      <a:pt x="4018" y="9506"/>
                      <a:pt x="4465" y="9539"/>
                    </a:cubicBezTo>
                    <a:cubicBezTo>
                      <a:pt x="4589" y="9548"/>
                      <a:pt x="4712" y="9553"/>
                      <a:pt x="4833" y="9553"/>
                    </a:cubicBezTo>
                    <a:cubicBezTo>
                      <a:pt x="9810" y="9553"/>
                      <a:pt x="12545" y="1632"/>
                      <a:pt x="8974" y="204"/>
                    </a:cubicBezTo>
                    <a:cubicBezTo>
                      <a:pt x="8702" y="106"/>
                      <a:pt x="8429" y="40"/>
                      <a:pt x="8145" y="8"/>
                    </a:cubicBezTo>
                    <a:cubicBezTo>
                      <a:pt x="8093" y="3"/>
                      <a:pt x="8041" y="0"/>
                      <a:pt x="798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3821;p65"/>
              <p:cNvSpPr/>
              <p:nvPr/>
            </p:nvSpPr>
            <p:spPr>
              <a:xfrm>
                <a:off x="4951650" y="1626725"/>
                <a:ext cx="304925" cy="230500"/>
              </a:xfrm>
              <a:custGeom>
                <a:avLst/>
                <a:gdLst/>
                <a:ahLst/>
                <a:cxnLst/>
                <a:rect l="l" t="t" r="r" b="b"/>
                <a:pathLst>
                  <a:path w="12197" h="9220" extrusionOk="0">
                    <a:moveTo>
                      <a:pt x="8555" y="1"/>
                    </a:moveTo>
                    <a:cubicBezTo>
                      <a:pt x="5708" y="1"/>
                      <a:pt x="1" y="6668"/>
                      <a:pt x="2934" y="8852"/>
                    </a:cubicBezTo>
                    <a:cubicBezTo>
                      <a:pt x="3011" y="8874"/>
                      <a:pt x="3076" y="8906"/>
                      <a:pt x="3142" y="8928"/>
                    </a:cubicBezTo>
                    <a:cubicBezTo>
                      <a:pt x="3725" y="9129"/>
                      <a:pt x="4286" y="9220"/>
                      <a:pt x="4822" y="9220"/>
                    </a:cubicBezTo>
                    <a:cubicBezTo>
                      <a:pt x="9512" y="9220"/>
                      <a:pt x="12196" y="2224"/>
                      <a:pt x="9550" y="205"/>
                    </a:cubicBezTo>
                    <a:cubicBezTo>
                      <a:pt x="9278" y="96"/>
                      <a:pt x="9005" y="30"/>
                      <a:pt x="8721" y="8"/>
                    </a:cubicBezTo>
                    <a:cubicBezTo>
                      <a:pt x="8667" y="3"/>
                      <a:pt x="8612" y="1"/>
                      <a:pt x="855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3822;p65"/>
              <p:cNvSpPr/>
              <p:nvPr/>
            </p:nvSpPr>
            <p:spPr>
              <a:xfrm>
                <a:off x="4966050" y="1643850"/>
                <a:ext cx="170875" cy="221100"/>
              </a:xfrm>
              <a:custGeom>
                <a:avLst/>
                <a:gdLst/>
                <a:ahLst/>
                <a:cxnLst/>
                <a:rect l="l" t="t" r="r" b="b"/>
                <a:pathLst>
                  <a:path w="6835" h="8844" extrusionOk="0">
                    <a:moveTo>
                      <a:pt x="6059" y="0"/>
                    </a:moveTo>
                    <a:cubicBezTo>
                      <a:pt x="3221" y="1758"/>
                      <a:pt x="0" y="6409"/>
                      <a:pt x="2358" y="8156"/>
                    </a:cubicBezTo>
                    <a:cubicBezTo>
                      <a:pt x="2599" y="8331"/>
                      <a:pt x="2861" y="8473"/>
                      <a:pt x="3144" y="8571"/>
                    </a:cubicBezTo>
                    <a:cubicBezTo>
                      <a:pt x="3570" y="8713"/>
                      <a:pt x="4018" y="8811"/>
                      <a:pt x="4465" y="8844"/>
                    </a:cubicBezTo>
                    <a:cubicBezTo>
                      <a:pt x="6092" y="6715"/>
                      <a:pt x="6835" y="4040"/>
                      <a:pt x="6540" y="1387"/>
                    </a:cubicBezTo>
                    <a:cubicBezTo>
                      <a:pt x="6485" y="896"/>
                      <a:pt x="6365" y="372"/>
                      <a:pt x="605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3823;p65"/>
              <p:cNvSpPr/>
              <p:nvPr/>
            </p:nvSpPr>
            <p:spPr>
              <a:xfrm>
                <a:off x="4841850" y="1670750"/>
                <a:ext cx="321575" cy="238600"/>
              </a:xfrm>
              <a:custGeom>
                <a:avLst/>
                <a:gdLst/>
                <a:ahLst/>
                <a:cxnLst/>
                <a:rect l="l" t="t" r="r" b="b"/>
                <a:pathLst>
                  <a:path w="12863" h="9544" extrusionOk="0">
                    <a:moveTo>
                      <a:pt x="8323" y="0"/>
                    </a:moveTo>
                    <a:cubicBezTo>
                      <a:pt x="8050" y="0"/>
                      <a:pt x="7773" y="54"/>
                      <a:pt x="7512" y="147"/>
                    </a:cubicBezTo>
                    <a:cubicBezTo>
                      <a:pt x="4542" y="1108"/>
                      <a:pt x="1" y="6862"/>
                      <a:pt x="2686" y="8849"/>
                    </a:cubicBezTo>
                    <a:cubicBezTo>
                      <a:pt x="2697" y="8859"/>
                      <a:pt x="2708" y="8881"/>
                      <a:pt x="2719" y="8881"/>
                    </a:cubicBezTo>
                    <a:cubicBezTo>
                      <a:pt x="2948" y="9045"/>
                      <a:pt x="3199" y="9165"/>
                      <a:pt x="3472" y="9253"/>
                    </a:cubicBezTo>
                    <a:cubicBezTo>
                      <a:pt x="4054" y="9452"/>
                      <a:pt x="4614" y="9543"/>
                      <a:pt x="5148" y="9543"/>
                    </a:cubicBezTo>
                    <a:cubicBezTo>
                      <a:pt x="10134" y="9543"/>
                      <a:pt x="12862" y="1622"/>
                      <a:pt x="9302" y="202"/>
                    </a:cubicBezTo>
                    <a:cubicBezTo>
                      <a:pt x="9029" y="103"/>
                      <a:pt x="8746" y="38"/>
                      <a:pt x="8462" y="5"/>
                    </a:cubicBezTo>
                    <a:cubicBezTo>
                      <a:pt x="8416" y="2"/>
                      <a:pt x="8369" y="0"/>
                      <a:pt x="832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3824;p65"/>
              <p:cNvSpPr/>
              <p:nvPr/>
            </p:nvSpPr>
            <p:spPr>
              <a:xfrm>
                <a:off x="4835450" y="1670925"/>
                <a:ext cx="305125" cy="230450"/>
              </a:xfrm>
              <a:custGeom>
                <a:avLst/>
                <a:gdLst/>
                <a:ahLst/>
                <a:cxnLst/>
                <a:rect l="l" t="t" r="r" b="b"/>
                <a:pathLst>
                  <a:path w="12205" h="9218" extrusionOk="0">
                    <a:moveTo>
                      <a:pt x="8547" y="1"/>
                    </a:moveTo>
                    <a:cubicBezTo>
                      <a:pt x="5707" y="1"/>
                      <a:pt x="0" y="6670"/>
                      <a:pt x="2942" y="8842"/>
                    </a:cubicBezTo>
                    <a:cubicBezTo>
                      <a:pt x="3008" y="8874"/>
                      <a:pt x="3073" y="8896"/>
                      <a:pt x="3150" y="8929"/>
                    </a:cubicBezTo>
                    <a:cubicBezTo>
                      <a:pt x="3729" y="9127"/>
                      <a:pt x="4288" y="9218"/>
                      <a:pt x="4821" y="9218"/>
                    </a:cubicBezTo>
                    <a:cubicBezTo>
                      <a:pt x="9509" y="9218"/>
                      <a:pt x="12204" y="2225"/>
                      <a:pt x="9548" y="206"/>
                    </a:cubicBezTo>
                    <a:cubicBezTo>
                      <a:pt x="9285" y="96"/>
                      <a:pt x="9002" y="31"/>
                      <a:pt x="8718" y="9"/>
                    </a:cubicBezTo>
                    <a:cubicBezTo>
                      <a:pt x="8662" y="3"/>
                      <a:pt x="8605" y="1"/>
                      <a:pt x="85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3825;p65"/>
              <p:cNvSpPr/>
              <p:nvPr/>
            </p:nvSpPr>
            <p:spPr>
              <a:xfrm>
                <a:off x="4841575" y="1674425"/>
                <a:ext cx="206650" cy="218375"/>
              </a:xfrm>
              <a:custGeom>
                <a:avLst/>
                <a:gdLst/>
                <a:ahLst/>
                <a:cxnLst/>
                <a:rect l="l" t="t" r="r" b="b"/>
                <a:pathLst>
                  <a:path w="8266" h="8735" extrusionOk="0">
                    <a:moveTo>
                      <a:pt x="7512" y="0"/>
                    </a:moveTo>
                    <a:cubicBezTo>
                      <a:pt x="4542" y="961"/>
                      <a:pt x="1" y="6715"/>
                      <a:pt x="2686" y="8702"/>
                    </a:cubicBezTo>
                    <a:cubicBezTo>
                      <a:pt x="2697" y="8712"/>
                      <a:pt x="2708" y="8734"/>
                      <a:pt x="2719" y="8734"/>
                    </a:cubicBezTo>
                    <a:cubicBezTo>
                      <a:pt x="3745" y="8418"/>
                      <a:pt x="4706" y="7916"/>
                      <a:pt x="5558" y="7271"/>
                    </a:cubicBezTo>
                    <a:cubicBezTo>
                      <a:pt x="6136" y="6824"/>
                      <a:pt x="6639" y="6278"/>
                      <a:pt x="7032" y="5656"/>
                    </a:cubicBezTo>
                    <a:cubicBezTo>
                      <a:pt x="8091" y="3952"/>
                      <a:pt x="8265" y="1856"/>
                      <a:pt x="75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3826;p65"/>
              <p:cNvSpPr/>
              <p:nvPr/>
            </p:nvSpPr>
            <p:spPr>
              <a:xfrm>
                <a:off x="4751500" y="1656500"/>
                <a:ext cx="313275" cy="238700"/>
              </a:xfrm>
              <a:custGeom>
                <a:avLst/>
                <a:gdLst/>
                <a:ahLst/>
                <a:cxnLst/>
                <a:rect l="l" t="t" r="r" b="b"/>
                <a:pathLst>
                  <a:path w="12531" h="9548" extrusionOk="0">
                    <a:moveTo>
                      <a:pt x="7970" y="1"/>
                    </a:moveTo>
                    <a:cubicBezTo>
                      <a:pt x="7387" y="1"/>
                      <a:pt x="6684" y="278"/>
                      <a:pt x="5962" y="739"/>
                    </a:cubicBezTo>
                    <a:cubicBezTo>
                      <a:pt x="3145" y="2530"/>
                      <a:pt x="1" y="7115"/>
                      <a:pt x="2337" y="8851"/>
                    </a:cubicBezTo>
                    <a:cubicBezTo>
                      <a:pt x="2577" y="9026"/>
                      <a:pt x="2850" y="9167"/>
                      <a:pt x="3134" y="9266"/>
                    </a:cubicBezTo>
                    <a:cubicBezTo>
                      <a:pt x="3582" y="9419"/>
                      <a:pt x="4051" y="9517"/>
                      <a:pt x="4521" y="9539"/>
                    </a:cubicBezTo>
                    <a:cubicBezTo>
                      <a:pt x="4619" y="9545"/>
                      <a:pt x="4716" y="9548"/>
                      <a:pt x="4812" y="9548"/>
                    </a:cubicBezTo>
                    <a:cubicBezTo>
                      <a:pt x="9803" y="9548"/>
                      <a:pt x="12531" y="1629"/>
                      <a:pt x="8953" y="204"/>
                    </a:cubicBezTo>
                    <a:cubicBezTo>
                      <a:pt x="8691" y="106"/>
                      <a:pt x="8407" y="40"/>
                      <a:pt x="8124" y="8"/>
                    </a:cubicBezTo>
                    <a:cubicBezTo>
                      <a:pt x="8074" y="3"/>
                      <a:pt x="8022" y="1"/>
                      <a:pt x="797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" name="Google Shape;3827;p65"/>
              <p:cNvSpPr/>
              <p:nvPr/>
            </p:nvSpPr>
            <p:spPr>
              <a:xfrm>
                <a:off x="4736850" y="1656750"/>
                <a:ext cx="304900" cy="230500"/>
              </a:xfrm>
              <a:custGeom>
                <a:avLst/>
                <a:gdLst/>
                <a:ahLst/>
                <a:cxnLst/>
                <a:rect l="l" t="t" r="r" b="b"/>
                <a:pathLst>
                  <a:path w="12196" h="9220" extrusionOk="0">
                    <a:moveTo>
                      <a:pt x="8545" y="1"/>
                    </a:moveTo>
                    <a:cubicBezTo>
                      <a:pt x="5708" y="1"/>
                      <a:pt x="1" y="6668"/>
                      <a:pt x="2934" y="8852"/>
                    </a:cubicBezTo>
                    <a:cubicBezTo>
                      <a:pt x="3000" y="8874"/>
                      <a:pt x="3065" y="8906"/>
                      <a:pt x="3142" y="8928"/>
                    </a:cubicBezTo>
                    <a:cubicBezTo>
                      <a:pt x="3723" y="9128"/>
                      <a:pt x="4284" y="9220"/>
                      <a:pt x="4819" y="9220"/>
                    </a:cubicBezTo>
                    <a:cubicBezTo>
                      <a:pt x="9503" y="9220"/>
                      <a:pt x="12196" y="2223"/>
                      <a:pt x="9550" y="205"/>
                    </a:cubicBezTo>
                    <a:cubicBezTo>
                      <a:pt x="9277" y="96"/>
                      <a:pt x="9004" y="30"/>
                      <a:pt x="8710" y="8"/>
                    </a:cubicBezTo>
                    <a:cubicBezTo>
                      <a:pt x="8656" y="3"/>
                      <a:pt x="8601" y="1"/>
                      <a:pt x="854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3828;p65"/>
              <p:cNvSpPr/>
              <p:nvPr/>
            </p:nvSpPr>
            <p:spPr>
              <a:xfrm>
                <a:off x="4751500" y="1674950"/>
                <a:ext cx="185350" cy="220025"/>
              </a:xfrm>
              <a:custGeom>
                <a:avLst/>
                <a:gdLst/>
                <a:ahLst/>
                <a:cxnLst/>
                <a:rect l="l" t="t" r="r" b="b"/>
                <a:pathLst>
                  <a:path w="7414" h="8801" extrusionOk="0">
                    <a:moveTo>
                      <a:pt x="5962" y="1"/>
                    </a:moveTo>
                    <a:cubicBezTo>
                      <a:pt x="3145" y="1792"/>
                      <a:pt x="1" y="6377"/>
                      <a:pt x="2337" y="8113"/>
                    </a:cubicBezTo>
                    <a:cubicBezTo>
                      <a:pt x="2577" y="8288"/>
                      <a:pt x="2850" y="8429"/>
                      <a:pt x="3134" y="8528"/>
                    </a:cubicBezTo>
                    <a:cubicBezTo>
                      <a:pt x="3582" y="8681"/>
                      <a:pt x="4051" y="8779"/>
                      <a:pt x="4521" y="8801"/>
                    </a:cubicBezTo>
                    <a:cubicBezTo>
                      <a:pt x="6126" y="7436"/>
                      <a:pt x="7130" y="5514"/>
                      <a:pt x="7348" y="3418"/>
                    </a:cubicBezTo>
                    <a:cubicBezTo>
                      <a:pt x="7414" y="2730"/>
                      <a:pt x="7392" y="1999"/>
                      <a:pt x="7130" y="1344"/>
                    </a:cubicBezTo>
                    <a:cubicBezTo>
                      <a:pt x="6912" y="765"/>
                      <a:pt x="6497" y="296"/>
                      <a:pt x="59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3829;p65"/>
              <p:cNvSpPr/>
              <p:nvPr/>
            </p:nvSpPr>
            <p:spPr>
              <a:xfrm>
                <a:off x="4681075" y="1682125"/>
                <a:ext cx="260700" cy="238700"/>
              </a:xfrm>
              <a:custGeom>
                <a:avLst/>
                <a:gdLst/>
                <a:ahLst/>
                <a:cxnLst/>
                <a:rect l="l" t="t" r="r" b="b"/>
                <a:pathLst>
                  <a:path w="10428" h="9548" extrusionOk="0">
                    <a:moveTo>
                      <a:pt x="7323" y="1"/>
                    </a:moveTo>
                    <a:cubicBezTo>
                      <a:pt x="6127" y="1"/>
                      <a:pt x="4424" y="1184"/>
                      <a:pt x="3069" y="2705"/>
                    </a:cubicBezTo>
                    <a:cubicBezTo>
                      <a:pt x="1202" y="4823"/>
                      <a:pt x="1" y="7586"/>
                      <a:pt x="1704" y="8852"/>
                    </a:cubicBezTo>
                    <a:cubicBezTo>
                      <a:pt x="1933" y="9027"/>
                      <a:pt x="2206" y="9158"/>
                      <a:pt x="2490" y="9256"/>
                    </a:cubicBezTo>
                    <a:cubicBezTo>
                      <a:pt x="3070" y="9456"/>
                      <a:pt x="3630" y="9547"/>
                      <a:pt x="4164" y="9547"/>
                    </a:cubicBezTo>
                    <a:cubicBezTo>
                      <a:pt x="6193" y="9547"/>
                      <a:pt x="7855" y="8230"/>
                      <a:pt x="8866" y="6570"/>
                    </a:cubicBezTo>
                    <a:cubicBezTo>
                      <a:pt x="10329" y="4168"/>
                      <a:pt x="10427" y="1046"/>
                      <a:pt x="8320" y="205"/>
                    </a:cubicBezTo>
                    <a:cubicBezTo>
                      <a:pt x="8047" y="96"/>
                      <a:pt x="7774" y="31"/>
                      <a:pt x="7491" y="9"/>
                    </a:cubicBezTo>
                    <a:cubicBezTo>
                      <a:pt x="7436" y="3"/>
                      <a:pt x="7380" y="1"/>
                      <a:pt x="732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3830;p65"/>
              <p:cNvSpPr/>
              <p:nvPr/>
            </p:nvSpPr>
            <p:spPr>
              <a:xfrm>
                <a:off x="4650050" y="1682125"/>
                <a:ext cx="305150" cy="230525"/>
              </a:xfrm>
              <a:custGeom>
                <a:avLst/>
                <a:gdLst/>
                <a:ahLst/>
                <a:cxnLst/>
                <a:rect l="l" t="t" r="r" b="b"/>
                <a:pathLst>
                  <a:path w="12206" h="9221" extrusionOk="0">
                    <a:moveTo>
                      <a:pt x="8555" y="1"/>
                    </a:moveTo>
                    <a:cubicBezTo>
                      <a:pt x="5708" y="1"/>
                      <a:pt x="1" y="6668"/>
                      <a:pt x="2934" y="8852"/>
                    </a:cubicBezTo>
                    <a:cubicBezTo>
                      <a:pt x="3011" y="8885"/>
                      <a:pt x="3076" y="8907"/>
                      <a:pt x="3153" y="8929"/>
                    </a:cubicBezTo>
                    <a:cubicBezTo>
                      <a:pt x="3734" y="9129"/>
                      <a:pt x="4295" y="9220"/>
                      <a:pt x="4830" y="9220"/>
                    </a:cubicBezTo>
                    <a:cubicBezTo>
                      <a:pt x="9514" y="9220"/>
                      <a:pt x="12206" y="2224"/>
                      <a:pt x="9550" y="205"/>
                    </a:cubicBezTo>
                    <a:cubicBezTo>
                      <a:pt x="9288" y="107"/>
                      <a:pt x="9004" y="42"/>
                      <a:pt x="8721" y="9"/>
                    </a:cubicBezTo>
                    <a:cubicBezTo>
                      <a:pt x="8667" y="3"/>
                      <a:pt x="8612" y="1"/>
                      <a:pt x="855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" name="Google Shape;3831;p65"/>
              <p:cNvSpPr/>
              <p:nvPr/>
            </p:nvSpPr>
            <p:spPr>
              <a:xfrm>
                <a:off x="4681075" y="1749750"/>
                <a:ext cx="221675" cy="171075"/>
              </a:xfrm>
              <a:custGeom>
                <a:avLst/>
                <a:gdLst/>
                <a:ahLst/>
                <a:cxnLst/>
                <a:rect l="l" t="t" r="r" b="b"/>
                <a:pathLst>
                  <a:path w="8867" h="6843" extrusionOk="0">
                    <a:moveTo>
                      <a:pt x="3069" y="0"/>
                    </a:moveTo>
                    <a:lnTo>
                      <a:pt x="3069" y="0"/>
                    </a:lnTo>
                    <a:cubicBezTo>
                      <a:pt x="1202" y="2118"/>
                      <a:pt x="1" y="4881"/>
                      <a:pt x="1704" y="6147"/>
                    </a:cubicBezTo>
                    <a:cubicBezTo>
                      <a:pt x="1933" y="6322"/>
                      <a:pt x="2206" y="6453"/>
                      <a:pt x="2490" y="6551"/>
                    </a:cubicBezTo>
                    <a:cubicBezTo>
                      <a:pt x="3070" y="6751"/>
                      <a:pt x="3630" y="6842"/>
                      <a:pt x="4164" y="6842"/>
                    </a:cubicBezTo>
                    <a:cubicBezTo>
                      <a:pt x="6193" y="6842"/>
                      <a:pt x="7855" y="5525"/>
                      <a:pt x="8866" y="3865"/>
                    </a:cubicBezTo>
                    <a:lnTo>
                      <a:pt x="8866" y="3865"/>
                    </a:lnTo>
                    <a:cubicBezTo>
                      <a:pt x="8517" y="4116"/>
                      <a:pt x="8146" y="4302"/>
                      <a:pt x="7742" y="4422"/>
                    </a:cubicBezTo>
                    <a:cubicBezTo>
                      <a:pt x="7290" y="4545"/>
                      <a:pt x="6826" y="4604"/>
                      <a:pt x="6363" y="4604"/>
                    </a:cubicBezTo>
                    <a:cubicBezTo>
                      <a:pt x="6086" y="4604"/>
                      <a:pt x="5810" y="4583"/>
                      <a:pt x="5536" y="4542"/>
                    </a:cubicBezTo>
                    <a:cubicBezTo>
                      <a:pt x="4532" y="4411"/>
                      <a:pt x="3495" y="4051"/>
                      <a:pt x="2938" y="3221"/>
                    </a:cubicBezTo>
                    <a:cubicBezTo>
                      <a:pt x="2490" y="2555"/>
                      <a:pt x="2425" y="1671"/>
                      <a:pt x="2654" y="896"/>
                    </a:cubicBezTo>
                    <a:cubicBezTo>
                      <a:pt x="2752" y="579"/>
                      <a:pt x="2894" y="284"/>
                      <a:pt x="306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" name="Google Shape;3832;p65"/>
              <p:cNvSpPr/>
              <p:nvPr/>
            </p:nvSpPr>
            <p:spPr>
              <a:xfrm>
                <a:off x="4945025" y="1785050"/>
                <a:ext cx="309275" cy="160975"/>
              </a:xfrm>
              <a:custGeom>
                <a:avLst/>
                <a:gdLst/>
                <a:ahLst/>
                <a:cxnLst/>
                <a:rect l="l" t="t" r="r" b="b"/>
                <a:pathLst>
                  <a:path w="12371" h="6439" extrusionOk="0">
                    <a:moveTo>
                      <a:pt x="7866" y="1"/>
                    </a:moveTo>
                    <a:cubicBezTo>
                      <a:pt x="7170" y="1"/>
                      <a:pt x="6391" y="212"/>
                      <a:pt x="5601" y="543"/>
                    </a:cubicBezTo>
                    <a:cubicBezTo>
                      <a:pt x="4444" y="1023"/>
                      <a:pt x="3265" y="1755"/>
                      <a:pt x="2282" y="2431"/>
                    </a:cubicBezTo>
                    <a:cubicBezTo>
                      <a:pt x="1496" y="2988"/>
                      <a:pt x="732" y="3578"/>
                      <a:pt x="0" y="4211"/>
                    </a:cubicBezTo>
                    <a:cubicBezTo>
                      <a:pt x="677" y="5150"/>
                      <a:pt x="3974" y="6165"/>
                      <a:pt x="5099" y="6362"/>
                    </a:cubicBezTo>
                    <a:cubicBezTo>
                      <a:pt x="5143" y="6373"/>
                      <a:pt x="5197" y="6384"/>
                      <a:pt x="5252" y="6384"/>
                    </a:cubicBezTo>
                    <a:cubicBezTo>
                      <a:pt x="5612" y="6427"/>
                      <a:pt x="5962" y="6438"/>
                      <a:pt x="6322" y="6438"/>
                    </a:cubicBezTo>
                    <a:cubicBezTo>
                      <a:pt x="6944" y="6438"/>
                      <a:pt x="7708" y="6395"/>
                      <a:pt x="8505" y="6329"/>
                    </a:cubicBezTo>
                    <a:cubicBezTo>
                      <a:pt x="9881" y="6198"/>
                      <a:pt x="11322" y="5947"/>
                      <a:pt x="12228" y="5576"/>
                    </a:cubicBezTo>
                    <a:cubicBezTo>
                      <a:pt x="12370" y="4102"/>
                      <a:pt x="11606" y="881"/>
                      <a:pt x="8582" y="84"/>
                    </a:cubicBezTo>
                    <a:lnTo>
                      <a:pt x="8571" y="84"/>
                    </a:lnTo>
                    <a:cubicBezTo>
                      <a:pt x="8348" y="27"/>
                      <a:pt x="8112" y="1"/>
                      <a:pt x="786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3833;p65"/>
              <p:cNvSpPr/>
              <p:nvPr/>
            </p:nvSpPr>
            <p:spPr>
              <a:xfrm>
                <a:off x="5002075" y="1798600"/>
                <a:ext cx="170875" cy="147425"/>
              </a:xfrm>
              <a:custGeom>
                <a:avLst/>
                <a:gdLst/>
                <a:ahLst/>
                <a:cxnLst/>
                <a:rect l="l" t="t" r="r" b="b"/>
                <a:pathLst>
                  <a:path w="6835" h="5897" extrusionOk="0">
                    <a:moveTo>
                      <a:pt x="3319" y="1"/>
                    </a:moveTo>
                    <a:cubicBezTo>
                      <a:pt x="2162" y="481"/>
                      <a:pt x="983" y="1213"/>
                      <a:pt x="0" y="1889"/>
                    </a:cubicBezTo>
                    <a:lnTo>
                      <a:pt x="732" y="3866"/>
                    </a:lnTo>
                    <a:lnTo>
                      <a:pt x="2970" y="5842"/>
                    </a:lnTo>
                    <a:cubicBezTo>
                      <a:pt x="3330" y="5885"/>
                      <a:pt x="3680" y="5896"/>
                      <a:pt x="4040" y="5896"/>
                    </a:cubicBezTo>
                    <a:cubicBezTo>
                      <a:pt x="4662" y="5896"/>
                      <a:pt x="5426" y="5853"/>
                      <a:pt x="6223" y="5787"/>
                    </a:cubicBezTo>
                    <a:cubicBezTo>
                      <a:pt x="6223" y="5787"/>
                      <a:pt x="6835" y="2959"/>
                      <a:pt x="6616" y="2283"/>
                    </a:cubicBezTo>
                    <a:cubicBezTo>
                      <a:pt x="6387" y="1595"/>
                      <a:pt x="5525" y="983"/>
                      <a:pt x="331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" name="Google Shape;3834;p65"/>
              <p:cNvSpPr/>
              <p:nvPr/>
            </p:nvSpPr>
            <p:spPr>
              <a:xfrm>
                <a:off x="5102775" y="1787150"/>
                <a:ext cx="151525" cy="158875"/>
              </a:xfrm>
              <a:custGeom>
                <a:avLst/>
                <a:gdLst/>
                <a:ahLst/>
                <a:cxnLst/>
                <a:rect l="l" t="t" r="r" b="b"/>
                <a:pathLst>
                  <a:path w="6061" h="6355" extrusionOk="0">
                    <a:moveTo>
                      <a:pt x="2261" y="0"/>
                    </a:moveTo>
                    <a:cubicBezTo>
                      <a:pt x="3178" y="590"/>
                      <a:pt x="3364" y="1856"/>
                      <a:pt x="2643" y="2675"/>
                    </a:cubicBezTo>
                    <a:cubicBezTo>
                      <a:pt x="2381" y="2981"/>
                      <a:pt x="2010" y="3199"/>
                      <a:pt x="1879" y="3570"/>
                    </a:cubicBezTo>
                    <a:cubicBezTo>
                      <a:pt x="1813" y="3800"/>
                      <a:pt x="1780" y="4029"/>
                      <a:pt x="1780" y="4258"/>
                    </a:cubicBezTo>
                    <a:cubicBezTo>
                      <a:pt x="1704" y="4968"/>
                      <a:pt x="1246" y="5590"/>
                      <a:pt x="656" y="5994"/>
                    </a:cubicBezTo>
                    <a:cubicBezTo>
                      <a:pt x="449" y="6136"/>
                      <a:pt x="230" y="6256"/>
                      <a:pt x="1" y="6354"/>
                    </a:cubicBezTo>
                    <a:cubicBezTo>
                      <a:pt x="1726" y="6354"/>
                      <a:pt x="4499" y="6081"/>
                      <a:pt x="5918" y="5492"/>
                    </a:cubicBezTo>
                    <a:cubicBezTo>
                      <a:pt x="6060" y="4018"/>
                      <a:pt x="5296" y="797"/>
                      <a:pt x="227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" name="Google Shape;3835;p65"/>
              <p:cNvSpPr/>
              <p:nvPr/>
            </p:nvSpPr>
            <p:spPr>
              <a:xfrm>
                <a:off x="4753700" y="1771425"/>
                <a:ext cx="405875" cy="210900"/>
              </a:xfrm>
              <a:custGeom>
                <a:avLst/>
                <a:gdLst/>
                <a:ahLst/>
                <a:cxnLst/>
                <a:rect l="l" t="t" r="r" b="b"/>
                <a:pathLst>
                  <a:path w="16235" h="8436" extrusionOk="0">
                    <a:moveTo>
                      <a:pt x="9743" y="1"/>
                    </a:moveTo>
                    <a:cubicBezTo>
                      <a:pt x="9612" y="1"/>
                      <a:pt x="9487" y="10"/>
                      <a:pt x="9368" y="29"/>
                    </a:cubicBezTo>
                    <a:cubicBezTo>
                      <a:pt x="7239" y="356"/>
                      <a:pt x="2009" y="3151"/>
                      <a:pt x="0" y="5695"/>
                    </a:cubicBezTo>
                    <a:cubicBezTo>
                      <a:pt x="655" y="6689"/>
                      <a:pt x="3428" y="8042"/>
                      <a:pt x="5961" y="8359"/>
                    </a:cubicBezTo>
                    <a:cubicBezTo>
                      <a:pt x="6289" y="8403"/>
                      <a:pt x="6627" y="8424"/>
                      <a:pt x="6977" y="8435"/>
                    </a:cubicBezTo>
                    <a:cubicBezTo>
                      <a:pt x="8800" y="8435"/>
                      <a:pt x="12916" y="8151"/>
                      <a:pt x="15743" y="7060"/>
                    </a:cubicBezTo>
                    <a:lnTo>
                      <a:pt x="15765" y="7049"/>
                    </a:lnTo>
                    <a:lnTo>
                      <a:pt x="15765" y="7027"/>
                    </a:lnTo>
                    <a:cubicBezTo>
                      <a:pt x="15820" y="6743"/>
                      <a:pt x="16235" y="4461"/>
                      <a:pt x="15940" y="3511"/>
                    </a:cubicBezTo>
                    <a:cubicBezTo>
                      <a:pt x="15874" y="3337"/>
                      <a:pt x="15776" y="3184"/>
                      <a:pt x="15656" y="3064"/>
                    </a:cubicBezTo>
                    <a:cubicBezTo>
                      <a:pt x="14706" y="1929"/>
                      <a:pt x="11660" y="1"/>
                      <a:pt x="974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" name="Google Shape;3836;p65"/>
              <p:cNvSpPr/>
              <p:nvPr/>
            </p:nvSpPr>
            <p:spPr>
              <a:xfrm>
                <a:off x="4902450" y="1847725"/>
                <a:ext cx="257125" cy="134600"/>
              </a:xfrm>
              <a:custGeom>
                <a:avLst/>
                <a:gdLst/>
                <a:ahLst/>
                <a:cxnLst/>
                <a:rect l="l" t="t" r="r" b="b"/>
                <a:pathLst>
                  <a:path w="10285" h="5384" extrusionOk="0">
                    <a:moveTo>
                      <a:pt x="9706" y="1"/>
                    </a:moveTo>
                    <a:cubicBezTo>
                      <a:pt x="9608" y="514"/>
                      <a:pt x="9237" y="951"/>
                      <a:pt x="8789" y="1224"/>
                    </a:cubicBezTo>
                    <a:cubicBezTo>
                      <a:pt x="8320" y="1518"/>
                      <a:pt x="7774" y="1660"/>
                      <a:pt x="7228" y="1770"/>
                    </a:cubicBezTo>
                    <a:cubicBezTo>
                      <a:pt x="6682" y="1890"/>
                      <a:pt x="6136" y="1977"/>
                      <a:pt x="5623" y="2195"/>
                    </a:cubicBezTo>
                    <a:cubicBezTo>
                      <a:pt x="4564" y="2665"/>
                      <a:pt x="3811" y="3604"/>
                      <a:pt x="2850" y="4259"/>
                    </a:cubicBezTo>
                    <a:cubicBezTo>
                      <a:pt x="2096" y="4783"/>
                      <a:pt x="972" y="5187"/>
                      <a:pt x="0" y="5307"/>
                    </a:cubicBezTo>
                    <a:cubicBezTo>
                      <a:pt x="339" y="5351"/>
                      <a:pt x="677" y="5372"/>
                      <a:pt x="1016" y="5383"/>
                    </a:cubicBezTo>
                    <a:cubicBezTo>
                      <a:pt x="2850" y="5383"/>
                      <a:pt x="6966" y="5099"/>
                      <a:pt x="9783" y="4008"/>
                    </a:cubicBezTo>
                    <a:cubicBezTo>
                      <a:pt x="9793" y="3997"/>
                      <a:pt x="9804" y="3986"/>
                      <a:pt x="9815" y="3975"/>
                    </a:cubicBezTo>
                    <a:cubicBezTo>
                      <a:pt x="9870" y="3691"/>
                      <a:pt x="10285" y="1409"/>
                      <a:pt x="9979" y="449"/>
                    </a:cubicBezTo>
                    <a:cubicBezTo>
                      <a:pt x="9924" y="285"/>
                      <a:pt x="9826" y="132"/>
                      <a:pt x="970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" name="Google Shape;3837;p65"/>
              <p:cNvSpPr/>
              <p:nvPr/>
            </p:nvSpPr>
            <p:spPr>
              <a:xfrm>
                <a:off x="4549525" y="1909150"/>
                <a:ext cx="35500" cy="32225"/>
              </a:xfrm>
              <a:custGeom>
                <a:avLst/>
                <a:gdLst/>
                <a:ahLst/>
                <a:cxnLst/>
                <a:rect l="l" t="t" r="r" b="b"/>
                <a:pathLst>
                  <a:path w="1420" h="1289" extrusionOk="0">
                    <a:moveTo>
                      <a:pt x="1344" y="0"/>
                    </a:moveTo>
                    <a:cubicBezTo>
                      <a:pt x="819" y="55"/>
                      <a:pt x="339" y="317"/>
                      <a:pt x="1" y="721"/>
                    </a:cubicBezTo>
                    <a:cubicBezTo>
                      <a:pt x="44" y="917"/>
                      <a:pt x="121" y="1114"/>
                      <a:pt x="230" y="1289"/>
                    </a:cubicBezTo>
                    <a:cubicBezTo>
                      <a:pt x="447" y="990"/>
                      <a:pt x="792" y="819"/>
                      <a:pt x="1159" y="819"/>
                    </a:cubicBezTo>
                    <a:cubicBezTo>
                      <a:pt x="1234" y="819"/>
                      <a:pt x="1311" y="826"/>
                      <a:pt x="1387" y="841"/>
                    </a:cubicBezTo>
                    <a:cubicBezTo>
                      <a:pt x="1420" y="557"/>
                      <a:pt x="1409" y="273"/>
                      <a:pt x="1344" y="0"/>
                    </a:cubicBezTo>
                    <a:close/>
                  </a:path>
                </a:pathLst>
              </a:custGeom>
              <a:solidFill>
                <a:srgbClr val="4835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" name="Google Shape;3838;p65"/>
              <p:cNvSpPr/>
              <p:nvPr/>
            </p:nvSpPr>
            <p:spPr>
              <a:xfrm>
                <a:off x="4549525" y="1909150"/>
                <a:ext cx="37700" cy="33600"/>
              </a:xfrm>
              <a:custGeom>
                <a:avLst/>
                <a:gdLst/>
                <a:ahLst/>
                <a:cxnLst/>
                <a:rect l="l" t="t" r="r" b="b"/>
                <a:pathLst>
                  <a:path w="1508" h="1344" extrusionOk="0">
                    <a:moveTo>
                      <a:pt x="1344" y="0"/>
                    </a:moveTo>
                    <a:cubicBezTo>
                      <a:pt x="1223" y="241"/>
                      <a:pt x="1027" y="437"/>
                      <a:pt x="798" y="568"/>
                    </a:cubicBezTo>
                    <a:cubicBezTo>
                      <a:pt x="594" y="674"/>
                      <a:pt x="376" y="730"/>
                      <a:pt x="156" y="730"/>
                    </a:cubicBezTo>
                    <a:cubicBezTo>
                      <a:pt x="104" y="730"/>
                      <a:pt x="52" y="727"/>
                      <a:pt x="1" y="721"/>
                    </a:cubicBezTo>
                    <a:lnTo>
                      <a:pt x="1" y="721"/>
                    </a:lnTo>
                    <a:cubicBezTo>
                      <a:pt x="44" y="939"/>
                      <a:pt x="121" y="1147"/>
                      <a:pt x="241" y="1343"/>
                    </a:cubicBezTo>
                    <a:cubicBezTo>
                      <a:pt x="656" y="1278"/>
                      <a:pt x="1060" y="1136"/>
                      <a:pt x="1431" y="928"/>
                    </a:cubicBezTo>
                    <a:cubicBezTo>
                      <a:pt x="1507" y="612"/>
                      <a:pt x="1485" y="284"/>
                      <a:pt x="134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3839;p65"/>
              <p:cNvSpPr/>
              <p:nvPr/>
            </p:nvSpPr>
            <p:spPr>
              <a:xfrm>
                <a:off x="5189025" y="1916525"/>
                <a:ext cx="42625" cy="26775"/>
              </a:xfrm>
              <a:custGeom>
                <a:avLst/>
                <a:gdLst/>
                <a:ahLst/>
                <a:cxnLst/>
                <a:rect l="l" t="t" r="r" b="b"/>
                <a:pathLst>
                  <a:path w="1705" h="1071" extrusionOk="0">
                    <a:moveTo>
                      <a:pt x="569" y="0"/>
                    </a:moveTo>
                    <a:cubicBezTo>
                      <a:pt x="339" y="175"/>
                      <a:pt x="143" y="393"/>
                      <a:pt x="1" y="644"/>
                    </a:cubicBezTo>
                    <a:cubicBezTo>
                      <a:pt x="360" y="919"/>
                      <a:pt x="802" y="1070"/>
                      <a:pt x="1254" y="1070"/>
                    </a:cubicBezTo>
                    <a:cubicBezTo>
                      <a:pt x="1324" y="1070"/>
                      <a:pt x="1394" y="1066"/>
                      <a:pt x="1464" y="1059"/>
                    </a:cubicBezTo>
                    <a:cubicBezTo>
                      <a:pt x="1573" y="885"/>
                      <a:pt x="1660" y="699"/>
                      <a:pt x="1704" y="491"/>
                    </a:cubicBezTo>
                    <a:lnTo>
                      <a:pt x="1704" y="491"/>
                    </a:lnTo>
                    <a:cubicBezTo>
                      <a:pt x="1641" y="502"/>
                      <a:pt x="1578" y="508"/>
                      <a:pt x="1516" y="508"/>
                    </a:cubicBezTo>
                    <a:cubicBezTo>
                      <a:pt x="1143" y="508"/>
                      <a:pt x="784" y="318"/>
                      <a:pt x="56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" name="Google Shape;3840;p65"/>
              <p:cNvSpPr/>
              <p:nvPr/>
            </p:nvSpPr>
            <p:spPr>
              <a:xfrm>
                <a:off x="5189025" y="1914325"/>
                <a:ext cx="43150" cy="28700"/>
              </a:xfrm>
              <a:custGeom>
                <a:avLst/>
                <a:gdLst/>
                <a:ahLst/>
                <a:cxnLst/>
                <a:rect l="l" t="t" r="r" b="b"/>
                <a:pathLst>
                  <a:path w="1726" h="1148" extrusionOk="0">
                    <a:moveTo>
                      <a:pt x="590" y="1"/>
                    </a:moveTo>
                    <a:cubicBezTo>
                      <a:pt x="318" y="165"/>
                      <a:pt x="99" y="427"/>
                      <a:pt x="1" y="732"/>
                    </a:cubicBezTo>
                    <a:cubicBezTo>
                      <a:pt x="142" y="677"/>
                      <a:pt x="294" y="649"/>
                      <a:pt x="446" y="649"/>
                    </a:cubicBezTo>
                    <a:cubicBezTo>
                      <a:pt x="564" y="649"/>
                      <a:pt x="683" y="666"/>
                      <a:pt x="798" y="700"/>
                    </a:cubicBezTo>
                    <a:cubicBezTo>
                      <a:pt x="1060" y="776"/>
                      <a:pt x="1300" y="940"/>
                      <a:pt x="1464" y="1147"/>
                    </a:cubicBezTo>
                    <a:cubicBezTo>
                      <a:pt x="1595" y="962"/>
                      <a:pt x="1682" y="754"/>
                      <a:pt x="1726" y="536"/>
                    </a:cubicBezTo>
                    <a:cubicBezTo>
                      <a:pt x="1387" y="296"/>
                      <a:pt x="994" y="110"/>
                      <a:pt x="59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" name="Google Shape;3841;p65"/>
              <p:cNvSpPr/>
              <p:nvPr/>
            </p:nvSpPr>
            <p:spPr>
              <a:xfrm>
                <a:off x="4262925" y="1853475"/>
                <a:ext cx="42625" cy="26675"/>
              </a:xfrm>
              <a:custGeom>
                <a:avLst/>
                <a:gdLst/>
                <a:ahLst/>
                <a:cxnLst/>
                <a:rect l="l" t="t" r="r" b="b"/>
                <a:pathLst>
                  <a:path w="1705" h="1067" extrusionOk="0">
                    <a:moveTo>
                      <a:pt x="569" y="0"/>
                    </a:moveTo>
                    <a:cubicBezTo>
                      <a:pt x="339" y="164"/>
                      <a:pt x="143" y="382"/>
                      <a:pt x="1" y="633"/>
                    </a:cubicBezTo>
                    <a:cubicBezTo>
                      <a:pt x="369" y="915"/>
                      <a:pt x="824" y="1067"/>
                      <a:pt x="1288" y="1067"/>
                    </a:cubicBezTo>
                    <a:cubicBezTo>
                      <a:pt x="1346" y="1067"/>
                      <a:pt x="1405" y="1064"/>
                      <a:pt x="1464" y="1059"/>
                    </a:cubicBezTo>
                    <a:cubicBezTo>
                      <a:pt x="1573" y="874"/>
                      <a:pt x="1650" y="688"/>
                      <a:pt x="1704" y="481"/>
                    </a:cubicBezTo>
                    <a:lnTo>
                      <a:pt x="1704" y="481"/>
                    </a:lnTo>
                    <a:cubicBezTo>
                      <a:pt x="1637" y="492"/>
                      <a:pt x="1571" y="498"/>
                      <a:pt x="1505" y="498"/>
                    </a:cubicBezTo>
                    <a:cubicBezTo>
                      <a:pt x="1130" y="498"/>
                      <a:pt x="782" y="316"/>
                      <a:pt x="56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" name="Google Shape;3842;p65"/>
              <p:cNvSpPr/>
              <p:nvPr/>
            </p:nvSpPr>
            <p:spPr>
              <a:xfrm>
                <a:off x="4262925" y="1851000"/>
                <a:ext cx="43150" cy="28700"/>
              </a:xfrm>
              <a:custGeom>
                <a:avLst/>
                <a:gdLst/>
                <a:ahLst/>
                <a:cxnLst/>
                <a:rect l="l" t="t" r="r" b="b"/>
                <a:pathLst>
                  <a:path w="1726" h="1148" extrusionOk="0">
                    <a:moveTo>
                      <a:pt x="591" y="1"/>
                    </a:moveTo>
                    <a:cubicBezTo>
                      <a:pt x="307" y="165"/>
                      <a:pt x="99" y="427"/>
                      <a:pt x="1" y="732"/>
                    </a:cubicBezTo>
                    <a:cubicBezTo>
                      <a:pt x="142" y="677"/>
                      <a:pt x="294" y="650"/>
                      <a:pt x="446" y="650"/>
                    </a:cubicBezTo>
                    <a:cubicBezTo>
                      <a:pt x="565" y="650"/>
                      <a:pt x="683" y="666"/>
                      <a:pt x="798" y="700"/>
                    </a:cubicBezTo>
                    <a:cubicBezTo>
                      <a:pt x="1060" y="776"/>
                      <a:pt x="1289" y="929"/>
                      <a:pt x="1464" y="1147"/>
                    </a:cubicBezTo>
                    <a:cubicBezTo>
                      <a:pt x="1584" y="962"/>
                      <a:pt x="1671" y="754"/>
                      <a:pt x="1726" y="536"/>
                    </a:cubicBezTo>
                    <a:cubicBezTo>
                      <a:pt x="1377" y="296"/>
                      <a:pt x="995" y="110"/>
                      <a:pt x="59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3843;p65"/>
              <p:cNvSpPr/>
              <p:nvPr/>
            </p:nvSpPr>
            <p:spPr>
              <a:xfrm>
                <a:off x="4677275" y="1766400"/>
                <a:ext cx="41500" cy="32500"/>
              </a:xfrm>
              <a:custGeom>
                <a:avLst/>
                <a:gdLst/>
                <a:ahLst/>
                <a:cxnLst/>
                <a:rect l="l" t="t" r="r" b="b"/>
                <a:pathLst>
                  <a:path w="1660" h="1300" extrusionOk="0">
                    <a:moveTo>
                      <a:pt x="753" y="0"/>
                    </a:moveTo>
                    <a:cubicBezTo>
                      <a:pt x="481" y="88"/>
                      <a:pt x="218" y="230"/>
                      <a:pt x="0" y="415"/>
                    </a:cubicBezTo>
                    <a:cubicBezTo>
                      <a:pt x="295" y="852"/>
                      <a:pt x="732" y="1169"/>
                      <a:pt x="1245" y="1300"/>
                    </a:cubicBezTo>
                    <a:cubicBezTo>
                      <a:pt x="1409" y="1169"/>
                      <a:pt x="1550" y="1016"/>
                      <a:pt x="1660" y="841"/>
                    </a:cubicBezTo>
                    <a:cubicBezTo>
                      <a:pt x="1223" y="765"/>
                      <a:pt x="863" y="437"/>
                      <a:pt x="75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3844;p65"/>
              <p:cNvSpPr/>
              <p:nvPr/>
            </p:nvSpPr>
            <p:spPr>
              <a:xfrm>
                <a:off x="4677275" y="1764500"/>
                <a:ext cx="42325" cy="34400"/>
              </a:xfrm>
              <a:custGeom>
                <a:avLst/>
                <a:gdLst/>
                <a:ahLst/>
                <a:cxnLst/>
                <a:rect l="l" t="t" r="r" b="b"/>
                <a:pathLst>
                  <a:path w="1693" h="1376" extrusionOk="0">
                    <a:moveTo>
                      <a:pt x="808" y="0"/>
                    </a:moveTo>
                    <a:cubicBezTo>
                      <a:pt x="481" y="55"/>
                      <a:pt x="197" y="229"/>
                      <a:pt x="0" y="491"/>
                    </a:cubicBezTo>
                    <a:cubicBezTo>
                      <a:pt x="15" y="491"/>
                      <a:pt x="31" y="490"/>
                      <a:pt x="46" y="490"/>
                    </a:cubicBezTo>
                    <a:cubicBezTo>
                      <a:pt x="303" y="490"/>
                      <a:pt x="558" y="577"/>
                      <a:pt x="764" y="731"/>
                    </a:cubicBezTo>
                    <a:cubicBezTo>
                      <a:pt x="983" y="884"/>
                      <a:pt x="1157" y="1114"/>
                      <a:pt x="1245" y="1376"/>
                    </a:cubicBezTo>
                    <a:cubicBezTo>
                      <a:pt x="1419" y="1245"/>
                      <a:pt x="1572" y="1070"/>
                      <a:pt x="1692" y="884"/>
                    </a:cubicBezTo>
                    <a:cubicBezTo>
                      <a:pt x="1452" y="535"/>
                      <a:pt x="1146" y="240"/>
                      <a:pt x="8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" name="Google Shape;3845;p65"/>
              <p:cNvSpPr/>
              <p:nvPr/>
            </p:nvSpPr>
            <p:spPr>
              <a:xfrm>
                <a:off x="5058300" y="1739650"/>
                <a:ext cx="36600" cy="28400"/>
              </a:xfrm>
              <a:custGeom>
                <a:avLst/>
                <a:gdLst/>
                <a:ahLst/>
                <a:cxnLst/>
                <a:rect l="l" t="t" r="r" b="b"/>
                <a:pathLst>
                  <a:path w="1464" h="1136" extrusionOk="0">
                    <a:moveTo>
                      <a:pt x="1387" y="0"/>
                    </a:moveTo>
                    <a:cubicBezTo>
                      <a:pt x="878" y="0"/>
                      <a:pt x="382" y="185"/>
                      <a:pt x="0" y="535"/>
                    </a:cubicBezTo>
                    <a:cubicBezTo>
                      <a:pt x="22" y="743"/>
                      <a:pt x="66" y="939"/>
                      <a:pt x="153" y="1136"/>
                    </a:cubicBezTo>
                    <a:cubicBezTo>
                      <a:pt x="367" y="906"/>
                      <a:pt x="662" y="784"/>
                      <a:pt x="966" y="784"/>
                    </a:cubicBezTo>
                    <a:cubicBezTo>
                      <a:pt x="1095" y="784"/>
                      <a:pt x="1227" y="806"/>
                      <a:pt x="1354" y="852"/>
                    </a:cubicBezTo>
                    <a:cubicBezTo>
                      <a:pt x="1431" y="579"/>
                      <a:pt x="1463" y="284"/>
                      <a:pt x="1431" y="0"/>
                    </a:cubicBezTo>
                    <a:cubicBezTo>
                      <a:pt x="1416" y="0"/>
                      <a:pt x="1401" y="0"/>
                      <a:pt x="138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" name="Google Shape;3846;p65"/>
              <p:cNvSpPr/>
              <p:nvPr/>
            </p:nvSpPr>
            <p:spPr>
              <a:xfrm>
                <a:off x="5058300" y="1739650"/>
                <a:ext cx="38225" cy="29500"/>
              </a:xfrm>
              <a:custGeom>
                <a:avLst/>
                <a:gdLst/>
                <a:ahLst/>
                <a:cxnLst/>
                <a:rect l="l" t="t" r="r" b="b"/>
                <a:pathLst>
                  <a:path w="1529" h="1180" extrusionOk="0">
                    <a:moveTo>
                      <a:pt x="1431" y="0"/>
                    </a:moveTo>
                    <a:cubicBezTo>
                      <a:pt x="1278" y="230"/>
                      <a:pt x="1059" y="404"/>
                      <a:pt x="808" y="503"/>
                    </a:cubicBezTo>
                    <a:cubicBezTo>
                      <a:pt x="658" y="553"/>
                      <a:pt x="502" y="578"/>
                      <a:pt x="346" y="578"/>
                    </a:cubicBezTo>
                    <a:cubicBezTo>
                      <a:pt x="229" y="578"/>
                      <a:pt x="113" y="564"/>
                      <a:pt x="0" y="535"/>
                    </a:cubicBezTo>
                    <a:lnTo>
                      <a:pt x="0" y="535"/>
                    </a:lnTo>
                    <a:cubicBezTo>
                      <a:pt x="11" y="754"/>
                      <a:pt x="66" y="972"/>
                      <a:pt x="164" y="1180"/>
                    </a:cubicBezTo>
                    <a:cubicBezTo>
                      <a:pt x="579" y="1180"/>
                      <a:pt x="994" y="1092"/>
                      <a:pt x="1387" y="939"/>
                    </a:cubicBezTo>
                    <a:cubicBezTo>
                      <a:pt x="1518" y="645"/>
                      <a:pt x="1529" y="306"/>
                      <a:pt x="143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" name="Google Shape;3847;p65"/>
              <p:cNvSpPr/>
              <p:nvPr/>
            </p:nvSpPr>
            <p:spPr>
              <a:xfrm>
                <a:off x="4404875" y="1717275"/>
                <a:ext cx="40950" cy="32775"/>
              </a:xfrm>
              <a:custGeom>
                <a:avLst/>
                <a:gdLst/>
                <a:ahLst/>
                <a:cxnLst/>
                <a:rect l="l" t="t" r="r" b="b"/>
                <a:pathLst>
                  <a:path w="1638" h="1311" extrusionOk="0">
                    <a:moveTo>
                      <a:pt x="754" y="0"/>
                    </a:moveTo>
                    <a:cubicBezTo>
                      <a:pt x="481" y="77"/>
                      <a:pt x="219" y="208"/>
                      <a:pt x="0" y="382"/>
                    </a:cubicBezTo>
                    <a:cubicBezTo>
                      <a:pt x="273" y="830"/>
                      <a:pt x="699" y="1168"/>
                      <a:pt x="1212" y="1310"/>
                    </a:cubicBezTo>
                    <a:cubicBezTo>
                      <a:pt x="1376" y="1190"/>
                      <a:pt x="1518" y="1037"/>
                      <a:pt x="1638" y="863"/>
                    </a:cubicBezTo>
                    <a:cubicBezTo>
                      <a:pt x="1201" y="775"/>
                      <a:pt x="852" y="437"/>
                      <a:pt x="75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" name="Google Shape;3848;p65"/>
              <p:cNvSpPr/>
              <p:nvPr/>
            </p:nvSpPr>
            <p:spPr>
              <a:xfrm>
                <a:off x="4404875" y="1715075"/>
                <a:ext cx="42050" cy="34975"/>
              </a:xfrm>
              <a:custGeom>
                <a:avLst/>
                <a:gdLst/>
                <a:ahLst/>
                <a:cxnLst/>
                <a:rect l="l" t="t" r="r" b="b"/>
                <a:pathLst>
                  <a:path w="1682" h="1399" extrusionOk="0">
                    <a:moveTo>
                      <a:pt x="819" y="1"/>
                    </a:moveTo>
                    <a:cubicBezTo>
                      <a:pt x="492" y="55"/>
                      <a:pt x="208" y="219"/>
                      <a:pt x="0" y="470"/>
                    </a:cubicBezTo>
                    <a:cubicBezTo>
                      <a:pt x="273" y="470"/>
                      <a:pt x="535" y="569"/>
                      <a:pt x="754" y="732"/>
                    </a:cubicBezTo>
                    <a:cubicBezTo>
                      <a:pt x="972" y="896"/>
                      <a:pt x="1125" y="1125"/>
                      <a:pt x="1212" y="1398"/>
                    </a:cubicBezTo>
                    <a:cubicBezTo>
                      <a:pt x="1398" y="1267"/>
                      <a:pt x="1551" y="1104"/>
                      <a:pt x="1682" y="918"/>
                    </a:cubicBezTo>
                    <a:cubicBezTo>
                      <a:pt x="1452" y="558"/>
                      <a:pt x="1158" y="252"/>
                      <a:pt x="81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3849;p65"/>
              <p:cNvSpPr/>
              <p:nvPr/>
            </p:nvSpPr>
            <p:spPr>
              <a:xfrm>
                <a:off x="5285375" y="1837100"/>
                <a:ext cx="41525" cy="24125"/>
              </a:xfrm>
              <a:custGeom>
                <a:avLst/>
                <a:gdLst/>
                <a:ahLst/>
                <a:cxnLst/>
                <a:rect l="l" t="t" r="r" b="b"/>
                <a:pathLst>
                  <a:path w="1661" h="965" extrusionOk="0">
                    <a:moveTo>
                      <a:pt x="459" y="0"/>
                    </a:moveTo>
                    <a:cubicBezTo>
                      <a:pt x="263" y="208"/>
                      <a:pt x="110" y="448"/>
                      <a:pt x="1" y="721"/>
                    </a:cubicBezTo>
                    <a:cubicBezTo>
                      <a:pt x="306" y="884"/>
                      <a:pt x="644" y="964"/>
                      <a:pt x="981" y="964"/>
                    </a:cubicBezTo>
                    <a:cubicBezTo>
                      <a:pt x="1162" y="964"/>
                      <a:pt x="1343" y="941"/>
                      <a:pt x="1518" y="895"/>
                    </a:cubicBezTo>
                    <a:cubicBezTo>
                      <a:pt x="1595" y="699"/>
                      <a:pt x="1649" y="502"/>
                      <a:pt x="1660" y="295"/>
                    </a:cubicBezTo>
                    <a:lnTo>
                      <a:pt x="1660" y="295"/>
                    </a:lnTo>
                    <a:cubicBezTo>
                      <a:pt x="1538" y="336"/>
                      <a:pt x="1411" y="356"/>
                      <a:pt x="1287" y="356"/>
                    </a:cubicBezTo>
                    <a:cubicBezTo>
                      <a:pt x="978" y="356"/>
                      <a:pt x="677" y="233"/>
                      <a:pt x="45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3850;p65"/>
              <p:cNvSpPr/>
              <p:nvPr/>
            </p:nvSpPr>
            <p:spPr>
              <a:xfrm>
                <a:off x="5285375" y="1834625"/>
                <a:ext cx="41800" cy="24875"/>
              </a:xfrm>
              <a:custGeom>
                <a:avLst/>
                <a:gdLst/>
                <a:ahLst/>
                <a:cxnLst/>
                <a:rect l="l" t="t" r="r" b="b"/>
                <a:pathLst>
                  <a:path w="1672" h="995" extrusionOk="0">
                    <a:moveTo>
                      <a:pt x="459" y="1"/>
                    </a:moveTo>
                    <a:cubicBezTo>
                      <a:pt x="219" y="208"/>
                      <a:pt x="55" y="503"/>
                      <a:pt x="1" y="820"/>
                    </a:cubicBezTo>
                    <a:cubicBezTo>
                      <a:pt x="207" y="707"/>
                      <a:pt x="437" y="651"/>
                      <a:pt x="670" y="651"/>
                    </a:cubicBezTo>
                    <a:cubicBezTo>
                      <a:pt x="709" y="651"/>
                      <a:pt x="748" y="653"/>
                      <a:pt x="787" y="656"/>
                    </a:cubicBezTo>
                    <a:cubicBezTo>
                      <a:pt x="1060" y="689"/>
                      <a:pt x="1311" y="809"/>
                      <a:pt x="1518" y="994"/>
                    </a:cubicBezTo>
                    <a:cubicBezTo>
                      <a:pt x="1617" y="787"/>
                      <a:pt x="1660" y="569"/>
                      <a:pt x="1671" y="339"/>
                    </a:cubicBezTo>
                    <a:cubicBezTo>
                      <a:pt x="1289" y="154"/>
                      <a:pt x="885" y="45"/>
                      <a:pt x="45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" name="Google Shape;3851;p65"/>
              <p:cNvSpPr/>
              <p:nvPr/>
            </p:nvSpPr>
            <p:spPr>
              <a:xfrm>
                <a:off x="4670575" y="1801250"/>
                <a:ext cx="229275" cy="144300"/>
              </a:xfrm>
              <a:custGeom>
                <a:avLst/>
                <a:gdLst/>
                <a:ahLst/>
                <a:cxnLst/>
                <a:rect l="l" t="t" r="r" b="b"/>
                <a:pathLst>
                  <a:path w="9171" h="5772" extrusionOk="0">
                    <a:moveTo>
                      <a:pt x="4908" y="1"/>
                    </a:moveTo>
                    <a:cubicBezTo>
                      <a:pt x="2550" y="1"/>
                      <a:pt x="0" y="1272"/>
                      <a:pt x="465" y="3301"/>
                    </a:cubicBezTo>
                    <a:cubicBezTo>
                      <a:pt x="541" y="3639"/>
                      <a:pt x="683" y="3956"/>
                      <a:pt x="869" y="4251"/>
                    </a:cubicBezTo>
                    <a:cubicBezTo>
                      <a:pt x="1436" y="5179"/>
                      <a:pt x="2441" y="5747"/>
                      <a:pt x="3533" y="5768"/>
                    </a:cubicBezTo>
                    <a:cubicBezTo>
                      <a:pt x="3582" y="5770"/>
                      <a:pt x="3633" y="5771"/>
                      <a:pt x="3683" y="5771"/>
                    </a:cubicBezTo>
                    <a:cubicBezTo>
                      <a:pt x="6287" y="5771"/>
                      <a:pt x="9170" y="3299"/>
                      <a:pt x="8249" y="1500"/>
                    </a:cubicBezTo>
                    <a:cubicBezTo>
                      <a:pt x="8205" y="1412"/>
                      <a:pt x="8151" y="1336"/>
                      <a:pt x="8096" y="1259"/>
                    </a:cubicBezTo>
                    <a:cubicBezTo>
                      <a:pt x="7747" y="801"/>
                      <a:pt x="7255" y="462"/>
                      <a:pt x="6710" y="288"/>
                    </a:cubicBezTo>
                    <a:cubicBezTo>
                      <a:pt x="6165" y="93"/>
                      <a:pt x="5543" y="1"/>
                      <a:pt x="490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" name="Google Shape;3852;p65"/>
              <p:cNvSpPr/>
              <p:nvPr/>
            </p:nvSpPr>
            <p:spPr>
              <a:xfrm>
                <a:off x="4656800" y="1789675"/>
                <a:ext cx="227100" cy="144075"/>
              </a:xfrm>
              <a:custGeom>
                <a:avLst/>
                <a:gdLst/>
                <a:ahLst/>
                <a:cxnLst/>
                <a:rect l="l" t="t" r="r" b="b"/>
                <a:pathLst>
                  <a:path w="9084" h="5763" extrusionOk="0">
                    <a:moveTo>
                      <a:pt x="5291" y="1"/>
                    </a:moveTo>
                    <a:cubicBezTo>
                      <a:pt x="2759" y="1"/>
                      <a:pt x="0" y="1461"/>
                      <a:pt x="1005" y="3764"/>
                    </a:cubicBezTo>
                    <a:cubicBezTo>
                      <a:pt x="1081" y="3928"/>
                      <a:pt x="1168" y="4092"/>
                      <a:pt x="1267" y="4244"/>
                    </a:cubicBezTo>
                    <a:cubicBezTo>
                      <a:pt x="1957" y="5344"/>
                      <a:pt x="2998" y="5762"/>
                      <a:pt x="4085" y="5762"/>
                    </a:cubicBezTo>
                    <a:cubicBezTo>
                      <a:pt x="4099" y="5762"/>
                      <a:pt x="4113" y="5762"/>
                      <a:pt x="4127" y="5762"/>
                    </a:cubicBezTo>
                    <a:cubicBezTo>
                      <a:pt x="6507" y="5740"/>
                      <a:pt x="9084" y="3677"/>
                      <a:pt x="8789" y="1963"/>
                    </a:cubicBezTo>
                    <a:cubicBezTo>
                      <a:pt x="8745" y="1701"/>
                      <a:pt x="8647" y="1460"/>
                      <a:pt x="8483" y="1253"/>
                    </a:cubicBezTo>
                    <a:cubicBezTo>
                      <a:pt x="8254" y="947"/>
                      <a:pt x="7959" y="696"/>
                      <a:pt x="7621" y="521"/>
                    </a:cubicBezTo>
                    <a:cubicBezTo>
                      <a:pt x="6972" y="167"/>
                      <a:pt x="6144" y="1"/>
                      <a:pt x="5291" y="1"/>
                    </a:cubicBezTo>
                    <a:close/>
                  </a:path>
                </a:pathLst>
              </a:custGeom>
              <a:solidFill>
                <a:srgbClr val="9485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" name="Google Shape;3853;p65"/>
              <p:cNvSpPr/>
              <p:nvPr/>
            </p:nvSpPr>
            <p:spPr>
              <a:xfrm>
                <a:off x="4660950" y="1796525"/>
                <a:ext cx="228700" cy="129325"/>
              </a:xfrm>
              <a:custGeom>
                <a:avLst/>
                <a:gdLst/>
                <a:ahLst/>
                <a:cxnLst/>
                <a:rect l="l" t="t" r="r" b="b"/>
                <a:pathLst>
                  <a:path w="9148" h="5173" extrusionOk="0">
                    <a:moveTo>
                      <a:pt x="5077" y="0"/>
                    </a:moveTo>
                    <a:cubicBezTo>
                      <a:pt x="2652" y="0"/>
                      <a:pt x="1" y="1497"/>
                      <a:pt x="1472" y="3807"/>
                    </a:cubicBezTo>
                    <a:cubicBezTo>
                      <a:pt x="2093" y="4786"/>
                      <a:pt x="3024" y="5173"/>
                      <a:pt x="3999" y="5173"/>
                    </a:cubicBezTo>
                    <a:cubicBezTo>
                      <a:pt x="6437" y="5173"/>
                      <a:pt x="9147" y="2754"/>
                      <a:pt x="7946" y="1132"/>
                    </a:cubicBezTo>
                    <a:cubicBezTo>
                      <a:pt x="7373" y="352"/>
                      <a:pt x="6251" y="0"/>
                      <a:pt x="507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" name="Google Shape;3854;p65"/>
              <p:cNvSpPr/>
              <p:nvPr/>
            </p:nvSpPr>
            <p:spPr>
              <a:xfrm>
                <a:off x="4785675" y="1839125"/>
                <a:ext cx="81300" cy="37500"/>
              </a:xfrm>
              <a:custGeom>
                <a:avLst/>
                <a:gdLst/>
                <a:ahLst/>
                <a:cxnLst/>
                <a:rect l="l" t="t" r="r" b="b"/>
                <a:pathLst>
                  <a:path w="3252" h="1500" extrusionOk="0">
                    <a:moveTo>
                      <a:pt x="2941" y="0"/>
                    </a:moveTo>
                    <a:cubicBezTo>
                      <a:pt x="2408" y="0"/>
                      <a:pt x="50" y="458"/>
                      <a:pt x="20" y="596"/>
                    </a:cubicBezTo>
                    <a:cubicBezTo>
                      <a:pt x="1" y="743"/>
                      <a:pt x="1809" y="1500"/>
                      <a:pt x="2403" y="1500"/>
                    </a:cubicBezTo>
                    <a:cubicBezTo>
                      <a:pt x="2470" y="1500"/>
                      <a:pt x="2521" y="1490"/>
                      <a:pt x="2553" y="1469"/>
                    </a:cubicBezTo>
                    <a:cubicBezTo>
                      <a:pt x="2859" y="1262"/>
                      <a:pt x="3252" y="236"/>
                      <a:pt x="3045" y="17"/>
                    </a:cubicBezTo>
                    <a:cubicBezTo>
                      <a:pt x="3035" y="6"/>
                      <a:pt x="2999" y="0"/>
                      <a:pt x="2941" y="0"/>
                    </a:cubicBezTo>
                    <a:close/>
                  </a:path>
                </a:pathLst>
              </a:custGeom>
              <a:solidFill>
                <a:srgbClr val="FFF2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" name="Google Shape;3855;p65"/>
              <p:cNvSpPr/>
              <p:nvPr/>
            </p:nvSpPr>
            <p:spPr>
              <a:xfrm>
                <a:off x="4777975" y="1859150"/>
                <a:ext cx="64375" cy="56900"/>
              </a:xfrm>
              <a:custGeom>
                <a:avLst/>
                <a:gdLst/>
                <a:ahLst/>
                <a:cxnLst/>
                <a:rect l="l" t="t" r="r" b="b"/>
                <a:pathLst>
                  <a:path w="2575" h="2276" extrusionOk="0">
                    <a:moveTo>
                      <a:pt x="140" y="0"/>
                    </a:moveTo>
                    <a:cubicBezTo>
                      <a:pt x="132" y="0"/>
                      <a:pt x="125" y="1"/>
                      <a:pt x="121" y="2"/>
                    </a:cubicBezTo>
                    <a:cubicBezTo>
                      <a:pt x="1" y="35"/>
                      <a:pt x="350" y="2186"/>
                      <a:pt x="492" y="2262"/>
                    </a:cubicBezTo>
                    <a:cubicBezTo>
                      <a:pt x="507" y="2272"/>
                      <a:pt x="528" y="2276"/>
                      <a:pt x="554" y="2276"/>
                    </a:cubicBezTo>
                    <a:cubicBezTo>
                      <a:pt x="957" y="2276"/>
                      <a:pt x="2575" y="1213"/>
                      <a:pt x="2534" y="1029"/>
                    </a:cubicBezTo>
                    <a:cubicBezTo>
                      <a:pt x="2502" y="838"/>
                      <a:pt x="405" y="0"/>
                      <a:pt x="140" y="0"/>
                    </a:cubicBezTo>
                    <a:close/>
                  </a:path>
                </a:pathLst>
              </a:custGeom>
              <a:solidFill>
                <a:srgbClr val="FFF2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" name="Google Shape;3856;p65"/>
              <p:cNvSpPr/>
              <p:nvPr/>
            </p:nvSpPr>
            <p:spPr>
              <a:xfrm>
                <a:off x="4730225" y="1858650"/>
                <a:ext cx="55425" cy="61575"/>
              </a:xfrm>
              <a:custGeom>
                <a:avLst/>
                <a:gdLst/>
                <a:ahLst/>
                <a:cxnLst/>
                <a:rect l="l" t="t" r="r" b="b"/>
                <a:pathLst>
                  <a:path w="2217" h="2463" extrusionOk="0">
                    <a:moveTo>
                      <a:pt x="1670" y="1"/>
                    </a:moveTo>
                    <a:cubicBezTo>
                      <a:pt x="1531" y="1"/>
                      <a:pt x="1" y="2054"/>
                      <a:pt x="251" y="2282"/>
                    </a:cubicBezTo>
                    <a:cubicBezTo>
                      <a:pt x="385" y="2394"/>
                      <a:pt x="792" y="2463"/>
                      <a:pt x="1196" y="2463"/>
                    </a:cubicBezTo>
                    <a:cubicBezTo>
                      <a:pt x="1583" y="2463"/>
                      <a:pt x="1968" y="2399"/>
                      <a:pt x="2107" y="2250"/>
                    </a:cubicBezTo>
                    <a:cubicBezTo>
                      <a:pt x="2216" y="2140"/>
                      <a:pt x="1802" y="12"/>
                      <a:pt x="1671" y="1"/>
                    </a:cubicBezTo>
                    <a:cubicBezTo>
                      <a:pt x="1670" y="1"/>
                      <a:pt x="1670" y="1"/>
                      <a:pt x="167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3857;p65"/>
              <p:cNvSpPr/>
              <p:nvPr/>
            </p:nvSpPr>
            <p:spPr>
              <a:xfrm>
                <a:off x="4695000" y="1853050"/>
                <a:ext cx="73175" cy="55300"/>
              </a:xfrm>
              <a:custGeom>
                <a:avLst/>
                <a:gdLst/>
                <a:ahLst/>
                <a:cxnLst/>
                <a:rect l="l" t="t" r="r" b="b"/>
                <a:pathLst>
                  <a:path w="2927" h="2212" extrusionOk="0">
                    <a:moveTo>
                      <a:pt x="2761" y="0"/>
                    </a:moveTo>
                    <a:cubicBezTo>
                      <a:pt x="2227" y="0"/>
                      <a:pt x="135" y="294"/>
                      <a:pt x="77" y="487"/>
                    </a:cubicBezTo>
                    <a:cubicBezTo>
                      <a:pt x="1" y="705"/>
                      <a:pt x="841" y="2157"/>
                      <a:pt x="1333" y="2212"/>
                    </a:cubicBezTo>
                    <a:cubicBezTo>
                      <a:pt x="1333" y="2212"/>
                      <a:pt x="1334" y="2212"/>
                      <a:pt x="1335" y="2212"/>
                    </a:cubicBezTo>
                    <a:cubicBezTo>
                      <a:pt x="1468" y="2212"/>
                      <a:pt x="2927" y="104"/>
                      <a:pt x="2883" y="17"/>
                    </a:cubicBezTo>
                    <a:cubicBezTo>
                      <a:pt x="2877" y="6"/>
                      <a:pt x="2833" y="0"/>
                      <a:pt x="276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3858;p65"/>
              <p:cNvSpPr/>
              <p:nvPr/>
            </p:nvSpPr>
            <p:spPr>
              <a:xfrm>
                <a:off x="4692550" y="1814425"/>
                <a:ext cx="72350" cy="40650"/>
              </a:xfrm>
              <a:custGeom>
                <a:avLst/>
                <a:gdLst/>
                <a:ahLst/>
                <a:cxnLst/>
                <a:rect l="l" t="t" r="r" b="b"/>
                <a:pathLst>
                  <a:path w="2894" h="1626" extrusionOk="0">
                    <a:moveTo>
                      <a:pt x="1313" y="1"/>
                    </a:moveTo>
                    <a:cubicBezTo>
                      <a:pt x="1312" y="1"/>
                      <a:pt x="1311" y="1"/>
                      <a:pt x="1311" y="1"/>
                    </a:cubicBezTo>
                    <a:cubicBezTo>
                      <a:pt x="1125" y="23"/>
                      <a:pt x="1" y="1333"/>
                      <a:pt x="241" y="1606"/>
                    </a:cubicBezTo>
                    <a:cubicBezTo>
                      <a:pt x="253" y="1620"/>
                      <a:pt x="304" y="1626"/>
                      <a:pt x="383" y="1626"/>
                    </a:cubicBezTo>
                    <a:cubicBezTo>
                      <a:pt x="927" y="1626"/>
                      <a:pt x="2812" y="1337"/>
                      <a:pt x="2850" y="1289"/>
                    </a:cubicBezTo>
                    <a:cubicBezTo>
                      <a:pt x="2894" y="1224"/>
                      <a:pt x="1498" y="1"/>
                      <a:pt x="131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3859;p65"/>
              <p:cNvSpPr/>
              <p:nvPr/>
            </p:nvSpPr>
            <p:spPr>
              <a:xfrm>
                <a:off x="4732700" y="1804725"/>
                <a:ext cx="41475" cy="37050"/>
              </a:xfrm>
              <a:custGeom>
                <a:avLst/>
                <a:gdLst/>
                <a:ahLst/>
                <a:cxnLst/>
                <a:rect l="l" t="t" r="r" b="b"/>
                <a:pathLst>
                  <a:path w="1659" h="1482" extrusionOk="0">
                    <a:moveTo>
                      <a:pt x="1231" y="1"/>
                    </a:moveTo>
                    <a:cubicBezTo>
                      <a:pt x="905" y="1"/>
                      <a:pt x="80" y="158"/>
                      <a:pt x="43" y="269"/>
                    </a:cubicBezTo>
                    <a:cubicBezTo>
                      <a:pt x="0" y="376"/>
                      <a:pt x="1366" y="1482"/>
                      <a:pt x="1531" y="1482"/>
                    </a:cubicBezTo>
                    <a:cubicBezTo>
                      <a:pt x="1534" y="1482"/>
                      <a:pt x="1537" y="1482"/>
                      <a:pt x="1539" y="1481"/>
                    </a:cubicBezTo>
                    <a:cubicBezTo>
                      <a:pt x="1659" y="1448"/>
                      <a:pt x="1462" y="94"/>
                      <a:pt x="1353" y="18"/>
                    </a:cubicBezTo>
                    <a:cubicBezTo>
                      <a:pt x="1335" y="6"/>
                      <a:pt x="1291" y="1"/>
                      <a:pt x="123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" name="Google Shape;3860;p65"/>
              <p:cNvSpPr/>
              <p:nvPr/>
            </p:nvSpPr>
            <p:spPr>
              <a:xfrm>
                <a:off x="4771975" y="1801825"/>
                <a:ext cx="33525" cy="37875"/>
              </a:xfrm>
              <a:custGeom>
                <a:avLst/>
                <a:gdLst/>
                <a:ahLst/>
                <a:cxnLst/>
                <a:rect l="l" t="t" r="r" b="b"/>
                <a:pathLst>
                  <a:path w="1341" h="1515" extrusionOk="0">
                    <a:moveTo>
                      <a:pt x="695" y="0"/>
                    </a:moveTo>
                    <a:cubicBezTo>
                      <a:pt x="440" y="0"/>
                      <a:pt x="175" y="35"/>
                      <a:pt x="88" y="112"/>
                    </a:cubicBezTo>
                    <a:cubicBezTo>
                      <a:pt x="1" y="177"/>
                      <a:pt x="186" y="1411"/>
                      <a:pt x="295" y="1509"/>
                    </a:cubicBezTo>
                    <a:cubicBezTo>
                      <a:pt x="299" y="1513"/>
                      <a:pt x="304" y="1514"/>
                      <a:pt x="310" y="1514"/>
                    </a:cubicBezTo>
                    <a:cubicBezTo>
                      <a:pt x="468" y="1514"/>
                      <a:pt x="1340" y="227"/>
                      <a:pt x="1245" y="101"/>
                    </a:cubicBezTo>
                    <a:cubicBezTo>
                      <a:pt x="1196" y="35"/>
                      <a:pt x="950" y="0"/>
                      <a:pt x="69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3861;p65"/>
              <p:cNvSpPr/>
              <p:nvPr/>
            </p:nvSpPr>
            <p:spPr>
              <a:xfrm>
                <a:off x="4783975" y="1804775"/>
                <a:ext cx="73625" cy="41525"/>
              </a:xfrm>
              <a:custGeom>
                <a:avLst/>
                <a:gdLst/>
                <a:ahLst/>
                <a:cxnLst/>
                <a:rect l="l" t="t" r="r" b="b"/>
                <a:pathLst>
                  <a:path w="2945" h="1661" extrusionOk="0">
                    <a:moveTo>
                      <a:pt x="1206" y="1"/>
                    </a:moveTo>
                    <a:cubicBezTo>
                      <a:pt x="1191" y="1"/>
                      <a:pt x="1178" y="2"/>
                      <a:pt x="1169" y="5"/>
                    </a:cubicBezTo>
                    <a:cubicBezTo>
                      <a:pt x="994" y="48"/>
                      <a:pt x="1" y="1566"/>
                      <a:pt x="77" y="1653"/>
                    </a:cubicBezTo>
                    <a:cubicBezTo>
                      <a:pt x="82" y="1658"/>
                      <a:pt x="98" y="1661"/>
                      <a:pt x="124" y="1661"/>
                    </a:cubicBezTo>
                    <a:cubicBezTo>
                      <a:pt x="499" y="1661"/>
                      <a:pt x="2945" y="1165"/>
                      <a:pt x="2883" y="1042"/>
                    </a:cubicBezTo>
                    <a:cubicBezTo>
                      <a:pt x="2645" y="453"/>
                      <a:pt x="1478" y="1"/>
                      <a:pt x="120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" name="Google Shape;3862;p65"/>
              <p:cNvSpPr/>
              <p:nvPr/>
            </p:nvSpPr>
            <p:spPr>
              <a:xfrm>
                <a:off x="4758875" y="1802700"/>
                <a:ext cx="140975" cy="142850"/>
              </a:xfrm>
              <a:custGeom>
                <a:avLst/>
                <a:gdLst/>
                <a:ahLst/>
                <a:cxnLst/>
                <a:rect l="l" t="t" r="r" b="b"/>
                <a:pathLst>
                  <a:path w="5639" h="5714" extrusionOk="0">
                    <a:moveTo>
                      <a:pt x="3549" y="0"/>
                    </a:moveTo>
                    <a:cubicBezTo>
                      <a:pt x="3418" y="77"/>
                      <a:pt x="3298" y="153"/>
                      <a:pt x="3178" y="230"/>
                    </a:cubicBezTo>
                    <a:cubicBezTo>
                      <a:pt x="1453" y="1365"/>
                      <a:pt x="306" y="3199"/>
                      <a:pt x="44" y="5241"/>
                    </a:cubicBezTo>
                    <a:cubicBezTo>
                      <a:pt x="22" y="5394"/>
                      <a:pt x="11" y="5547"/>
                      <a:pt x="1" y="5710"/>
                    </a:cubicBezTo>
                    <a:cubicBezTo>
                      <a:pt x="50" y="5712"/>
                      <a:pt x="101" y="5713"/>
                      <a:pt x="151" y="5713"/>
                    </a:cubicBezTo>
                    <a:cubicBezTo>
                      <a:pt x="2755" y="5713"/>
                      <a:pt x="5638" y="3241"/>
                      <a:pt x="4717" y="1442"/>
                    </a:cubicBezTo>
                    <a:cubicBezTo>
                      <a:pt x="4673" y="1180"/>
                      <a:pt x="4564" y="939"/>
                      <a:pt x="4411" y="732"/>
                    </a:cubicBezTo>
                    <a:cubicBezTo>
                      <a:pt x="4182" y="426"/>
                      <a:pt x="3887" y="175"/>
                      <a:pt x="3549" y="0"/>
                    </a:cubicBezTo>
                    <a:close/>
                  </a:path>
                </a:pathLst>
              </a:custGeom>
              <a:solidFill>
                <a:srgbClr val="A597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" name="Google Shape;3863;p65"/>
              <p:cNvSpPr/>
              <p:nvPr/>
            </p:nvSpPr>
            <p:spPr>
              <a:xfrm>
                <a:off x="4746275" y="1795200"/>
                <a:ext cx="270675" cy="171075"/>
              </a:xfrm>
              <a:custGeom>
                <a:avLst/>
                <a:gdLst/>
                <a:ahLst/>
                <a:cxnLst/>
                <a:rect l="l" t="t" r="r" b="b"/>
                <a:pathLst>
                  <a:path w="10827" h="6843" extrusionOk="0">
                    <a:moveTo>
                      <a:pt x="7296" y="1"/>
                    </a:moveTo>
                    <a:cubicBezTo>
                      <a:pt x="4194" y="1"/>
                      <a:pt x="0" y="4691"/>
                      <a:pt x="3660" y="6491"/>
                    </a:cubicBezTo>
                    <a:cubicBezTo>
                      <a:pt x="4155" y="6734"/>
                      <a:pt x="4640" y="6842"/>
                      <a:pt x="5107" y="6842"/>
                    </a:cubicBezTo>
                    <a:cubicBezTo>
                      <a:pt x="8470" y="6842"/>
                      <a:pt x="10827" y="1225"/>
                      <a:pt x="8267" y="180"/>
                    </a:cubicBezTo>
                    <a:cubicBezTo>
                      <a:pt x="7965" y="57"/>
                      <a:pt x="7637" y="1"/>
                      <a:pt x="729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" name="Google Shape;3864;p65"/>
              <p:cNvSpPr/>
              <p:nvPr/>
            </p:nvSpPr>
            <p:spPr>
              <a:xfrm>
                <a:off x="4736725" y="1787300"/>
                <a:ext cx="270950" cy="171050"/>
              </a:xfrm>
              <a:custGeom>
                <a:avLst/>
                <a:gdLst/>
                <a:ahLst/>
                <a:cxnLst/>
                <a:rect l="l" t="t" r="r" b="b"/>
                <a:pathLst>
                  <a:path w="10838" h="6842" extrusionOk="0">
                    <a:moveTo>
                      <a:pt x="7307" y="0"/>
                    </a:moveTo>
                    <a:cubicBezTo>
                      <a:pt x="4203" y="0"/>
                      <a:pt x="0" y="4690"/>
                      <a:pt x="3660" y="6490"/>
                    </a:cubicBezTo>
                    <a:cubicBezTo>
                      <a:pt x="4154" y="6734"/>
                      <a:pt x="4640" y="6842"/>
                      <a:pt x="5107" y="6842"/>
                    </a:cubicBezTo>
                    <a:cubicBezTo>
                      <a:pt x="8472" y="6842"/>
                      <a:pt x="10838" y="1225"/>
                      <a:pt x="8278" y="180"/>
                    </a:cubicBezTo>
                    <a:cubicBezTo>
                      <a:pt x="7975" y="57"/>
                      <a:pt x="7648" y="0"/>
                      <a:pt x="730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" name="Google Shape;3865;p65"/>
              <p:cNvSpPr/>
              <p:nvPr/>
            </p:nvSpPr>
            <p:spPr>
              <a:xfrm>
                <a:off x="4751775" y="1795700"/>
                <a:ext cx="242925" cy="153550"/>
              </a:xfrm>
              <a:custGeom>
                <a:avLst/>
                <a:gdLst/>
                <a:ahLst/>
                <a:cxnLst/>
                <a:rect l="l" t="t" r="r" b="b"/>
                <a:pathLst>
                  <a:path w="9717" h="6142" extrusionOk="0">
                    <a:moveTo>
                      <a:pt x="6557" y="0"/>
                    </a:moveTo>
                    <a:cubicBezTo>
                      <a:pt x="3774" y="0"/>
                      <a:pt x="0" y="4213"/>
                      <a:pt x="3287" y="5827"/>
                    </a:cubicBezTo>
                    <a:cubicBezTo>
                      <a:pt x="3731" y="6045"/>
                      <a:pt x="4166" y="6141"/>
                      <a:pt x="4585" y="6141"/>
                    </a:cubicBezTo>
                    <a:cubicBezTo>
                      <a:pt x="7604" y="6141"/>
                      <a:pt x="9717" y="1100"/>
                      <a:pt x="7425" y="160"/>
                    </a:cubicBezTo>
                    <a:cubicBezTo>
                      <a:pt x="7154" y="51"/>
                      <a:pt x="6862" y="0"/>
                      <a:pt x="655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" name="Google Shape;3866;p65"/>
              <p:cNvSpPr/>
              <p:nvPr/>
            </p:nvSpPr>
            <p:spPr>
              <a:xfrm>
                <a:off x="4888550" y="1811425"/>
                <a:ext cx="70700" cy="52650"/>
              </a:xfrm>
              <a:custGeom>
                <a:avLst/>
                <a:gdLst/>
                <a:ahLst/>
                <a:cxnLst/>
                <a:rect l="l" t="t" r="r" b="b"/>
                <a:pathLst>
                  <a:path w="2828" h="2106" extrusionOk="0">
                    <a:moveTo>
                      <a:pt x="2330" y="0"/>
                    </a:moveTo>
                    <a:cubicBezTo>
                      <a:pt x="2146" y="0"/>
                      <a:pt x="0" y="1924"/>
                      <a:pt x="54" y="2075"/>
                    </a:cubicBezTo>
                    <a:cubicBezTo>
                      <a:pt x="64" y="2096"/>
                      <a:pt x="124" y="2106"/>
                      <a:pt x="220" y="2106"/>
                    </a:cubicBezTo>
                    <a:cubicBezTo>
                      <a:pt x="778" y="2106"/>
                      <a:pt x="2544" y="1785"/>
                      <a:pt x="2674" y="1497"/>
                    </a:cubicBezTo>
                    <a:cubicBezTo>
                      <a:pt x="2827" y="1158"/>
                      <a:pt x="2631" y="88"/>
                      <a:pt x="2336" y="1"/>
                    </a:cubicBezTo>
                    <a:cubicBezTo>
                      <a:pt x="2334" y="0"/>
                      <a:pt x="2332" y="0"/>
                      <a:pt x="233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3867;p65"/>
              <p:cNvSpPr/>
              <p:nvPr/>
            </p:nvSpPr>
            <p:spPr>
              <a:xfrm>
                <a:off x="4886075" y="1859725"/>
                <a:ext cx="70425" cy="54075"/>
              </a:xfrm>
              <a:custGeom>
                <a:avLst/>
                <a:gdLst/>
                <a:ahLst/>
                <a:cxnLst/>
                <a:rect l="l" t="t" r="r" b="b"/>
                <a:pathLst>
                  <a:path w="2817" h="2163" extrusionOk="0">
                    <a:moveTo>
                      <a:pt x="2487" y="1"/>
                    </a:moveTo>
                    <a:cubicBezTo>
                      <a:pt x="1889" y="1"/>
                      <a:pt x="180" y="314"/>
                      <a:pt x="88" y="416"/>
                    </a:cubicBezTo>
                    <a:cubicBezTo>
                      <a:pt x="0" y="504"/>
                      <a:pt x="1420" y="2163"/>
                      <a:pt x="1583" y="2163"/>
                    </a:cubicBezTo>
                    <a:cubicBezTo>
                      <a:pt x="1878" y="2163"/>
                      <a:pt x="2817" y="176"/>
                      <a:pt x="2686" y="34"/>
                    </a:cubicBezTo>
                    <a:cubicBezTo>
                      <a:pt x="2666" y="11"/>
                      <a:pt x="2594" y="1"/>
                      <a:pt x="24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3868;p65"/>
              <p:cNvSpPr/>
              <p:nvPr/>
            </p:nvSpPr>
            <p:spPr>
              <a:xfrm>
                <a:off x="4871600" y="1874450"/>
                <a:ext cx="48050" cy="67275"/>
              </a:xfrm>
              <a:custGeom>
                <a:avLst/>
                <a:gdLst/>
                <a:ahLst/>
                <a:cxnLst/>
                <a:rect l="l" t="t" r="r" b="b"/>
                <a:pathLst>
                  <a:path w="1922" h="2691" extrusionOk="0">
                    <a:moveTo>
                      <a:pt x="357" y="0"/>
                    </a:moveTo>
                    <a:cubicBezTo>
                      <a:pt x="354" y="0"/>
                      <a:pt x="352" y="1"/>
                      <a:pt x="350" y="2"/>
                    </a:cubicBezTo>
                    <a:cubicBezTo>
                      <a:pt x="230" y="67"/>
                      <a:pt x="1" y="2622"/>
                      <a:pt x="328" y="2688"/>
                    </a:cubicBezTo>
                    <a:cubicBezTo>
                      <a:pt x="342" y="2690"/>
                      <a:pt x="357" y="2691"/>
                      <a:pt x="373" y="2691"/>
                    </a:cubicBezTo>
                    <a:cubicBezTo>
                      <a:pt x="758" y="2691"/>
                      <a:pt x="1816" y="2092"/>
                      <a:pt x="1900" y="1694"/>
                    </a:cubicBezTo>
                    <a:cubicBezTo>
                      <a:pt x="1922" y="1544"/>
                      <a:pt x="518" y="0"/>
                      <a:pt x="3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" name="Google Shape;3869;p65"/>
              <p:cNvSpPr/>
              <p:nvPr/>
            </p:nvSpPr>
            <p:spPr>
              <a:xfrm>
                <a:off x="4818400" y="1872550"/>
                <a:ext cx="57050" cy="67975"/>
              </a:xfrm>
              <a:custGeom>
                <a:avLst/>
                <a:gdLst/>
                <a:ahLst/>
                <a:cxnLst/>
                <a:rect l="l" t="t" r="r" b="b"/>
                <a:pathLst>
                  <a:path w="2282" h="2719" extrusionOk="0">
                    <a:moveTo>
                      <a:pt x="2188" y="0"/>
                    </a:moveTo>
                    <a:cubicBezTo>
                      <a:pt x="2030" y="0"/>
                      <a:pt x="0" y="1643"/>
                      <a:pt x="54" y="1868"/>
                    </a:cubicBezTo>
                    <a:cubicBezTo>
                      <a:pt x="93" y="2073"/>
                      <a:pt x="1266" y="2718"/>
                      <a:pt x="1839" y="2718"/>
                    </a:cubicBezTo>
                    <a:cubicBezTo>
                      <a:pt x="1909" y="2718"/>
                      <a:pt x="1970" y="2709"/>
                      <a:pt x="2019" y="2687"/>
                    </a:cubicBezTo>
                    <a:cubicBezTo>
                      <a:pt x="2139" y="2633"/>
                      <a:pt x="2281" y="56"/>
                      <a:pt x="2194" y="1"/>
                    </a:cubicBezTo>
                    <a:cubicBezTo>
                      <a:pt x="2193" y="1"/>
                      <a:pt x="2190" y="0"/>
                      <a:pt x="218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" name="Google Shape;3870;p65"/>
              <p:cNvSpPr/>
              <p:nvPr/>
            </p:nvSpPr>
            <p:spPr>
              <a:xfrm>
                <a:off x="4806925" y="1860525"/>
                <a:ext cx="60300" cy="48675"/>
              </a:xfrm>
              <a:custGeom>
                <a:avLst/>
                <a:gdLst/>
                <a:ahLst/>
                <a:cxnLst/>
                <a:rect l="l" t="t" r="r" b="b"/>
                <a:pathLst>
                  <a:path w="2412" h="1947" extrusionOk="0">
                    <a:moveTo>
                      <a:pt x="580" y="1"/>
                    </a:moveTo>
                    <a:cubicBezTo>
                      <a:pt x="495" y="1"/>
                      <a:pt x="436" y="8"/>
                      <a:pt x="415" y="24"/>
                    </a:cubicBezTo>
                    <a:cubicBezTo>
                      <a:pt x="284" y="122"/>
                      <a:pt x="0" y="1847"/>
                      <a:pt x="349" y="1945"/>
                    </a:cubicBezTo>
                    <a:cubicBezTo>
                      <a:pt x="351" y="1946"/>
                      <a:pt x="353" y="1946"/>
                      <a:pt x="356" y="1946"/>
                    </a:cubicBezTo>
                    <a:cubicBezTo>
                      <a:pt x="532" y="1946"/>
                      <a:pt x="2391" y="394"/>
                      <a:pt x="2402" y="308"/>
                    </a:cubicBezTo>
                    <a:cubicBezTo>
                      <a:pt x="2411" y="233"/>
                      <a:pt x="1067" y="1"/>
                      <a:pt x="5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" name="Google Shape;3871;p65"/>
              <p:cNvSpPr/>
              <p:nvPr/>
            </p:nvSpPr>
            <p:spPr>
              <a:xfrm>
                <a:off x="4822200" y="1831625"/>
                <a:ext cx="50250" cy="29275"/>
              </a:xfrm>
              <a:custGeom>
                <a:avLst/>
                <a:gdLst/>
                <a:ahLst/>
                <a:cxnLst/>
                <a:rect l="l" t="t" r="r" b="b"/>
                <a:pathLst>
                  <a:path w="2010" h="1171" extrusionOk="0">
                    <a:moveTo>
                      <a:pt x="1013" y="1"/>
                    </a:moveTo>
                    <a:cubicBezTo>
                      <a:pt x="862" y="1"/>
                      <a:pt x="1" y="766"/>
                      <a:pt x="22" y="896"/>
                    </a:cubicBezTo>
                    <a:cubicBezTo>
                      <a:pt x="49" y="996"/>
                      <a:pt x="1305" y="1171"/>
                      <a:pt x="1767" y="1171"/>
                    </a:cubicBezTo>
                    <a:cubicBezTo>
                      <a:pt x="1861" y="1171"/>
                      <a:pt x="1922" y="1164"/>
                      <a:pt x="1933" y="1147"/>
                    </a:cubicBezTo>
                    <a:cubicBezTo>
                      <a:pt x="2009" y="1060"/>
                      <a:pt x="1147" y="1"/>
                      <a:pt x="1016" y="1"/>
                    </a:cubicBezTo>
                    <a:cubicBezTo>
                      <a:pt x="1015" y="1"/>
                      <a:pt x="1014" y="1"/>
                      <a:pt x="101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" name="Google Shape;3872;p65"/>
              <p:cNvSpPr/>
              <p:nvPr/>
            </p:nvSpPr>
            <p:spPr>
              <a:xfrm>
                <a:off x="4852775" y="1811825"/>
                <a:ext cx="29450" cy="42500"/>
              </a:xfrm>
              <a:custGeom>
                <a:avLst/>
                <a:gdLst/>
                <a:ahLst/>
                <a:cxnLst/>
                <a:rect l="l" t="t" r="r" b="b"/>
                <a:pathLst>
                  <a:path w="1178" h="1700" extrusionOk="0">
                    <a:moveTo>
                      <a:pt x="988" y="0"/>
                    </a:moveTo>
                    <a:cubicBezTo>
                      <a:pt x="774" y="0"/>
                      <a:pt x="105" y="403"/>
                      <a:pt x="44" y="607"/>
                    </a:cubicBezTo>
                    <a:cubicBezTo>
                      <a:pt x="0" y="716"/>
                      <a:pt x="808" y="1666"/>
                      <a:pt x="950" y="1699"/>
                    </a:cubicBezTo>
                    <a:cubicBezTo>
                      <a:pt x="952" y="1699"/>
                      <a:pt x="953" y="1699"/>
                      <a:pt x="955" y="1699"/>
                    </a:cubicBezTo>
                    <a:cubicBezTo>
                      <a:pt x="1104" y="1699"/>
                      <a:pt x="1178" y="61"/>
                      <a:pt x="1026" y="7"/>
                    </a:cubicBezTo>
                    <a:cubicBezTo>
                      <a:pt x="1016" y="2"/>
                      <a:pt x="1003" y="0"/>
                      <a:pt x="98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3873;p65"/>
              <p:cNvSpPr/>
              <p:nvPr/>
            </p:nvSpPr>
            <p:spPr>
              <a:xfrm>
                <a:off x="4882800" y="1801700"/>
                <a:ext cx="57575" cy="54800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192" extrusionOk="0">
                    <a:moveTo>
                      <a:pt x="1325" y="0"/>
                    </a:moveTo>
                    <a:cubicBezTo>
                      <a:pt x="796" y="0"/>
                      <a:pt x="260" y="135"/>
                      <a:pt x="186" y="215"/>
                    </a:cubicBezTo>
                    <a:cubicBezTo>
                      <a:pt x="66" y="346"/>
                      <a:pt x="0" y="2159"/>
                      <a:pt x="109" y="2191"/>
                    </a:cubicBezTo>
                    <a:cubicBezTo>
                      <a:pt x="110" y="2192"/>
                      <a:pt x="111" y="2192"/>
                      <a:pt x="113" y="2192"/>
                    </a:cubicBezTo>
                    <a:cubicBezTo>
                      <a:pt x="253" y="2192"/>
                      <a:pt x="2303" y="291"/>
                      <a:pt x="2195" y="204"/>
                    </a:cubicBezTo>
                    <a:cubicBezTo>
                      <a:pt x="1984" y="53"/>
                      <a:pt x="1656" y="0"/>
                      <a:pt x="132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FD9"/>
        </a:solidFill>
        <a:effectLst/>
      </p:bgPr>
    </p:bg>
    <p:spTree>
      <p:nvGrpSpPr>
        <p:cNvPr id="1" name="Shape 1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1" name="Google Shape;1391;p39"/>
          <p:cNvSpPr/>
          <p:nvPr/>
        </p:nvSpPr>
        <p:spPr>
          <a:xfrm rot="1800018">
            <a:off x="221622" y="163980"/>
            <a:ext cx="1069876" cy="632330"/>
          </a:xfrm>
          <a:custGeom>
            <a:avLst/>
            <a:gdLst/>
            <a:ahLst/>
            <a:cxnLst/>
            <a:rect l="l" t="t" r="r" b="b"/>
            <a:pathLst>
              <a:path w="10079" h="5957" extrusionOk="0">
                <a:moveTo>
                  <a:pt x="4446" y="0"/>
                </a:moveTo>
                <a:cubicBezTo>
                  <a:pt x="1930" y="0"/>
                  <a:pt x="1" y="5956"/>
                  <a:pt x="3740" y="5956"/>
                </a:cubicBezTo>
                <a:cubicBezTo>
                  <a:pt x="4058" y="5956"/>
                  <a:pt x="4416" y="5913"/>
                  <a:pt x="4818" y="5820"/>
                </a:cubicBezTo>
                <a:cubicBezTo>
                  <a:pt x="8984" y="4859"/>
                  <a:pt x="10079" y="1574"/>
                  <a:pt x="4898" y="65"/>
                </a:cubicBezTo>
                <a:cubicBezTo>
                  <a:pt x="4746" y="21"/>
                  <a:pt x="4595" y="0"/>
                  <a:pt x="444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0" b="1"/>
          </a:p>
        </p:txBody>
      </p:sp>
      <p:sp>
        <p:nvSpPr>
          <p:cNvPr id="1409" name="Google Shape;1409;p39"/>
          <p:cNvSpPr txBox="1">
            <a:spLocks noGrp="1"/>
          </p:cNvSpPr>
          <p:nvPr>
            <p:ph type="title" idx="9"/>
          </p:nvPr>
        </p:nvSpPr>
        <p:spPr>
          <a:xfrm>
            <a:off x="-112212" y="279352"/>
            <a:ext cx="1737544" cy="41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4000" b="1" dirty="0"/>
              <a:t>01</a:t>
            </a:r>
            <a:endParaRPr sz="4000" b="1" dirty="0"/>
          </a:p>
        </p:txBody>
      </p:sp>
      <p:grpSp>
        <p:nvGrpSpPr>
          <p:cNvPr id="1412" name="Google Shape;1412;p39"/>
          <p:cNvGrpSpPr/>
          <p:nvPr/>
        </p:nvGrpSpPr>
        <p:grpSpPr>
          <a:xfrm>
            <a:off x="8042083" y="309522"/>
            <a:ext cx="727310" cy="1126871"/>
            <a:chOff x="8042083" y="309522"/>
            <a:chExt cx="727310" cy="1126871"/>
          </a:xfrm>
        </p:grpSpPr>
        <p:sp>
          <p:nvSpPr>
            <p:cNvPr id="1413" name="Google Shape;1413;p39"/>
            <p:cNvSpPr/>
            <p:nvPr/>
          </p:nvSpPr>
          <p:spPr>
            <a:xfrm>
              <a:off x="8054064" y="957132"/>
              <a:ext cx="703422" cy="479261"/>
            </a:xfrm>
            <a:custGeom>
              <a:avLst/>
              <a:gdLst/>
              <a:ahLst/>
              <a:cxnLst/>
              <a:rect l="l" t="t" r="r" b="b"/>
              <a:pathLst>
                <a:path w="9276" h="6320" extrusionOk="0">
                  <a:moveTo>
                    <a:pt x="2614" y="0"/>
                  </a:moveTo>
                  <a:cubicBezTo>
                    <a:pt x="2498" y="0"/>
                    <a:pt x="2382" y="8"/>
                    <a:pt x="2266" y="22"/>
                  </a:cubicBezTo>
                  <a:cubicBezTo>
                    <a:pt x="1885" y="66"/>
                    <a:pt x="1519" y="176"/>
                    <a:pt x="1167" y="337"/>
                  </a:cubicBezTo>
                  <a:cubicBezTo>
                    <a:pt x="404" y="682"/>
                    <a:pt x="1" y="1540"/>
                    <a:pt x="228" y="2353"/>
                  </a:cubicBezTo>
                  <a:cubicBezTo>
                    <a:pt x="235" y="2390"/>
                    <a:pt x="250" y="2427"/>
                    <a:pt x="257" y="2463"/>
                  </a:cubicBezTo>
                  <a:lnTo>
                    <a:pt x="257" y="2478"/>
                  </a:lnTo>
                  <a:cubicBezTo>
                    <a:pt x="272" y="2515"/>
                    <a:pt x="287" y="2551"/>
                    <a:pt x="301" y="2588"/>
                  </a:cubicBezTo>
                  <a:cubicBezTo>
                    <a:pt x="316" y="2632"/>
                    <a:pt x="338" y="2669"/>
                    <a:pt x="360" y="2705"/>
                  </a:cubicBezTo>
                  <a:cubicBezTo>
                    <a:pt x="360" y="2705"/>
                    <a:pt x="360" y="2713"/>
                    <a:pt x="360" y="2713"/>
                  </a:cubicBezTo>
                  <a:cubicBezTo>
                    <a:pt x="375" y="2742"/>
                    <a:pt x="397" y="2779"/>
                    <a:pt x="411" y="2808"/>
                  </a:cubicBezTo>
                  <a:lnTo>
                    <a:pt x="433" y="2837"/>
                  </a:lnTo>
                  <a:cubicBezTo>
                    <a:pt x="448" y="2859"/>
                    <a:pt x="463" y="2881"/>
                    <a:pt x="477" y="2903"/>
                  </a:cubicBezTo>
                  <a:cubicBezTo>
                    <a:pt x="492" y="2918"/>
                    <a:pt x="499" y="2925"/>
                    <a:pt x="507" y="2940"/>
                  </a:cubicBezTo>
                  <a:cubicBezTo>
                    <a:pt x="521" y="2962"/>
                    <a:pt x="543" y="2984"/>
                    <a:pt x="558" y="3006"/>
                  </a:cubicBezTo>
                  <a:cubicBezTo>
                    <a:pt x="580" y="3028"/>
                    <a:pt x="573" y="3028"/>
                    <a:pt x="587" y="3035"/>
                  </a:cubicBezTo>
                  <a:cubicBezTo>
                    <a:pt x="609" y="3065"/>
                    <a:pt x="639" y="3101"/>
                    <a:pt x="668" y="3131"/>
                  </a:cubicBezTo>
                  <a:cubicBezTo>
                    <a:pt x="749" y="3204"/>
                    <a:pt x="822" y="3277"/>
                    <a:pt x="903" y="3350"/>
                  </a:cubicBezTo>
                  <a:lnTo>
                    <a:pt x="961" y="3409"/>
                  </a:lnTo>
                  <a:cubicBezTo>
                    <a:pt x="1027" y="3460"/>
                    <a:pt x="1079" y="3519"/>
                    <a:pt x="1137" y="3570"/>
                  </a:cubicBezTo>
                  <a:lnTo>
                    <a:pt x="1225" y="3644"/>
                  </a:lnTo>
                  <a:cubicBezTo>
                    <a:pt x="1277" y="3688"/>
                    <a:pt x="1328" y="3739"/>
                    <a:pt x="1379" y="3783"/>
                  </a:cubicBezTo>
                  <a:lnTo>
                    <a:pt x="1475" y="3864"/>
                  </a:lnTo>
                  <a:lnTo>
                    <a:pt x="1621" y="3988"/>
                  </a:lnTo>
                  <a:lnTo>
                    <a:pt x="1724" y="4069"/>
                  </a:lnTo>
                  <a:cubicBezTo>
                    <a:pt x="1775" y="4113"/>
                    <a:pt x="1826" y="4150"/>
                    <a:pt x="1870" y="4186"/>
                  </a:cubicBezTo>
                  <a:lnTo>
                    <a:pt x="1980" y="4274"/>
                  </a:lnTo>
                  <a:lnTo>
                    <a:pt x="2127" y="4384"/>
                  </a:lnTo>
                  <a:lnTo>
                    <a:pt x="2237" y="4472"/>
                  </a:lnTo>
                  <a:lnTo>
                    <a:pt x="2384" y="4575"/>
                  </a:lnTo>
                  <a:lnTo>
                    <a:pt x="2501" y="4656"/>
                  </a:lnTo>
                  <a:lnTo>
                    <a:pt x="2640" y="4758"/>
                  </a:lnTo>
                  <a:lnTo>
                    <a:pt x="2765" y="4839"/>
                  </a:lnTo>
                  <a:cubicBezTo>
                    <a:pt x="2816" y="4875"/>
                    <a:pt x="2860" y="4905"/>
                    <a:pt x="2912" y="4934"/>
                  </a:cubicBezTo>
                  <a:lnTo>
                    <a:pt x="3036" y="5015"/>
                  </a:lnTo>
                  <a:lnTo>
                    <a:pt x="3183" y="5110"/>
                  </a:lnTo>
                  <a:cubicBezTo>
                    <a:pt x="3227" y="5132"/>
                    <a:pt x="3271" y="5161"/>
                    <a:pt x="3307" y="5183"/>
                  </a:cubicBezTo>
                  <a:cubicBezTo>
                    <a:pt x="3351" y="5213"/>
                    <a:pt x="3410" y="5242"/>
                    <a:pt x="3454" y="5279"/>
                  </a:cubicBezTo>
                  <a:cubicBezTo>
                    <a:pt x="3505" y="5308"/>
                    <a:pt x="3549" y="5330"/>
                    <a:pt x="3586" y="5352"/>
                  </a:cubicBezTo>
                  <a:lnTo>
                    <a:pt x="3740" y="5440"/>
                  </a:lnTo>
                  <a:lnTo>
                    <a:pt x="3872" y="5506"/>
                  </a:lnTo>
                  <a:lnTo>
                    <a:pt x="4026" y="5587"/>
                  </a:lnTo>
                  <a:lnTo>
                    <a:pt x="4158" y="5660"/>
                  </a:lnTo>
                  <a:lnTo>
                    <a:pt x="4312" y="5733"/>
                  </a:lnTo>
                  <a:lnTo>
                    <a:pt x="4451" y="5799"/>
                  </a:lnTo>
                  <a:lnTo>
                    <a:pt x="4605" y="5873"/>
                  </a:lnTo>
                  <a:lnTo>
                    <a:pt x="4752" y="5939"/>
                  </a:lnTo>
                  <a:lnTo>
                    <a:pt x="4891" y="5997"/>
                  </a:lnTo>
                  <a:lnTo>
                    <a:pt x="4906" y="6005"/>
                  </a:lnTo>
                  <a:lnTo>
                    <a:pt x="4928" y="6012"/>
                  </a:lnTo>
                  <a:cubicBezTo>
                    <a:pt x="5405" y="6216"/>
                    <a:pt x="5917" y="6319"/>
                    <a:pt x="6429" y="6319"/>
                  </a:cubicBezTo>
                  <a:cubicBezTo>
                    <a:pt x="6798" y="6319"/>
                    <a:pt x="7167" y="6266"/>
                    <a:pt x="7523" y="6159"/>
                  </a:cubicBezTo>
                  <a:lnTo>
                    <a:pt x="7538" y="6159"/>
                  </a:lnTo>
                  <a:cubicBezTo>
                    <a:pt x="7611" y="6137"/>
                    <a:pt x="7685" y="6107"/>
                    <a:pt x="7751" y="6085"/>
                  </a:cubicBezTo>
                  <a:cubicBezTo>
                    <a:pt x="7787" y="6071"/>
                    <a:pt x="7824" y="6063"/>
                    <a:pt x="7861" y="6049"/>
                  </a:cubicBezTo>
                  <a:cubicBezTo>
                    <a:pt x="7970" y="6005"/>
                    <a:pt x="8073" y="5961"/>
                    <a:pt x="8176" y="5917"/>
                  </a:cubicBezTo>
                  <a:cubicBezTo>
                    <a:pt x="8212" y="5895"/>
                    <a:pt x="8249" y="5873"/>
                    <a:pt x="8286" y="5858"/>
                  </a:cubicBezTo>
                  <a:lnTo>
                    <a:pt x="8322" y="5836"/>
                  </a:lnTo>
                  <a:cubicBezTo>
                    <a:pt x="8344" y="5821"/>
                    <a:pt x="8374" y="5807"/>
                    <a:pt x="8396" y="5785"/>
                  </a:cubicBezTo>
                  <a:lnTo>
                    <a:pt x="8425" y="5770"/>
                  </a:lnTo>
                  <a:cubicBezTo>
                    <a:pt x="8491" y="5719"/>
                    <a:pt x="8557" y="5667"/>
                    <a:pt x="8616" y="5609"/>
                  </a:cubicBezTo>
                  <a:lnTo>
                    <a:pt x="8630" y="5594"/>
                  </a:lnTo>
                  <a:cubicBezTo>
                    <a:pt x="8652" y="5572"/>
                    <a:pt x="8682" y="5543"/>
                    <a:pt x="8704" y="5513"/>
                  </a:cubicBezTo>
                  <a:lnTo>
                    <a:pt x="8726" y="5506"/>
                  </a:lnTo>
                  <a:cubicBezTo>
                    <a:pt x="9276" y="4846"/>
                    <a:pt x="9202" y="3871"/>
                    <a:pt x="8557" y="3306"/>
                  </a:cubicBezTo>
                  <a:cubicBezTo>
                    <a:pt x="7127" y="2075"/>
                    <a:pt x="5536" y="1056"/>
                    <a:pt x="3828" y="271"/>
                  </a:cubicBezTo>
                  <a:cubicBezTo>
                    <a:pt x="3443" y="93"/>
                    <a:pt x="3031" y="0"/>
                    <a:pt x="2614" y="0"/>
                  </a:cubicBezTo>
                  <a:close/>
                </a:path>
              </a:pathLst>
            </a:custGeom>
            <a:solidFill>
              <a:schemeClr val="lt2"/>
            </a:solidFill>
            <a:ln w="1143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85725" dist="47625" dir="1560000" algn="bl" rotWithShape="0">
                <a:srgbClr val="000000">
                  <a:alpha val="2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000" b="1"/>
            </a:p>
          </p:txBody>
        </p:sp>
        <p:sp>
          <p:nvSpPr>
            <p:cNvPr id="1414" name="Google Shape;1414;p39"/>
            <p:cNvSpPr/>
            <p:nvPr/>
          </p:nvSpPr>
          <p:spPr>
            <a:xfrm>
              <a:off x="8107564" y="309522"/>
              <a:ext cx="468797" cy="324260"/>
            </a:xfrm>
            <a:custGeom>
              <a:avLst/>
              <a:gdLst/>
              <a:ahLst/>
              <a:cxnLst/>
              <a:rect l="l" t="t" r="r" b="b"/>
              <a:pathLst>
                <a:path w="6182" h="4276" extrusionOk="0">
                  <a:moveTo>
                    <a:pt x="3184" y="1"/>
                  </a:moveTo>
                  <a:cubicBezTo>
                    <a:pt x="2404" y="1"/>
                    <a:pt x="1843" y="154"/>
                    <a:pt x="1071" y="225"/>
                  </a:cubicBezTo>
                  <a:cubicBezTo>
                    <a:pt x="646" y="225"/>
                    <a:pt x="272" y="503"/>
                    <a:pt x="147" y="906"/>
                  </a:cubicBezTo>
                  <a:cubicBezTo>
                    <a:pt x="74" y="1156"/>
                    <a:pt x="23" y="1412"/>
                    <a:pt x="15" y="1676"/>
                  </a:cubicBezTo>
                  <a:cubicBezTo>
                    <a:pt x="1" y="1933"/>
                    <a:pt x="96" y="2182"/>
                    <a:pt x="279" y="2373"/>
                  </a:cubicBezTo>
                  <a:cubicBezTo>
                    <a:pt x="353" y="2453"/>
                    <a:pt x="426" y="2527"/>
                    <a:pt x="507" y="2607"/>
                  </a:cubicBezTo>
                  <a:cubicBezTo>
                    <a:pt x="507" y="2681"/>
                    <a:pt x="514" y="2761"/>
                    <a:pt x="521" y="2835"/>
                  </a:cubicBezTo>
                  <a:cubicBezTo>
                    <a:pt x="536" y="3084"/>
                    <a:pt x="565" y="3429"/>
                    <a:pt x="785" y="3590"/>
                  </a:cubicBezTo>
                  <a:cubicBezTo>
                    <a:pt x="848" y="3637"/>
                    <a:pt x="925" y="3661"/>
                    <a:pt x="1003" y="3661"/>
                  </a:cubicBezTo>
                  <a:cubicBezTo>
                    <a:pt x="1036" y="3661"/>
                    <a:pt x="1068" y="3657"/>
                    <a:pt x="1100" y="3649"/>
                  </a:cubicBezTo>
                  <a:cubicBezTo>
                    <a:pt x="1188" y="3619"/>
                    <a:pt x="1276" y="3575"/>
                    <a:pt x="1357" y="3531"/>
                  </a:cubicBezTo>
                  <a:cubicBezTo>
                    <a:pt x="1409" y="3508"/>
                    <a:pt x="1453" y="3498"/>
                    <a:pt x="1493" y="3498"/>
                  </a:cubicBezTo>
                  <a:cubicBezTo>
                    <a:pt x="1630" y="3498"/>
                    <a:pt x="1711" y="3616"/>
                    <a:pt x="1819" y="3729"/>
                  </a:cubicBezTo>
                  <a:cubicBezTo>
                    <a:pt x="1958" y="3883"/>
                    <a:pt x="2156" y="3905"/>
                    <a:pt x="2332" y="3956"/>
                  </a:cubicBezTo>
                  <a:lnTo>
                    <a:pt x="2406" y="3971"/>
                  </a:lnTo>
                  <a:cubicBezTo>
                    <a:pt x="2530" y="4037"/>
                    <a:pt x="2655" y="4103"/>
                    <a:pt x="2779" y="4154"/>
                  </a:cubicBezTo>
                  <a:cubicBezTo>
                    <a:pt x="2889" y="4206"/>
                    <a:pt x="3007" y="4242"/>
                    <a:pt x="3124" y="4250"/>
                  </a:cubicBezTo>
                  <a:cubicBezTo>
                    <a:pt x="3194" y="4268"/>
                    <a:pt x="3288" y="4276"/>
                    <a:pt x="3399" y="4276"/>
                  </a:cubicBezTo>
                  <a:cubicBezTo>
                    <a:pt x="3833" y="4276"/>
                    <a:pt x="4513" y="4154"/>
                    <a:pt x="4928" y="4037"/>
                  </a:cubicBezTo>
                  <a:cubicBezTo>
                    <a:pt x="4964" y="4030"/>
                    <a:pt x="5001" y="4015"/>
                    <a:pt x="5030" y="4008"/>
                  </a:cubicBezTo>
                  <a:lnTo>
                    <a:pt x="5067" y="3993"/>
                  </a:lnTo>
                  <a:lnTo>
                    <a:pt x="5133" y="3964"/>
                  </a:lnTo>
                  <a:lnTo>
                    <a:pt x="5170" y="3949"/>
                  </a:lnTo>
                  <a:lnTo>
                    <a:pt x="5228" y="3927"/>
                  </a:lnTo>
                  <a:lnTo>
                    <a:pt x="5265" y="3905"/>
                  </a:lnTo>
                  <a:lnTo>
                    <a:pt x="5316" y="3876"/>
                  </a:lnTo>
                  <a:lnTo>
                    <a:pt x="5353" y="3854"/>
                  </a:lnTo>
                  <a:lnTo>
                    <a:pt x="5404" y="3825"/>
                  </a:lnTo>
                  <a:lnTo>
                    <a:pt x="5441" y="3803"/>
                  </a:lnTo>
                  <a:lnTo>
                    <a:pt x="5485" y="3766"/>
                  </a:lnTo>
                  <a:lnTo>
                    <a:pt x="5522" y="3737"/>
                  </a:lnTo>
                  <a:lnTo>
                    <a:pt x="5566" y="3707"/>
                  </a:lnTo>
                  <a:lnTo>
                    <a:pt x="5595" y="3678"/>
                  </a:lnTo>
                  <a:cubicBezTo>
                    <a:pt x="5617" y="3663"/>
                    <a:pt x="5624" y="3649"/>
                    <a:pt x="5639" y="3634"/>
                  </a:cubicBezTo>
                  <a:cubicBezTo>
                    <a:pt x="5661" y="3619"/>
                    <a:pt x="5661" y="3619"/>
                    <a:pt x="5668" y="3612"/>
                  </a:cubicBezTo>
                  <a:cubicBezTo>
                    <a:pt x="5675" y="3597"/>
                    <a:pt x="5705" y="3575"/>
                    <a:pt x="5719" y="3561"/>
                  </a:cubicBezTo>
                  <a:lnTo>
                    <a:pt x="5749" y="3531"/>
                  </a:lnTo>
                  <a:lnTo>
                    <a:pt x="5800" y="3465"/>
                  </a:lnTo>
                  <a:lnTo>
                    <a:pt x="5829" y="3436"/>
                  </a:lnTo>
                  <a:lnTo>
                    <a:pt x="5859" y="3392"/>
                  </a:lnTo>
                  <a:lnTo>
                    <a:pt x="5888" y="3348"/>
                  </a:lnTo>
                  <a:lnTo>
                    <a:pt x="5910" y="3311"/>
                  </a:lnTo>
                  <a:cubicBezTo>
                    <a:pt x="5925" y="3297"/>
                    <a:pt x="5932" y="3282"/>
                    <a:pt x="5939" y="3267"/>
                  </a:cubicBezTo>
                  <a:lnTo>
                    <a:pt x="5961" y="3231"/>
                  </a:lnTo>
                  <a:lnTo>
                    <a:pt x="5991" y="3187"/>
                  </a:lnTo>
                  <a:lnTo>
                    <a:pt x="6005" y="3143"/>
                  </a:lnTo>
                  <a:cubicBezTo>
                    <a:pt x="6013" y="3128"/>
                    <a:pt x="6020" y="3113"/>
                    <a:pt x="6027" y="3099"/>
                  </a:cubicBezTo>
                  <a:lnTo>
                    <a:pt x="6049" y="3062"/>
                  </a:lnTo>
                  <a:cubicBezTo>
                    <a:pt x="6057" y="3040"/>
                    <a:pt x="6064" y="3025"/>
                    <a:pt x="6071" y="3011"/>
                  </a:cubicBezTo>
                  <a:lnTo>
                    <a:pt x="6079" y="2974"/>
                  </a:lnTo>
                  <a:cubicBezTo>
                    <a:pt x="6086" y="2952"/>
                    <a:pt x="6093" y="2937"/>
                    <a:pt x="6101" y="2915"/>
                  </a:cubicBezTo>
                  <a:cubicBezTo>
                    <a:pt x="6108" y="2901"/>
                    <a:pt x="6108" y="2901"/>
                    <a:pt x="6108" y="2886"/>
                  </a:cubicBezTo>
                  <a:cubicBezTo>
                    <a:pt x="6115" y="2879"/>
                    <a:pt x="6123" y="2849"/>
                    <a:pt x="6130" y="2827"/>
                  </a:cubicBezTo>
                  <a:lnTo>
                    <a:pt x="6130" y="2820"/>
                  </a:lnTo>
                  <a:cubicBezTo>
                    <a:pt x="6152" y="2739"/>
                    <a:pt x="6167" y="2651"/>
                    <a:pt x="6181" y="2563"/>
                  </a:cubicBezTo>
                  <a:cubicBezTo>
                    <a:pt x="6181" y="2563"/>
                    <a:pt x="6181" y="2556"/>
                    <a:pt x="6181" y="2556"/>
                  </a:cubicBezTo>
                  <a:cubicBezTo>
                    <a:pt x="6181" y="2527"/>
                    <a:pt x="6181" y="2505"/>
                    <a:pt x="6181" y="2483"/>
                  </a:cubicBezTo>
                  <a:cubicBezTo>
                    <a:pt x="6181" y="2475"/>
                    <a:pt x="6181" y="2468"/>
                    <a:pt x="6181" y="2461"/>
                  </a:cubicBezTo>
                  <a:lnTo>
                    <a:pt x="6181" y="2387"/>
                  </a:lnTo>
                  <a:lnTo>
                    <a:pt x="6181" y="2365"/>
                  </a:lnTo>
                  <a:cubicBezTo>
                    <a:pt x="6181" y="2343"/>
                    <a:pt x="6181" y="2314"/>
                    <a:pt x="6181" y="2292"/>
                  </a:cubicBezTo>
                  <a:lnTo>
                    <a:pt x="6181" y="2270"/>
                  </a:lnTo>
                  <a:cubicBezTo>
                    <a:pt x="6181" y="2248"/>
                    <a:pt x="6181" y="2219"/>
                    <a:pt x="6174" y="2197"/>
                  </a:cubicBezTo>
                  <a:lnTo>
                    <a:pt x="6174" y="2175"/>
                  </a:lnTo>
                  <a:cubicBezTo>
                    <a:pt x="6174" y="2153"/>
                    <a:pt x="6167" y="2124"/>
                    <a:pt x="6167" y="2102"/>
                  </a:cubicBezTo>
                  <a:lnTo>
                    <a:pt x="6167" y="2080"/>
                  </a:lnTo>
                  <a:cubicBezTo>
                    <a:pt x="6167" y="2058"/>
                    <a:pt x="6159" y="2036"/>
                    <a:pt x="6152" y="2006"/>
                  </a:cubicBezTo>
                  <a:lnTo>
                    <a:pt x="6152" y="1999"/>
                  </a:lnTo>
                  <a:cubicBezTo>
                    <a:pt x="6123" y="1874"/>
                    <a:pt x="6086" y="1757"/>
                    <a:pt x="6035" y="1647"/>
                  </a:cubicBezTo>
                  <a:cubicBezTo>
                    <a:pt x="5983" y="1537"/>
                    <a:pt x="5925" y="1442"/>
                    <a:pt x="5851" y="1346"/>
                  </a:cubicBezTo>
                  <a:cubicBezTo>
                    <a:pt x="5624" y="1038"/>
                    <a:pt x="5346" y="767"/>
                    <a:pt x="5038" y="540"/>
                  </a:cubicBezTo>
                  <a:cubicBezTo>
                    <a:pt x="4605" y="232"/>
                    <a:pt x="4084" y="49"/>
                    <a:pt x="3549" y="12"/>
                  </a:cubicBezTo>
                  <a:cubicBezTo>
                    <a:pt x="3422" y="4"/>
                    <a:pt x="3301" y="1"/>
                    <a:pt x="3184" y="1"/>
                  </a:cubicBezTo>
                  <a:close/>
                </a:path>
              </a:pathLst>
            </a:custGeom>
            <a:solidFill>
              <a:schemeClr val="lt2"/>
            </a:solidFill>
            <a:ln w="1143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85725" dist="38100" dir="18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000" b="1"/>
            </a:p>
          </p:txBody>
        </p:sp>
        <p:grpSp>
          <p:nvGrpSpPr>
            <p:cNvPr id="1415" name="Google Shape;1415;p39"/>
            <p:cNvGrpSpPr/>
            <p:nvPr/>
          </p:nvGrpSpPr>
          <p:grpSpPr>
            <a:xfrm>
              <a:off x="8042083" y="309522"/>
              <a:ext cx="727310" cy="1126871"/>
              <a:chOff x="8403013" y="3148575"/>
              <a:chExt cx="239775" cy="371500"/>
            </a:xfrm>
          </p:grpSpPr>
          <p:sp>
            <p:nvSpPr>
              <p:cNvPr id="1416" name="Google Shape;1416;p39"/>
              <p:cNvSpPr/>
              <p:nvPr/>
            </p:nvSpPr>
            <p:spPr>
              <a:xfrm>
                <a:off x="8403013" y="3362075"/>
                <a:ext cx="239775" cy="157925"/>
              </a:xfrm>
              <a:custGeom>
                <a:avLst/>
                <a:gdLst/>
                <a:ahLst/>
                <a:cxnLst/>
                <a:rect l="l" t="t" r="r" b="b"/>
                <a:pathLst>
                  <a:path w="9591" h="6317" extrusionOk="0">
                    <a:moveTo>
                      <a:pt x="2794" y="0"/>
                    </a:moveTo>
                    <a:cubicBezTo>
                      <a:pt x="2679" y="0"/>
                      <a:pt x="2564" y="8"/>
                      <a:pt x="2449" y="22"/>
                    </a:cubicBezTo>
                    <a:cubicBezTo>
                      <a:pt x="2068" y="66"/>
                      <a:pt x="1694" y="176"/>
                      <a:pt x="1350" y="330"/>
                    </a:cubicBezTo>
                    <a:cubicBezTo>
                      <a:pt x="250" y="836"/>
                      <a:pt x="1" y="2287"/>
                      <a:pt x="866" y="3138"/>
                    </a:cubicBezTo>
                    <a:cubicBezTo>
                      <a:pt x="2075" y="4348"/>
                      <a:pt x="3505" y="5315"/>
                      <a:pt x="5081" y="5997"/>
                    </a:cubicBezTo>
                    <a:cubicBezTo>
                      <a:pt x="5567" y="6210"/>
                      <a:pt x="6088" y="6317"/>
                      <a:pt x="6610" y="6317"/>
                    </a:cubicBezTo>
                    <a:cubicBezTo>
                      <a:pt x="6986" y="6317"/>
                      <a:pt x="7363" y="6262"/>
                      <a:pt x="7728" y="6151"/>
                    </a:cubicBezTo>
                    <a:cubicBezTo>
                      <a:pt x="7948" y="6085"/>
                      <a:pt x="8161" y="6005"/>
                      <a:pt x="8366" y="5909"/>
                    </a:cubicBezTo>
                    <a:cubicBezTo>
                      <a:pt x="9400" y="5433"/>
                      <a:pt x="9591" y="4047"/>
                      <a:pt x="8740" y="3299"/>
                    </a:cubicBezTo>
                    <a:cubicBezTo>
                      <a:pt x="7310" y="2075"/>
                      <a:pt x="5719" y="1056"/>
                      <a:pt x="4004" y="271"/>
                    </a:cubicBezTo>
                    <a:cubicBezTo>
                      <a:pt x="3625" y="93"/>
                      <a:pt x="3209" y="0"/>
                      <a:pt x="279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000" b="1"/>
              </a:p>
            </p:txBody>
          </p:sp>
          <p:sp>
            <p:nvSpPr>
              <p:cNvPr id="1417" name="Google Shape;1417;p39"/>
              <p:cNvSpPr/>
              <p:nvPr/>
            </p:nvSpPr>
            <p:spPr>
              <a:xfrm>
                <a:off x="8408338" y="3393400"/>
                <a:ext cx="229325" cy="126675"/>
              </a:xfrm>
              <a:custGeom>
                <a:avLst/>
                <a:gdLst/>
                <a:ahLst/>
                <a:cxnLst/>
                <a:rect l="l" t="t" r="r" b="b"/>
                <a:pathLst>
                  <a:path w="9173" h="5067" extrusionOk="0">
                    <a:moveTo>
                      <a:pt x="257" y="1"/>
                    </a:moveTo>
                    <a:lnTo>
                      <a:pt x="257" y="1"/>
                    </a:lnTo>
                    <a:cubicBezTo>
                      <a:pt x="0" y="653"/>
                      <a:pt x="154" y="1394"/>
                      <a:pt x="653" y="1885"/>
                    </a:cubicBezTo>
                    <a:cubicBezTo>
                      <a:pt x="1877" y="3102"/>
                      <a:pt x="3321" y="4077"/>
                      <a:pt x="4912" y="4759"/>
                    </a:cubicBezTo>
                    <a:cubicBezTo>
                      <a:pt x="5390" y="4963"/>
                      <a:pt x="5899" y="5066"/>
                      <a:pt x="6411" y="5066"/>
                    </a:cubicBezTo>
                    <a:cubicBezTo>
                      <a:pt x="6779" y="5066"/>
                      <a:pt x="7149" y="5013"/>
                      <a:pt x="7508" y="4906"/>
                    </a:cubicBezTo>
                    <a:cubicBezTo>
                      <a:pt x="7728" y="4840"/>
                      <a:pt x="7948" y="4752"/>
                      <a:pt x="8160" y="4656"/>
                    </a:cubicBezTo>
                    <a:cubicBezTo>
                      <a:pt x="8806" y="4356"/>
                      <a:pt x="9172" y="3652"/>
                      <a:pt x="9040" y="2948"/>
                    </a:cubicBezTo>
                    <a:cubicBezTo>
                      <a:pt x="9033" y="2919"/>
                      <a:pt x="9026" y="2889"/>
                      <a:pt x="9018" y="2860"/>
                    </a:cubicBezTo>
                    <a:cubicBezTo>
                      <a:pt x="8936" y="2578"/>
                      <a:pt x="8651" y="2465"/>
                      <a:pt x="8282" y="2465"/>
                    </a:cubicBezTo>
                    <a:cubicBezTo>
                      <a:pt x="7729" y="2465"/>
                      <a:pt x="6988" y="2717"/>
                      <a:pt x="6452" y="3029"/>
                    </a:cubicBezTo>
                    <a:cubicBezTo>
                      <a:pt x="6342" y="3095"/>
                      <a:pt x="6240" y="3183"/>
                      <a:pt x="6159" y="3278"/>
                    </a:cubicBezTo>
                    <a:cubicBezTo>
                      <a:pt x="6137" y="3300"/>
                      <a:pt x="6122" y="3322"/>
                      <a:pt x="6100" y="3344"/>
                    </a:cubicBezTo>
                    <a:cubicBezTo>
                      <a:pt x="5932" y="3509"/>
                      <a:pt x="5713" y="3590"/>
                      <a:pt x="5493" y="3590"/>
                    </a:cubicBezTo>
                    <a:cubicBezTo>
                      <a:pt x="5243" y="3590"/>
                      <a:pt x="4993" y="3485"/>
                      <a:pt x="4817" y="3278"/>
                    </a:cubicBezTo>
                    <a:cubicBezTo>
                      <a:pt x="4275" y="2655"/>
                      <a:pt x="3065" y="1665"/>
                      <a:pt x="1159" y="1034"/>
                    </a:cubicBezTo>
                    <a:cubicBezTo>
                      <a:pt x="704" y="873"/>
                      <a:pt x="359" y="484"/>
                      <a:pt x="257" y="15"/>
                    </a:cubicBezTo>
                    <a:lnTo>
                      <a:pt x="25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000" b="1"/>
              </a:p>
            </p:txBody>
          </p:sp>
          <p:sp>
            <p:nvSpPr>
              <p:cNvPr id="1418" name="Google Shape;1418;p39"/>
              <p:cNvSpPr/>
              <p:nvPr/>
            </p:nvSpPr>
            <p:spPr>
              <a:xfrm>
                <a:off x="8562288" y="3453200"/>
                <a:ext cx="26050" cy="20700"/>
              </a:xfrm>
              <a:custGeom>
                <a:avLst/>
                <a:gdLst/>
                <a:ahLst/>
                <a:cxnLst/>
                <a:rect l="l" t="t" r="r" b="b"/>
                <a:pathLst>
                  <a:path w="1042" h="828" extrusionOk="0">
                    <a:moveTo>
                      <a:pt x="772" y="0"/>
                    </a:moveTo>
                    <a:cubicBezTo>
                      <a:pt x="757" y="0"/>
                      <a:pt x="742" y="2"/>
                      <a:pt x="727" y="6"/>
                    </a:cubicBezTo>
                    <a:cubicBezTo>
                      <a:pt x="646" y="21"/>
                      <a:pt x="580" y="65"/>
                      <a:pt x="543" y="131"/>
                    </a:cubicBezTo>
                    <a:cubicBezTo>
                      <a:pt x="507" y="189"/>
                      <a:pt x="485" y="263"/>
                      <a:pt x="485" y="329"/>
                    </a:cubicBezTo>
                    <a:cubicBezTo>
                      <a:pt x="441" y="292"/>
                      <a:pt x="382" y="263"/>
                      <a:pt x="316" y="248"/>
                    </a:cubicBezTo>
                    <a:cubicBezTo>
                      <a:pt x="306" y="247"/>
                      <a:pt x="296" y="247"/>
                      <a:pt x="286" y="247"/>
                    </a:cubicBezTo>
                    <a:cubicBezTo>
                      <a:pt x="216" y="247"/>
                      <a:pt x="147" y="269"/>
                      <a:pt x="89" y="314"/>
                    </a:cubicBezTo>
                    <a:cubicBezTo>
                      <a:pt x="38" y="358"/>
                      <a:pt x="1" y="424"/>
                      <a:pt x="1" y="497"/>
                    </a:cubicBezTo>
                    <a:cubicBezTo>
                      <a:pt x="1" y="651"/>
                      <a:pt x="155" y="798"/>
                      <a:pt x="177" y="813"/>
                    </a:cubicBezTo>
                    <a:cubicBezTo>
                      <a:pt x="184" y="820"/>
                      <a:pt x="199" y="820"/>
                      <a:pt x="213" y="827"/>
                    </a:cubicBezTo>
                    <a:lnTo>
                      <a:pt x="213" y="820"/>
                    </a:lnTo>
                    <a:cubicBezTo>
                      <a:pt x="265" y="820"/>
                      <a:pt x="287" y="761"/>
                      <a:pt x="250" y="725"/>
                    </a:cubicBezTo>
                    <a:cubicBezTo>
                      <a:pt x="177" y="666"/>
                      <a:pt x="125" y="585"/>
                      <a:pt x="111" y="497"/>
                    </a:cubicBezTo>
                    <a:cubicBezTo>
                      <a:pt x="111" y="461"/>
                      <a:pt x="133" y="424"/>
                      <a:pt x="162" y="402"/>
                    </a:cubicBezTo>
                    <a:cubicBezTo>
                      <a:pt x="199" y="373"/>
                      <a:pt x="250" y="358"/>
                      <a:pt x="301" y="358"/>
                    </a:cubicBezTo>
                    <a:cubicBezTo>
                      <a:pt x="382" y="387"/>
                      <a:pt x="463" y="446"/>
                      <a:pt x="507" y="519"/>
                    </a:cubicBezTo>
                    <a:cubicBezTo>
                      <a:pt x="523" y="536"/>
                      <a:pt x="540" y="544"/>
                      <a:pt x="559" y="544"/>
                    </a:cubicBezTo>
                    <a:cubicBezTo>
                      <a:pt x="566" y="544"/>
                      <a:pt x="573" y="543"/>
                      <a:pt x="580" y="541"/>
                    </a:cubicBezTo>
                    <a:cubicBezTo>
                      <a:pt x="602" y="527"/>
                      <a:pt x="617" y="497"/>
                      <a:pt x="609" y="475"/>
                    </a:cubicBezTo>
                    <a:cubicBezTo>
                      <a:pt x="587" y="380"/>
                      <a:pt x="595" y="277"/>
                      <a:pt x="631" y="189"/>
                    </a:cubicBezTo>
                    <a:cubicBezTo>
                      <a:pt x="661" y="145"/>
                      <a:pt x="697" y="123"/>
                      <a:pt x="749" y="116"/>
                    </a:cubicBezTo>
                    <a:cubicBezTo>
                      <a:pt x="755" y="114"/>
                      <a:pt x="762" y="113"/>
                      <a:pt x="769" y="113"/>
                    </a:cubicBezTo>
                    <a:cubicBezTo>
                      <a:pt x="789" y="113"/>
                      <a:pt x="813" y="120"/>
                      <a:pt x="829" y="131"/>
                    </a:cubicBezTo>
                    <a:cubicBezTo>
                      <a:pt x="888" y="197"/>
                      <a:pt x="917" y="277"/>
                      <a:pt x="925" y="365"/>
                    </a:cubicBezTo>
                    <a:cubicBezTo>
                      <a:pt x="931" y="391"/>
                      <a:pt x="948" y="411"/>
                      <a:pt x="977" y="411"/>
                    </a:cubicBezTo>
                    <a:cubicBezTo>
                      <a:pt x="981" y="411"/>
                      <a:pt x="986" y="410"/>
                      <a:pt x="991" y="409"/>
                    </a:cubicBezTo>
                    <a:cubicBezTo>
                      <a:pt x="1020" y="409"/>
                      <a:pt x="1042" y="380"/>
                      <a:pt x="1035" y="351"/>
                    </a:cubicBezTo>
                    <a:cubicBezTo>
                      <a:pt x="1035" y="329"/>
                      <a:pt x="1013" y="131"/>
                      <a:pt x="895" y="43"/>
                    </a:cubicBezTo>
                    <a:cubicBezTo>
                      <a:pt x="857" y="16"/>
                      <a:pt x="815" y="0"/>
                      <a:pt x="7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000" b="1"/>
              </a:p>
            </p:txBody>
          </p:sp>
          <p:sp>
            <p:nvSpPr>
              <p:cNvPr id="1419" name="Google Shape;1419;p39"/>
              <p:cNvSpPr/>
              <p:nvPr/>
            </p:nvSpPr>
            <p:spPr>
              <a:xfrm>
                <a:off x="8513913" y="3439100"/>
                <a:ext cx="26050" cy="20325"/>
              </a:xfrm>
              <a:custGeom>
                <a:avLst/>
                <a:gdLst/>
                <a:ahLst/>
                <a:cxnLst/>
                <a:rect l="l" t="t" r="r" b="b"/>
                <a:pathLst>
                  <a:path w="1042" h="813" extrusionOk="0">
                    <a:moveTo>
                      <a:pt x="279" y="1"/>
                    </a:moveTo>
                    <a:cubicBezTo>
                      <a:pt x="235" y="1"/>
                      <a:pt x="192" y="14"/>
                      <a:pt x="154" y="42"/>
                    </a:cubicBezTo>
                    <a:cubicBezTo>
                      <a:pt x="22" y="130"/>
                      <a:pt x="0" y="343"/>
                      <a:pt x="0" y="365"/>
                    </a:cubicBezTo>
                    <a:cubicBezTo>
                      <a:pt x="0" y="401"/>
                      <a:pt x="22" y="423"/>
                      <a:pt x="52" y="431"/>
                    </a:cubicBezTo>
                    <a:cubicBezTo>
                      <a:pt x="81" y="431"/>
                      <a:pt x="110" y="409"/>
                      <a:pt x="110" y="379"/>
                    </a:cubicBezTo>
                    <a:cubicBezTo>
                      <a:pt x="118" y="284"/>
                      <a:pt x="154" y="196"/>
                      <a:pt x="220" y="130"/>
                    </a:cubicBezTo>
                    <a:cubicBezTo>
                      <a:pt x="236" y="118"/>
                      <a:pt x="255" y="113"/>
                      <a:pt x="274" y="113"/>
                    </a:cubicBezTo>
                    <a:cubicBezTo>
                      <a:pt x="290" y="113"/>
                      <a:pt x="306" y="116"/>
                      <a:pt x="323" y="123"/>
                    </a:cubicBezTo>
                    <a:cubicBezTo>
                      <a:pt x="374" y="130"/>
                      <a:pt x="411" y="160"/>
                      <a:pt x="440" y="203"/>
                    </a:cubicBezTo>
                    <a:cubicBezTo>
                      <a:pt x="470" y="291"/>
                      <a:pt x="470" y="387"/>
                      <a:pt x="440" y="467"/>
                    </a:cubicBezTo>
                    <a:cubicBezTo>
                      <a:pt x="426" y="497"/>
                      <a:pt x="440" y="519"/>
                      <a:pt x="462" y="533"/>
                    </a:cubicBezTo>
                    <a:cubicBezTo>
                      <a:pt x="472" y="540"/>
                      <a:pt x="483" y="544"/>
                      <a:pt x="494" y="544"/>
                    </a:cubicBezTo>
                    <a:cubicBezTo>
                      <a:pt x="508" y="544"/>
                      <a:pt x="520" y="538"/>
                      <a:pt x="528" y="526"/>
                    </a:cubicBezTo>
                    <a:cubicBezTo>
                      <a:pt x="594" y="445"/>
                      <a:pt x="682" y="394"/>
                      <a:pt x="777" y="379"/>
                    </a:cubicBezTo>
                    <a:cubicBezTo>
                      <a:pt x="785" y="378"/>
                      <a:pt x="792" y="378"/>
                      <a:pt x="799" y="378"/>
                    </a:cubicBezTo>
                    <a:cubicBezTo>
                      <a:pt x="836" y="378"/>
                      <a:pt x="872" y="393"/>
                      <a:pt x="902" y="423"/>
                    </a:cubicBezTo>
                    <a:cubicBezTo>
                      <a:pt x="924" y="445"/>
                      <a:pt x="939" y="467"/>
                      <a:pt x="939" y="504"/>
                    </a:cubicBezTo>
                    <a:cubicBezTo>
                      <a:pt x="917" y="585"/>
                      <a:pt x="873" y="658"/>
                      <a:pt x="807" y="717"/>
                    </a:cubicBezTo>
                    <a:cubicBezTo>
                      <a:pt x="785" y="739"/>
                      <a:pt x="785" y="775"/>
                      <a:pt x="807" y="797"/>
                    </a:cubicBezTo>
                    <a:cubicBezTo>
                      <a:pt x="814" y="805"/>
                      <a:pt x="829" y="812"/>
                      <a:pt x="851" y="812"/>
                    </a:cubicBezTo>
                    <a:cubicBezTo>
                      <a:pt x="858" y="812"/>
                      <a:pt x="865" y="805"/>
                      <a:pt x="873" y="797"/>
                    </a:cubicBezTo>
                    <a:cubicBezTo>
                      <a:pt x="895" y="783"/>
                      <a:pt x="1041" y="651"/>
                      <a:pt x="1041" y="504"/>
                    </a:cubicBezTo>
                    <a:cubicBezTo>
                      <a:pt x="1041" y="438"/>
                      <a:pt x="1019" y="379"/>
                      <a:pt x="975" y="343"/>
                    </a:cubicBezTo>
                    <a:cubicBezTo>
                      <a:pt x="917" y="291"/>
                      <a:pt x="843" y="262"/>
                      <a:pt x="763" y="262"/>
                    </a:cubicBezTo>
                    <a:cubicBezTo>
                      <a:pt x="697" y="269"/>
                      <a:pt x="623" y="299"/>
                      <a:pt x="572" y="343"/>
                    </a:cubicBezTo>
                    <a:cubicBezTo>
                      <a:pt x="572" y="277"/>
                      <a:pt x="565" y="211"/>
                      <a:pt x="535" y="160"/>
                    </a:cubicBezTo>
                    <a:cubicBezTo>
                      <a:pt x="499" y="86"/>
                      <a:pt x="433" y="35"/>
                      <a:pt x="352" y="13"/>
                    </a:cubicBezTo>
                    <a:cubicBezTo>
                      <a:pt x="329" y="5"/>
                      <a:pt x="304" y="1"/>
                      <a:pt x="27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000" b="1"/>
              </a:p>
            </p:txBody>
          </p:sp>
          <p:sp>
            <p:nvSpPr>
              <p:cNvPr id="1420" name="Google Shape;1420;p39"/>
              <p:cNvSpPr/>
              <p:nvPr/>
            </p:nvSpPr>
            <p:spPr>
              <a:xfrm>
                <a:off x="8556238" y="3421600"/>
                <a:ext cx="28250" cy="15275"/>
              </a:xfrm>
              <a:custGeom>
                <a:avLst/>
                <a:gdLst/>
                <a:ahLst/>
                <a:cxnLst/>
                <a:rect l="l" t="t" r="r" b="b"/>
                <a:pathLst>
                  <a:path w="1130" h="611" extrusionOk="0">
                    <a:moveTo>
                      <a:pt x="302" y="0"/>
                    </a:moveTo>
                    <a:cubicBezTo>
                      <a:pt x="292" y="0"/>
                      <a:pt x="282" y="1"/>
                      <a:pt x="272" y="2"/>
                    </a:cubicBezTo>
                    <a:cubicBezTo>
                      <a:pt x="206" y="2"/>
                      <a:pt x="140" y="38"/>
                      <a:pt x="96" y="90"/>
                    </a:cubicBezTo>
                    <a:cubicBezTo>
                      <a:pt x="1" y="222"/>
                      <a:pt x="52" y="427"/>
                      <a:pt x="52" y="449"/>
                    </a:cubicBezTo>
                    <a:cubicBezTo>
                      <a:pt x="59" y="474"/>
                      <a:pt x="87" y="494"/>
                      <a:pt x="114" y="494"/>
                    </a:cubicBezTo>
                    <a:cubicBezTo>
                      <a:pt x="118" y="494"/>
                      <a:pt x="122" y="494"/>
                      <a:pt x="126" y="493"/>
                    </a:cubicBezTo>
                    <a:cubicBezTo>
                      <a:pt x="155" y="486"/>
                      <a:pt x="170" y="456"/>
                      <a:pt x="162" y="427"/>
                    </a:cubicBezTo>
                    <a:cubicBezTo>
                      <a:pt x="140" y="339"/>
                      <a:pt x="148" y="244"/>
                      <a:pt x="184" y="156"/>
                    </a:cubicBezTo>
                    <a:cubicBezTo>
                      <a:pt x="206" y="126"/>
                      <a:pt x="243" y="112"/>
                      <a:pt x="280" y="112"/>
                    </a:cubicBezTo>
                    <a:cubicBezTo>
                      <a:pt x="286" y="111"/>
                      <a:pt x="293" y="110"/>
                      <a:pt x="299" y="110"/>
                    </a:cubicBezTo>
                    <a:cubicBezTo>
                      <a:pt x="342" y="110"/>
                      <a:pt x="380" y="130"/>
                      <a:pt x="411" y="156"/>
                    </a:cubicBezTo>
                    <a:cubicBezTo>
                      <a:pt x="470" y="229"/>
                      <a:pt x="499" y="317"/>
                      <a:pt x="492" y="412"/>
                    </a:cubicBezTo>
                    <a:cubicBezTo>
                      <a:pt x="496" y="446"/>
                      <a:pt x="526" y="466"/>
                      <a:pt x="553" y="466"/>
                    </a:cubicBezTo>
                    <a:cubicBezTo>
                      <a:pt x="573" y="466"/>
                      <a:pt x="593" y="456"/>
                      <a:pt x="602" y="434"/>
                    </a:cubicBezTo>
                    <a:cubicBezTo>
                      <a:pt x="639" y="339"/>
                      <a:pt x="705" y="266"/>
                      <a:pt x="785" y="214"/>
                    </a:cubicBezTo>
                    <a:cubicBezTo>
                      <a:pt x="804" y="205"/>
                      <a:pt x="824" y="201"/>
                      <a:pt x="843" y="201"/>
                    </a:cubicBezTo>
                    <a:cubicBezTo>
                      <a:pt x="870" y="201"/>
                      <a:pt x="896" y="209"/>
                      <a:pt x="917" y="222"/>
                    </a:cubicBezTo>
                    <a:cubicBezTo>
                      <a:pt x="947" y="229"/>
                      <a:pt x="969" y="251"/>
                      <a:pt x="976" y="280"/>
                    </a:cubicBezTo>
                    <a:cubicBezTo>
                      <a:pt x="991" y="368"/>
                      <a:pt x="969" y="449"/>
                      <a:pt x="925" y="522"/>
                    </a:cubicBezTo>
                    <a:cubicBezTo>
                      <a:pt x="910" y="552"/>
                      <a:pt x="917" y="588"/>
                      <a:pt x="947" y="603"/>
                    </a:cubicBezTo>
                    <a:cubicBezTo>
                      <a:pt x="954" y="603"/>
                      <a:pt x="961" y="610"/>
                      <a:pt x="969" y="610"/>
                    </a:cubicBezTo>
                    <a:cubicBezTo>
                      <a:pt x="991" y="610"/>
                      <a:pt x="1013" y="596"/>
                      <a:pt x="1027" y="581"/>
                    </a:cubicBezTo>
                    <a:cubicBezTo>
                      <a:pt x="1035" y="559"/>
                      <a:pt x="1130" y="383"/>
                      <a:pt x="1086" y="244"/>
                    </a:cubicBezTo>
                    <a:cubicBezTo>
                      <a:pt x="1071" y="185"/>
                      <a:pt x="1027" y="141"/>
                      <a:pt x="969" y="112"/>
                    </a:cubicBezTo>
                    <a:cubicBezTo>
                      <a:pt x="932" y="95"/>
                      <a:pt x="890" y="86"/>
                      <a:pt x="848" y="86"/>
                    </a:cubicBezTo>
                    <a:cubicBezTo>
                      <a:pt x="814" y="86"/>
                      <a:pt x="781" y="91"/>
                      <a:pt x="749" y="104"/>
                    </a:cubicBezTo>
                    <a:cubicBezTo>
                      <a:pt x="683" y="134"/>
                      <a:pt x="631" y="185"/>
                      <a:pt x="587" y="236"/>
                    </a:cubicBezTo>
                    <a:cubicBezTo>
                      <a:pt x="573" y="178"/>
                      <a:pt x="543" y="119"/>
                      <a:pt x="492" y="75"/>
                    </a:cubicBezTo>
                    <a:cubicBezTo>
                      <a:pt x="441" y="24"/>
                      <a:pt x="372" y="0"/>
                      <a:pt x="30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000" b="1"/>
              </a:p>
            </p:txBody>
          </p:sp>
          <p:sp>
            <p:nvSpPr>
              <p:cNvPr id="1421" name="Google Shape;1421;p39"/>
              <p:cNvSpPr/>
              <p:nvPr/>
            </p:nvSpPr>
            <p:spPr>
              <a:xfrm>
                <a:off x="8519213" y="3405100"/>
                <a:ext cx="22950" cy="15275"/>
              </a:xfrm>
              <a:custGeom>
                <a:avLst/>
                <a:gdLst/>
                <a:ahLst/>
                <a:cxnLst/>
                <a:rect l="l" t="t" r="r" b="b"/>
                <a:pathLst>
                  <a:path w="918" h="611" extrusionOk="0">
                    <a:moveTo>
                      <a:pt x="242" y="0"/>
                    </a:moveTo>
                    <a:cubicBezTo>
                      <a:pt x="190" y="0"/>
                      <a:pt x="135" y="21"/>
                      <a:pt x="96" y="53"/>
                    </a:cubicBezTo>
                    <a:cubicBezTo>
                      <a:pt x="30" y="141"/>
                      <a:pt x="1" y="251"/>
                      <a:pt x="16" y="354"/>
                    </a:cubicBezTo>
                    <a:cubicBezTo>
                      <a:pt x="23" y="383"/>
                      <a:pt x="45" y="405"/>
                      <a:pt x="74" y="405"/>
                    </a:cubicBezTo>
                    <a:cubicBezTo>
                      <a:pt x="104" y="405"/>
                      <a:pt x="133" y="376"/>
                      <a:pt x="126" y="346"/>
                    </a:cubicBezTo>
                    <a:cubicBezTo>
                      <a:pt x="118" y="273"/>
                      <a:pt x="133" y="200"/>
                      <a:pt x="177" y="134"/>
                    </a:cubicBezTo>
                    <a:cubicBezTo>
                      <a:pt x="199" y="119"/>
                      <a:pt x="228" y="112"/>
                      <a:pt x="250" y="112"/>
                    </a:cubicBezTo>
                    <a:cubicBezTo>
                      <a:pt x="294" y="112"/>
                      <a:pt x="331" y="134"/>
                      <a:pt x="353" y="163"/>
                    </a:cubicBezTo>
                    <a:cubicBezTo>
                      <a:pt x="389" y="229"/>
                      <a:pt x="397" y="302"/>
                      <a:pt x="389" y="376"/>
                    </a:cubicBezTo>
                    <a:cubicBezTo>
                      <a:pt x="380" y="413"/>
                      <a:pt x="410" y="439"/>
                      <a:pt x="440" y="439"/>
                    </a:cubicBezTo>
                    <a:cubicBezTo>
                      <a:pt x="457" y="439"/>
                      <a:pt x="474" y="431"/>
                      <a:pt x="485" y="412"/>
                    </a:cubicBezTo>
                    <a:cubicBezTo>
                      <a:pt x="529" y="339"/>
                      <a:pt x="587" y="288"/>
                      <a:pt x="661" y="258"/>
                    </a:cubicBezTo>
                    <a:cubicBezTo>
                      <a:pt x="670" y="257"/>
                      <a:pt x="679" y="256"/>
                      <a:pt x="688" y="256"/>
                    </a:cubicBezTo>
                    <a:cubicBezTo>
                      <a:pt x="715" y="256"/>
                      <a:pt x="741" y="264"/>
                      <a:pt x="763" y="280"/>
                    </a:cubicBezTo>
                    <a:cubicBezTo>
                      <a:pt x="785" y="288"/>
                      <a:pt x="800" y="310"/>
                      <a:pt x="800" y="332"/>
                    </a:cubicBezTo>
                    <a:cubicBezTo>
                      <a:pt x="800" y="398"/>
                      <a:pt x="771" y="464"/>
                      <a:pt x="727" y="515"/>
                    </a:cubicBezTo>
                    <a:cubicBezTo>
                      <a:pt x="705" y="544"/>
                      <a:pt x="712" y="574"/>
                      <a:pt x="734" y="596"/>
                    </a:cubicBezTo>
                    <a:cubicBezTo>
                      <a:pt x="741" y="603"/>
                      <a:pt x="756" y="610"/>
                      <a:pt x="771" y="610"/>
                    </a:cubicBezTo>
                    <a:cubicBezTo>
                      <a:pt x="785" y="610"/>
                      <a:pt x="807" y="603"/>
                      <a:pt x="815" y="581"/>
                    </a:cubicBezTo>
                    <a:cubicBezTo>
                      <a:pt x="881" y="508"/>
                      <a:pt x="917" y="412"/>
                      <a:pt x="917" y="310"/>
                    </a:cubicBezTo>
                    <a:cubicBezTo>
                      <a:pt x="903" y="258"/>
                      <a:pt x="873" y="207"/>
                      <a:pt x="829" y="185"/>
                    </a:cubicBezTo>
                    <a:cubicBezTo>
                      <a:pt x="788" y="154"/>
                      <a:pt x="744" y="142"/>
                      <a:pt x="698" y="142"/>
                    </a:cubicBezTo>
                    <a:cubicBezTo>
                      <a:pt x="679" y="142"/>
                      <a:pt x="659" y="144"/>
                      <a:pt x="639" y="148"/>
                    </a:cubicBezTo>
                    <a:cubicBezTo>
                      <a:pt x="587" y="163"/>
                      <a:pt x="536" y="185"/>
                      <a:pt x="499" y="229"/>
                    </a:cubicBezTo>
                    <a:cubicBezTo>
                      <a:pt x="492" y="178"/>
                      <a:pt x="477" y="134"/>
                      <a:pt x="448" y="97"/>
                    </a:cubicBezTo>
                    <a:cubicBezTo>
                      <a:pt x="404" y="38"/>
                      <a:pt x="338" y="2"/>
                      <a:pt x="265" y="2"/>
                    </a:cubicBezTo>
                    <a:cubicBezTo>
                      <a:pt x="257" y="1"/>
                      <a:pt x="250" y="0"/>
                      <a:pt x="24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000" b="1"/>
              </a:p>
            </p:txBody>
          </p:sp>
          <p:sp>
            <p:nvSpPr>
              <p:cNvPr id="1422" name="Google Shape;1422;p39"/>
              <p:cNvSpPr/>
              <p:nvPr/>
            </p:nvSpPr>
            <p:spPr>
              <a:xfrm>
                <a:off x="8442413" y="3372650"/>
                <a:ext cx="27150" cy="18200"/>
              </a:xfrm>
              <a:custGeom>
                <a:avLst/>
                <a:gdLst/>
                <a:ahLst/>
                <a:cxnLst/>
                <a:rect l="l" t="t" r="r" b="b"/>
                <a:pathLst>
                  <a:path w="1086" h="728" extrusionOk="0">
                    <a:moveTo>
                      <a:pt x="837" y="1"/>
                    </a:moveTo>
                    <a:cubicBezTo>
                      <a:pt x="830" y="1"/>
                      <a:pt x="822" y="1"/>
                      <a:pt x="815" y="2"/>
                    </a:cubicBezTo>
                    <a:cubicBezTo>
                      <a:pt x="741" y="2"/>
                      <a:pt x="668" y="31"/>
                      <a:pt x="617" y="90"/>
                    </a:cubicBezTo>
                    <a:cubicBezTo>
                      <a:pt x="573" y="149"/>
                      <a:pt x="543" y="215"/>
                      <a:pt x="529" y="281"/>
                    </a:cubicBezTo>
                    <a:cubicBezTo>
                      <a:pt x="492" y="237"/>
                      <a:pt x="433" y="200"/>
                      <a:pt x="375" y="178"/>
                    </a:cubicBezTo>
                    <a:cubicBezTo>
                      <a:pt x="348" y="170"/>
                      <a:pt x="320" y="166"/>
                      <a:pt x="292" y="166"/>
                    </a:cubicBezTo>
                    <a:cubicBezTo>
                      <a:pt x="240" y="166"/>
                      <a:pt x="187" y="179"/>
                      <a:pt x="140" y="207"/>
                    </a:cubicBezTo>
                    <a:cubicBezTo>
                      <a:pt x="82" y="244"/>
                      <a:pt x="38" y="303"/>
                      <a:pt x="23" y="369"/>
                    </a:cubicBezTo>
                    <a:cubicBezTo>
                      <a:pt x="1" y="523"/>
                      <a:pt x="140" y="691"/>
                      <a:pt x="155" y="706"/>
                    </a:cubicBezTo>
                    <a:cubicBezTo>
                      <a:pt x="162" y="721"/>
                      <a:pt x="177" y="728"/>
                      <a:pt x="199" y="728"/>
                    </a:cubicBezTo>
                    <a:cubicBezTo>
                      <a:pt x="206" y="728"/>
                      <a:pt x="221" y="721"/>
                      <a:pt x="228" y="713"/>
                    </a:cubicBezTo>
                    <a:cubicBezTo>
                      <a:pt x="257" y="699"/>
                      <a:pt x="257" y="662"/>
                      <a:pt x="235" y="640"/>
                    </a:cubicBezTo>
                    <a:cubicBezTo>
                      <a:pt x="177" y="567"/>
                      <a:pt x="140" y="479"/>
                      <a:pt x="133" y="391"/>
                    </a:cubicBezTo>
                    <a:cubicBezTo>
                      <a:pt x="140" y="354"/>
                      <a:pt x="170" y="325"/>
                      <a:pt x="199" y="310"/>
                    </a:cubicBezTo>
                    <a:cubicBezTo>
                      <a:pt x="228" y="290"/>
                      <a:pt x="261" y="281"/>
                      <a:pt x="294" y="281"/>
                    </a:cubicBezTo>
                    <a:cubicBezTo>
                      <a:pt x="311" y="281"/>
                      <a:pt x="328" y="283"/>
                      <a:pt x="345" y="288"/>
                    </a:cubicBezTo>
                    <a:cubicBezTo>
                      <a:pt x="455" y="317"/>
                      <a:pt x="529" y="471"/>
                      <a:pt x="529" y="471"/>
                    </a:cubicBezTo>
                    <a:cubicBezTo>
                      <a:pt x="538" y="495"/>
                      <a:pt x="557" y="505"/>
                      <a:pt x="577" y="505"/>
                    </a:cubicBezTo>
                    <a:cubicBezTo>
                      <a:pt x="606" y="505"/>
                      <a:pt x="636" y="482"/>
                      <a:pt x="631" y="442"/>
                    </a:cubicBezTo>
                    <a:cubicBezTo>
                      <a:pt x="624" y="339"/>
                      <a:pt x="646" y="244"/>
                      <a:pt x="697" y="163"/>
                    </a:cubicBezTo>
                    <a:cubicBezTo>
                      <a:pt x="727" y="127"/>
                      <a:pt x="771" y="112"/>
                      <a:pt x="815" y="112"/>
                    </a:cubicBezTo>
                    <a:cubicBezTo>
                      <a:pt x="820" y="111"/>
                      <a:pt x="825" y="110"/>
                      <a:pt x="831" y="110"/>
                    </a:cubicBezTo>
                    <a:cubicBezTo>
                      <a:pt x="855" y="110"/>
                      <a:pt x="877" y="122"/>
                      <a:pt x="895" y="134"/>
                    </a:cubicBezTo>
                    <a:cubicBezTo>
                      <a:pt x="947" y="207"/>
                      <a:pt x="969" y="295"/>
                      <a:pt x="961" y="383"/>
                    </a:cubicBezTo>
                    <a:cubicBezTo>
                      <a:pt x="961" y="413"/>
                      <a:pt x="983" y="435"/>
                      <a:pt x="1013" y="442"/>
                    </a:cubicBezTo>
                    <a:cubicBezTo>
                      <a:pt x="1042" y="442"/>
                      <a:pt x="1064" y="420"/>
                      <a:pt x="1071" y="391"/>
                    </a:cubicBezTo>
                    <a:cubicBezTo>
                      <a:pt x="1079" y="361"/>
                      <a:pt x="1086" y="163"/>
                      <a:pt x="983" y="61"/>
                    </a:cubicBezTo>
                    <a:cubicBezTo>
                      <a:pt x="945" y="22"/>
                      <a:pt x="890" y="1"/>
                      <a:pt x="83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000" b="1"/>
              </a:p>
            </p:txBody>
          </p:sp>
          <p:sp>
            <p:nvSpPr>
              <p:cNvPr id="1423" name="Google Shape;1423;p39"/>
              <p:cNvSpPr/>
              <p:nvPr/>
            </p:nvSpPr>
            <p:spPr>
              <a:xfrm>
                <a:off x="8484038" y="3388950"/>
                <a:ext cx="28600" cy="12900"/>
              </a:xfrm>
              <a:custGeom>
                <a:avLst/>
                <a:gdLst/>
                <a:ahLst/>
                <a:cxnLst/>
                <a:rect l="l" t="t" r="r" b="b"/>
                <a:pathLst>
                  <a:path w="1144" h="516" extrusionOk="0">
                    <a:moveTo>
                      <a:pt x="311" y="0"/>
                    </a:moveTo>
                    <a:cubicBezTo>
                      <a:pt x="287" y="0"/>
                      <a:pt x="264" y="3"/>
                      <a:pt x="242" y="10"/>
                    </a:cubicBezTo>
                    <a:cubicBezTo>
                      <a:pt x="169" y="17"/>
                      <a:pt x="110" y="61"/>
                      <a:pt x="74" y="120"/>
                    </a:cubicBezTo>
                    <a:cubicBezTo>
                      <a:pt x="0" y="259"/>
                      <a:pt x="81" y="457"/>
                      <a:pt x="88" y="487"/>
                    </a:cubicBezTo>
                    <a:cubicBezTo>
                      <a:pt x="96" y="501"/>
                      <a:pt x="118" y="516"/>
                      <a:pt x="139" y="516"/>
                    </a:cubicBezTo>
                    <a:lnTo>
                      <a:pt x="154" y="516"/>
                    </a:lnTo>
                    <a:cubicBezTo>
                      <a:pt x="183" y="501"/>
                      <a:pt x="198" y="472"/>
                      <a:pt x="183" y="443"/>
                    </a:cubicBezTo>
                    <a:cubicBezTo>
                      <a:pt x="147" y="362"/>
                      <a:pt x="139" y="267"/>
                      <a:pt x="169" y="179"/>
                    </a:cubicBezTo>
                    <a:cubicBezTo>
                      <a:pt x="191" y="142"/>
                      <a:pt x="220" y="120"/>
                      <a:pt x="257" y="120"/>
                    </a:cubicBezTo>
                    <a:cubicBezTo>
                      <a:pt x="274" y="115"/>
                      <a:pt x="291" y="113"/>
                      <a:pt x="308" y="113"/>
                    </a:cubicBezTo>
                    <a:cubicBezTo>
                      <a:pt x="342" y="113"/>
                      <a:pt x="374" y="122"/>
                      <a:pt x="403" y="142"/>
                    </a:cubicBezTo>
                    <a:cubicBezTo>
                      <a:pt x="469" y="208"/>
                      <a:pt x="506" y="289"/>
                      <a:pt x="521" y="377"/>
                    </a:cubicBezTo>
                    <a:cubicBezTo>
                      <a:pt x="521" y="411"/>
                      <a:pt x="547" y="430"/>
                      <a:pt x="575" y="430"/>
                    </a:cubicBezTo>
                    <a:cubicBezTo>
                      <a:pt x="599" y="430"/>
                      <a:pt x="624" y="415"/>
                      <a:pt x="631" y="384"/>
                    </a:cubicBezTo>
                    <a:cubicBezTo>
                      <a:pt x="653" y="289"/>
                      <a:pt x="704" y="208"/>
                      <a:pt x="777" y="142"/>
                    </a:cubicBezTo>
                    <a:cubicBezTo>
                      <a:pt x="806" y="128"/>
                      <a:pt x="834" y="120"/>
                      <a:pt x="865" y="120"/>
                    </a:cubicBezTo>
                    <a:cubicBezTo>
                      <a:pt x="881" y="120"/>
                      <a:pt x="898" y="122"/>
                      <a:pt x="917" y="127"/>
                    </a:cubicBezTo>
                    <a:cubicBezTo>
                      <a:pt x="939" y="135"/>
                      <a:pt x="968" y="157"/>
                      <a:pt x="983" y="179"/>
                    </a:cubicBezTo>
                    <a:cubicBezTo>
                      <a:pt x="1005" y="267"/>
                      <a:pt x="997" y="355"/>
                      <a:pt x="961" y="435"/>
                    </a:cubicBezTo>
                    <a:cubicBezTo>
                      <a:pt x="942" y="477"/>
                      <a:pt x="976" y="510"/>
                      <a:pt x="1011" y="510"/>
                    </a:cubicBezTo>
                    <a:cubicBezTo>
                      <a:pt x="1032" y="510"/>
                      <a:pt x="1053" y="499"/>
                      <a:pt x="1063" y="472"/>
                    </a:cubicBezTo>
                    <a:cubicBezTo>
                      <a:pt x="1071" y="450"/>
                      <a:pt x="1144" y="267"/>
                      <a:pt x="1078" y="135"/>
                    </a:cubicBezTo>
                    <a:cubicBezTo>
                      <a:pt x="1056" y="76"/>
                      <a:pt x="1005" y="39"/>
                      <a:pt x="946" y="25"/>
                    </a:cubicBezTo>
                    <a:cubicBezTo>
                      <a:pt x="918" y="16"/>
                      <a:pt x="890" y="12"/>
                      <a:pt x="862" y="12"/>
                    </a:cubicBezTo>
                    <a:cubicBezTo>
                      <a:pt x="814" y="12"/>
                      <a:pt x="767" y="24"/>
                      <a:pt x="726" y="47"/>
                    </a:cubicBezTo>
                    <a:cubicBezTo>
                      <a:pt x="660" y="83"/>
                      <a:pt x="616" y="142"/>
                      <a:pt x="587" y="201"/>
                    </a:cubicBezTo>
                    <a:cubicBezTo>
                      <a:pt x="557" y="142"/>
                      <a:pt x="521" y="91"/>
                      <a:pt x="469" y="54"/>
                    </a:cubicBezTo>
                    <a:cubicBezTo>
                      <a:pt x="423" y="18"/>
                      <a:pt x="366" y="0"/>
                      <a:pt x="31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000" b="1"/>
              </a:p>
            </p:txBody>
          </p:sp>
          <p:sp>
            <p:nvSpPr>
              <p:cNvPr id="1424" name="Google Shape;1424;p39"/>
              <p:cNvSpPr/>
              <p:nvPr/>
            </p:nvSpPr>
            <p:spPr>
              <a:xfrm>
                <a:off x="8456163" y="3403375"/>
                <a:ext cx="26250" cy="20475"/>
              </a:xfrm>
              <a:custGeom>
                <a:avLst/>
                <a:gdLst/>
                <a:ahLst/>
                <a:cxnLst/>
                <a:rect l="l" t="t" r="r" b="b"/>
                <a:pathLst>
                  <a:path w="1050" h="819" extrusionOk="0">
                    <a:moveTo>
                      <a:pt x="284" y="0"/>
                    </a:moveTo>
                    <a:cubicBezTo>
                      <a:pt x="240" y="0"/>
                      <a:pt x="200" y="13"/>
                      <a:pt x="162" y="41"/>
                    </a:cubicBezTo>
                    <a:cubicBezTo>
                      <a:pt x="30" y="129"/>
                      <a:pt x="8" y="342"/>
                      <a:pt x="8" y="364"/>
                    </a:cubicBezTo>
                    <a:cubicBezTo>
                      <a:pt x="1" y="393"/>
                      <a:pt x="23" y="423"/>
                      <a:pt x="52" y="423"/>
                    </a:cubicBezTo>
                    <a:cubicBezTo>
                      <a:pt x="57" y="424"/>
                      <a:pt x="61" y="424"/>
                      <a:pt x="66" y="424"/>
                    </a:cubicBezTo>
                    <a:cubicBezTo>
                      <a:pt x="94" y="424"/>
                      <a:pt x="112" y="403"/>
                      <a:pt x="118" y="371"/>
                    </a:cubicBezTo>
                    <a:cubicBezTo>
                      <a:pt x="118" y="283"/>
                      <a:pt x="162" y="195"/>
                      <a:pt x="221" y="129"/>
                    </a:cubicBezTo>
                    <a:cubicBezTo>
                      <a:pt x="239" y="116"/>
                      <a:pt x="264" y="110"/>
                      <a:pt x="289" y="110"/>
                    </a:cubicBezTo>
                    <a:cubicBezTo>
                      <a:pt x="303" y="110"/>
                      <a:pt x="317" y="112"/>
                      <a:pt x="331" y="115"/>
                    </a:cubicBezTo>
                    <a:cubicBezTo>
                      <a:pt x="375" y="129"/>
                      <a:pt x="419" y="166"/>
                      <a:pt x="441" y="210"/>
                    </a:cubicBezTo>
                    <a:cubicBezTo>
                      <a:pt x="470" y="291"/>
                      <a:pt x="470" y="386"/>
                      <a:pt x="441" y="474"/>
                    </a:cubicBezTo>
                    <a:cubicBezTo>
                      <a:pt x="430" y="511"/>
                      <a:pt x="461" y="540"/>
                      <a:pt x="496" y="540"/>
                    </a:cubicBezTo>
                    <a:cubicBezTo>
                      <a:pt x="509" y="540"/>
                      <a:pt x="524" y="536"/>
                      <a:pt x="536" y="525"/>
                    </a:cubicBezTo>
                    <a:cubicBezTo>
                      <a:pt x="595" y="452"/>
                      <a:pt x="683" y="401"/>
                      <a:pt x="778" y="379"/>
                    </a:cubicBezTo>
                    <a:cubicBezTo>
                      <a:pt x="822" y="379"/>
                      <a:pt x="873" y="393"/>
                      <a:pt x="903" y="430"/>
                    </a:cubicBezTo>
                    <a:cubicBezTo>
                      <a:pt x="925" y="445"/>
                      <a:pt x="939" y="474"/>
                      <a:pt x="939" y="503"/>
                    </a:cubicBezTo>
                    <a:cubicBezTo>
                      <a:pt x="917" y="591"/>
                      <a:pt x="873" y="665"/>
                      <a:pt x="807" y="723"/>
                    </a:cubicBezTo>
                    <a:cubicBezTo>
                      <a:pt x="771" y="753"/>
                      <a:pt x="793" y="819"/>
                      <a:pt x="844" y="819"/>
                    </a:cubicBezTo>
                    <a:cubicBezTo>
                      <a:pt x="859" y="811"/>
                      <a:pt x="873" y="811"/>
                      <a:pt x="881" y="797"/>
                    </a:cubicBezTo>
                    <a:cubicBezTo>
                      <a:pt x="895" y="782"/>
                      <a:pt x="1049" y="650"/>
                      <a:pt x="1049" y="503"/>
                    </a:cubicBezTo>
                    <a:cubicBezTo>
                      <a:pt x="1049" y="445"/>
                      <a:pt x="1020" y="386"/>
                      <a:pt x="976" y="342"/>
                    </a:cubicBezTo>
                    <a:cubicBezTo>
                      <a:pt x="925" y="291"/>
                      <a:pt x="844" y="261"/>
                      <a:pt x="771" y="261"/>
                    </a:cubicBezTo>
                    <a:cubicBezTo>
                      <a:pt x="697" y="269"/>
                      <a:pt x="631" y="298"/>
                      <a:pt x="573" y="335"/>
                    </a:cubicBezTo>
                    <a:cubicBezTo>
                      <a:pt x="580" y="276"/>
                      <a:pt x="565" y="210"/>
                      <a:pt x="543" y="151"/>
                    </a:cubicBezTo>
                    <a:cubicBezTo>
                      <a:pt x="499" y="78"/>
                      <a:pt x="433" y="27"/>
                      <a:pt x="360" y="12"/>
                    </a:cubicBezTo>
                    <a:cubicBezTo>
                      <a:pt x="334" y="4"/>
                      <a:pt x="308" y="0"/>
                      <a:pt x="28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000" b="1"/>
              </a:p>
            </p:txBody>
          </p:sp>
          <p:sp>
            <p:nvSpPr>
              <p:cNvPr id="1425" name="Google Shape;1425;p39"/>
              <p:cNvSpPr/>
              <p:nvPr/>
            </p:nvSpPr>
            <p:spPr>
              <a:xfrm>
                <a:off x="8600613" y="3439450"/>
                <a:ext cx="8075" cy="5950"/>
              </a:xfrm>
              <a:custGeom>
                <a:avLst/>
                <a:gdLst/>
                <a:ahLst/>
                <a:cxnLst/>
                <a:rect l="l" t="t" r="r" b="b"/>
                <a:pathLst>
                  <a:path w="323" h="238" extrusionOk="0">
                    <a:moveTo>
                      <a:pt x="221" y="1"/>
                    </a:moveTo>
                    <a:cubicBezTo>
                      <a:pt x="204" y="1"/>
                      <a:pt x="187" y="10"/>
                      <a:pt x="176" y="28"/>
                    </a:cubicBezTo>
                    <a:cubicBezTo>
                      <a:pt x="154" y="43"/>
                      <a:pt x="147" y="65"/>
                      <a:pt x="125" y="72"/>
                    </a:cubicBezTo>
                    <a:cubicBezTo>
                      <a:pt x="103" y="87"/>
                      <a:pt x="81" y="94"/>
                      <a:pt x="59" y="102"/>
                    </a:cubicBezTo>
                    <a:cubicBezTo>
                      <a:pt x="37" y="102"/>
                      <a:pt x="22" y="116"/>
                      <a:pt x="15" y="131"/>
                    </a:cubicBezTo>
                    <a:cubicBezTo>
                      <a:pt x="0" y="153"/>
                      <a:pt x="15" y="182"/>
                      <a:pt x="30" y="197"/>
                    </a:cubicBezTo>
                    <a:cubicBezTo>
                      <a:pt x="52" y="211"/>
                      <a:pt x="74" y="219"/>
                      <a:pt x="96" y="226"/>
                    </a:cubicBezTo>
                    <a:cubicBezTo>
                      <a:pt x="121" y="233"/>
                      <a:pt x="147" y="237"/>
                      <a:pt x="172" y="237"/>
                    </a:cubicBezTo>
                    <a:cubicBezTo>
                      <a:pt x="196" y="237"/>
                      <a:pt x="220" y="233"/>
                      <a:pt x="242" y="226"/>
                    </a:cubicBezTo>
                    <a:cubicBezTo>
                      <a:pt x="315" y="182"/>
                      <a:pt x="323" y="87"/>
                      <a:pt x="271" y="28"/>
                    </a:cubicBezTo>
                    <a:cubicBezTo>
                      <a:pt x="257" y="10"/>
                      <a:pt x="238" y="1"/>
                      <a:pt x="22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000" b="1"/>
              </a:p>
            </p:txBody>
          </p:sp>
          <p:sp>
            <p:nvSpPr>
              <p:cNvPr id="1426" name="Google Shape;1426;p39"/>
              <p:cNvSpPr/>
              <p:nvPr/>
            </p:nvSpPr>
            <p:spPr>
              <a:xfrm>
                <a:off x="8494663" y="3424400"/>
                <a:ext cx="10650" cy="7275"/>
              </a:xfrm>
              <a:custGeom>
                <a:avLst/>
                <a:gdLst/>
                <a:ahLst/>
                <a:cxnLst/>
                <a:rect l="l" t="t" r="r" b="b"/>
                <a:pathLst>
                  <a:path w="426" h="291" extrusionOk="0">
                    <a:moveTo>
                      <a:pt x="121" y="0"/>
                    </a:moveTo>
                    <a:cubicBezTo>
                      <a:pt x="113" y="0"/>
                      <a:pt x="105" y="2"/>
                      <a:pt x="96" y="7"/>
                    </a:cubicBezTo>
                    <a:cubicBezTo>
                      <a:pt x="15" y="29"/>
                      <a:pt x="0" y="161"/>
                      <a:pt x="30" y="227"/>
                    </a:cubicBezTo>
                    <a:cubicBezTo>
                      <a:pt x="53" y="268"/>
                      <a:pt x="100" y="290"/>
                      <a:pt x="144" y="290"/>
                    </a:cubicBezTo>
                    <a:cubicBezTo>
                      <a:pt x="155" y="290"/>
                      <a:pt x="166" y="289"/>
                      <a:pt x="176" y="286"/>
                    </a:cubicBezTo>
                    <a:cubicBezTo>
                      <a:pt x="202" y="280"/>
                      <a:pt x="228" y="275"/>
                      <a:pt x="254" y="275"/>
                    </a:cubicBezTo>
                    <a:cubicBezTo>
                      <a:pt x="265" y="275"/>
                      <a:pt x="276" y="276"/>
                      <a:pt x="286" y="278"/>
                    </a:cubicBezTo>
                    <a:cubicBezTo>
                      <a:pt x="308" y="278"/>
                      <a:pt x="330" y="286"/>
                      <a:pt x="345" y="286"/>
                    </a:cubicBezTo>
                    <a:cubicBezTo>
                      <a:pt x="351" y="288"/>
                      <a:pt x="358" y="289"/>
                      <a:pt x="364" y="289"/>
                    </a:cubicBezTo>
                    <a:cubicBezTo>
                      <a:pt x="379" y="289"/>
                      <a:pt x="393" y="283"/>
                      <a:pt x="404" y="278"/>
                    </a:cubicBezTo>
                    <a:cubicBezTo>
                      <a:pt x="426" y="249"/>
                      <a:pt x="426" y="212"/>
                      <a:pt x="404" y="183"/>
                    </a:cubicBezTo>
                    <a:cubicBezTo>
                      <a:pt x="382" y="161"/>
                      <a:pt x="352" y="139"/>
                      <a:pt x="316" y="132"/>
                    </a:cubicBezTo>
                    <a:cubicBezTo>
                      <a:pt x="264" y="124"/>
                      <a:pt x="220" y="95"/>
                      <a:pt x="184" y="51"/>
                    </a:cubicBezTo>
                    <a:cubicBezTo>
                      <a:pt x="166" y="28"/>
                      <a:pt x="149" y="0"/>
                      <a:pt x="12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000" b="1"/>
              </a:p>
            </p:txBody>
          </p:sp>
          <p:sp>
            <p:nvSpPr>
              <p:cNvPr id="1427" name="Google Shape;1427;p39"/>
              <p:cNvSpPr/>
              <p:nvPr/>
            </p:nvSpPr>
            <p:spPr>
              <a:xfrm>
                <a:off x="8480913" y="3375850"/>
                <a:ext cx="10100" cy="5850"/>
              </a:xfrm>
              <a:custGeom>
                <a:avLst/>
                <a:gdLst/>
                <a:ahLst/>
                <a:cxnLst/>
                <a:rect l="l" t="t" r="r" b="b"/>
                <a:pathLst>
                  <a:path w="404" h="234" extrusionOk="0">
                    <a:moveTo>
                      <a:pt x="170" y="1"/>
                    </a:moveTo>
                    <a:cubicBezTo>
                      <a:pt x="153" y="1"/>
                      <a:pt x="138" y="4"/>
                      <a:pt x="125" y="13"/>
                    </a:cubicBezTo>
                    <a:cubicBezTo>
                      <a:pt x="96" y="21"/>
                      <a:pt x="81" y="57"/>
                      <a:pt x="67" y="79"/>
                    </a:cubicBezTo>
                    <a:cubicBezTo>
                      <a:pt x="45" y="101"/>
                      <a:pt x="1" y="131"/>
                      <a:pt x="8" y="175"/>
                    </a:cubicBezTo>
                    <a:cubicBezTo>
                      <a:pt x="8" y="197"/>
                      <a:pt x="30" y="219"/>
                      <a:pt x="52" y="226"/>
                    </a:cubicBezTo>
                    <a:cubicBezTo>
                      <a:pt x="74" y="233"/>
                      <a:pt x="96" y="233"/>
                      <a:pt x="125" y="233"/>
                    </a:cubicBezTo>
                    <a:lnTo>
                      <a:pt x="294" y="226"/>
                    </a:lnTo>
                    <a:cubicBezTo>
                      <a:pt x="330" y="226"/>
                      <a:pt x="360" y="219"/>
                      <a:pt x="382" y="197"/>
                    </a:cubicBezTo>
                    <a:cubicBezTo>
                      <a:pt x="404" y="167"/>
                      <a:pt x="404" y="138"/>
                      <a:pt x="382" y="109"/>
                    </a:cubicBezTo>
                    <a:cubicBezTo>
                      <a:pt x="367" y="87"/>
                      <a:pt x="345" y="65"/>
                      <a:pt x="323" y="57"/>
                    </a:cubicBezTo>
                    <a:cubicBezTo>
                      <a:pt x="284" y="35"/>
                      <a:pt x="221" y="1"/>
                      <a:pt x="17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000" b="1"/>
              </a:p>
            </p:txBody>
          </p:sp>
          <p:sp>
            <p:nvSpPr>
              <p:cNvPr id="1428" name="Google Shape;1428;p39"/>
              <p:cNvSpPr/>
              <p:nvPr/>
            </p:nvSpPr>
            <p:spPr>
              <a:xfrm>
                <a:off x="8448288" y="3148575"/>
                <a:ext cx="140975" cy="106925"/>
              </a:xfrm>
              <a:custGeom>
                <a:avLst/>
                <a:gdLst/>
                <a:ahLst/>
                <a:cxnLst/>
                <a:rect l="l" t="t" r="r" b="b"/>
                <a:pathLst>
                  <a:path w="5639" h="4277" extrusionOk="0">
                    <a:moveTo>
                      <a:pt x="2235" y="1"/>
                    </a:moveTo>
                    <a:cubicBezTo>
                      <a:pt x="1419" y="1"/>
                      <a:pt x="838" y="176"/>
                      <a:pt x="0" y="240"/>
                    </a:cubicBezTo>
                    <a:cubicBezTo>
                      <a:pt x="976" y="995"/>
                      <a:pt x="3358" y="3114"/>
                      <a:pt x="2200" y="4251"/>
                    </a:cubicBezTo>
                    <a:cubicBezTo>
                      <a:pt x="2269" y="4269"/>
                      <a:pt x="2362" y="4277"/>
                      <a:pt x="2471" y="4277"/>
                    </a:cubicBezTo>
                    <a:cubicBezTo>
                      <a:pt x="2901" y="4277"/>
                      <a:pt x="3581" y="4155"/>
                      <a:pt x="3996" y="4038"/>
                    </a:cubicBezTo>
                    <a:cubicBezTo>
                      <a:pt x="5162" y="3708"/>
                      <a:pt x="5639" y="2315"/>
                      <a:pt x="4920" y="1347"/>
                    </a:cubicBezTo>
                    <a:cubicBezTo>
                      <a:pt x="4685" y="1039"/>
                      <a:pt x="4414" y="768"/>
                      <a:pt x="4099" y="541"/>
                    </a:cubicBezTo>
                    <a:cubicBezTo>
                      <a:pt x="3666" y="226"/>
                      <a:pt x="3146" y="42"/>
                      <a:pt x="2611" y="13"/>
                    </a:cubicBezTo>
                    <a:cubicBezTo>
                      <a:pt x="2480" y="5"/>
                      <a:pt x="2355" y="1"/>
                      <a:pt x="223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000" b="1"/>
              </a:p>
            </p:txBody>
          </p:sp>
          <p:sp>
            <p:nvSpPr>
              <p:cNvPr id="1429" name="Google Shape;1429;p39"/>
              <p:cNvSpPr/>
              <p:nvPr/>
            </p:nvSpPr>
            <p:spPr>
              <a:xfrm>
                <a:off x="8425013" y="3154150"/>
                <a:ext cx="161875" cy="101350"/>
              </a:xfrm>
              <a:custGeom>
                <a:avLst/>
                <a:gdLst/>
                <a:ahLst/>
                <a:cxnLst/>
                <a:rect l="l" t="t" r="r" b="b"/>
                <a:pathLst>
                  <a:path w="6475" h="4054" extrusionOk="0">
                    <a:moveTo>
                      <a:pt x="1070" y="0"/>
                    </a:moveTo>
                    <a:cubicBezTo>
                      <a:pt x="660" y="0"/>
                      <a:pt x="276" y="263"/>
                      <a:pt x="147" y="684"/>
                    </a:cubicBezTo>
                    <a:cubicBezTo>
                      <a:pt x="74" y="934"/>
                      <a:pt x="22" y="1190"/>
                      <a:pt x="15" y="1454"/>
                    </a:cubicBezTo>
                    <a:cubicBezTo>
                      <a:pt x="0" y="1711"/>
                      <a:pt x="96" y="1960"/>
                      <a:pt x="279" y="2151"/>
                    </a:cubicBezTo>
                    <a:cubicBezTo>
                      <a:pt x="990" y="2899"/>
                      <a:pt x="1841" y="3507"/>
                      <a:pt x="2779" y="3932"/>
                    </a:cubicBezTo>
                    <a:cubicBezTo>
                      <a:pt x="2889" y="3984"/>
                      <a:pt x="3006" y="4020"/>
                      <a:pt x="3124" y="4028"/>
                    </a:cubicBezTo>
                    <a:cubicBezTo>
                      <a:pt x="3194" y="4046"/>
                      <a:pt x="3288" y="4054"/>
                      <a:pt x="3399" y="4054"/>
                    </a:cubicBezTo>
                    <a:cubicBezTo>
                      <a:pt x="3832" y="4054"/>
                      <a:pt x="4512" y="3932"/>
                      <a:pt x="4927" y="3815"/>
                    </a:cubicBezTo>
                    <a:cubicBezTo>
                      <a:pt x="5954" y="3522"/>
                      <a:pt x="6474" y="2385"/>
                      <a:pt x="6027" y="1425"/>
                    </a:cubicBezTo>
                    <a:lnTo>
                      <a:pt x="6027" y="1425"/>
                    </a:lnTo>
                    <a:cubicBezTo>
                      <a:pt x="5844" y="1968"/>
                      <a:pt x="5411" y="2378"/>
                      <a:pt x="4861" y="2532"/>
                    </a:cubicBezTo>
                    <a:lnTo>
                      <a:pt x="4759" y="2561"/>
                    </a:lnTo>
                    <a:cubicBezTo>
                      <a:pt x="4715" y="2572"/>
                      <a:pt x="4671" y="2577"/>
                      <a:pt x="4628" y="2577"/>
                    </a:cubicBezTo>
                    <a:cubicBezTo>
                      <a:pt x="4431" y="2577"/>
                      <a:pt x="4244" y="2472"/>
                      <a:pt x="4135" y="2297"/>
                    </a:cubicBezTo>
                    <a:cubicBezTo>
                      <a:pt x="4121" y="2275"/>
                      <a:pt x="4106" y="2253"/>
                      <a:pt x="4091" y="2231"/>
                    </a:cubicBezTo>
                    <a:cubicBezTo>
                      <a:pt x="3322" y="1234"/>
                      <a:pt x="2449" y="494"/>
                      <a:pt x="1445" y="76"/>
                    </a:cubicBezTo>
                    <a:cubicBezTo>
                      <a:pt x="1322" y="25"/>
                      <a:pt x="1195" y="0"/>
                      <a:pt x="107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000" b="1"/>
              </a:p>
            </p:txBody>
          </p:sp>
          <p:sp>
            <p:nvSpPr>
              <p:cNvPr id="1430" name="Google Shape;1430;p39"/>
              <p:cNvSpPr/>
              <p:nvPr/>
            </p:nvSpPr>
            <p:spPr>
              <a:xfrm>
                <a:off x="8436563" y="3165275"/>
                <a:ext cx="84325" cy="84775"/>
              </a:xfrm>
              <a:custGeom>
                <a:avLst/>
                <a:gdLst/>
                <a:ahLst/>
                <a:cxnLst/>
                <a:rect l="l" t="t" r="r" b="b"/>
                <a:pathLst>
                  <a:path w="3373" h="3391" extrusionOk="0">
                    <a:moveTo>
                      <a:pt x="850" y="0"/>
                    </a:moveTo>
                    <a:cubicBezTo>
                      <a:pt x="525" y="0"/>
                      <a:pt x="221" y="211"/>
                      <a:pt x="125" y="540"/>
                    </a:cubicBezTo>
                    <a:cubicBezTo>
                      <a:pt x="30" y="899"/>
                      <a:pt x="0" y="1266"/>
                      <a:pt x="30" y="1632"/>
                    </a:cubicBezTo>
                    <a:cubicBezTo>
                      <a:pt x="37" y="1808"/>
                      <a:pt x="44" y="1992"/>
                      <a:pt x="52" y="2168"/>
                    </a:cubicBezTo>
                    <a:cubicBezTo>
                      <a:pt x="74" y="2417"/>
                      <a:pt x="96" y="2762"/>
                      <a:pt x="323" y="2916"/>
                    </a:cubicBezTo>
                    <a:cubicBezTo>
                      <a:pt x="388" y="2964"/>
                      <a:pt x="468" y="2993"/>
                      <a:pt x="551" y="2993"/>
                    </a:cubicBezTo>
                    <a:cubicBezTo>
                      <a:pt x="580" y="2993"/>
                      <a:pt x="609" y="2989"/>
                      <a:pt x="638" y="2982"/>
                    </a:cubicBezTo>
                    <a:cubicBezTo>
                      <a:pt x="726" y="2952"/>
                      <a:pt x="814" y="2908"/>
                      <a:pt x="895" y="2864"/>
                    </a:cubicBezTo>
                    <a:cubicBezTo>
                      <a:pt x="946" y="2841"/>
                      <a:pt x="991" y="2831"/>
                      <a:pt x="1031" y="2831"/>
                    </a:cubicBezTo>
                    <a:cubicBezTo>
                      <a:pt x="1167" y="2831"/>
                      <a:pt x="1249" y="2949"/>
                      <a:pt x="1357" y="3062"/>
                    </a:cubicBezTo>
                    <a:cubicBezTo>
                      <a:pt x="1489" y="3209"/>
                      <a:pt x="1694" y="3238"/>
                      <a:pt x="1870" y="3282"/>
                    </a:cubicBezTo>
                    <a:cubicBezTo>
                      <a:pt x="2040" y="3329"/>
                      <a:pt x="2210" y="3390"/>
                      <a:pt x="2388" y="3390"/>
                    </a:cubicBezTo>
                    <a:cubicBezTo>
                      <a:pt x="2432" y="3390"/>
                      <a:pt x="2477" y="3386"/>
                      <a:pt x="2522" y="3377"/>
                    </a:cubicBezTo>
                    <a:cubicBezTo>
                      <a:pt x="2808" y="3319"/>
                      <a:pt x="3043" y="3121"/>
                      <a:pt x="3146" y="2850"/>
                    </a:cubicBezTo>
                    <a:cubicBezTo>
                      <a:pt x="3190" y="2754"/>
                      <a:pt x="3226" y="2652"/>
                      <a:pt x="3270" y="2556"/>
                    </a:cubicBezTo>
                    <a:cubicBezTo>
                      <a:pt x="3314" y="2461"/>
                      <a:pt x="3344" y="2366"/>
                      <a:pt x="3358" y="2263"/>
                    </a:cubicBezTo>
                    <a:cubicBezTo>
                      <a:pt x="3373" y="2072"/>
                      <a:pt x="3322" y="1889"/>
                      <a:pt x="3204" y="1742"/>
                    </a:cubicBezTo>
                    <a:cubicBezTo>
                      <a:pt x="2603" y="965"/>
                      <a:pt x="1921" y="379"/>
                      <a:pt x="1137" y="56"/>
                    </a:cubicBezTo>
                    <a:cubicBezTo>
                      <a:pt x="1042" y="18"/>
                      <a:pt x="945" y="0"/>
                      <a:pt x="85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000" b="1"/>
              </a:p>
            </p:txBody>
          </p:sp>
          <p:sp>
            <p:nvSpPr>
              <p:cNvPr id="1431" name="Google Shape;1431;p39"/>
              <p:cNvSpPr/>
              <p:nvPr/>
            </p:nvSpPr>
            <p:spPr>
              <a:xfrm>
                <a:off x="8523063" y="3185950"/>
                <a:ext cx="22750" cy="21750"/>
              </a:xfrm>
              <a:custGeom>
                <a:avLst/>
                <a:gdLst/>
                <a:ahLst/>
                <a:cxnLst/>
                <a:rect l="l" t="t" r="r" b="b"/>
                <a:pathLst>
                  <a:path w="910" h="870" extrusionOk="0">
                    <a:moveTo>
                      <a:pt x="281" y="0"/>
                    </a:moveTo>
                    <a:cubicBezTo>
                      <a:pt x="258" y="0"/>
                      <a:pt x="235" y="4"/>
                      <a:pt x="213" y="14"/>
                    </a:cubicBezTo>
                    <a:cubicBezTo>
                      <a:pt x="118" y="65"/>
                      <a:pt x="52" y="153"/>
                      <a:pt x="16" y="256"/>
                    </a:cubicBezTo>
                    <a:cubicBezTo>
                      <a:pt x="1" y="278"/>
                      <a:pt x="16" y="307"/>
                      <a:pt x="45" y="322"/>
                    </a:cubicBezTo>
                    <a:cubicBezTo>
                      <a:pt x="49" y="323"/>
                      <a:pt x="53" y="324"/>
                      <a:pt x="57" y="324"/>
                    </a:cubicBezTo>
                    <a:cubicBezTo>
                      <a:pt x="77" y="324"/>
                      <a:pt x="99" y="310"/>
                      <a:pt x="111" y="292"/>
                    </a:cubicBezTo>
                    <a:cubicBezTo>
                      <a:pt x="133" y="212"/>
                      <a:pt x="184" y="146"/>
                      <a:pt x="250" y="109"/>
                    </a:cubicBezTo>
                    <a:cubicBezTo>
                      <a:pt x="263" y="103"/>
                      <a:pt x="274" y="101"/>
                      <a:pt x="285" y="101"/>
                    </a:cubicBezTo>
                    <a:cubicBezTo>
                      <a:pt x="299" y="101"/>
                      <a:pt x="314" y="105"/>
                      <a:pt x="331" y="109"/>
                    </a:cubicBezTo>
                    <a:cubicBezTo>
                      <a:pt x="367" y="131"/>
                      <a:pt x="397" y="160"/>
                      <a:pt x="411" y="204"/>
                    </a:cubicBezTo>
                    <a:cubicBezTo>
                      <a:pt x="426" y="292"/>
                      <a:pt x="404" y="380"/>
                      <a:pt x="360" y="461"/>
                    </a:cubicBezTo>
                    <a:cubicBezTo>
                      <a:pt x="343" y="501"/>
                      <a:pt x="375" y="536"/>
                      <a:pt x="410" y="536"/>
                    </a:cubicBezTo>
                    <a:cubicBezTo>
                      <a:pt x="420" y="536"/>
                      <a:pt x="431" y="533"/>
                      <a:pt x="441" y="527"/>
                    </a:cubicBezTo>
                    <a:cubicBezTo>
                      <a:pt x="499" y="468"/>
                      <a:pt x="580" y="439"/>
                      <a:pt x="661" y="432"/>
                    </a:cubicBezTo>
                    <a:cubicBezTo>
                      <a:pt x="705" y="439"/>
                      <a:pt x="749" y="468"/>
                      <a:pt x="771" y="505"/>
                    </a:cubicBezTo>
                    <a:cubicBezTo>
                      <a:pt x="793" y="527"/>
                      <a:pt x="800" y="564"/>
                      <a:pt x="800" y="593"/>
                    </a:cubicBezTo>
                    <a:cubicBezTo>
                      <a:pt x="778" y="674"/>
                      <a:pt x="661" y="747"/>
                      <a:pt x="617" y="762"/>
                    </a:cubicBezTo>
                    <a:cubicBezTo>
                      <a:pt x="595" y="776"/>
                      <a:pt x="587" y="805"/>
                      <a:pt x="595" y="835"/>
                    </a:cubicBezTo>
                    <a:cubicBezTo>
                      <a:pt x="602" y="849"/>
                      <a:pt x="617" y="864"/>
                      <a:pt x="631" y="864"/>
                    </a:cubicBezTo>
                    <a:cubicBezTo>
                      <a:pt x="639" y="868"/>
                      <a:pt x="644" y="870"/>
                      <a:pt x="650" y="870"/>
                    </a:cubicBezTo>
                    <a:cubicBezTo>
                      <a:pt x="655" y="870"/>
                      <a:pt x="661" y="868"/>
                      <a:pt x="668" y="864"/>
                    </a:cubicBezTo>
                    <a:cubicBezTo>
                      <a:pt x="690" y="857"/>
                      <a:pt x="859" y="776"/>
                      <a:pt x="895" y="630"/>
                    </a:cubicBezTo>
                    <a:cubicBezTo>
                      <a:pt x="910" y="571"/>
                      <a:pt x="895" y="505"/>
                      <a:pt x="859" y="454"/>
                    </a:cubicBezTo>
                    <a:cubicBezTo>
                      <a:pt x="815" y="388"/>
                      <a:pt x="749" y="351"/>
                      <a:pt x="675" y="336"/>
                    </a:cubicBezTo>
                    <a:cubicBezTo>
                      <a:pt x="617" y="336"/>
                      <a:pt x="558" y="344"/>
                      <a:pt x="507" y="366"/>
                    </a:cubicBezTo>
                    <a:cubicBezTo>
                      <a:pt x="521" y="307"/>
                      <a:pt x="521" y="241"/>
                      <a:pt x="507" y="175"/>
                    </a:cubicBezTo>
                    <a:cubicBezTo>
                      <a:pt x="485" y="109"/>
                      <a:pt x="433" y="50"/>
                      <a:pt x="375" y="21"/>
                    </a:cubicBezTo>
                    <a:cubicBezTo>
                      <a:pt x="345" y="8"/>
                      <a:pt x="313" y="0"/>
                      <a:pt x="28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000" b="1"/>
              </a:p>
            </p:txBody>
          </p:sp>
          <p:sp>
            <p:nvSpPr>
              <p:cNvPr id="1432" name="Google Shape;1432;p39"/>
              <p:cNvSpPr/>
              <p:nvPr/>
            </p:nvSpPr>
            <p:spPr>
              <a:xfrm>
                <a:off x="8484588" y="3153175"/>
                <a:ext cx="23100" cy="11575"/>
              </a:xfrm>
              <a:custGeom>
                <a:avLst/>
                <a:gdLst/>
                <a:ahLst/>
                <a:cxnLst/>
                <a:rect l="l" t="t" r="r" b="b"/>
                <a:pathLst>
                  <a:path w="924" h="463" extrusionOk="0">
                    <a:moveTo>
                      <a:pt x="698" y="0"/>
                    </a:moveTo>
                    <a:cubicBezTo>
                      <a:pt x="644" y="0"/>
                      <a:pt x="589" y="20"/>
                      <a:pt x="543" y="49"/>
                    </a:cubicBezTo>
                    <a:cubicBezTo>
                      <a:pt x="506" y="78"/>
                      <a:pt x="477" y="122"/>
                      <a:pt x="455" y="166"/>
                    </a:cubicBezTo>
                    <a:cubicBezTo>
                      <a:pt x="425" y="122"/>
                      <a:pt x="381" y="78"/>
                      <a:pt x="337" y="49"/>
                    </a:cubicBezTo>
                    <a:cubicBezTo>
                      <a:pt x="302" y="31"/>
                      <a:pt x="261" y="21"/>
                      <a:pt x="221" y="21"/>
                    </a:cubicBezTo>
                    <a:cubicBezTo>
                      <a:pt x="195" y="21"/>
                      <a:pt x="170" y="26"/>
                      <a:pt x="147" y="34"/>
                    </a:cubicBezTo>
                    <a:cubicBezTo>
                      <a:pt x="96" y="49"/>
                      <a:pt x="52" y="86"/>
                      <a:pt x="30" y="137"/>
                    </a:cubicBezTo>
                    <a:cubicBezTo>
                      <a:pt x="0" y="232"/>
                      <a:pt x="8" y="335"/>
                      <a:pt x="52" y="430"/>
                    </a:cubicBezTo>
                    <a:cubicBezTo>
                      <a:pt x="59" y="445"/>
                      <a:pt x="74" y="452"/>
                      <a:pt x="96" y="460"/>
                    </a:cubicBezTo>
                    <a:cubicBezTo>
                      <a:pt x="101" y="461"/>
                      <a:pt x="106" y="462"/>
                      <a:pt x="111" y="462"/>
                    </a:cubicBezTo>
                    <a:cubicBezTo>
                      <a:pt x="148" y="462"/>
                      <a:pt x="174" y="418"/>
                      <a:pt x="161" y="386"/>
                    </a:cubicBezTo>
                    <a:cubicBezTo>
                      <a:pt x="132" y="320"/>
                      <a:pt x="125" y="247"/>
                      <a:pt x="139" y="181"/>
                    </a:cubicBezTo>
                    <a:cubicBezTo>
                      <a:pt x="147" y="159"/>
                      <a:pt x="161" y="144"/>
                      <a:pt x="183" y="144"/>
                    </a:cubicBezTo>
                    <a:cubicBezTo>
                      <a:pt x="200" y="138"/>
                      <a:pt x="216" y="134"/>
                      <a:pt x="232" y="134"/>
                    </a:cubicBezTo>
                    <a:cubicBezTo>
                      <a:pt x="252" y="134"/>
                      <a:pt x="270" y="139"/>
                      <a:pt x="286" y="152"/>
                    </a:cubicBezTo>
                    <a:cubicBezTo>
                      <a:pt x="352" y="196"/>
                      <a:pt x="396" y="262"/>
                      <a:pt x="418" y="342"/>
                    </a:cubicBezTo>
                    <a:cubicBezTo>
                      <a:pt x="424" y="361"/>
                      <a:pt x="442" y="380"/>
                      <a:pt x="465" y="380"/>
                    </a:cubicBezTo>
                    <a:cubicBezTo>
                      <a:pt x="469" y="380"/>
                      <a:pt x="473" y="380"/>
                      <a:pt x="477" y="379"/>
                    </a:cubicBezTo>
                    <a:cubicBezTo>
                      <a:pt x="499" y="379"/>
                      <a:pt x="521" y="357"/>
                      <a:pt x="528" y="335"/>
                    </a:cubicBezTo>
                    <a:cubicBezTo>
                      <a:pt x="528" y="262"/>
                      <a:pt x="557" y="188"/>
                      <a:pt x="609" y="137"/>
                    </a:cubicBezTo>
                    <a:cubicBezTo>
                      <a:pt x="636" y="120"/>
                      <a:pt x="664" y="112"/>
                      <a:pt x="694" y="112"/>
                    </a:cubicBezTo>
                    <a:cubicBezTo>
                      <a:pt x="704" y="112"/>
                      <a:pt x="715" y="113"/>
                      <a:pt x="726" y="115"/>
                    </a:cubicBezTo>
                    <a:cubicBezTo>
                      <a:pt x="748" y="122"/>
                      <a:pt x="777" y="137"/>
                      <a:pt x="792" y="159"/>
                    </a:cubicBezTo>
                    <a:cubicBezTo>
                      <a:pt x="814" y="225"/>
                      <a:pt x="807" y="306"/>
                      <a:pt x="785" y="372"/>
                    </a:cubicBezTo>
                    <a:cubicBezTo>
                      <a:pt x="771" y="413"/>
                      <a:pt x="803" y="443"/>
                      <a:pt x="837" y="443"/>
                    </a:cubicBezTo>
                    <a:cubicBezTo>
                      <a:pt x="857" y="443"/>
                      <a:pt x="876" y="433"/>
                      <a:pt x="887" y="408"/>
                    </a:cubicBezTo>
                    <a:cubicBezTo>
                      <a:pt x="924" y="313"/>
                      <a:pt x="924" y="203"/>
                      <a:pt x="887" y="100"/>
                    </a:cubicBezTo>
                    <a:cubicBezTo>
                      <a:pt x="858" y="49"/>
                      <a:pt x="799" y="12"/>
                      <a:pt x="741" y="5"/>
                    </a:cubicBezTo>
                    <a:cubicBezTo>
                      <a:pt x="727" y="2"/>
                      <a:pt x="712" y="0"/>
                      <a:pt x="69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000" b="1"/>
              </a:p>
            </p:txBody>
          </p:sp>
          <p:sp>
            <p:nvSpPr>
              <p:cNvPr id="1433" name="Google Shape;1433;p39"/>
              <p:cNvSpPr/>
              <p:nvPr/>
            </p:nvSpPr>
            <p:spPr>
              <a:xfrm>
                <a:off x="8553863" y="3189000"/>
                <a:ext cx="7725" cy="6175"/>
              </a:xfrm>
              <a:custGeom>
                <a:avLst/>
                <a:gdLst/>
                <a:ahLst/>
                <a:cxnLst/>
                <a:rect l="l" t="t" r="r" b="b"/>
                <a:pathLst>
                  <a:path w="309" h="247" extrusionOk="0">
                    <a:moveTo>
                      <a:pt x="123" y="1"/>
                    </a:moveTo>
                    <a:cubicBezTo>
                      <a:pt x="109" y="1"/>
                      <a:pt x="95" y="6"/>
                      <a:pt x="81" y="16"/>
                    </a:cubicBezTo>
                    <a:cubicBezTo>
                      <a:pt x="15" y="53"/>
                      <a:pt x="1" y="148"/>
                      <a:pt x="59" y="207"/>
                    </a:cubicBezTo>
                    <a:cubicBezTo>
                      <a:pt x="90" y="231"/>
                      <a:pt x="130" y="245"/>
                      <a:pt x="172" y="245"/>
                    </a:cubicBezTo>
                    <a:cubicBezTo>
                      <a:pt x="181" y="245"/>
                      <a:pt x="190" y="245"/>
                      <a:pt x="199" y="244"/>
                    </a:cubicBezTo>
                    <a:cubicBezTo>
                      <a:pt x="205" y="246"/>
                      <a:pt x="212" y="247"/>
                      <a:pt x="219" y="247"/>
                    </a:cubicBezTo>
                    <a:cubicBezTo>
                      <a:pt x="237" y="247"/>
                      <a:pt x="256" y="241"/>
                      <a:pt x="272" y="236"/>
                    </a:cubicBezTo>
                    <a:cubicBezTo>
                      <a:pt x="294" y="229"/>
                      <a:pt x="309" y="207"/>
                      <a:pt x="309" y="178"/>
                    </a:cubicBezTo>
                    <a:cubicBezTo>
                      <a:pt x="301" y="163"/>
                      <a:pt x="287" y="141"/>
                      <a:pt x="272" y="134"/>
                    </a:cubicBezTo>
                    <a:cubicBezTo>
                      <a:pt x="250" y="126"/>
                      <a:pt x="228" y="112"/>
                      <a:pt x="206" y="97"/>
                    </a:cubicBezTo>
                    <a:cubicBezTo>
                      <a:pt x="191" y="82"/>
                      <a:pt x="191" y="60"/>
                      <a:pt x="177" y="38"/>
                    </a:cubicBezTo>
                    <a:cubicBezTo>
                      <a:pt x="167" y="15"/>
                      <a:pt x="146" y="1"/>
                      <a:pt x="12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000" b="1"/>
              </a:p>
            </p:txBody>
          </p:sp>
          <p:sp>
            <p:nvSpPr>
              <p:cNvPr id="1434" name="Google Shape;1434;p39"/>
              <p:cNvSpPr/>
              <p:nvPr/>
            </p:nvSpPr>
            <p:spPr>
              <a:xfrm>
                <a:off x="8534613" y="3161200"/>
                <a:ext cx="6825" cy="4225"/>
              </a:xfrm>
              <a:custGeom>
                <a:avLst/>
                <a:gdLst/>
                <a:ahLst/>
                <a:cxnLst/>
                <a:rect l="l" t="t" r="r" b="b"/>
                <a:pathLst>
                  <a:path w="273" h="169" extrusionOk="0">
                    <a:moveTo>
                      <a:pt x="216" y="0"/>
                    </a:moveTo>
                    <a:cubicBezTo>
                      <a:pt x="200" y="0"/>
                      <a:pt x="185" y="11"/>
                      <a:pt x="169" y="21"/>
                    </a:cubicBezTo>
                    <a:cubicBezTo>
                      <a:pt x="147" y="43"/>
                      <a:pt x="111" y="51"/>
                      <a:pt x="81" y="51"/>
                    </a:cubicBezTo>
                    <a:cubicBezTo>
                      <a:pt x="59" y="51"/>
                      <a:pt x="37" y="51"/>
                      <a:pt x="23" y="65"/>
                    </a:cubicBezTo>
                    <a:cubicBezTo>
                      <a:pt x="8" y="80"/>
                      <a:pt x="1" y="102"/>
                      <a:pt x="8" y="117"/>
                    </a:cubicBezTo>
                    <a:cubicBezTo>
                      <a:pt x="15" y="124"/>
                      <a:pt x="30" y="131"/>
                      <a:pt x="45" y="131"/>
                    </a:cubicBezTo>
                    <a:lnTo>
                      <a:pt x="81" y="131"/>
                    </a:lnTo>
                    <a:cubicBezTo>
                      <a:pt x="103" y="139"/>
                      <a:pt x="125" y="146"/>
                      <a:pt x="140" y="161"/>
                    </a:cubicBezTo>
                    <a:cubicBezTo>
                      <a:pt x="150" y="166"/>
                      <a:pt x="162" y="168"/>
                      <a:pt x="173" y="168"/>
                    </a:cubicBezTo>
                    <a:cubicBezTo>
                      <a:pt x="194" y="168"/>
                      <a:pt x="216" y="160"/>
                      <a:pt x="235" y="146"/>
                    </a:cubicBezTo>
                    <a:cubicBezTo>
                      <a:pt x="272" y="109"/>
                      <a:pt x="272" y="51"/>
                      <a:pt x="235" y="7"/>
                    </a:cubicBezTo>
                    <a:cubicBezTo>
                      <a:pt x="229" y="2"/>
                      <a:pt x="222" y="0"/>
                      <a:pt x="21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000" b="1"/>
              </a:p>
            </p:txBody>
          </p:sp>
          <p:sp>
            <p:nvSpPr>
              <p:cNvPr id="1435" name="Google Shape;1435;p39"/>
              <p:cNvSpPr/>
              <p:nvPr/>
            </p:nvSpPr>
            <p:spPr>
              <a:xfrm>
                <a:off x="8506388" y="3171100"/>
                <a:ext cx="7725" cy="4750"/>
              </a:xfrm>
              <a:custGeom>
                <a:avLst/>
                <a:gdLst/>
                <a:ahLst/>
                <a:cxnLst/>
                <a:rect l="l" t="t" r="r" b="b"/>
                <a:pathLst>
                  <a:path w="309" h="190" extrusionOk="0">
                    <a:moveTo>
                      <a:pt x="177" y="1"/>
                    </a:moveTo>
                    <a:cubicBezTo>
                      <a:pt x="144" y="1"/>
                      <a:pt x="107" y="10"/>
                      <a:pt x="81" y="14"/>
                    </a:cubicBezTo>
                    <a:cubicBezTo>
                      <a:pt x="59" y="21"/>
                      <a:pt x="45" y="28"/>
                      <a:pt x="23" y="43"/>
                    </a:cubicBezTo>
                    <a:cubicBezTo>
                      <a:pt x="8" y="58"/>
                      <a:pt x="1" y="80"/>
                      <a:pt x="8" y="102"/>
                    </a:cubicBezTo>
                    <a:cubicBezTo>
                      <a:pt x="23" y="124"/>
                      <a:pt x="45" y="138"/>
                      <a:pt x="67" y="146"/>
                    </a:cubicBezTo>
                    <a:lnTo>
                      <a:pt x="191" y="182"/>
                    </a:lnTo>
                    <a:cubicBezTo>
                      <a:pt x="213" y="190"/>
                      <a:pt x="228" y="190"/>
                      <a:pt x="250" y="190"/>
                    </a:cubicBezTo>
                    <a:cubicBezTo>
                      <a:pt x="265" y="190"/>
                      <a:pt x="279" y="182"/>
                      <a:pt x="294" y="168"/>
                    </a:cubicBezTo>
                    <a:cubicBezTo>
                      <a:pt x="309" y="138"/>
                      <a:pt x="279" y="102"/>
                      <a:pt x="265" y="80"/>
                    </a:cubicBezTo>
                    <a:cubicBezTo>
                      <a:pt x="257" y="65"/>
                      <a:pt x="257" y="36"/>
                      <a:pt x="235" y="21"/>
                    </a:cubicBezTo>
                    <a:cubicBezTo>
                      <a:pt x="223" y="6"/>
                      <a:pt x="201" y="1"/>
                      <a:pt x="17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000" b="1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TextBox 105"/>
              <p:cNvSpPr txBox="1"/>
              <p:nvPr/>
            </p:nvSpPr>
            <p:spPr>
              <a:xfrm>
                <a:off x="521460" y="845780"/>
                <a:ext cx="2297037" cy="12151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0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5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50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0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𝟓</m:t>
                        </m:r>
                      </m:num>
                      <m:den>
                        <m:r>
                          <a:rPr lang="en-US" sz="5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vi-VN" sz="5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6" name="TextBox 10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460" y="845780"/>
                <a:ext cx="2297037" cy="1215141"/>
              </a:xfrm>
              <a:prstGeom prst="rect">
                <a:avLst/>
              </a:prstGeom>
              <a:blipFill>
                <a:blip r:embed="rId3"/>
                <a:stretch>
                  <a:fillRect l="-12766" b="-120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TextBox 106"/>
              <p:cNvSpPr txBox="1"/>
              <p:nvPr/>
            </p:nvSpPr>
            <p:spPr>
              <a:xfrm>
                <a:off x="229860" y="2183906"/>
                <a:ext cx="2459638" cy="12037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5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</m:num>
                      <m:den>
                        <m:r>
                          <a:rPr lang="en-US" sz="5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50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5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vi-VN" sz="5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7" name="TextBox 10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860" y="2183906"/>
                <a:ext cx="2459638" cy="1203727"/>
              </a:xfrm>
              <a:prstGeom prst="rect">
                <a:avLst/>
              </a:prstGeom>
              <a:blipFill>
                <a:blip r:embed="rId4"/>
                <a:stretch>
                  <a:fillRect l="-10422" b="-126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TextBox 107"/>
              <p:cNvSpPr txBox="1"/>
              <p:nvPr/>
            </p:nvSpPr>
            <p:spPr>
              <a:xfrm>
                <a:off x="434791" y="3554491"/>
                <a:ext cx="2351928" cy="12039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0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50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5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50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5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vi-VN" sz="5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8" name="TextBox 10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791" y="3554491"/>
                <a:ext cx="2351928" cy="1203919"/>
              </a:xfrm>
              <a:prstGeom prst="rect">
                <a:avLst/>
              </a:prstGeom>
              <a:blipFill>
                <a:blip r:embed="rId5"/>
                <a:stretch>
                  <a:fillRect l="-12435" b="-126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Rectangle 108"/>
              <p:cNvSpPr/>
              <p:nvPr/>
            </p:nvSpPr>
            <p:spPr>
              <a:xfrm>
                <a:off x="2297706" y="1022463"/>
                <a:ext cx="824265" cy="8617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vi-VN" sz="50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sz="5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9" name="Rectangle 10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7706" y="1022463"/>
                <a:ext cx="824265" cy="86177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0" name="Rectangle 109"/>
              <p:cNvSpPr/>
              <p:nvPr/>
            </p:nvSpPr>
            <p:spPr>
              <a:xfrm>
                <a:off x="2256163" y="2326566"/>
                <a:ext cx="824265" cy="8617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vi-VN" sz="50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sz="5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0" name="Rectangle 10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6163" y="2326566"/>
                <a:ext cx="824265" cy="86177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Rectangle 110"/>
              <p:cNvSpPr/>
              <p:nvPr/>
            </p:nvSpPr>
            <p:spPr>
              <a:xfrm>
                <a:off x="2493737" y="3752041"/>
                <a:ext cx="824265" cy="8617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vi-VN" sz="50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sz="5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1" name="Rectangle 1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3737" y="3752041"/>
                <a:ext cx="824265" cy="86177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Rectangle 111"/>
              <p:cNvSpPr/>
              <p:nvPr/>
            </p:nvSpPr>
            <p:spPr>
              <a:xfrm>
                <a:off x="4851668" y="827682"/>
                <a:ext cx="452938" cy="12037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5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5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5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12" name="Rectangle 1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1668" y="827682"/>
                <a:ext cx="452938" cy="120372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3" name="Rectangle 112"/>
              <p:cNvSpPr/>
              <p:nvPr/>
            </p:nvSpPr>
            <p:spPr>
              <a:xfrm>
                <a:off x="3023032" y="841239"/>
                <a:ext cx="1977869" cy="12151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5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𝟖</m:t>
                        </m:r>
                        <m:r>
                          <a:rPr lang="en-US" sz="5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− </m:t>
                        </m:r>
                        <m:r>
                          <a:rPr lang="en-US" sz="5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5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5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</a:t>
                </a:r>
              </a:p>
            </p:txBody>
          </p:sp>
        </mc:Choice>
        <mc:Fallback xmlns="">
          <p:sp>
            <p:nvSpPr>
              <p:cNvPr id="113" name="Rectangle 1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3032" y="841239"/>
                <a:ext cx="1977869" cy="1215141"/>
              </a:xfrm>
              <a:prstGeom prst="rect">
                <a:avLst/>
              </a:prstGeom>
              <a:blipFill>
                <a:blip r:embed="rId10"/>
                <a:stretch>
                  <a:fillRect r="-5864" b="-120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Rectangle 114"/>
              <p:cNvSpPr/>
              <p:nvPr/>
            </p:nvSpPr>
            <p:spPr>
              <a:xfrm>
                <a:off x="5261864" y="1007787"/>
                <a:ext cx="1144865" cy="8617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vi-VN" sz="5000" b="1" i="1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en-US" sz="50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5000" b="1" dirty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</a:p>
            </p:txBody>
          </p:sp>
        </mc:Choice>
        <mc:Fallback xmlns="">
          <p:sp>
            <p:nvSpPr>
              <p:cNvPr id="115" name="Rectangle 1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1864" y="1007787"/>
                <a:ext cx="1144865" cy="861774"/>
              </a:xfrm>
              <a:prstGeom prst="rect">
                <a:avLst/>
              </a:prstGeom>
              <a:blipFill>
                <a:blip r:embed="rId11"/>
                <a:stretch>
                  <a:fillRect t="-16901" r="-24468" b="-380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Rectangle 115"/>
              <p:cNvSpPr/>
              <p:nvPr/>
            </p:nvSpPr>
            <p:spPr>
              <a:xfrm>
                <a:off x="5078137" y="2120001"/>
                <a:ext cx="452938" cy="12000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5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5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5000" b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16" name="Rectangle 1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8137" y="2120001"/>
                <a:ext cx="452938" cy="120000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Rectangle 116"/>
              <p:cNvSpPr/>
              <p:nvPr/>
            </p:nvSpPr>
            <p:spPr>
              <a:xfrm>
                <a:off x="2963317" y="2159708"/>
                <a:ext cx="2321821" cy="12037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5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𝟏𝟔</m:t>
                        </m:r>
                        <m:r>
                          <a:rPr lang="en-US" sz="5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− </m:t>
                        </m:r>
                        <m:r>
                          <a:rPr lang="en-US" sz="5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5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5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5000" b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</a:p>
            </p:txBody>
          </p:sp>
        </mc:Choice>
        <mc:Fallback xmlns="">
          <p:sp>
            <p:nvSpPr>
              <p:cNvPr id="117" name="Rectangle 1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3317" y="2159708"/>
                <a:ext cx="2321821" cy="1203727"/>
              </a:xfrm>
              <a:prstGeom prst="rect">
                <a:avLst/>
              </a:prstGeom>
              <a:blipFill>
                <a:blip r:embed="rId13"/>
                <a:stretch>
                  <a:fillRect r="-1837" b="-126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Rectangle 118"/>
              <p:cNvSpPr/>
              <p:nvPr/>
            </p:nvSpPr>
            <p:spPr>
              <a:xfrm>
                <a:off x="5287741" y="3594946"/>
                <a:ext cx="452938" cy="12039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5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𝟏𝟖</m:t>
                        </m:r>
                      </m:num>
                      <m:den>
                        <m:r>
                          <a:rPr lang="en-US" sz="5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5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19" name="Rectangle 1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7741" y="3594946"/>
                <a:ext cx="452938" cy="1203919"/>
              </a:xfrm>
              <a:prstGeom prst="rect">
                <a:avLst/>
              </a:prstGeom>
              <a:blipFill>
                <a:blip r:embed="rId14"/>
                <a:stretch>
                  <a:fillRect r="-42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Rectangle 119"/>
              <p:cNvSpPr/>
              <p:nvPr/>
            </p:nvSpPr>
            <p:spPr>
              <a:xfrm>
                <a:off x="3225784" y="3606105"/>
                <a:ext cx="2135225" cy="12039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5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𝟐𝟏</m:t>
                        </m:r>
                        <m:r>
                          <a:rPr lang="en-US" sz="5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− </m:t>
                        </m:r>
                        <m:r>
                          <a:rPr lang="en-US" sz="5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5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5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</a:t>
                </a:r>
              </a:p>
            </p:txBody>
          </p:sp>
        </mc:Choice>
        <mc:Fallback xmlns="">
          <p:sp>
            <p:nvSpPr>
              <p:cNvPr id="120" name="Rectangle 1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5784" y="3606105"/>
                <a:ext cx="2135225" cy="1203919"/>
              </a:xfrm>
              <a:prstGeom prst="rect">
                <a:avLst/>
              </a:prstGeom>
              <a:blipFill>
                <a:blip r:embed="rId15"/>
                <a:stretch>
                  <a:fillRect r="-10857" b="-126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2" name="Rectangle 121"/>
              <p:cNvSpPr/>
              <p:nvPr/>
            </p:nvSpPr>
            <p:spPr>
              <a:xfrm>
                <a:off x="5905631" y="3594580"/>
                <a:ext cx="1104790" cy="12000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vi-VN" sz="5000" b="1" i="1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en-US" sz="5000" b="1" dirty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b="1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5000" b="1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5000" b="1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en-US" sz="50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2" name="Rectangle 1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5631" y="3594580"/>
                <a:ext cx="1104790" cy="120007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4" name="Text Box 9"/>
          <p:cNvSpPr txBox="1">
            <a:spLocks noChangeArrowheads="1"/>
          </p:cNvSpPr>
          <p:nvPr/>
        </p:nvSpPr>
        <p:spPr bwMode="auto">
          <a:xfrm>
            <a:off x="935936" y="48136"/>
            <a:ext cx="2895600" cy="63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3500" dirty="0" err="1">
                <a:solidFill>
                  <a:srgbClr val="00B050"/>
                </a:solidFill>
                <a:latin typeface="UTM Cookies" panose="02040603050506020204" pitchFamily="18" charset="0"/>
              </a:rPr>
              <a:t>Bài</a:t>
            </a:r>
            <a:r>
              <a:rPr lang="en-US" sz="3500" dirty="0">
                <a:solidFill>
                  <a:srgbClr val="00B050"/>
                </a:solidFill>
                <a:latin typeface="UTM Cookies" panose="02040603050506020204" pitchFamily="18" charset="0"/>
              </a:rPr>
              <a:t> 1: </a:t>
            </a:r>
            <a:r>
              <a:rPr lang="en-US" sz="3500" dirty="0" err="1">
                <a:solidFill>
                  <a:srgbClr val="00B050"/>
                </a:solidFill>
                <a:latin typeface="UTM Cookies" panose="02040603050506020204" pitchFamily="18" charset="0"/>
              </a:rPr>
              <a:t>Tính</a:t>
            </a:r>
            <a:r>
              <a:rPr lang="en-US" sz="3500" dirty="0">
                <a:solidFill>
                  <a:srgbClr val="00B050"/>
                </a:solidFill>
                <a:latin typeface="UTM Cookies" panose="02040603050506020204" pitchFamily="18" charset="0"/>
              </a:rPr>
              <a:t>  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955" b="96660" l="0" r="98768">
                        <a14:foregroundMark x1="28193" y1="40809" x2="11087" y2="63155"/>
                        <a14:foregroundMark x1="16279" y1="63698" x2="57836" y2="89221"/>
                        <a14:foregroundMark x1="62404" y1="92425" x2="91736" y2="48276"/>
                        <a14:foregroundMark x1="92656" y1="46674" x2="72182" y2="33370"/>
                        <a14:foregroundMark x1="7734" y1="71138" x2="8342" y2="48276"/>
                        <a14:foregroundMark x1="11695" y1="42954" x2="25136" y2="47733"/>
                        <a14:foregroundMark x1="30953" y1="29107" x2="16279" y2="37632"/>
                        <a14:foregroundMark x1="47139" y1="69536" x2="48667" y2="764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3822" y="322996"/>
            <a:ext cx="2716396" cy="156003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69120" b="99118" l="33229" r="67150">
                        <a14:foregroundMark x1="35322" y1="82796" x2="41520" y2="87758"/>
                        <a14:foregroundMark x1="55019" y1="96857" x2="61447" y2="87124"/>
                        <a14:foregroundMark x1="57607" y1="80507" x2="64414" y2="87345"/>
                        <a14:foregroundMark x1="39295" y1="80287" x2="39047" y2="94596"/>
                        <a14:foregroundMark x1="39295" y1="95203" x2="55266" y2="96664"/>
                        <a14:foregroundMark x1="62321" y1="86931" x2="61694" y2="93548"/>
                        <a14:foregroundMark x1="56750" y1="79267" x2="65403" y2="88172"/>
                        <a14:foregroundMark x1="61942" y1="81969" x2="60590" y2="84229"/>
                        <a14:foregroundMark x1="62931" y1="81969" x2="64546" y2="87345"/>
                        <a14:foregroundMark x1="58728" y1="79267" x2="60326" y2="82382"/>
                        <a14:foregroundMark x1="62683" y1="82382" x2="59469" y2="79873"/>
                        <a14:foregroundMark x1="36575" y1="84450" x2="35949" y2="92087"/>
                        <a14:foregroundMark x1="38058" y1="84864" x2="37926" y2="88365"/>
                        <a14:foregroundMark x1="35075" y1="83816" x2="35701" y2="89413"/>
                        <a14:foregroundMark x1="41388" y1="78026" x2="36080" y2="82382"/>
                        <a14:foregroundMark x1="34581" y1="84229" x2="34712" y2="88172"/>
                        <a14:foregroundMark x1="59090" y1="79460" x2="54887" y2="776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991" t="65872" r="33519" b="1331"/>
          <a:stretch/>
        </p:blipFill>
        <p:spPr>
          <a:xfrm>
            <a:off x="5382253" y="1924423"/>
            <a:ext cx="2131407" cy="117753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1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30080" b="71409" l="35273" r="68337">
                        <a14:foregroundMark x1="46250" y1="55500" x2="55200" y2="66005"/>
                        <a14:foregroundMark x1="45294" y1="66336" x2="63194" y2="50400"/>
                        <a14:foregroundMark x1="37102" y1="51365" x2="45492" y2="65702"/>
                        <a14:foregroundMark x1="47585" y1="55197" x2="43959" y2="64103"/>
                        <a14:foregroundMark x1="41289" y1="54535" x2="52909" y2="67935"/>
                        <a14:foregroundMark x1="55579" y1="55197" x2="57491" y2="61235"/>
                        <a14:foregroundMark x1="62815" y1="49132" x2="54821" y2="65371"/>
                        <a14:foregroundMark x1="61101" y1="54535" x2="57112" y2="63138"/>
                        <a14:foregroundMark x1="57673" y1="54866" x2="39014" y2="53598"/>
                        <a14:foregroundMark x1="42245" y1="48497" x2="52151" y2="58699"/>
                        <a14:foregroundMark x1="58431" y1="50096" x2="58826" y2="54866"/>
                        <a14:foregroundMark x1="60145" y1="52330" x2="56535" y2="53598"/>
                        <a14:foregroundMark x1="37481" y1="48497" x2="40910" y2="53267"/>
                        <a14:foregroundMark x1="37102" y1="47229" x2="38256" y2="51034"/>
                        <a14:foregroundMark x1="36921" y1="46595" x2="47964" y2="38296"/>
                        <a14:foregroundMark x1="42822" y1="39261" x2="44536" y2="39895"/>
                        <a14:foregroundMark x1="38817" y1="45299" x2="40531" y2="39261"/>
                        <a14:foregroundMark x1="37679" y1="45933" x2="38058" y2="42763"/>
                        <a14:foregroundMark x1="49481" y1="38296" x2="57870" y2="39564"/>
                        <a14:foregroundMark x1="58431" y1="39564" x2="63771" y2="48167"/>
                        <a14:foregroundMark x1="46827" y1="39564" x2="49481" y2="38296"/>
                        <a14:foregroundMark x1="63194" y1="46595" x2="59387" y2="39564"/>
                        <a14:foregroundMark x1="46432" y1="63468" x2="49481" y2="67604"/>
                        <a14:foregroundMark x1="55398" y1="65702" x2="58250" y2="61869"/>
                        <a14:foregroundMark x1="45492" y1="66005" x2="38635" y2="52964"/>
                        <a14:foregroundMark x1="49481" y1="66667" x2="46629" y2="64737"/>
                        <a14:foregroundMark x1="46432" y1="39564" x2="44157" y2="38296"/>
                        <a14:foregroundMark x1="40729" y1="40199" x2="42064" y2="398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047" t="25904" r="32414" b="28989"/>
          <a:stretch/>
        </p:blipFill>
        <p:spPr>
          <a:xfrm>
            <a:off x="6907457" y="3054156"/>
            <a:ext cx="2035545" cy="1636618"/>
          </a:xfrm>
          <a:prstGeom prst="rect">
            <a:avLst/>
          </a:prstGeom>
        </p:spPr>
      </p:pic>
      <p:grpSp>
        <p:nvGrpSpPr>
          <p:cNvPr id="1436" name="Google Shape;1436;p39"/>
          <p:cNvGrpSpPr/>
          <p:nvPr/>
        </p:nvGrpSpPr>
        <p:grpSpPr>
          <a:xfrm>
            <a:off x="8001110" y="2166495"/>
            <a:ext cx="1127222" cy="1295415"/>
            <a:chOff x="7842239" y="3200095"/>
            <a:chExt cx="1127222" cy="1295415"/>
          </a:xfrm>
        </p:grpSpPr>
        <p:sp>
          <p:nvSpPr>
            <p:cNvPr id="1437" name="Google Shape;1437;p39"/>
            <p:cNvSpPr/>
            <p:nvPr/>
          </p:nvSpPr>
          <p:spPr>
            <a:xfrm rot="-1949741">
              <a:off x="8104474" y="3271830"/>
              <a:ext cx="602751" cy="1151901"/>
            </a:xfrm>
            <a:custGeom>
              <a:avLst/>
              <a:gdLst/>
              <a:ahLst/>
              <a:cxnLst/>
              <a:rect l="l" t="t" r="r" b="b"/>
              <a:pathLst>
                <a:path w="16193" h="30946" extrusionOk="0">
                  <a:moveTo>
                    <a:pt x="5763" y="0"/>
                  </a:moveTo>
                  <a:cubicBezTo>
                    <a:pt x="5441" y="2031"/>
                    <a:pt x="4869" y="4033"/>
                    <a:pt x="4788" y="6086"/>
                  </a:cubicBezTo>
                  <a:cubicBezTo>
                    <a:pt x="4707" y="8058"/>
                    <a:pt x="5155" y="10155"/>
                    <a:pt x="6489" y="11585"/>
                  </a:cubicBezTo>
                  <a:cubicBezTo>
                    <a:pt x="6548" y="11922"/>
                    <a:pt x="6606" y="12252"/>
                    <a:pt x="6672" y="12582"/>
                  </a:cubicBezTo>
                  <a:cubicBezTo>
                    <a:pt x="6775" y="13095"/>
                    <a:pt x="6885" y="13601"/>
                    <a:pt x="7010" y="14099"/>
                  </a:cubicBezTo>
                  <a:cubicBezTo>
                    <a:pt x="6313" y="12516"/>
                    <a:pt x="5367" y="11057"/>
                    <a:pt x="4194" y="9781"/>
                  </a:cubicBezTo>
                  <a:cubicBezTo>
                    <a:pt x="2852" y="8315"/>
                    <a:pt x="1518" y="6878"/>
                    <a:pt x="0" y="5602"/>
                  </a:cubicBezTo>
                  <a:lnTo>
                    <a:pt x="0" y="5602"/>
                  </a:lnTo>
                  <a:cubicBezTo>
                    <a:pt x="895" y="7449"/>
                    <a:pt x="1569" y="9407"/>
                    <a:pt x="2662" y="11152"/>
                  </a:cubicBezTo>
                  <a:cubicBezTo>
                    <a:pt x="3732" y="12860"/>
                    <a:pt x="5294" y="14393"/>
                    <a:pt x="7193" y="14840"/>
                  </a:cubicBezTo>
                  <a:cubicBezTo>
                    <a:pt x="7420" y="15720"/>
                    <a:pt x="7684" y="16592"/>
                    <a:pt x="7977" y="17450"/>
                  </a:cubicBezTo>
                  <a:cubicBezTo>
                    <a:pt x="8139" y="17934"/>
                    <a:pt x="8315" y="18410"/>
                    <a:pt x="8498" y="18887"/>
                  </a:cubicBezTo>
                  <a:cubicBezTo>
                    <a:pt x="7625" y="17479"/>
                    <a:pt x="6533" y="16211"/>
                    <a:pt x="5265" y="15140"/>
                  </a:cubicBezTo>
                  <a:cubicBezTo>
                    <a:pt x="3747" y="13857"/>
                    <a:pt x="2244" y="12604"/>
                    <a:pt x="580" y="11526"/>
                  </a:cubicBezTo>
                  <a:lnTo>
                    <a:pt x="580" y="11526"/>
                  </a:lnTo>
                  <a:cubicBezTo>
                    <a:pt x="1694" y="13249"/>
                    <a:pt x="2618" y="15104"/>
                    <a:pt x="3923" y="16695"/>
                  </a:cubicBezTo>
                  <a:cubicBezTo>
                    <a:pt x="5191" y="18249"/>
                    <a:pt x="6929" y="19562"/>
                    <a:pt x="8850" y="19774"/>
                  </a:cubicBezTo>
                  <a:cubicBezTo>
                    <a:pt x="9172" y="20559"/>
                    <a:pt x="9524" y="21336"/>
                    <a:pt x="9906" y="22106"/>
                  </a:cubicBezTo>
                  <a:cubicBezTo>
                    <a:pt x="10126" y="22546"/>
                    <a:pt x="10353" y="22986"/>
                    <a:pt x="10587" y="23425"/>
                  </a:cubicBezTo>
                  <a:cubicBezTo>
                    <a:pt x="9781" y="22436"/>
                    <a:pt x="8850" y="21548"/>
                    <a:pt x="7831" y="20779"/>
                  </a:cubicBezTo>
                  <a:cubicBezTo>
                    <a:pt x="6240" y="19584"/>
                    <a:pt x="4656" y="18418"/>
                    <a:pt x="2933" y="17443"/>
                  </a:cubicBezTo>
                  <a:lnTo>
                    <a:pt x="2933" y="17443"/>
                  </a:lnTo>
                  <a:cubicBezTo>
                    <a:pt x="4150" y="19100"/>
                    <a:pt x="5177" y="20896"/>
                    <a:pt x="6577" y="22406"/>
                  </a:cubicBezTo>
                  <a:cubicBezTo>
                    <a:pt x="7919" y="23865"/>
                    <a:pt x="9700" y="25068"/>
                    <a:pt x="11607" y="25185"/>
                  </a:cubicBezTo>
                  <a:cubicBezTo>
                    <a:pt x="11870" y="25618"/>
                    <a:pt x="12149" y="26043"/>
                    <a:pt x="12428" y="26468"/>
                  </a:cubicBezTo>
                  <a:cubicBezTo>
                    <a:pt x="12692" y="26857"/>
                    <a:pt x="12963" y="27245"/>
                    <a:pt x="13242" y="27627"/>
                  </a:cubicBezTo>
                  <a:cubicBezTo>
                    <a:pt x="12090" y="26549"/>
                    <a:pt x="10785" y="25647"/>
                    <a:pt x="9370" y="24958"/>
                  </a:cubicBezTo>
                  <a:cubicBezTo>
                    <a:pt x="7581" y="24085"/>
                    <a:pt x="5807" y="23242"/>
                    <a:pt x="3930" y="22612"/>
                  </a:cubicBezTo>
                  <a:lnTo>
                    <a:pt x="3930" y="22612"/>
                  </a:lnTo>
                  <a:cubicBezTo>
                    <a:pt x="5441" y="24005"/>
                    <a:pt x="6790" y="25574"/>
                    <a:pt x="8447" y="26798"/>
                  </a:cubicBezTo>
                  <a:cubicBezTo>
                    <a:pt x="9850" y="27841"/>
                    <a:pt x="11565" y="28619"/>
                    <a:pt x="13253" y="28619"/>
                  </a:cubicBezTo>
                  <a:cubicBezTo>
                    <a:pt x="13487" y="28619"/>
                    <a:pt x="13721" y="28604"/>
                    <a:pt x="13953" y="28572"/>
                  </a:cubicBezTo>
                  <a:cubicBezTo>
                    <a:pt x="14451" y="29210"/>
                    <a:pt x="14972" y="29841"/>
                    <a:pt x="15514" y="30449"/>
                  </a:cubicBezTo>
                  <a:cubicBezTo>
                    <a:pt x="15646" y="30596"/>
                    <a:pt x="15786" y="30750"/>
                    <a:pt x="15925" y="30904"/>
                  </a:cubicBezTo>
                  <a:cubicBezTo>
                    <a:pt x="15951" y="30933"/>
                    <a:pt x="15981" y="30945"/>
                    <a:pt x="16010" y="30945"/>
                  </a:cubicBezTo>
                  <a:cubicBezTo>
                    <a:pt x="16105" y="30945"/>
                    <a:pt x="16192" y="30816"/>
                    <a:pt x="16108" y="30721"/>
                  </a:cubicBezTo>
                  <a:cubicBezTo>
                    <a:pt x="14972" y="29489"/>
                    <a:pt x="13916" y="28184"/>
                    <a:pt x="12956" y="26813"/>
                  </a:cubicBezTo>
                  <a:cubicBezTo>
                    <a:pt x="12941" y="26783"/>
                    <a:pt x="12919" y="26761"/>
                    <a:pt x="12904" y="26732"/>
                  </a:cubicBezTo>
                  <a:cubicBezTo>
                    <a:pt x="13997" y="25273"/>
                    <a:pt x="14173" y="23308"/>
                    <a:pt x="13879" y="21526"/>
                  </a:cubicBezTo>
                  <a:cubicBezTo>
                    <a:pt x="13579" y="19664"/>
                    <a:pt x="12824" y="17912"/>
                    <a:pt x="12296" y="16101"/>
                  </a:cubicBezTo>
                  <a:cubicBezTo>
                    <a:pt x="11973" y="17897"/>
                    <a:pt x="11892" y="19701"/>
                    <a:pt x="11827" y="21526"/>
                  </a:cubicBezTo>
                  <a:cubicBezTo>
                    <a:pt x="11768" y="23059"/>
                    <a:pt x="11980" y="24598"/>
                    <a:pt x="12457" y="26058"/>
                  </a:cubicBezTo>
                  <a:cubicBezTo>
                    <a:pt x="11702" y="24921"/>
                    <a:pt x="11020" y="23748"/>
                    <a:pt x="10397" y="22538"/>
                  </a:cubicBezTo>
                  <a:cubicBezTo>
                    <a:pt x="10287" y="22326"/>
                    <a:pt x="10184" y="22113"/>
                    <a:pt x="10074" y="21900"/>
                  </a:cubicBezTo>
                  <a:cubicBezTo>
                    <a:pt x="11343" y="20566"/>
                    <a:pt x="11739" y="18616"/>
                    <a:pt x="11643" y="16790"/>
                  </a:cubicBezTo>
                  <a:cubicBezTo>
                    <a:pt x="11533" y="14913"/>
                    <a:pt x="10976" y="13088"/>
                    <a:pt x="10639" y="11225"/>
                  </a:cubicBezTo>
                  <a:cubicBezTo>
                    <a:pt x="10133" y="12985"/>
                    <a:pt x="9862" y="14767"/>
                    <a:pt x="9598" y="16570"/>
                  </a:cubicBezTo>
                  <a:cubicBezTo>
                    <a:pt x="9370" y="18110"/>
                    <a:pt x="9422" y="19679"/>
                    <a:pt x="9744" y="21204"/>
                  </a:cubicBezTo>
                  <a:cubicBezTo>
                    <a:pt x="9253" y="20141"/>
                    <a:pt x="8806" y="19056"/>
                    <a:pt x="8410" y="17949"/>
                  </a:cubicBezTo>
                  <a:cubicBezTo>
                    <a:pt x="8161" y="17245"/>
                    <a:pt x="7933" y="16541"/>
                    <a:pt x="7721" y="15822"/>
                  </a:cubicBezTo>
                  <a:cubicBezTo>
                    <a:pt x="9106" y="14459"/>
                    <a:pt x="9649" y="12332"/>
                    <a:pt x="9664" y="10316"/>
                  </a:cubicBezTo>
                  <a:cubicBezTo>
                    <a:pt x="9686" y="8263"/>
                    <a:pt x="9246" y="6240"/>
                    <a:pt x="9040" y="4194"/>
                  </a:cubicBezTo>
                  <a:cubicBezTo>
                    <a:pt x="8410" y="6071"/>
                    <a:pt x="8021" y="7999"/>
                    <a:pt x="7640" y="9950"/>
                  </a:cubicBezTo>
                  <a:cubicBezTo>
                    <a:pt x="7325" y="11585"/>
                    <a:pt x="7266" y="13256"/>
                    <a:pt x="7471" y="14913"/>
                  </a:cubicBezTo>
                  <a:cubicBezTo>
                    <a:pt x="7317" y="14327"/>
                    <a:pt x="7178" y="13747"/>
                    <a:pt x="7046" y="13154"/>
                  </a:cubicBezTo>
                  <a:cubicBezTo>
                    <a:pt x="6929" y="12611"/>
                    <a:pt x="6826" y="12061"/>
                    <a:pt x="6738" y="11511"/>
                  </a:cubicBezTo>
                  <a:cubicBezTo>
                    <a:pt x="7186" y="9642"/>
                    <a:pt x="7259" y="7706"/>
                    <a:pt x="6966" y="5814"/>
                  </a:cubicBezTo>
                  <a:cubicBezTo>
                    <a:pt x="6658" y="3850"/>
                    <a:pt x="6335" y="1907"/>
                    <a:pt x="5763" y="0"/>
                  </a:cubicBezTo>
                  <a:close/>
                </a:path>
              </a:pathLst>
            </a:custGeom>
            <a:solidFill>
              <a:schemeClr val="lt2"/>
            </a:solidFill>
            <a:ln w="1143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57163" dist="85725" dir="30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000" b="1"/>
            </a:p>
          </p:txBody>
        </p:sp>
        <p:sp>
          <p:nvSpPr>
            <p:cNvPr id="1438" name="Google Shape;1438;p39"/>
            <p:cNvSpPr/>
            <p:nvPr/>
          </p:nvSpPr>
          <p:spPr>
            <a:xfrm rot="-1949741">
              <a:off x="8148553" y="3766338"/>
              <a:ext cx="313901" cy="307312"/>
            </a:xfrm>
            <a:custGeom>
              <a:avLst/>
              <a:gdLst/>
              <a:ahLst/>
              <a:cxnLst/>
              <a:rect l="l" t="t" r="r" b="b"/>
              <a:pathLst>
                <a:path w="8433" h="8256" extrusionOk="0">
                  <a:moveTo>
                    <a:pt x="1" y="0"/>
                  </a:moveTo>
                  <a:cubicBezTo>
                    <a:pt x="1115" y="1723"/>
                    <a:pt x="2039" y="3578"/>
                    <a:pt x="3344" y="5169"/>
                  </a:cubicBezTo>
                  <a:cubicBezTo>
                    <a:pt x="4649" y="6760"/>
                    <a:pt x="6446" y="8102"/>
                    <a:pt x="8432" y="8256"/>
                  </a:cubicBezTo>
                  <a:cubicBezTo>
                    <a:pt x="7494" y="6482"/>
                    <a:pt x="6226" y="4905"/>
                    <a:pt x="4693" y="3615"/>
                  </a:cubicBezTo>
                  <a:cubicBezTo>
                    <a:pt x="3176" y="2324"/>
                    <a:pt x="1665" y="1071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157163" dist="85725" dir="30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000" b="1"/>
            </a:p>
          </p:txBody>
        </p:sp>
        <p:grpSp>
          <p:nvGrpSpPr>
            <p:cNvPr id="1439" name="Google Shape;1439;p39"/>
            <p:cNvGrpSpPr/>
            <p:nvPr/>
          </p:nvGrpSpPr>
          <p:grpSpPr>
            <a:xfrm rot="-1949741">
              <a:off x="8104408" y="3272609"/>
              <a:ext cx="602192" cy="1151268"/>
              <a:chOff x="2772725" y="4645425"/>
              <a:chExt cx="404450" cy="773225"/>
            </a:xfrm>
          </p:grpSpPr>
          <p:sp>
            <p:nvSpPr>
              <p:cNvPr id="1440" name="Google Shape;1440;p39"/>
              <p:cNvSpPr/>
              <p:nvPr/>
            </p:nvSpPr>
            <p:spPr>
              <a:xfrm>
                <a:off x="2923750" y="4831975"/>
                <a:ext cx="253425" cy="586675"/>
              </a:xfrm>
              <a:custGeom>
                <a:avLst/>
                <a:gdLst/>
                <a:ahLst/>
                <a:cxnLst/>
                <a:rect l="l" t="t" r="r" b="b"/>
                <a:pathLst>
                  <a:path w="10137" h="23467" extrusionOk="0">
                    <a:moveTo>
                      <a:pt x="124" y="1"/>
                    </a:moveTo>
                    <a:cubicBezTo>
                      <a:pt x="61" y="1"/>
                      <a:pt x="0" y="43"/>
                      <a:pt x="8" y="127"/>
                    </a:cubicBezTo>
                    <a:cubicBezTo>
                      <a:pt x="103" y="1799"/>
                      <a:pt x="316" y="3471"/>
                      <a:pt x="638" y="5113"/>
                    </a:cubicBezTo>
                    <a:cubicBezTo>
                      <a:pt x="961" y="6763"/>
                      <a:pt x="1393" y="8390"/>
                      <a:pt x="1936" y="9981"/>
                    </a:cubicBezTo>
                    <a:cubicBezTo>
                      <a:pt x="2479" y="11572"/>
                      <a:pt x="3116" y="13127"/>
                      <a:pt x="3864" y="14630"/>
                    </a:cubicBezTo>
                    <a:cubicBezTo>
                      <a:pt x="4605" y="16140"/>
                      <a:pt x="5448" y="17592"/>
                      <a:pt x="6379" y="18992"/>
                    </a:cubicBezTo>
                    <a:cubicBezTo>
                      <a:pt x="7318" y="20385"/>
                      <a:pt x="8344" y="21712"/>
                      <a:pt x="9458" y="22966"/>
                    </a:cubicBezTo>
                    <a:cubicBezTo>
                      <a:pt x="9598" y="23120"/>
                      <a:pt x="9730" y="23274"/>
                      <a:pt x="9869" y="23428"/>
                    </a:cubicBezTo>
                    <a:cubicBezTo>
                      <a:pt x="9894" y="23455"/>
                      <a:pt x="9924" y="23466"/>
                      <a:pt x="9953" y="23466"/>
                    </a:cubicBezTo>
                    <a:cubicBezTo>
                      <a:pt x="10048" y="23466"/>
                      <a:pt x="10137" y="23340"/>
                      <a:pt x="10052" y="23245"/>
                    </a:cubicBezTo>
                    <a:cubicBezTo>
                      <a:pt x="8923" y="22013"/>
                      <a:pt x="7882" y="20708"/>
                      <a:pt x="6929" y="19337"/>
                    </a:cubicBezTo>
                    <a:cubicBezTo>
                      <a:pt x="4077" y="15224"/>
                      <a:pt x="2068" y="10583"/>
                      <a:pt x="1020" y="5692"/>
                    </a:cubicBezTo>
                    <a:cubicBezTo>
                      <a:pt x="668" y="4057"/>
                      <a:pt x="426" y="2400"/>
                      <a:pt x="301" y="743"/>
                    </a:cubicBezTo>
                    <a:cubicBezTo>
                      <a:pt x="286" y="538"/>
                      <a:pt x="272" y="333"/>
                      <a:pt x="257" y="127"/>
                    </a:cubicBezTo>
                    <a:cubicBezTo>
                      <a:pt x="253" y="43"/>
                      <a:pt x="187" y="1"/>
                      <a:pt x="12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000" b="1"/>
              </a:p>
            </p:txBody>
          </p:sp>
          <p:sp>
            <p:nvSpPr>
              <p:cNvPr id="1441" name="Google Shape;1441;p39"/>
              <p:cNvSpPr/>
              <p:nvPr/>
            </p:nvSpPr>
            <p:spPr>
              <a:xfrm>
                <a:off x="2890400" y="4645425"/>
                <a:ext cx="64350" cy="294225"/>
              </a:xfrm>
              <a:custGeom>
                <a:avLst/>
                <a:gdLst/>
                <a:ahLst/>
                <a:cxnLst/>
                <a:rect l="l" t="t" r="r" b="b"/>
                <a:pathLst>
                  <a:path w="2574" h="11769" extrusionOk="0">
                    <a:moveTo>
                      <a:pt x="1063" y="1"/>
                    </a:moveTo>
                    <a:cubicBezTo>
                      <a:pt x="741" y="2032"/>
                      <a:pt x="169" y="4033"/>
                      <a:pt x="81" y="6086"/>
                    </a:cubicBezTo>
                    <a:cubicBezTo>
                      <a:pt x="0" y="8139"/>
                      <a:pt x="491" y="10339"/>
                      <a:pt x="1972" y="11769"/>
                    </a:cubicBezTo>
                    <a:cubicBezTo>
                      <a:pt x="2478" y="9826"/>
                      <a:pt x="2573" y="7795"/>
                      <a:pt x="2258" y="5815"/>
                    </a:cubicBezTo>
                    <a:cubicBezTo>
                      <a:pt x="1958" y="3850"/>
                      <a:pt x="1635" y="1907"/>
                      <a:pt x="10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000" b="1"/>
              </a:p>
            </p:txBody>
          </p:sp>
          <p:sp>
            <p:nvSpPr>
              <p:cNvPr id="1442" name="Google Shape;1442;p39"/>
              <p:cNvSpPr/>
              <p:nvPr/>
            </p:nvSpPr>
            <p:spPr>
              <a:xfrm>
                <a:off x="2916975" y="4645425"/>
                <a:ext cx="37775" cy="294225"/>
              </a:xfrm>
              <a:custGeom>
                <a:avLst/>
                <a:gdLst/>
                <a:ahLst/>
                <a:cxnLst/>
                <a:rect l="l" t="t" r="r" b="b"/>
                <a:pathLst>
                  <a:path w="1511" h="11769" extrusionOk="0">
                    <a:moveTo>
                      <a:pt x="0" y="1"/>
                    </a:moveTo>
                    <a:cubicBezTo>
                      <a:pt x="37" y="206"/>
                      <a:pt x="1283" y="7846"/>
                      <a:pt x="909" y="11769"/>
                    </a:cubicBezTo>
                    <a:cubicBezTo>
                      <a:pt x="1415" y="9826"/>
                      <a:pt x="1510" y="7795"/>
                      <a:pt x="1195" y="5815"/>
                    </a:cubicBezTo>
                    <a:cubicBezTo>
                      <a:pt x="895" y="3850"/>
                      <a:pt x="572" y="1907"/>
                      <a:pt x="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000" b="1"/>
              </a:p>
            </p:txBody>
          </p:sp>
          <p:sp>
            <p:nvSpPr>
              <p:cNvPr id="1443" name="Google Shape;1443;p39"/>
              <p:cNvSpPr/>
              <p:nvPr/>
            </p:nvSpPr>
            <p:spPr>
              <a:xfrm>
                <a:off x="2772725" y="4785100"/>
                <a:ext cx="182750" cy="231725"/>
              </a:xfrm>
              <a:custGeom>
                <a:avLst/>
                <a:gdLst/>
                <a:ahLst/>
                <a:cxnLst/>
                <a:rect l="l" t="t" r="r" b="b"/>
                <a:pathLst>
                  <a:path w="7310" h="9269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895" y="1856"/>
                      <a:pt x="1569" y="3813"/>
                      <a:pt x="2661" y="5558"/>
                    </a:cubicBezTo>
                    <a:cubicBezTo>
                      <a:pt x="3747" y="7303"/>
                      <a:pt x="5360" y="8865"/>
                      <a:pt x="7310" y="9268"/>
                    </a:cubicBezTo>
                    <a:cubicBezTo>
                      <a:pt x="6613" y="7391"/>
                      <a:pt x="5550" y="5661"/>
                      <a:pt x="4194" y="4187"/>
                    </a:cubicBezTo>
                    <a:cubicBezTo>
                      <a:pt x="2852" y="2714"/>
                      <a:pt x="1518" y="1277"/>
                      <a:pt x="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000" b="1"/>
              </a:p>
            </p:txBody>
          </p:sp>
          <p:sp>
            <p:nvSpPr>
              <p:cNvPr id="1444" name="Google Shape;1444;p39"/>
              <p:cNvSpPr/>
              <p:nvPr/>
            </p:nvSpPr>
            <p:spPr>
              <a:xfrm>
                <a:off x="2772900" y="4785300"/>
                <a:ext cx="182575" cy="231525"/>
              </a:xfrm>
              <a:custGeom>
                <a:avLst/>
                <a:gdLst/>
                <a:ahLst/>
                <a:cxnLst/>
                <a:rect l="l" t="t" r="r" b="b"/>
                <a:pathLst>
                  <a:path w="7303" h="9261" extrusionOk="0">
                    <a:moveTo>
                      <a:pt x="0" y="0"/>
                    </a:moveTo>
                    <a:cubicBezTo>
                      <a:pt x="140" y="154"/>
                      <a:pt x="5397" y="5814"/>
                      <a:pt x="7303" y="9260"/>
                    </a:cubicBezTo>
                    <a:cubicBezTo>
                      <a:pt x="6606" y="7383"/>
                      <a:pt x="5551" y="5653"/>
                      <a:pt x="4187" y="4179"/>
                    </a:cubicBezTo>
                    <a:cubicBezTo>
                      <a:pt x="2852" y="2713"/>
                      <a:pt x="1511" y="1276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000" b="1"/>
              </a:p>
            </p:txBody>
          </p:sp>
          <p:sp>
            <p:nvSpPr>
              <p:cNvPr id="1445" name="Google Shape;1445;p39"/>
              <p:cNvSpPr/>
              <p:nvPr/>
            </p:nvSpPr>
            <p:spPr>
              <a:xfrm>
                <a:off x="2787000" y="4933400"/>
                <a:ext cx="210825" cy="206400"/>
              </a:xfrm>
              <a:custGeom>
                <a:avLst/>
                <a:gdLst/>
                <a:ahLst/>
                <a:cxnLst/>
                <a:rect l="l" t="t" r="r" b="b"/>
                <a:pathLst>
                  <a:path w="8433" h="8256" extrusionOk="0">
                    <a:moveTo>
                      <a:pt x="1" y="0"/>
                    </a:moveTo>
                    <a:cubicBezTo>
                      <a:pt x="162" y="132"/>
                      <a:pt x="6101" y="5081"/>
                      <a:pt x="8432" y="8256"/>
                    </a:cubicBezTo>
                    <a:cubicBezTo>
                      <a:pt x="7494" y="6482"/>
                      <a:pt x="6226" y="4905"/>
                      <a:pt x="4693" y="3615"/>
                    </a:cubicBezTo>
                    <a:cubicBezTo>
                      <a:pt x="3176" y="2332"/>
                      <a:pt x="1673" y="1071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000" b="1"/>
              </a:p>
            </p:txBody>
          </p:sp>
          <p:sp>
            <p:nvSpPr>
              <p:cNvPr id="1446" name="Google Shape;1446;p39"/>
              <p:cNvSpPr/>
              <p:nvPr/>
            </p:nvSpPr>
            <p:spPr>
              <a:xfrm>
                <a:off x="2845850" y="5081125"/>
                <a:ext cx="222550" cy="193950"/>
              </a:xfrm>
              <a:custGeom>
                <a:avLst/>
                <a:gdLst/>
                <a:ahLst/>
                <a:cxnLst/>
                <a:rect l="l" t="t" r="r" b="b"/>
                <a:pathLst>
                  <a:path w="8902" h="7758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217" y="1658"/>
                      <a:pt x="2244" y="3454"/>
                      <a:pt x="3644" y="4964"/>
                    </a:cubicBezTo>
                    <a:cubicBezTo>
                      <a:pt x="5037" y="6482"/>
                      <a:pt x="6907" y="7721"/>
                      <a:pt x="8901" y="7758"/>
                    </a:cubicBezTo>
                    <a:cubicBezTo>
                      <a:pt x="7867" y="6035"/>
                      <a:pt x="6504" y="4532"/>
                      <a:pt x="4891" y="3337"/>
                    </a:cubicBezTo>
                    <a:cubicBezTo>
                      <a:pt x="3307" y="2142"/>
                      <a:pt x="1723" y="976"/>
                      <a:pt x="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000" b="1"/>
              </a:p>
            </p:txBody>
          </p:sp>
          <p:sp>
            <p:nvSpPr>
              <p:cNvPr id="1447" name="Google Shape;1447;p39"/>
              <p:cNvSpPr/>
              <p:nvPr/>
            </p:nvSpPr>
            <p:spPr>
              <a:xfrm>
                <a:off x="2845850" y="5081300"/>
                <a:ext cx="222550" cy="193775"/>
              </a:xfrm>
              <a:custGeom>
                <a:avLst/>
                <a:gdLst/>
                <a:ahLst/>
                <a:cxnLst/>
                <a:rect l="l" t="t" r="r" b="b"/>
                <a:pathLst>
                  <a:path w="8902" h="7751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69" y="126"/>
                      <a:pt x="6386" y="4715"/>
                      <a:pt x="8901" y="7751"/>
                    </a:cubicBezTo>
                    <a:cubicBezTo>
                      <a:pt x="7867" y="6028"/>
                      <a:pt x="6504" y="4532"/>
                      <a:pt x="4898" y="3330"/>
                    </a:cubicBezTo>
                    <a:cubicBezTo>
                      <a:pt x="3307" y="2135"/>
                      <a:pt x="1731" y="969"/>
                      <a:pt x="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000" b="1"/>
              </a:p>
            </p:txBody>
          </p:sp>
          <p:sp>
            <p:nvSpPr>
              <p:cNvPr id="1448" name="Google Shape;1448;p39"/>
              <p:cNvSpPr/>
              <p:nvPr/>
            </p:nvSpPr>
            <p:spPr>
              <a:xfrm>
                <a:off x="2870775" y="5210175"/>
                <a:ext cx="255000" cy="150325"/>
              </a:xfrm>
              <a:custGeom>
                <a:avLst/>
                <a:gdLst/>
                <a:ahLst/>
                <a:cxnLst/>
                <a:rect l="l" t="t" r="r" b="b"/>
                <a:pathLst>
                  <a:path w="10200" h="6013" extrusionOk="0">
                    <a:moveTo>
                      <a:pt x="1" y="0"/>
                    </a:moveTo>
                    <a:cubicBezTo>
                      <a:pt x="1504" y="1401"/>
                      <a:pt x="2853" y="2970"/>
                      <a:pt x="4510" y="4194"/>
                    </a:cubicBezTo>
                    <a:cubicBezTo>
                      <a:pt x="5921" y="5231"/>
                      <a:pt x="7636" y="6012"/>
                      <a:pt x="9324" y="6012"/>
                    </a:cubicBezTo>
                    <a:cubicBezTo>
                      <a:pt x="9617" y="6012"/>
                      <a:pt x="9909" y="5989"/>
                      <a:pt x="10199" y="5939"/>
                    </a:cubicBezTo>
                    <a:cubicBezTo>
                      <a:pt x="8857" y="4443"/>
                      <a:pt x="7237" y="3226"/>
                      <a:pt x="5433" y="2354"/>
                    </a:cubicBezTo>
                    <a:cubicBezTo>
                      <a:pt x="3644" y="1481"/>
                      <a:pt x="1877" y="631"/>
                      <a:pt x="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000" b="1"/>
              </a:p>
            </p:txBody>
          </p:sp>
          <p:sp>
            <p:nvSpPr>
              <p:cNvPr id="1449" name="Google Shape;1449;p39"/>
              <p:cNvSpPr/>
              <p:nvPr/>
            </p:nvSpPr>
            <p:spPr>
              <a:xfrm>
                <a:off x="2870775" y="5210350"/>
                <a:ext cx="255000" cy="148300"/>
              </a:xfrm>
              <a:custGeom>
                <a:avLst/>
                <a:gdLst/>
                <a:ahLst/>
                <a:cxnLst/>
                <a:rect l="l" t="t" r="r" b="b"/>
                <a:pathLst>
                  <a:path w="10200" h="5932" extrusionOk="0">
                    <a:moveTo>
                      <a:pt x="1" y="1"/>
                    </a:moveTo>
                    <a:cubicBezTo>
                      <a:pt x="191" y="89"/>
                      <a:pt x="7156" y="3425"/>
                      <a:pt x="10199" y="5932"/>
                    </a:cubicBezTo>
                    <a:cubicBezTo>
                      <a:pt x="8857" y="4436"/>
                      <a:pt x="7244" y="3219"/>
                      <a:pt x="5433" y="2347"/>
                    </a:cubicBezTo>
                    <a:cubicBezTo>
                      <a:pt x="3652" y="1474"/>
                      <a:pt x="1877" y="631"/>
                      <a:pt x="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000" b="1"/>
              </a:p>
            </p:txBody>
          </p:sp>
          <p:sp>
            <p:nvSpPr>
              <p:cNvPr id="1450" name="Google Shape;1450;p39"/>
              <p:cNvSpPr/>
              <p:nvPr/>
            </p:nvSpPr>
            <p:spPr>
              <a:xfrm>
                <a:off x="2954175" y="4750100"/>
                <a:ext cx="60700" cy="292925"/>
              </a:xfrm>
              <a:custGeom>
                <a:avLst/>
                <a:gdLst/>
                <a:ahLst/>
                <a:cxnLst/>
                <a:rect l="l" t="t" r="r" b="b"/>
                <a:pathLst>
                  <a:path w="2428" h="11717" extrusionOk="0">
                    <a:moveTo>
                      <a:pt x="1782" y="0"/>
                    </a:moveTo>
                    <a:cubicBezTo>
                      <a:pt x="1159" y="1877"/>
                      <a:pt x="770" y="3798"/>
                      <a:pt x="389" y="5756"/>
                    </a:cubicBezTo>
                    <a:cubicBezTo>
                      <a:pt x="0" y="7721"/>
                      <a:pt x="0" y="9744"/>
                      <a:pt x="382" y="11717"/>
                    </a:cubicBezTo>
                    <a:cubicBezTo>
                      <a:pt x="1833" y="10353"/>
                      <a:pt x="2398" y="8183"/>
                      <a:pt x="2413" y="6122"/>
                    </a:cubicBezTo>
                    <a:cubicBezTo>
                      <a:pt x="2427" y="4070"/>
                      <a:pt x="1995" y="2039"/>
                      <a:pt x="178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000" b="1"/>
              </a:p>
            </p:txBody>
          </p:sp>
          <p:sp>
            <p:nvSpPr>
              <p:cNvPr id="1451" name="Google Shape;1451;p39"/>
              <p:cNvSpPr/>
              <p:nvPr/>
            </p:nvSpPr>
            <p:spPr>
              <a:xfrm>
                <a:off x="2954175" y="4750100"/>
                <a:ext cx="44575" cy="292925"/>
              </a:xfrm>
              <a:custGeom>
                <a:avLst/>
                <a:gdLst/>
                <a:ahLst/>
                <a:cxnLst/>
                <a:rect l="l" t="t" r="r" b="b"/>
                <a:pathLst>
                  <a:path w="1783" h="11717" extrusionOk="0">
                    <a:moveTo>
                      <a:pt x="1782" y="0"/>
                    </a:moveTo>
                    <a:lnTo>
                      <a:pt x="1782" y="0"/>
                    </a:lnTo>
                    <a:cubicBezTo>
                      <a:pt x="1159" y="1885"/>
                      <a:pt x="770" y="3806"/>
                      <a:pt x="389" y="5756"/>
                    </a:cubicBezTo>
                    <a:cubicBezTo>
                      <a:pt x="0" y="7728"/>
                      <a:pt x="0" y="9752"/>
                      <a:pt x="382" y="11717"/>
                    </a:cubicBezTo>
                    <a:cubicBezTo>
                      <a:pt x="213" y="7779"/>
                      <a:pt x="1745" y="206"/>
                      <a:pt x="178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000" b="1"/>
              </a:p>
            </p:txBody>
          </p:sp>
          <p:sp>
            <p:nvSpPr>
              <p:cNvPr id="1452" name="Google Shape;1452;p39"/>
              <p:cNvSpPr/>
              <p:nvPr/>
            </p:nvSpPr>
            <p:spPr>
              <a:xfrm>
                <a:off x="3006050" y="4925875"/>
                <a:ext cx="60500" cy="269850"/>
              </a:xfrm>
              <a:custGeom>
                <a:avLst/>
                <a:gdLst/>
                <a:ahLst/>
                <a:cxnLst/>
                <a:rect l="l" t="t" r="r" b="b"/>
                <a:pathLst>
                  <a:path w="2420" h="10794" extrusionOk="0">
                    <a:moveTo>
                      <a:pt x="1313" y="1"/>
                    </a:moveTo>
                    <a:cubicBezTo>
                      <a:pt x="807" y="1753"/>
                      <a:pt x="536" y="3535"/>
                      <a:pt x="272" y="5338"/>
                    </a:cubicBezTo>
                    <a:cubicBezTo>
                      <a:pt x="0" y="7164"/>
                      <a:pt x="125" y="9019"/>
                      <a:pt x="624" y="10793"/>
                    </a:cubicBezTo>
                    <a:cubicBezTo>
                      <a:pt x="1987" y="9466"/>
                      <a:pt x="2420" y="7442"/>
                      <a:pt x="2317" y="5565"/>
                    </a:cubicBezTo>
                    <a:cubicBezTo>
                      <a:pt x="2207" y="3681"/>
                      <a:pt x="1650" y="1856"/>
                      <a:pt x="131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000" b="1"/>
              </a:p>
            </p:txBody>
          </p:sp>
          <p:sp>
            <p:nvSpPr>
              <p:cNvPr id="1453" name="Google Shape;1453;p39"/>
              <p:cNvSpPr/>
              <p:nvPr/>
            </p:nvSpPr>
            <p:spPr>
              <a:xfrm>
                <a:off x="3006050" y="4925875"/>
                <a:ext cx="32825" cy="269850"/>
              </a:xfrm>
              <a:custGeom>
                <a:avLst/>
                <a:gdLst/>
                <a:ahLst/>
                <a:cxnLst/>
                <a:rect l="l" t="t" r="r" b="b"/>
                <a:pathLst>
                  <a:path w="1313" h="10794" extrusionOk="0">
                    <a:moveTo>
                      <a:pt x="1313" y="1"/>
                    </a:moveTo>
                    <a:lnTo>
                      <a:pt x="1313" y="1"/>
                    </a:lnTo>
                    <a:cubicBezTo>
                      <a:pt x="807" y="1760"/>
                      <a:pt x="528" y="3542"/>
                      <a:pt x="272" y="5346"/>
                    </a:cubicBezTo>
                    <a:cubicBezTo>
                      <a:pt x="0" y="7164"/>
                      <a:pt x="125" y="9026"/>
                      <a:pt x="624" y="10793"/>
                    </a:cubicBezTo>
                    <a:cubicBezTo>
                      <a:pt x="220" y="7208"/>
                      <a:pt x="1283" y="191"/>
                      <a:pt x="131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000" b="1"/>
              </a:p>
            </p:txBody>
          </p:sp>
          <p:sp>
            <p:nvSpPr>
              <p:cNvPr id="1454" name="Google Shape;1454;p39"/>
              <p:cNvSpPr/>
              <p:nvPr/>
            </p:nvSpPr>
            <p:spPr>
              <a:xfrm>
                <a:off x="3066725" y="5047575"/>
                <a:ext cx="60875" cy="270200"/>
              </a:xfrm>
              <a:custGeom>
                <a:avLst/>
                <a:gdLst/>
                <a:ahLst/>
                <a:cxnLst/>
                <a:rect l="l" t="t" r="r" b="b"/>
                <a:pathLst>
                  <a:path w="2435" h="10808" extrusionOk="0">
                    <a:moveTo>
                      <a:pt x="543" y="1"/>
                    </a:moveTo>
                    <a:cubicBezTo>
                      <a:pt x="220" y="1797"/>
                      <a:pt x="139" y="3601"/>
                      <a:pt x="74" y="5426"/>
                    </a:cubicBezTo>
                    <a:cubicBezTo>
                      <a:pt x="0" y="7267"/>
                      <a:pt x="323" y="9100"/>
                      <a:pt x="1012" y="10808"/>
                    </a:cubicBezTo>
                    <a:cubicBezTo>
                      <a:pt x="2229" y="9342"/>
                      <a:pt x="2434" y="7281"/>
                      <a:pt x="2126" y="5426"/>
                    </a:cubicBezTo>
                    <a:cubicBezTo>
                      <a:pt x="1826" y="3564"/>
                      <a:pt x="1071" y="1812"/>
                      <a:pt x="54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000" b="1"/>
              </a:p>
            </p:txBody>
          </p:sp>
          <p:sp>
            <p:nvSpPr>
              <p:cNvPr id="1455" name="Google Shape;1455;p39"/>
              <p:cNvSpPr/>
              <p:nvPr/>
            </p:nvSpPr>
            <p:spPr>
              <a:xfrm>
                <a:off x="3066725" y="5047575"/>
                <a:ext cx="25300" cy="270200"/>
              </a:xfrm>
              <a:custGeom>
                <a:avLst/>
                <a:gdLst/>
                <a:ahLst/>
                <a:cxnLst/>
                <a:rect l="l" t="t" r="r" b="b"/>
                <a:pathLst>
                  <a:path w="1012" h="10808" extrusionOk="0">
                    <a:moveTo>
                      <a:pt x="535" y="1"/>
                    </a:moveTo>
                    <a:cubicBezTo>
                      <a:pt x="220" y="1805"/>
                      <a:pt x="139" y="3601"/>
                      <a:pt x="74" y="5426"/>
                    </a:cubicBezTo>
                    <a:cubicBezTo>
                      <a:pt x="0" y="7267"/>
                      <a:pt x="323" y="9100"/>
                      <a:pt x="1012" y="10808"/>
                    </a:cubicBezTo>
                    <a:cubicBezTo>
                      <a:pt x="220" y="7281"/>
                      <a:pt x="528" y="199"/>
                      <a:pt x="53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000" b="1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" grpId="0"/>
      <p:bldP spid="107" grpId="0"/>
      <p:bldP spid="108" grpId="0"/>
      <p:bldP spid="109" grpId="0"/>
      <p:bldP spid="110" grpId="0"/>
      <p:bldP spid="111" grpId="0"/>
      <p:bldP spid="112" grpId="0"/>
      <p:bldP spid="113" grpId="0"/>
      <p:bldP spid="115" grpId="0"/>
      <p:bldP spid="116" grpId="0"/>
      <p:bldP spid="117" grpId="0"/>
      <p:bldP spid="119" grpId="0"/>
      <p:bldP spid="120" grpId="0"/>
      <p:bldP spid="1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0478" y="886697"/>
            <a:ext cx="4544866" cy="4544866"/>
          </a:xfrm>
          <a:prstGeom prst="rect">
            <a:avLst/>
          </a:prstGeom>
        </p:spPr>
      </p:pic>
      <p:sp>
        <p:nvSpPr>
          <p:cNvPr id="8" name="Google Shape;719;p37"/>
          <p:cNvSpPr/>
          <p:nvPr/>
        </p:nvSpPr>
        <p:spPr>
          <a:xfrm>
            <a:off x="1619168" y="1148103"/>
            <a:ext cx="5737459" cy="2556811"/>
          </a:xfrm>
          <a:custGeom>
            <a:avLst/>
            <a:gdLst/>
            <a:ahLst/>
            <a:cxnLst/>
            <a:rect l="l" t="t" r="r" b="b"/>
            <a:pathLst>
              <a:path w="189942" h="84534" extrusionOk="0">
                <a:moveTo>
                  <a:pt x="6116" y="16795"/>
                </a:moveTo>
                <a:cubicBezTo>
                  <a:pt x="10767" y="10669"/>
                  <a:pt x="19868" y="4645"/>
                  <a:pt x="28020" y="1911"/>
                </a:cubicBezTo>
                <a:cubicBezTo>
                  <a:pt x="36172" y="-823"/>
                  <a:pt x="47475" y="88"/>
                  <a:pt x="55026" y="392"/>
                </a:cubicBezTo>
                <a:cubicBezTo>
                  <a:pt x="62578" y="696"/>
                  <a:pt x="68057" y="1892"/>
                  <a:pt x="73329" y="3734"/>
                </a:cubicBezTo>
                <a:cubicBezTo>
                  <a:pt x="78601" y="5576"/>
                  <a:pt x="82308" y="8810"/>
                  <a:pt x="86659" y="11442"/>
                </a:cubicBezTo>
                <a:cubicBezTo>
                  <a:pt x="91010" y="14075"/>
                  <a:pt x="94204" y="17321"/>
                  <a:pt x="99434" y="19529"/>
                </a:cubicBezTo>
                <a:cubicBezTo>
                  <a:pt x="104664" y="21737"/>
                  <a:pt x="111787" y="24591"/>
                  <a:pt x="118038" y="24692"/>
                </a:cubicBezTo>
                <a:cubicBezTo>
                  <a:pt x="124289" y="24793"/>
                  <a:pt x="131391" y="23629"/>
                  <a:pt x="136942" y="20136"/>
                </a:cubicBezTo>
                <a:cubicBezTo>
                  <a:pt x="142493" y="16643"/>
                  <a:pt x="146393" y="6772"/>
                  <a:pt x="151344" y="3734"/>
                </a:cubicBezTo>
                <a:cubicBezTo>
                  <a:pt x="156295" y="697"/>
                  <a:pt x="162046" y="89"/>
                  <a:pt x="166647" y="1911"/>
                </a:cubicBezTo>
                <a:cubicBezTo>
                  <a:pt x="171248" y="3733"/>
                  <a:pt x="175493" y="7682"/>
                  <a:pt x="178950" y="14668"/>
                </a:cubicBezTo>
                <a:cubicBezTo>
                  <a:pt x="182407" y="21654"/>
                  <a:pt x="185682" y="34817"/>
                  <a:pt x="187388" y="43828"/>
                </a:cubicBezTo>
                <a:cubicBezTo>
                  <a:pt x="189095" y="52840"/>
                  <a:pt x="191045" y="62409"/>
                  <a:pt x="189189" y="68737"/>
                </a:cubicBezTo>
                <a:cubicBezTo>
                  <a:pt x="187333" y="75066"/>
                  <a:pt x="181457" y="79673"/>
                  <a:pt x="176250" y="81799"/>
                </a:cubicBezTo>
                <a:cubicBezTo>
                  <a:pt x="171043" y="83925"/>
                  <a:pt x="164948" y="82609"/>
                  <a:pt x="157946" y="81495"/>
                </a:cubicBezTo>
                <a:cubicBezTo>
                  <a:pt x="150945" y="80381"/>
                  <a:pt x="142093" y="76382"/>
                  <a:pt x="134241" y="75116"/>
                </a:cubicBezTo>
                <a:cubicBezTo>
                  <a:pt x="126389" y="73850"/>
                  <a:pt x="119038" y="73294"/>
                  <a:pt x="110836" y="73901"/>
                </a:cubicBezTo>
                <a:cubicBezTo>
                  <a:pt x="102635" y="74509"/>
                  <a:pt x="95484" y="76989"/>
                  <a:pt x="85032" y="78761"/>
                </a:cubicBezTo>
                <a:cubicBezTo>
                  <a:pt x="74580" y="80533"/>
                  <a:pt x="59490" y="84653"/>
                  <a:pt x="48124" y="84532"/>
                </a:cubicBezTo>
                <a:cubicBezTo>
                  <a:pt x="36758" y="84411"/>
                  <a:pt x="24301" y="82102"/>
                  <a:pt x="16837" y="78037"/>
                </a:cubicBezTo>
                <a:cubicBezTo>
                  <a:pt x="9373" y="73972"/>
                  <a:pt x="6129" y="66704"/>
                  <a:pt x="3342" y="60142"/>
                </a:cubicBezTo>
                <a:cubicBezTo>
                  <a:pt x="555" y="53580"/>
                  <a:pt x="-347" y="45890"/>
                  <a:pt x="115" y="38665"/>
                </a:cubicBezTo>
                <a:cubicBezTo>
                  <a:pt x="577" y="31441"/>
                  <a:pt x="1465" y="22921"/>
                  <a:pt x="6116" y="16795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0" name="Google Shape;1601;p44"/>
          <p:cNvSpPr txBox="1">
            <a:spLocks/>
          </p:cNvSpPr>
          <p:nvPr/>
        </p:nvSpPr>
        <p:spPr>
          <a:xfrm>
            <a:off x="1787372" y="1632294"/>
            <a:ext cx="5362567" cy="1765134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Inter"/>
              <a:buNone/>
              <a:defRPr sz="16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Inter"/>
              <a:buNone/>
              <a:defRPr sz="16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Inter"/>
              <a:buNone/>
              <a:defRPr sz="16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Inter"/>
              <a:buNone/>
              <a:defRPr sz="16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Inter"/>
              <a:buNone/>
              <a:defRPr sz="16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Inter"/>
              <a:buNone/>
              <a:defRPr sz="16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Inter"/>
              <a:buNone/>
              <a:defRPr sz="16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Inter"/>
              <a:buNone/>
              <a:defRPr sz="16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Inter"/>
              <a:buNone/>
              <a:defRPr sz="16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indent="0" algn="ctr"/>
            <a:r>
              <a:rPr lang="vi-VN" sz="4000" dirty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UTM Cookies" panose="02040603050506020204" pitchFamily="18" charset="0"/>
              </a:rPr>
              <a:t>Mình nghĩ, nên chuẩn bị thêm nước uống.</a:t>
            </a:r>
          </a:p>
        </p:txBody>
      </p:sp>
      <p:grpSp>
        <p:nvGrpSpPr>
          <p:cNvPr id="12" name="Google Shape;1462;p40"/>
          <p:cNvGrpSpPr/>
          <p:nvPr/>
        </p:nvGrpSpPr>
        <p:grpSpPr>
          <a:xfrm>
            <a:off x="4378499" y="3585198"/>
            <a:ext cx="926256" cy="1623099"/>
            <a:chOff x="7865898" y="3251990"/>
            <a:chExt cx="926256" cy="1623099"/>
          </a:xfrm>
        </p:grpSpPr>
        <p:sp>
          <p:nvSpPr>
            <p:cNvPr id="13" name="Google Shape;1463;p40"/>
            <p:cNvSpPr/>
            <p:nvPr/>
          </p:nvSpPr>
          <p:spPr>
            <a:xfrm>
              <a:off x="8385198" y="3347950"/>
              <a:ext cx="406956" cy="1377286"/>
            </a:xfrm>
            <a:custGeom>
              <a:avLst/>
              <a:gdLst/>
              <a:ahLst/>
              <a:cxnLst/>
              <a:rect l="l" t="t" r="r" b="b"/>
              <a:pathLst>
                <a:path w="9452" h="31989" extrusionOk="0">
                  <a:moveTo>
                    <a:pt x="4077" y="0"/>
                  </a:moveTo>
                  <a:cubicBezTo>
                    <a:pt x="4055" y="0"/>
                    <a:pt x="4033" y="8"/>
                    <a:pt x="4011" y="15"/>
                  </a:cubicBezTo>
                  <a:cubicBezTo>
                    <a:pt x="3703" y="81"/>
                    <a:pt x="3483" y="352"/>
                    <a:pt x="3483" y="667"/>
                  </a:cubicBezTo>
                  <a:lnTo>
                    <a:pt x="3483" y="1034"/>
                  </a:lnTo>
                  <a:cubicBezTo>
                    <a:pt x="3308" y="1107"/>
                    <a:pt x="3190" y="1283"/>
                    <a:pt x="3183" y="1474"/>
                  </a:cubicBezTo>
                  <a:lnTo>
                    <a:pt x="3183" y="1804"/>
                  </a:lnTo>
                  <a:cubicBezTo>
                    <a:pt x="3190" y="1965"/>
                    <a:pt x="3278" y="2119"/>
                    <a:pt x="3418" y="2207"/>
                  </a:cubicBezTo>
                  <a:cubicBezTo>
                    <a:pt x="3439" y="2222"/>
                    <a:pt x="3461" y="2229"/>
                    <a:pt x="3483" y="2244"/>
                  </a:cubicBezTo>
                  <a:lnTo>
                    <a:pt x="3483" y="6284"/>
                  </a:lnTo>
                  <a:cubicBezTo>
                    <a:pt x="3483" y="6445"/>
                    <a:pt x="3483" y="6599"/>
                    <a:pt x="3476" y="6760"/>
                  </a:cubicBezTo>
                  <a:cubicBezTo>
                    <a:pt x="3418" y="8688"/>
                    <a:pt x="3014" y="10595"/>
                    <a:pt x="2288" y="12376"/>
                  </a:cubicBezTo>
                  <a:lnTo>
                    <a:pt x="1885" y="13351"/>
                  </a:lnTo>
                  <a:cubicBezTo>
                    <a:pt x="917" y="15720"/>
                    <a:pt x="309" y="18220"/>
                    <a:pt x="89" y="20771"/>
                  </a:cubicBezTo>
                  <a:cubicBezTo>
                    <a:pt x="89" y="20815"/>
                    <a:pt x="82" y="20866"/>
                    <a:pt x="82" y="20910"/>
                  </a:cubicBezTo>
                  <a:cubicBezTo>
                    <a:pt x="74" y="21013"/>
                    <a:pt x="67" y="21123"/>
                    <a:pt x="60" y="21226"/>
                  </a:cubicBezTo>
                  <a:cubicBezTo>
                    <a:pt x="52" y="21336"/>
                    <a:pt x="45" y="21438"/>
                    <a:pt x="38" y="21548"/>
                  </a:cubicBezTo>
                  <a:cubicBezTo>
                    <a:pt x="30" y="21651"/>
                    <a:pt x="23" y="21746"/>
                    <a:pt x="23" y="21842"/>
                  </a:cubicBezTo>
                  <a:cubicBezTo>
                    <a:pt x="16" y="21974"/>
                    <a:pt x="8" y="22106"/>
                    <a:pt x="8" y="22230"/>
                  </a:cubicBezTo>
                  <a:lnTo>
                    <a:pt x="8" y="22406"/>
                  </a:lnTo>
                  <a:cubicBezTo>
                    <a:pt x="8" y="22589"/>
                    <a:pt x="1" y="22765"/>
                    <a:pt x="1" y="22941"/>
                  </a:cubicBezTo>
                  <a:lnTo>
                    <a:pt x="1" y="30215"/>
                  </a:lnTo>
                  <a:cubicBezTo>
                    <a:pt x="1" y="30566"/>
                    <a:pt x="111" y="30918"/>
                    <a:pt x="309" y="31212"/>
                  </a:cubicBezTo>
                  <a:cubicBezTo>
                    <a:pt x="338" y="31248"/>
                    <a:pt x="367" y="31292"/>
                    <a:pt x="397" y="31329"/>
                  </a:cubicBezTo>
                  <a:lnTo>
                    <a:pt x="419" y="31358"/>
                  </a:lnTo>
                  <a:cubicBezTo>
                    <a:pt x="448" y="31395"/>
                    <a:pt x="485" y="31432"/>
                    <a:pt x="514" y="31461"/>
                  </a:cubicBezTo>
                  <a:lnTo>
                    <a:pt x="536" y="31483"/>
                  </a:lnTo>
                  <a:cubicBezTo>
                    <a:pt x="565" y="31512"/>
                    <a:pt x="595" y="31542"/>
                    <a:pt x="624" y="31571"/>
                  </a:cubicBezTo>
                  <a:lnTo>
                    <a:pt x="653" y="31593"/>
                  </a:lnTo>
                  <a:cubicBezTo>
                    <a:pt x="690" y="31622"/>
                    <a:pt x="727" y="31652"/>
                    <a:pt x="771" y="31681"/>
                  </a:cubicBezTo>
                  <a:lnTo>
                    <a:pt x="800" y="31703"/>
                  </a:lnTo>
                  <a:cubicBezTo>
                    <a:pt x="837" y="31725"/>
                    <a:pt x="881" y="31754"/>
                    <a:pt x="917" y="31776"/>
                  </a:cubicBezTo>
                  <a:lnTo>
                    <a:pt x="932" y="31776"/>
                  </a:lnTo>
                  <a:cubicBezTo>
                    <a:pt x="976" y="31806"/>
                    <a:pt x="1020" y="31828"/>
                    <a:pt x="1064" y="31842"/>
                  </a:cubicBezTo>
                  <a:lnTo>
                    <a:pt x="1101" y="31857"/>
                  </a:lnTo>
                  <a:cubicBezTo>
                    <a:pt x="1145" y="31879"/>
                    <a:pt x="1189" y="31894"/>
                    <a:pt x="1240" y="31908"/>
                  </a:cubicBezTo>
                  <a:lnTo>
                    <a:pt x="1262" y="31916"/>
                  </a:lnTo>
                  <a:cubicBezTo>
                    <a:pt x="1306" y="31930"/>
                    <a:pt x="1357" y="31945"/>
                    <a:pt x="1401" y="31952"/>
                  </a:cubicBezTo>
                  <a:lnTo>
                    <a:pt x="1423" y="31960"/>
                  </a:lnTo>
                  <a:cubicBezTo>
                    <a:pt x="1475" y="31967"/>
                    <a:pt x="1526" y="31974"/>
                    <a:pt x="1577" y="31981"/>
                  </a:cubicBezTo>
                  <a:lnTo>
                    <a:pt x="1614" y="31981"/>
                  </a:lnTo>
                  <a:cubicBezTo>
                    <a:pt x="1673" y="31989"/>
                    <a:pt x="1724" y="31989"/>
                    <a:pt x="1775" y="31989"/>
                  </a:cubicBezTo>
                  <a:lnTo>
                    <a:pt x="7670" y="31989"/>
                  </a:lnTo>
                  <a:cubicBezTo>
                    <a:pt x="8652" y="31989"/>
                    <a:pt x="9452" y="31190"/>
                    <a:pt x="9452" y="30207"/>
                  </a:cubicBezTo>
                  <a:lnTo>
                    <a:pt x="9452" y="22934"/>
                  </a:lnTo>
                  <a:cubicBezTo>
                    <a:pt x="9452" y="22751"/>
                    <a:pt x="9452" y="22575"/>
                    <a:pt x="9444" y="22399"/>
                  </a:cubicBezTo>
                  <a:cubicBezTo>
                    <a:pt x="9430" y="22348"/>
                    <a:pt x="9430" y="22289"/>
                    <a:pt x="9430" y="22238"/>
                  </a:cubicBezTo>
                  <a:cubicBezTo>
                    <a:pt x="9430" y="22098"/>
                    <a:pt x="9422" y="21959"/>
                    <a:pt x="9415" y="21820"/>
                  </a:cubicBezTo>
                  <a:cubicBezTo>
                    <a:pt x="9415" y="21724"/>
                    <a:pt x="9408" y="21644"/>
                    <a:pt x="9400" y="21556"/>
                  </a:cubicBezTo>
                  <a:cubicBezTo>
                    <a:pt x="9393" y="21446"/>
                    <a:pt x="9386" y="21336"/>
                    <a:pt x="9378" y="21233"/>
                  </a:cubicBezTo>
                  <a:cubicBezTo>
                    <a:pt x="9378" y="21189"/>
                    <a:pt x="9378" y="21138"/>
                    <a:pt x="9371" y="21094"/>
                  </a:cubicBezTo>
                  <a:cubicBezTo>
                    <a:pt x="9371" y="21042"/>
                    <a:pt x="9364" y="20991"/>
                    <a:pt x="9356" y="20940"/>
                  </a:cubicBezTo>
                  <a:cubicBezTo>
                    <a:pt x="9356" y="20881"/>
                    <a:pt x="9349" y="20830"/>
                    <a:pt x="9342" y="20771"/>
                  </a:cubicBezTo>
                  <a:cubicBezTo>
                    <a:pt x="9327" y="20551"/>
                    <a:pt x="9305" y="20324"/>
                    <a:pt x="9276" y="20097"/>
                  </a:cubicBezTo>
                  <a:lnTo>
                    <a:pt x="9276" y="20067"/>
                  </a:lnTo>
                  <a:cubicBezTo>
                    <a:pt x="9261" y="19935"/>
                    <a:pt x="9246" y="19803"/>
                    <a:pt x="9232" y="19664"/>
                  </a:cubicBezTo>
                  <a:cubicBezTo>
                    <a:pt x="8946" y="17494"/>
                    <a:pt x="8381" y="15368"/>
                    <a:pt x="7553" y="13344"/>
                  </a:cubicBezTo>
                  <a:lnTo>
                    <a:pt x="7157" y="12376"/>
                  </a:lnTo>
                  <a:cubicBezTo>
                    <a:pt x="6512" y="10800"/>
                    <a:pt x="6116" y="9143"/>
                    <a:pt x="5991" y="7449"/>
                  </a:cubicBezTo>
                  <a:cubicBezTo>
                    <a:pt x="5969" y="7061"/>
                    <a:pt x="5954" y="6665"/>
                    <a:pt x="5954" y="6276"/>
                  </a:cubicBezTo>
                  <a:lnTo>
                    <a:pt x="5954" y="2236"/>
                  </a:lnTo>
                  <a:cubicBezTo>
                    <a:pt x="5954" y="2236"/>
                    <a:pt x="5962" y="2229"/>
                    <a:pt x="5969" y="2229"/>
                  </a:cubicBezTo>
                  <a:cubicBezTo>
                    <a:pt x="6138" y="2148"/>
                    <a:pt x="6248" y="1980"/>
                    <a:pt x="6255" y="1797"/>
                  </a:cubicBezTo>
                  <a:lnTo>
                    <a:pt x="6255" y="1467"/>
                  </a:lnTo>
                  <a:cubicBezTo>
                    <a:pt x="6248" y="1276"/>
                    <a:pt x="6130" y="1100"/>
                    <a:pt x="5954" y="1027"/>
                  </a:cubicBezTo>
                  <a:lnTo>
                    <a:pt x="5954" y="660"/>
                  </a:lnTo>
                  <a:cubicBezTo>
                    <a:pt x="5954" y="381"/>
                    <a:pt x="5778" y="132"/>
                    <a:pt x="5514" y="30"/>
                  </a:cubicBezTo>
                  <a:cubicBezTo>
                    <a:pt x="5492" y="22"/>
                    <a:pt x="5470" y="22"/>
                    <a:pt x="5448" y="15"/>
                  </a:cubicBezTo>
                  <a:lnTo>
                    <a:pt x="5434" y="15"/>
                  </a:lnTo>
                  <a:cubicBezTo>
                    <a:pt x="5419" y="8"/>
                    <a:pt x="5397" y="8"/>
                    <a:pt x="5375" y="0"/>
                  </a:cubicBezTo>
                  <a:close/>
                </a:path>
              </a:pathLst>
            </a:custGeom>
            <a:solidFill>
              <a:schemeClr val="lt2"/>
            </a:solidFill>
            <a:ln w="1143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14300" dist="57150" dir="2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" name="Google Shape;1464;p40"/>
            <p:cNvGrpSpPr/>
            <p:nvPr/>
          </p:nvGrpSpPr>
          <p:grpSpPr>
            <a:xfrm>
              <a:off x="8385241" y="3347477"/>
              <a:ext cx="406913" cy="1378277"/>
              <a:chOff x="7676175" y="3380375"/>
              <a:chExt cx="236275" cy="800300"/>
            </a:xfrm>
          </p:grpSpPr>
          <p:sp>
            <p:nvSpPr>
              <p:cNvPr id="40" name="Google Shape;1465;p40"/>
              <p:cNvSpPr/>
              <p:nvPr/>
            </p:nvSpPr>
            <p:spPr>
              <a:xfrm>
                <a:off x="7676175" y="3380550"/>
                <a:ext cx="236275" cy="800125"/>
              </a:xfrm>
              <a:custGeom>
                <a:avLst/>
                <a:gdLst/>
                <a:ahLst/>
                <a:cxnLst/>
                <a:rect l="l" t="t" r="r" b="b"/>
                <a:pathLst>
                  <a:path w="9451" h="32005" extrusionOk="0">
                    <a:moveTo>
                      <a:pt x="4165" y="1"/>
                    </a:moveTo>
                    <a:cubicBezTo>
                      <a:pt x="3791" y="1"/>
                      <a:pt x="3490" y="301"/>
                      <a:pt x="3490" y="675"/>
                    </a:cubicBezTo>
                    <a:lnTo>
                      <a:pt x="3490" y="1042"/>
                    </a:lnTo>
                    <a:cubicBezTo>
                      <a:pt x="3314" y="1115"/>
                      <a:pt x="3190" y="1291"/>
                      <a:pt x="3190" y="1482"/>
                    </a:cubicBezTo>
                    <a:lnTo>
                      <a:pt x="3190" y="1812"/>
                    </a:lnTo>
                    <a:cubicBezTo>
                      <a:pt x="3190" y="2002"/>
                      <a:pt x="3314" y="2171"/>
                      <a:pt x="3490" y="2252"/>
                    </a:cubicBezTo>
                    <a:lnTo>
                      <a:pt x="3490" y="6292"/>
                    </a:lnTo>
                    <a:cubicBezTo>
                      <a:pt x="3490" y="8381"/>
                      <a:pt x="3080" y="10449"/>
                      <a:pt x="2288" y="12384"/>
                    </a:cubicBezTo>
                    <a:lnTo>
                      <a:pt x="1892" y="13352"/>
                    </a:lnTo>
                    <a:cubicBezTo>
                      <a:pt x="638" y="16402"/>
                      <a:pt x="0" y="19657"/>
                      <a:pt x="0" y="22949"/>
                    </a:cubicBezTo>
                    <a:lnTo>
                      <a:pt x="0" y="30223"/>
                    </a:lnTo>
                    <a:cubicBezTo>
                      <a:pt x="0" y="31205"/>
                      <a:pt x="792" y="32004"/>
                      <a:pt x="1782" y="32004"/>
                    </a:cubicBezTo>
                    <a:lnTo>
                      <a:pt x="7669" y="32004"/>
                    </a:lnTo>
                    <a:cubicBezTo>
                      <a:pt x="8659" y="32004"/>
                      <a:pt x="9451" y="31205"/>
                      <a:pt x="9451" y="30223"/>
                    </a:cubicBezTo>
                    <a:lnTo>
                      <a:pt x="9451" y="22949"/>
                    </a:lnTo>
                    <a:cubicBezTo>
                      <a:pt x="9451" y="19657"/>
                      <a:pt x="8813" y="16402"/>
                      <a:pt x="7559" y="13359"/>
                    </a:cubicBezTo>
                    <a:lnTo>
                      <a:pt x="7163" y="12384"/>
                    </a:lnTo>
                    <a:cubicBezTo>
                      <a:pt x="6372" y="10449"/>
                      <a:pt x="5961" y="8381"/>
                      <a:pt x="5961" y="6292"/>
                    </a:cubicBezTo>
                    <a:lnTo>
                      <a:pt x="5961" y="2252"/>
                    </a:lnTo>
                    <a:cubicBezTo>
                      <a:pt x="6137" y="2171"/>
                      <a:pt x="6262" y="2002"/>
                      <a:pt x="6262" y="1812"/>
                    </a:cubicBezTo>
                    <a:lnTo>
                      <a:pt x="6262" y="1482"/>
                    </a:lnTo>
                    <a:cubicBezTo>
                      <a:pt x="6262" y="1291"/>
                      <a:pt x="6137" y="1115"/>
                      <a:pt x="5961" y="1042"/>
                    </a:cubicBezTo>
                    <a:lnTo>
                      <a:pt x="5961" y="675"/>
                    </a:lnTo>
                    <a:cubicBezTo>
                      <a:pt x="5961" y="301"/>
                      <a:pt x="5660" y="1"/>
                      <a:pt x="528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1466;p40"/>
              <p:cNvSpPr/>
              <p:nvPr/>
            </p:nvSpPr>
            <p:spPr>
              <a:xfrm>
                <a:off x="7676175" y="3867725"/>
                <a:ext cx="236275" cy="255575"/>
              </a:xfrm>
              <a:custGeom>
                <a:avLst/>
                <a:gdLst/>
                <a:ahLst/>
                <a:cxnLst/>
                <a:rect l="l" t="t" r="r" b="b"/>
                <a:pathLst>
                  <a:path w="9451" h="10223" extrusionOk="0">
                    <a:moveTo>
                      <a:pt x="4328" y="1"/>
                    </a:moveTo>
                    <a:cubicBezTo>
                      <a:pt x="2959" y="1"/>
                      <a:pt x="1589" y="43"/>
                      <a:pt x="220" y="126"/>
                    </a:cubicBezTo>
                    <a:cubicBezTo>
                      <a:pt x="74" y="1234"/>
                      <a:pt x="0" y="2348"/>
                      <a:pt x="0" y="3462"/>
                    </a:cubicBezTo>
                    <a:lnTo>
                      <a:pt x="0" y="10222"/>
                    </a:lnTo>
                    <a:lnTo>
                      <a:pt x="9451" y="9980"/>
                    </a:lnTo>
                    <a:lnTo>
                      <a:pt x="9451" y="3462"/>
                    </a:lnTo>
                    <a:cubicBezTo>
                      <a:pt x="9451" y="2363"/>
                      <a:pt x="9385" y="1270"/>
                      <a:pt x="9238" y="185"/>
                    </a:cubicBezTo>
                    <a:cubicBezTo>
                      <a:pt x="7605" y="61"/>
                      <a:pt x="5967" y="1"/>
                      <a:pt x="432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1467;p40"/>
              <p:cNvSpPr/>
              <p:nvPr/>
            </p:nvSpPr>
            <p:spPr>
              <a:xfrm>
                <a:off x="7691575" y="3889750"/>
                <a:ext cx="207500" cy="208800"/>
              </a:xfrm>
              <a:custGeom>
                <a:avLst/>
                <a:gdLst/>
                <a:ahLst/>
                <a:cxnLst/>
                <a:rect l="l" t="t" r="r" b="b"/>
                <a:pathLst>
                  <a:path w="8300" h="8352" extrusionOk="0">
                    <a:moveTo>
                      <a:pt x="7017" y="147"/>
                    </a:moveTo>
                    <a:cubicBezTo>
                      <a:pt x="7493" y="147"/>
                      <a:pt x="7882" y="536"/>
                      <a:pt x="7874" y="1020"/>
                    </a:cubicBezTo>
                    <a:cubicBezTo>
                      <a:pt x="7838" y="3087"/>
                      <a:pt x="7918" y="5162"/>
                      <a:pt x="8102" y="7222"/>
                    </a:cubicBezTo>
                    <a:cubicBezTo>
                      <a:pt x="8153" y="7721"/>
                      <a:pt x="7757" y="8154"/>
                      <a:pt x="7259" y="8161"/>
                    </a:cubicBezTo>
                    <a:lnTo>
                      <a:pt x="1005" y="8212"/>
                    </a:lnTo>
                    <a:lnTo>
                      <a:pt x="997" y="8212"/>
                    </a:lnTo>
                    <a:cubicBezTo>
                      <a:pt x="521" y="8212"/>
                      <a:pt x="139" y="7824"/>
                      <a:pt x="139" y="7347"/>
                    </a:cubicBezTo>
                    <a:cubicBezTo>
                      <a:pt x="139" y="6423"/>
                      <a:pt x="154" y="5477"/>
                      <a:pt x="169" y="4546"/>
                    </a:cubicBezTo>
                    <a:cubicBezTo>
                      <a:pt x="191" y="3571"/>
                      <a:pt x="213" y="2420"/>
                      <a:pt x="264" y="1240"/>
                    </a:cubicBezTo>
                    <a:cubicBezTo>
                      <a:pt x="286" y="572"/>
                      <a:pt x="587" y="316"/>
                      <a:pt x="1378" y="279"/>
                    </a:cubicBezTo>
                    <a:cubicBezTo>
                      <a:pt x="2845" y="221"/>
                      <a:pt x="4341" y="199"/>
                      <a:pt x="5785" y="169"/>
                    </a:cubicBezTo>
                    <a:lnTo>
                      <a:pt x="7002" y="147"/>
                    </a:lnTo>
                    <a:close/>
                    <a:moveTo>
                      <a:pt x="7015" y="1"/>
                    </a:moveTo>
                    <a:cubicBezTo>
                      <a:pt x="7011" y="1"/>
                      <a:pt x="7006" y="1"/>
                      <a:pt x="7002" y="1"/>
                    </a:cubicBezTo>
                    <a:lnTo>
                      <a:pt x="5785" y="23"/>
                    </a:lnTo>
                    <a:cubicBezTo>
                      <a:pt x="4333" y="52"/>
                      <a:pt x="2837" y="81"/>
                      <a:pt x="1371" y="140"/>
                    </a:cubicBezTo>
                    <a:cubicBezTo>
                      <a:pt x="741" y="162"/>
                      <a:pt x="161" y="316"/>
                      <a:pt x="125" y="1240"/>
                    </a:cubicBezTo>
                    <a:cubicBezTo>
                      <a:pt x="73" y="2413"/>
                      <a:pt x="51" y="3571"/>
                      <a:pt x="29" y="4546"/>
                    </a:cubicBezTo>
                    <a:cubicBezTo>
                      <a:pt x="15" y="5477"/>
                      <a:pt x="0" y="6423"/>
                      <a:pt x="0" y="7347"/>
                    </a:cubicBezTo>
                    <a:cubicBezTo>
                      <a:pt x="0" y="7904"/>
                      <a:pt x="447" y="8352"/>
                      <a:pt x="1005" y="8352"/>
                    </a:cubicBezTo>
                    <a:lnTo>
                      <a:pt x="1012" y="8344"/>
                    </a:lnTo>
                    <a:lnTo>
                      <a:pt x="7266" y="8300"/>
                    </a:lnTo>
                    <a:cubicBezTo>
                      <a:pt x="7845" y="8293"/>
                      <a:pt x="8300" y="7787"/>
                      <a:pt x="8248" y="7208"/>
                    </a:cubicBezTo>
                    <a:cubicBezTo>
                      <a:pt x="8065" y="5148"/>
                      <a:pt x="7984" y="3080"/>
                      <a:pt x="8021" y="1020"/>
                    </a:cubicBezTo>
                    <a:cubicBezTo>
                      <a:pt x="8028" y="452"/>
                      <a:pt x="7574" y="1"/>
                      <a:pt x="701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1468;p40"/>
              <p:cNvSpPr/>
              <p:nvPr/>
            </p:nvSpPr>
            <p:spPr>
              <a:xfrm>
                <a:off x="7755900" y="3380550"/>
                <a:ext cx="76825" cy="160750"/>
              </a:xfrm>
              <a:custGeom>
                <a:avLst/>
                <a:gdLst/>
                <a:ahLst/>
                <a:cxnLst/>
                <a:rect l="l" t="t" r="r" b="b"/>
                <a:pathLst>
                  <a:path w="3073" h="6430" extrusionOk="0">
                    <a:moveTo>
                      <a:pt x="976" y="1"/>
                    </a:moveTo>
                    <a:cubicBezTo>
                      <a:pt x="602" y="1"/>
                      <a:pt x="301" y="301"/>
                      <a:pt x="301" y="675"/>
                    </a:cubicBezTo>
                    <a:lnTo>
                      <a:pt x="301" y="1042"/>
                    </a:lnTo>
                    <a:cubicBezTo>
                      <a:pt x="125" y="1115"/>
                      <a:pt x="1" y="1284"/>
                      <a:pt x="1" y="1482"/>
                    </a:cubicBezTo>
                    <a:lnTo>
                      <a:pt x="1" y="1812"/>
                    </a:lnTo>
                    <a:cubicBezTo>
                      <a:pt x="1" y="2002"/>
                      <a:pt x="125" y="2171"/>
                      <a:pt x="301" y="2252"/>
                    </a:cubicBezTo>
                    <a:lnTo>
                      <a:pt x="301" y="6182"/>
                    </a:lnTo>
                    <a:cubicBezTo>
                      <a:pt x="735" y="6350"/>
                      <a:pt x="1153" y="6429"/>
                      <a:pt x="1556" y="6429"/>
                    </a:cubicBezTo>
                    <a:cubicBezTo>
                      <a:pt x="1977" y="6429"/>
                      <a:pt x="2382" y="6343"/>
                      <a:pt x="2772" y="6182"/>
                    </a:cubicBezTo>
                    <a:lnTo>
                      <a:pt x="2772" y="2244"/>
                    </a:lnTo>
                    <a:cubicBezTo>
                      <a:pt x="2948" y="2171"/>
                      <a:pt x="3073" y="1995"/>
                      <a:pt x="3073" y="1805"/>
                    </a:cubicBezTo>
                    <a:lnTo>
                      <a:pt x="3073" y="1482"/>
                    </a:lnTo>
                    <a:cubicBezTo>
                      <a:pt x="3073" y="1284"/>
                      <a:pt x="2948" y="1115"/>
                      <a:pt x="2772" y="1042"/>
                    </a:cubicBezTo>
                    <a:lnTo>
                      <a:pt x="2772" y="675"/>
                    </a:lnTo>
                    <a:cubicBezTo>
                      <a:pt x="2772" y="301"/>
                      <a:pt x="2471" y="1"/>
                      <a:pt x="2097" y="1"/>
                    </a:cubicBezTo>
                    <a:close/>
                  </a:path>
                </a:pathLst>
              </a:custGeom>
              <a:solidFill>
                <a:srgbClr val="7362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1469;p40"/>
              <p:cNvSpPr/>
              <p:nvPr/>
            </p:nvSpPr>
            <p:spPr>
              <a:xfrm>
                <a:off x="7767825" y="3380375"/>
                <a:ext cx="53900" cy="8200"/>
              </a:xfrm>
              <a:custGeom>
                <a:avLst/>
                <a:gdLst/>
                <a:ahLst/>
                <a:cxnLst/>
                <a:rect l="l" t="t" r="r" b="b"/>
                <a:pathLst>
                  <a:path w="2156" h="328" extrusionOk="0">
                    <a:moveTo>
                      <a:pt x="499" y="1"/>
                    </a:moveTo>
                    <a:cubicBezTo>
                      <a:pt x="308" y="1"/>
                      <a:pt x="132" y="81"/>
                      <a:pt x="0" y="221"/>
                    </a:cubicBezTo>
                    <a:cubicBezTo>
                      <a:pt x="411" y="293"/>
                      <a:pt x="827" y="328"/>
                      <a:pt x="1243" y="328"/>
                    </a:cubicBezTo>
                    <a:cubicBezTo>
                      <a:pt x="1548" y="328"/>
                      <a:pt x="1852" y="309"/>
                      <a:pt x="2156" y="272"/>
                    </a:cubicBezTo>
                    <a:cubicBezTo>
                      <a:pt x="2031" y="103"/>
                      <a:pt x="1833" y="1"/>
                      <a:pt x="162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1470;p40"/>
              <p:cNvSpPr/>
              <p:nvPr/>
            </p:nvSpPr>
            <p:spPr>
              <a:xfrm>
                <a:off x="7761775" y="3435725"/>
                <a:ext cx="63800" cy="7875"/>
              </a:xfrm>
              <a:custGeom>
                <a:avLst/>
                <a:gdLst/>
                <a:ahLst/>
                <a:cxnLst/>
                <a:rect l="l" t="t" r="r" b="b"/>
                <a:pathLst>
                  <a:path w="2552" h="315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2" y="15"/>
                      <a:pt x="44" y="30"/>
                      <a:pt x="66" y="37"/>
                    </a:cubicBezTo>
                    <a:lnTo>
                      <a:pt x="66" y="169"/>
                    </a:lnTo>
                    <a:cubicBezTo>
                      <a:pt x="381" y="243"/>
                      <a:pt x="711" y="287"/>
                      <a:pt x="1034" y="309"/>
                    </a:cubicBezTo>
                    <a:cubicBezTo>
                      <a:pt x="1127" y="313"/>
                      <a:pt x="1219" y="315"/>
                      <a:pt x="1312" y="315"/>
                    </a:cubicBezTo>
                    <a:cubicBezTo>
                      <a:pt x="1725" y="315"/>
                      <a:pt x="2136" y="274"/>
                      <a:pt x="2537" y="184"/>
                    </a:cubicBezTo>
                    <a:lnTo>
                      <a:pt x="2537" y="37"/>
                    </a:lnTo>
                    <a:cubicBezTo>
                      <a:pt x="2544" y="37"/>
                      <a:pt x="2552" y="30"/>
                      <a:pt x="2552" y="30"/>
                    </a:cubicBezTo>
                    <a:lnTo>
                      <a:pt x="2552" y="30"/>
                    </a:lnTo>
                    <a:cubicBezTo>
                      <a:pt x="2152" y="125"/>
                      <a:pt x="1742" y="172"/>
                      <a:pt x="1332" y="172"/>
                    </a:cubicBezTo>
                    <a:cubicBezTo>
                      <a:pt x="885" y="172"/>
                      <a:pt x="436" y="116"/>
                      <a:pt x="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1471;p40"/>
              <p:cNvSpPr/>
              <p:nvPr/>
            </p:nvSpPr>
            <p:spPr>
              <a:xfrm>
                <a:off x="7693400" y="3702375"/>
                <a:ext cx="87825" cy="272275"/>
              </a:xfrm>
              <a:custGeom>
                <a:avLst/>
                <a:gdLst/>
                <a:ahLst/>
                <a:cxnLst/>
                <a:rect l="l" t="t" r="r" b="b"/>
                <a:pathLst>
                  <a:path w="3513" h="10891" extrusionOk="0">
                    <a:moveTo>
                      <a:pt x="2585" y="0"/>
                    </a:moveTo>
                    <a:cubicBezTo>
                      <a:pt x="1947" y="0"/>
                      <a:pt x="1706" y="1062"/>
                      <a:pt x="1518" y="1535"/>
                    </a:cubicBezTo>
                    <a:cubicBezTo>
                      <a:pt x="829" y="3199"/>
                      <a:pt x="374" y="4951"/>
                      <a:pt x="162" y="6733"/>
                    </a:cubicBezTo>
                    <a:cubicBezTo>
                      <a:pt x="44" y="7745"/>
                      <a:pt x="0" y="8764"/>
                      <a:pt x="37" y="9783"/>
                    </a:cubicBezTo>
                    <a:cubicBezTo>
                      <a:pt x="52" y="10179"/>
                      <a:pt x="118" y="10641"/>
                      <a:pt x="470" y="10824"/>
                    </a:cubicBezTo>
                    <a:cubicBezTo>
                      <a:pt x="555" y="10870"/>
                      <a:pt x="646" y="10891"/>
                      <a:pt x="738" y="10891"/>
                    </a:cubicBezTo>
                    <a:cubicBezTo>
                      <a:pt x="1045" y="10891"/>
                      <a:pt x="1363" y="10664"/>
                      <a:pt x="1503" y="10377"/>
                    </a:cubicBezTo>
                    <a:cubicBezTo>
                      <a:pt x="1694" y="9996"/>
                      <a:pt x="1665" y="9556"/>
                      <a:pt x="1650" y="9138"/>
                    </a:cubicBezTo>
                    <a:cubicBezTo>
                      <a:pt x="1569" y="6579"/>
                      <a:pt x="1987" y="4035"/>
                      <a:pt x="2882" y="1638"/>
                    </a:cubicBezTo>
                    <a:cubicBezTo>
                      <a:pt x="3065" y="1161"/>
                      <a:pt x="3512" y="149"/>
                      <a:pt x="2691" y="10"/>
                    </a:cubicBezTo>
                    <a:cubicBezTo>
                      <a:pt x="2655" y="4"/>
                      <a:pt x="2619" y="0"/>
                      <a:pt x="258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" name="Google Shape;1472;p40"/>
            <p:cNvSpPr/>
            <p:nvPr/>
          </p:nvSpPr>
          <p:spPr>
            <a:xfrm>
              <a:off x="7865898" y="3251990"/>
              <a:ext cx="459655" cy="1538011"/>
            </a:xfrm>
            <a:custGeom>
              <a:avLst/>
              <a:gdLst/>
              <a:ahLst/>
              <a:cxnLst/>
              <a:rect l="l" t="t" r="r" b="b"/>
              <a:pathLst>
                <a:path w="10676" h="35722" extrusionOk="0">
                  <a:moveTo>
                    <a:pt x="4532" y="1"/>
                  </a:moveTo>
                  <a:cubicBezTo>
                    <a:pt x="4187" y="1"/>
                    <a:pt x="3908" y="287"/>
                    <a:pt x="3908" y="631"/>
                  </a:cubicBezTo>
                  <a:lnTo>
                    <a:pt x="3908" y="1152"/>
                  </a:lnTo>
                  <a:cubicBezTo>
                    <a:pt x="3791" y="1203"/>
                    <a:pt x="3718" y="1313"/>
                    <a:pt x="3725" y="1438"/>
                  </a:cubicBezTo>
                  <a:lnTo>
                    <a:pt x="3725" y="1607"/>
                  </a:lnTo>
                  <a:cubicBezTo>
                    <a:pt x="3725" y="1724"/>
                    <a:pt x="3791" y="1834"/>
                    <a:pt x="3908" y="1878"/>
                  </a:cubicBezTo>
                  <a:lnTo>
                    <a:pt x="3908" y="2046"/>
                  </a:lnTo>
                  <a:cubicBezTo>
                    <a:pt x="3791" y="2090"/>
                    <a:pt x="3718" y="2200"/>
                    <a:pt x="3725" y="2325"/>
                  </a:cubicBezTo>
                  <a:lnTo>
                    <a:pt x="3725" y="2494"/>
                  </a:lnTo>
                  <a:cubicBezTo>
                    <a:pt x="3725" y="2611"/>
                    <a:pt x="3799" y="2721"/>
                    <a:pt x="3908" y="2765"/>
                  </a:cubicBezTo>
                  <a:lnTo>
                    <a:pt x="3908" y="7663"/>
                  </a:lnTo>
                  <a:cubicBezTo>
                    <a:pt x="3901" y="8616"/>
                    <a:pt x="3410" y="9496"/>
                    <a:pt x="2603" y="10001"/>
                  </a:cubicBezTo>
                  <a:cubicBezTo>
                    <a:pt x="1467" y="10713"/>
                    <a:pt x="1" y="12729"/>
                    <a:pt x="1" y="16006"/>
                  </a:cubicBezTo>
                  <a:lnTo>
                    <a:pt x="37" y="18096"/>
                  </a:lnTo>
                  <a:lnTo>
                    <a:pt x="169" y="25779"/>
                  </a:lnTo>
                  <a:lnTo>
                    <a:pt x="316" y="34394"/>
                  </a:lnTo>
                  <a:cubicBezTo>
                    <a:pt x="316" y="34424"/>
                    <a:pt x="316" y="34453"/>
                    <a:pt x="323" y="34482"/>
                  </a:cubicBezTo>
                  <a:cubicBezTo>
                    <a:pt x="331" y="34504"/>
                    <a:pt x="323" y="34512"/>
                    <a:pt x="323" y="34526"/>
                  </a:cubicBezTo>
                  <a:cubicBezTo>
                    <a:pt x="323" y="34548"/>
                    <a:pt x="331" y="34570"/>
                    <a:pt x="338" y="34585"/>
                  </a:cubicBezTo>
                  <a:cubicBezTo>
                    <a:pt x="338" y="34607"/>
                    <a:pt x="338" y="34636"/>
                    <a:pt x="345" y="34658"/>
                  </a:cubicBezTo>
                  <a:cubicBezTo>
                    <a:pt x="345" y="34666"/>
                    <a:pt x="345" y="34673"/>
                    <a:pt x="353" y="34673"/>
                  </a:cubicBezTo>
                  <a:cubicBezTo>
                    <a:pt x="367" y="34754"/>
                    <a:pt x="397" y="34834"/>
                    <a:pt x="426" y="34908"/>
                  </a:cubicBezTo>
                  <a:cubicBezTo>
                    <a:pt x="441" y="34944"/>
                    <a:pt x="463" y="34981"/>
                    <a:pt x="477" y="35010"/>
                  </a:cubicBezTo>
                  <a:cubicBezTo>
                    <a:pt x="477" y="35018"/>
                    <a:pt x="477" y="35018"/>
                    <a:pt x="477" y="35018"/>
                  </a:cubicBezTo>
                  <a:cubicBezTo>
                    <a:pt x="690" y="35399"/>
                    <a:pt x="1071" y="35655"/>
                    <a:pt x="1504" y="35699"/>
                  </a:cubicBezTo>
                  <a:cubicBezTo>
                    <a:pt x="1548" y="35707"/>
                    <a:pt x="1599" y="35707"/>
                    <a:pt x="1643" y="35707"/>
                  </a:cubicBezTo>
                  <a:lnTo>
                    <a:pt x="5331" y="35721"/>
                  </a:lnTo>
                  <a:lnTo>
                    <a:pt x="9011" y="35721"/>
                  </a:lnTo>
                  <a:cubicBezTo>
                    <a:pt x="9055" y="35721"/>
                    <a:pt x="9099" y="35721"/>
                    <a:pt x="9151" y="35714"/>
                  </a:cubicBezTo>
                  <a:cubicBezTo>
                    <a:pt x="9407" y="35692"/>
                    <a:pt x="9649" y="35589"/>
                    <a:pt x="9855" y="35428"/>
                  </a:cubicBezTo>
                  <a:cubicBezTo>
                    <a:pt x="9884" y="35399"/>
                    <a:pt x="9913" y="35369"/>
                    <a:pt x="9943" y="35340"/>
                  </a:cubicBezTo>
                  <a:cubicBezTo>
                    <a:pt x="10023" y="35259"/>
                    <a:pt x="10089" y="35179"/>
                    <a:pt x="10148" y="35076"/>
                  </a:cubicBezTo>
                  <a:cubicBezTo>
                    <a:pt x="10250" y="34915"/>
                    <a:pt x="10309" y="34739"/>
                    <a:pt x="10331" y="34548"/>
                  </a:cubicBezTo>
                  <a:cubicBezTo>
                    <a:pt x="10338" y="34504"/>
                    <a:pt x="10338" y="34460"/>
                    <a:pt x="10338" y="34409"/>
                  </a:cubicBezTo>
                  <a:lnTo>
                    <a:pt x="10419" y="29959"/>
                  </a:lnTo>
                  <a:lnTo>
                    <a:pt x="10617" y="18426"/>
                  </a:lnTo>
                  <a:lnTo>
                    <a:pt x="10668" y="15544"/>
                  </a:lnTo>
                  <a:cubicBezTo>
                    <a:pt x="10676" y="15427"/>
                    <a:pt x="10676" y="15332"/>
                    <a:pt x="10676" y="15229"/>
                  </a:cubicBezTo>
                  <a:lnTo>
                    <a:pt x="10668" y="15112"/>
                  </a:lnTo>
                  <a:cubicBezTo>
                    <a:pt x="10668" y="15053"/>
                    <a:pt x="10661" y="14994"/>
                    <a:pt x="10661" y="14936"/>
                  </a:cubicBezTo>
                  <a:cubicBezTo>
                    <a:pt x="10661" y="14877"/>
                    <a:pt x="10654" y="14848"/>
                    <a:pt x="10654" y="14796"/>
                  </a:cubicBezTo>
                  <a:cubicBezTo>
                    <a:pt x="10646" y="14745"/>
                    <a:pt x="10646" y="14701"/>
                    <a:pt x="10639" y="14657"/>
                  </a:cubicBezTo>
                  <a:cubicBezTo>
                    <a:pt x="10632" y="14606"/>
                    <a:pt x="10632" y="14569"/>
                    <a:pt x="10624" y="14532"/>
                  </a:cubicBezTo>
                  <a:cubicBezTo>
                    <a:pt x="10624" y="14488"/>
                    <a:pt x="10617" y="14430"/>
                    <a:pt x="10610" y="14379"/>
                  </a:cubicBezTo>
                  <a:cubicBezTo>
                    <a:pt x="10610" y="14335"/>
                    <a:pt x="10602" y="14298"/>
                    <a:pt x="10595" y="14254"/>
                  </a:cubicBezTo>
                  <a:cubicBezTo>
                    <a:pt x="10588" y="14210"/>
                    <a:pt x="10580" y="14166"/>
                    <a:pt x="10573" y="14115"/>
                  </a:cubicBezTo>
                  <a:cubicBezTo>
                    <a:pt x="10573" y="14071"/>
                    <a:pt x="10558" y="14034"/>
                    <a:pt x="10551" y="13990"/>
                  </a:cubicBezTo>
                  <a:cubicBezTo>
                    <a:pt x="10544" y="13946"/>
                    <a:pt x="10544" y="13902"/>
                    <a:pt x="10536" y="13865"/>
                  </a:cubicBezTo>
                  <a:cubicBezTo>
                    <a:pt x="10529" y="13821"/>
                    <a:pt x="10522" y="13785"/>
                    <a:pt x="10514" y="13748"/>
                  </a:cubicBezTo>
                  <a:cubicBezTo>
                    <a:pt x="10507" y="13711"/>
                    <a:pt x="10492" y="13660"/>
                    <a:pt x="10485" y="13616"/>
                  </a:cubicBezTo>
                  <a:cubicBezTo>
                    <a:pt x="10478" y="13579"/>
                    <a:pt x="10470" y="13550"/>
                    <a:pt x="10463" y="13521"/>
                  </a:cubicBezTo>
                  <a:cubicBezTo>
                    <a:pt x="10448" y="13477"/>
                    <a:pt x="10441" y="13433"/>
                    <a:pt x="10426" y="13381"/>
                  </a:cubicBezTo>
                  <a:lnTo>
                    <a:pt x="10404" y="13279"/>
                  </a:lnTo>
                  <a:cubicBezTo>
                    <a:pt x="10390" y="13235"/>
                    <a:pt x="10382" y="13198"/>
                    <a:pt x="10368" y="13154"/>
                  </a:cubicBezTo>
                  <a:cubicBezTo>
                    <a:pt x="10353" y="13117"/>
                    <a:pt x="10346" y="13081"/>
                    <a:pt x="10331" y="13044"/>
                  </a:cubicBezTo>
                  <a:lnTo>
                    <a:pt x="10302" y="12934"/>
                  </a:lnTo>
                  <a:lnTo>
                    <a:pt x="10265" y="12832"/>
                  </a:lnTo>
                  <a:cubicBezTo>
                    <a:pt x="10250" y="12795"/>
                    <a:pt x="10243" y="12758"/>
                    <a:pt x="10228" y="12729"/>
                  </a:cubicBezTo>
                  <a:cubicBezTo>
                    <a:pt x="10214" y="12692"/>
                    <a:pt x="10206" y="12670"/>
                    <a:pt x="10192" y="12634"/>
                  </a:cubicBezTo>
                  <a:cubicBezTo>
                    <a:pt x="10184" y="12604"/>
                    <a:pt x="10170" y="12560"/>
                    <a:pt x="10148" y="12524"/>
                  </a:cubicBezTo>
                  <a:cubicBezTo>
                    <a:pt x="10133" y="12487"/>
                    <a:pt x="10126" y="12465"/>
                    <a:pt x="10119" y="12436"/>
                  </a:cubicBezTo>
                  <a:cubicBezTo>
                    <a:pt x="10104" y="12406"/>
                    <a:pt x="10082" y="12362"/>
                    <a:pt x="10067" y="12326"/>
                  </a:cubicBezTo>
                  <a:cubicBezTo>
                    <a:pt x="10053" y="12289"/>
                    <a:pt x="10045" y="12267"/>
                    <a:pt x="10031" y="12245"/>
                  </a:cubicBezTo>
                  <a:cubicBezTo>
                    <a:pt x="10016" y="12216"/>
                    <a:pt x="10001" y="12172"/>
                    <a:pt x="9987" y="12142"/>
                  </a:cubicBezTo>
                  <a:cubicBezTo>
                    <a:pt x="9965" y="12113"/>
                    <a:pt x="9957" y="12084"/>
                    <a:pt x="9943" y="12062"/>
                  </a:cubicBezTo>
                  <a:cubicBezTo>
                    <a:pt x="9928" y="12032"/>
                    <a:pt x="9906" y="11996"/>
                    <a:pt x="9891" y="11966"/>
                  </a:cubicBezTo>
                  <a:cubicBezTo>
                    <a:pt x="9877" y="11937"/>
                    <a:pt x="9862" y="11915"/>
                    <a:pt x="9847" y="11886"/>
                  </a:cubicBezTo>
                  <a:lnTo>
                    <a:pt x="9796" y="11798"/>
                  </a:lnTo>
                  <a:lnTo>
                    <a:pt x="9752" y="11724"/>
                  </a:lnTo>
                  <a:cubicBezTo>
                    <a:pt x="9737" y="11695"/>
                    <a:pt x="9723" y="11666"/>
                    <a:pt x="9701" y="11629"/>
                  </a:cubicBezTo>
                  <a:lnTo>
                    <a:pt x="9657" y="11563"/>
                  </a:lnTo>
                  <a:cubicBezTo>
                    <a:pt x="9642" y="11534"/>
                    <a:pt x="9620" y="11504"/>
                    <a:pt x="9598" y="11475"/>
                  </a:cubicBezTo>
                  <a:cubicBezTo>
                    <a:pt x="9583" y="11453"/>
                    <a:pt x="9569" y="11431"/>
                    <a:pt x="9554" y="11409"/>
                  </a:cubicBezTo>
                  <a:cubicBezTo>
                    <a:pt x="9539" y="11387"/>
                    <a:pt x="9517" y="11358"/>
                    <a:pt x="9495" y="11328"/>
                  </a:cubicBezTo>
                  <a:cubicBezTo>
                    <a:pt x="9481" y="11306"/>
                    <a:pt x="9466" y="11285"/>
                    <a:pt x="9451" y="11263"/>
                  </a:cubicBezTo>
                  <a:cubicBezTo>
                    <a:pt x="9437" y="11241"/>
                    <a:pt x="9415" y="11211"/>
                    <a:pt x="9393" y="11189"/>
                  </a:cubicBezTo>
                  <a:lnTo>
                    <a:pt x="9341" y="11123"/>
                  </a:lnTo>
                  <a:lnTo>
                    <a:pt x="9283" y="11057"/>
                  </a:lnTo>
                  <a:cubicBezTo>
                    <a:pt x="9268" y="11035"/>
                    <a:pt x="9253" y="11013"/>
                    <a:pt x="9239" y="10999"/>
                  </a:cubicBezTo>
                  <a:lnTo>
                    <a:pt x="9180" y="10925"/>
                  </a:lnTo>
                  <a:lnTo>
                    <a:pt x="9129" y="10874"/>
                  </a:lnTo>
                  <a:lnTo>
                    <a:pt x="9070" y="10808"/>
                  </a:lnTo>
                  <a:lnTo>
                    <a:pt x="9011" y="10749"/>
                  </a:lnTo>
                  <a:lnTo>
                    <a:pt x="8953" y="10691"/>
                  </a:lnTo>
                  <a:lnTo>
                    <a:pt x="8901" y="10639"/>
                  </a:lnTo>
                  <a:lnTo>
                    <a:pt x="8843" y="10581"/>
                  </a:lnTo>
                  <a:lnTo>
                    <a:pt x="8791" y="10537"/>
                  </a:lnTo>
                  <a:lnTo>
                    <a:pt x="8733" y="10478"/>
                  </a:lnTo>
                  <a:lnTo>
                    <a:pt x="8674" y="10434"/>
                  </a:lnTo>
                  <a:lnTo>
                    <a:pt x="8615" y="10383"/>
                  </a:lnTo>
                  <a:lnTo>
                    <a:pt x="8564" y="10339"/>
                  </a:lnTo>
                  <a:lnTo>
                    <a:pt x="8506" y="10295"/>
                  </a:lnTo>
                  <a:lnTo>
                    <a:pt x="8454" y="10251"/>
                  </a:lnTo>
                  <a:lnTo>
                    <a:pt x="8396" y="10207"/>
                  </a:lnTo>
                  <a:lnTo>
                    <a:pt x="8337" y="10170"/>
                  </a:lnTo>
                  <a:cubicBezTo>
                    <a:pt x="8322" y="10155"/>
                    <a:pt x="8300" y="10141"/>
                    <a:pt x="8286" y="10133"/>
                  </a:cubicBezTo>
                  <a:lnTo>
                    <a:pt x="8227" y="10097"/>
                  </a:lnTo>
                  <a:lnTo>
                    <a:pt x="8176" y="10053"/>
                  </a:lnTo>
                  <a:lnTo>
                    <a:pt x="8124" y="10023"/>
                  </a:lnTo>
                  <a:lnTo>
                    <a:pt x="8073" y="9987"/>
                  </a:lnTo>
                  <a:cubicBezTo>
                    <a:pt x="7259" y="9488"/>
                    <a:pt x="6768" y="8601"/>
                    <a:pt x="6768" y="7648"/>
                  </a:cubicBezTo>
                  <a:lnTo>
                    <a:pt x="6768" y="2728"/>
                  </a:lnTo>
                  <a:cubicBezTo>
                    <a:pt x="6849" y="2677"/>
                    <a:pt x="6900" y="2582"/>
                    <a:pt x="6900" y="2486"/>
                  </a:cubicBezTo>
                  <a:lnTo>
                    <a:pt x="6900" y="2340"/>
                  </a:lnTo>
                  <a:cubicBezTo>
                    <a:pt x="6900" y="2237"/>
                    <a:pt x="6849" y="2149"/>
                    <a:pt x="6768" y="2090"/>
                  </a:cubicBezTo>
                  <a:lnTo>
                    <a:pt x="6768" y="1848"/>
                  </a:lnTo>
                  <a:cubicBezTo>
                    <a:pt x="6849" y="1790"/>
                    <a:pt x="6900" y="1702"/>
                    <a:pt x="6900" y="1599"/>
                  </a:cubicBezTo>
                  <a:lnTo>
                    <a:pt x="6900" y="1460"/>
                  </a:lnTo>
                  <a:cubicBezTo>
                    <a:pt x="6900" y="1357"/>
                    <a:pt x="6849" y="1269"/>
                    <a:pt x="6768" y="1211"/>
                  </a:cubicBezTo>
                  <a:lnTo>
                    <a:pt x="6768" y="631"/>
                  </a:lnTo>
                  <a:cubicBezTo>
                    <a:pt x="6768" y="287"/>
                    <a:pt x="6489" y="1"/>
                    <a:pt x="6137" y="1"/>
                  </a:cubicBezTo>
                  <a:close/>
                </a:path>
              </a:pathLst>
            </a:custGeom>
            <a:solidFill>
              <a:schemeClr val="lt2"/>
            </a:solidFill>
            <a:ln w="1143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14300" dist="57150" dir="2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" name="Google Shape;1473;p40"/>
            <p:cNvGrpSpPr/>
            <p:nvPr/>
          </p:nvGrpSpPr>
          <p:grpSpPr>
            <a:xfrm>
              <a:off x="7867620" y="3251990"/>
              <a:ext cx="459655" cy="1538011"/>
              <a:chOff x="8562025" y="3421425"/>
              <a:chExt cx="266900" cy="893050"/>
            </a:xfrm>
          </p:grpSpPr>
          <p:sp>
            <p:nvSpPr>
              <p:cNvPr id="30" name="Google Shape;1474;p40"/>
              <p:cNvSpPr/>
              <p:nvPr/>
            </p:nvSpPr>
            <p:spPr>
              <a:xfrm>
                <a:off x="8562025" y="3421425"/>
                <a:ext cx="266900" cy="893050"/>
              </a:xfrm>
              <a:custGeom>
                <a:avLst/>
                <a:gdLst/>
                <a:ahLst/>
                <a:cxnLst/>
                <a:rect l="l" t="t" r="r" b="b"/>
                <a:pathLst>
                  <a:path w="10676" h="35722" extrusionOk="0">
                    <a:moveTo>
                      <a:pt x="4532" y="1"/>
                    </a:moveTo>
                    <a:cubicBezTo>
                      <a:pt x="4187" y="1"/>
                      <a:pt x="3908" y="287"/>
                      <a:pt x="3908" y="631"/>
                    </a:cubicBezTo>
                    <a:lnTo>
                      <a:pt x="3908" y="1152"/>
                    </a:lnTo>
                    <a:cubicBezTo>
                      <a:pt x="3791" y="1203"/>
                      <a:pt x="3718" y="1313"/>
                      <a:pt x="3725" y="1438"/>
                    </a:cubicBezTo>
                    <a:lnTo>
                      <a:pt x="3725" y="1607"/>
                    </a:lnTo>
                    <a:cubicBezTo>
                      <a:pt x="3725" y="1724"/>
                      <a:pt x="3791" y="1834"/>
                      <a:pt x="3908" y="1878"/>
                    </a:cubicBezTo>
                    <a:lnTo>
                      <a:pt x="3908" y="2046"/>
                    </a:lnTo>
                    <a:cubicBezTo>
                      <a:pt x="3791" y="2090"/>
                      <a:pt x="3718" y="2200"/>
                      <a:pt x="3725" y="2325"/>
                    </a:cubicBezTo>
                    <a:lnTo>
                      <a:pt x="3725" y="2494"/>
                    </a:lnTo>
                    <a:cubicBezTo>
                      <a:pt x="3725" y="2611"/>
                      <a:pt x="3799" y="2721"/>
                      <a:pt x="3908" y="2765"/>
                    </a:cubicBezTo>
                    <a:lnTo>
                      <a:pt x="3908" y="7663"/>
                    </a:lnTo>
                    <a:cubicBezTo>
                      <a:pt x="3901" y="8616"/>
                      <a:pt x="3410" y="9496"/>
                      <a:pt x="2603" y="10001"/>
                    </a:cubicBezTo>
                    <a:cubicBezTo>
                      <a:pt x="1467" y="10713"/>
                      <a:pt x="1" y="12729"/>
                      <a:pt x="1" y="16006"/>
                    </a:cubicBezTo>
                    <a:lnTo>
                      <a:pt x="316" y="34394"/>
                    </a:lnTo>
                    <a:cubicBezTo>
                      <a:pt x="331" y="35120"/>
                      <a:pt x="917" y="35699"/>
                      <a:pt x="1643" y="35699"/>
                    </a:cubicBezTo>
                    <a:lnTo>
                      <a:pt x="5338" y="35721"/>
                    </a:lnTo>
                    <a:lnTo>
                      <a:pt x="9019" y="35721"/>
                    </a:lnTo>
                    <a:cubicBezTo>
                      <a:pt x="9745" y="35721"/>
                      <a:pt x="10338" y="35135"/>
                      <a:pt x="10353" y="34409"/>
                    </a:cubicBezTo>
                    <a:lnTo>
                      <a:pt x="10676" y="15537"/>
                    </a:lnTo>
                    <a:cubicBezTo>
                      <a:pt x="10676" y="12252"/>
                      <a:pt x="9202" y="10698"/>
                      <a:pt x="8066" y="9987"/>
                    </a:cubicBezTo>
                    <a:cubicBezTo>
                      <a:pt x="7259" y="9488"/>
                      <a:pt x="6768" y="8601"/>
                      <a:pt x="6768" y="7655"/>
                    </a:cubicBezTo>
                    <a:lnTo>
                      <a:pt x="6768" y="2736"/>
                    </a:lnTo>
                    <a:cubicBezTo>
                      <a:pt x="6849" y="2677"/>
                      <a:pt x="6900" y="2589"/>
                      <a:pt x="6900" y="2486"/>
                    </a:cubicBezTo>
                    <a:lnTo>
                      <a:pt x="6900" y="2340"/>
                    </a:lnTo>
                    <a:cubicBezTo>
                      <a:pt x="6900" y="2244"/>
                      <a:pt x="6849" y="2149"/>
                      <a:pt x="6768" y="2098"/>
                    </a:cubicBezTo>
                    <a:lnTo>
                      <a:pt x="6768" y="1848"/>
                    </a:lnTo>
                    <a:cubicBezTo>
                      <a:pt x="6849" y="1797"/>
                      <a:pt x="6900" y="1702"/>
                      <a:pt x="6900" y="1607"/>
                    </a:cubicBezTo>
                    <a:lnTo>
                      <a:pt x="6900" y="1460"/>
                    </a:lnTo>
                    <a:cubicBezTo>
                      <a:pt x="6900" y="1357"/>
                      <a:pt x="6849" y="1269"/>
                      <a:pt x="6768" y="1211"/>
                    </a:cubicBezTo>
                    <a:lnTo>
                      <a:pt x="6768" y="631"/>
                    </a:lnTo>
                    <a:cubicBezTo>
                      <a:pt x="6768" y="287"/>
                      <a:pt x="6489" y="1"/>
                      <a:pt x="613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1475;p40"/>
              <p:cNvSpPr/>
              <p:nvPr/>
            </p:nvSpPr>
            <p:spPr>
              <a:xfrm>
                <a:off x="8562950" y="3860675"/>
                <a:ext cx="264700" cy="319500"/>
              </a:xfrm>
              <a:custGeom>
                <a:avLst/>
                <a:gdLst/>
                <a:ahLst/>
                <a:cxnLst/>
                <a:rect l="l" t="t" r="r" b="b"/>
                <a:pathLst>
                  <a:path w="10588" h="12780" extrusionOk="0">
                    <a:moveTo>
                      <a:pt x="4520" y="1"/>
                    </a:moveTo>
                    <a:cubicBezTo>
                      <a:pt x="2448" y="1"/>
                      <a:pt x="869" y="302"/>
                      <a:pt x="0" y="518"/>
                    </a:cubicBezTo>
                    <a:lnTo>
                      <a:pt x="206" y="12411"/>
                    </a:lnTo>
                    <a:cubicBezTo>
                      <a:pt x="1514" y="12683"/>
                      <a:pt x="3026" y="12779"/>
                      <a:pt x="4505" y="12779"/>
                    </a:cubicBezTo>
                    <a:cubicBezTo>
                      <a:pt x="6880" y="12779"/>
                      <a:pt x="9169" y="12532"/>
                      <a:pt x="10389" y="12374"/>
                    </a:cubicBezTo>
                    <a:lnTo>
                      <a:pt x="10587" y="848"/>
                    </a:lnTo>
                    <a:cubicBezTo>
                      <a:pt x="8307" y="209"/>
                      <a:pt x="6243" y="1"/>
                      <a:pt x="452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1476;p40"/>
              <p:cNvSpPr/>
              <p:nvPr/>
            </p:nvSpPr>
            <p:spPr>
              <a:xfrm>
                <a:off x="8589700" y="3896950"/>
                <a:ext cx="211375" cy="255675"/>
              </a:xfrm>
              <a:custGeom>
                <a:avLst/>
                <a:gdLst/>
                <a:ahLst/>
                <a:cxnLst/>
                <a:rect l="l" t="t" r="r" b="b"/>
                <a:pathLst>
                  <a:path w="8455" h="10227" extrusionOk="0">
                    <a:moveTo>
                      <a:pt x="3949" y="269"/>
                    </a:moveTo>
                    <a:cubicBezTo>
                      <a:pt x="6012" y="269"/>
                      <a:pt x="7734" y="505"/>
                      <a:pt x="8183" y="570"/>
                    </a:cubicBezTo>
                    <a:lnTo>
                      <a:pt x="8014" y="9801"/>
                    </a:lnTo>
                    <a:cubicBezTo>
                      <a:pt x="6824" y="9918"/>
                      <a:pt x="5601" y="9957"/>
                      <a:pt x="4492" y="9957"/>
                    </a:cubicBezTo>
                    <a:cubicBezTo>
                      <a:pt x="2527" y="9957"/>
                      <a:pt x="918" y="9834"/>
                      <a:pt x="477" y="9801"/>
                    </a:cubicBezTo>
                    <a:lnTo>
                      <a:pt x="279" y="570"/>
                    </a:lnTo>
                    <a:cubicBezTo>
                      <a:pt x="1500" y="345"/>
                      <a:pt x="2779" y="269"/>
                      <a:pt x="3949" y="269"/>
                    </a:cubicBezTo>
                    <a:close/>
                    <a:moveTo>
                      <a:pt x="3944" y="0"/>
                    </a:moveTo>
                    <a:cubicBezTo>
                      <a:pt x="2725" y="0"/>
                      <a:pt x="1388" y="80"/>
                      <a:pt x="118" y="321"/>
                    </a:cubicBezTo>
                    <a:cubicBezTo>
                      <a:pt x="52" y="336"/>
                      <a:pt x="1" y="394"/>
                      <a:pt x="8" y="460"/>
                    </a:cubicBezTo>
                    <a:lnTo>
                      <a:pt x="213" y="9926"/>
                    </a:lnTo>
                    <a:cubicBezTo>
                      <a:pt x="213" y="9992"/>
                      <a:pt x="265" y="10050"/>
                      <a:pt x="338" y="10058"/>
                    </a:cubicBezTo>
                    <a:cubicBezTo>
                      <a:pt x="360" y="10058"/>
                      <a:pt x="2171" y="10226"/>
                      <a:pt x="4473" y="10226"/>
                    </a:cubicBezTo>
                    <a:cubicBezTo>
                      <a:pt x="5632" y="10226"/>
                      <a:pt x="6915" y="10182"/>
                      <a:pt x="8161" y="10058"/>
                    </a:cubicBezTo>
                    <a:cubicBezTo>
                      <a:pt x="8227" y="10050"/>
                      <a:pt x="8278" y="9992"/>
                      <a:pt x="8286" y="9926"/>
                    </a:cubicBezTo>
                    <a:lnTo>
                      <a:pt x="8454" y="460"/>
                    </a:lnTo>
                    <a:cubicBezTo>
                      <a:pt x="8454" y="394"/>
                      <a:pt x="8410" y="336"/>
                      <a:pt x="8344" y="321"/>
                    </a:cubicBezTo>
                    <a:cubicBezTo>
                      <a:pt x="8315" y="316"/>
                      <a:pt x="6363" y="0"/>
                      <a:pt x="394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1477;p40"/>
              <p:cNvSpPr/>
              <p:nvPr/>
            </p:nvSpPr>
            <p:spPr>
              <a:xfrm>
                <a:off x="8641600" y="3928975"/>
                <a:ext cx="109550" cy="26800"/>
              </a:xfrm>
              <a:custGeom>
                <a:avLst/>
                <a:gdLst/>
                <a:ahLst/>
                <a:cxnLst/>
                <a:rect l="l" t="t" r="r" b="b"/>
                <a:pathLst>
                  <a:path w="4382" h="1072" extrusionOk="0">
                    <a:moveTo>
                      <a:pt x="1665" y="0"/>
                    </a:moveTo>
                    <a:cubicBezTo>
                      <a:pt x="1281" y="0"/>
                      <a:pt x="896" y="24"/>
                      <a:pt x="513" y="74"/>
                    </a:cubicBezTo>
                    <a:cubicBezTo>
                      <a:pt x="20" y="137"/>
                      <a:pt x="0" y="884"/>
                      <a:pt x="455" y="884"/>
                    </a:cubicBezTo>
                    <a:cubicBezTo>
                      <a:pt x="473" y="884"/>
                      <a:pt x="493" y="883"/>
                      <a:pt x="513" y="880"/>
                    </a:cubicBezTo>
                    <a:cubicBezTo>
                      <a:pt x="887" y="831"/>
                      <a:pt x="1263" y="807"/>
                      <a:pt x="1639" y="807"/>
                    </a:cubicBezTo>
                    <a:cubicBezTo>
                      <a:pt x="2331" y="807"/>
                      <a:pt x="3023" y="890"/>
                      <a:pt x="3702" y="1056"/>
                    </a:cubicBezTo>
                    <a:cubicBezTo>
                      <a:pt x="3741" y="1067"/>
                      <a:pt x="3778" y="1071"/>
                      <a:pt x="3813" y="1071"/>
                    </a:cubicBezTo>
                    <a:cubicBezTo>
                      <a:pt x="4231" y="1071"/>
                      <a:pt x="4381" y="401"/>
                      <a:pt x="3915" y="279"/>
                    </a:cubicBezTo>
                    <a:cubicBezTo>
                      <a:pt x="3176" y="95"/>
                      <a:pt x="2421" y="0"/>
                      <a:pt x="166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1478;p40"/>
              <p:cNvSpPr/>
              <p:nvPr/>
            </p:nvSpPr>
            <p:spPr>
              <a:xfrm>
                <a:off x="8630025" y="4069025"/>
                <a:ext cx="136400" cy="21275"/>
              </a:xfrm>
              <a:custGeom>
                <a:avLst/>
                <a:gdLst/>
                <a:ahLst/>
                <a:cxnLst/>
                <a:rect l="l" t="t" r="r" b="b"/>
                <a:pathLst>
                  <a:path w="5456" h="851" extrusionOk="0">
                    <a:moveTo>
                      <a:pt x="514" y="0"/>
                    </a:moveTo>
                    <a:cubicBezTo>
                      <a:pt x="1" y="0"/>
                      <a:pt x="3" y="799"/>
                      <a:pt x="521" y="807"/>
                    </a:cubicBezTo>
                    <a:lnTo>
                      <a:pt x="4942" y="851"/>
                    </a:lnTo>
                    <a:cubicBezTo>
                      <a:pt x="4945" y="851"/>
                      <a:pt x="4947" y="851"/>
                      <a:pt x="4949" y="851"/>
                    </a:cubicBezTo>
                    <a:cubicBezTo>
                      <a:pt x="5456" y="851"/>
                      <a:pt x="5453" y="51"/>
                      <a:pt x="4942" y="44"/>
                    </a:cubicBezTo>
                    <a:lnTo>
                      <a:pt x="521" y="0"/>
                    </a:lnTo>
                    <a:cubicBezTo>
                      <a:pt x="519" y="0"/>
                      <a:pt x="517" y="0"/>
                      <a:pt x="5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1479;p40"/>
              <p:cNvSpPr/>
              <p:nvPr/>
            </p:nvSpPr>
            <p:spPr>
              <a:xfrm>
                <a:off x="8613375" y="4103325"/>
                <a:ext cx="171500" cy="26350"/>
              </a:xfrm>
              <a:custGeom>
                <a:avLst/>
                <a:gdLst/>
                <a:ahLst/>
                <a:cxnLst/>
                <a:rect l="l" t="t" r="r" b="b"/>
                <a:pathLst>
                  <a:path w="6860" h="1054" extrusionOk="0">
                    <a:moveTo>
                      <a:pt x="6231" y="1"/>
                    </a:moveTo>
                    <a:cubicBezTo>
                      <a:pt x="6207" y="1"/>
                      <a:pt x="6183" y="3"/>
                      <a:pt x="6158" y="6"/>
                    </a:cubicBezTo>
                    <a:cubicBezTo>
                      <a:pt x="5095" y="169"/>
                      <a:pt x="4022" y="251"/>
                      <a:pt x="2949" y="251"/>
                    </a:cubicBezTo>
                    <a:cubicBezTo>
                      <a:pt x="2136" y="251"/>
                      <a:pt x="1322" y="204"/>
                      <a:pt x="513" y="109"/>
                    </a:cubicBezTo>
                    <a:cubicBezTo>
                      <a:pt x="493" y="107"/>
                      <a:pt x="473" y="105"/>
                      <a:pt x="455" y="105"/>
                    </a:cubicBezTo>
                    <a:cubicBezTo>
                      <a:pt x="0" y="105"/>
                      <a:pt x="20" y="852"/>
                      <a:pt x="513" y="916"/>
                    </a:cubicBezTo>
                    <a:cubicBezTo>
                      <a:pt x="1325" y="1007"/>
                      <a:pt x="2142" y="1053"/>
                      <a:pt x="2958" y="1053"/>
                    </a:cubicBezTo>
                    <a:cubicBezTo>
                      <a:pt x="4101" y="1053"/>
                      <a:pt x="5245" y="963"/>
                      <a:pt x="6378" y="784"/>
                    </a:cubicBezTo>
                    <a:cubicBezTo>
                      <a:pt x="6859" y="707"/>
                      <a:pt x="6684" y="1"/>
                      <a:pt x="62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1480;p40"/>
              <p:cNvSpPr/>
              <p:nvPr/>
            </p:nvSpPr>
            <p:spPr>
              <a:xfrm>
                <a:off x="8654950" y="3421425"/>
                <a:ext cx="79575" cy="160125"/>
              </a:xfrm>
              <a:custGeom>
                <a:avLst/>
                <a:gdLst/>
                <a:ahLst/>
                <a:cxnLst/>
                <a:rect l="l" t="t" r="r" b="b"/>
                <a:pathLst>
                  <a:path w="3183" h="6405" extrusionOk="0">
                    <a:moveTo>
                      <a:pt x="815" y="1"/>
                    </a:moveTo>
                    <a:cubicBezTo>
                      <a:pt x="470" y="1"/>
                      <a:pt x="191" y="287"/>
                      <a:pt x="191" y="631"/>
                    </a:cubicBezTo>
                    <a:lnTo>
                      <a:pt x="191" y="1152"/>
                    </a:lnTo>
                    <a:cubicBezTo>
                      <a:pt x="74" y="1203"/>
                      <a:pt x="1" y="1313"/>
                      <a:pt x="8" y="1438"/>
                    </a:cubicBezTo>
                    <a:lnTo>
                      <a:pt x="8" y="1607"/>
                    </a:lnTo>
                    <a:cubicBezTo>
                      <a:pt x="8" y="1724"/>
                      <a:pt x="74" y="1834"/>
                      <a:pt x="191" y="1878"/>
                    </a:cubicBezTo>
                    <a:lnTo>
                      <a:pt x="191" y="2046"/>
                    </a:lnTo>
                    <a:cubicBezTo>
                      <a:pt x="74" y="2090"/>
                      <a:pt x="1" y="2200"/>
                      <a:pt x="8" y="2325"/>
                    </a:cubicBezTo>
                    <a:lnTo>
                      <a:pt x="8" y="2494"/>
                    </a:lnTo>
                    <a:cubicBezTo>
                      <a:pt x="8" y="2611"/>
                      <a:pt x="82" y="2721"/>
                      <a:pt x="191" y="2765"/>
                    </a:cubicBezTo>
                    <a:lnTo>
                      <a:pt x="191" y="6226"/>
                    </a:lnTo>
                    <a:cubicBezTo>
                      <a:pt x="616" y="6345"/>
                      <a:pt x="1053" y="6404"/>
                      <a:pt x="1489" y="6404"/>
                    </a:cubicBezTo>
                    <a:cubicBezTo>
                      <a:pt x="2017" y="6404"/>
                      <a:pt x="2545" y="6318"/>
                      <a:pt x="3051" y="6145"/>
                    </a:cubicBezTo>
                    <a:lnTo>
                      <a:pt x="3051" y="2736"/>
                    </a:lnTo>
                    <a:cubicBezTo>
                      <a:pt x="3132" y="2677"/>
                      <a:pt x="3183" y="2589"/>
                      <a:pt x="3183" y="2486"/>
                    </a:cubicBezTo>
                    <a:lnTo>
                      <a:pt x="3183" y="2340"/>
                    </a:lnTo>
                    <a:cubicBezTo>
                      <a:pt x="3183" y="2244"/>
                      <a:pt x="3132" y="2149"/>
                      <a:pt x="3051" y="2098"/>
                    </a:cubicBezTo>
                    <a:lnTo>
                      <a:pt x="3051" y="1848"/>
                    </a:lnTo>
                    <a:cubicBezTo>
                      <a:pt x="3132" y="1797"/>
                      <a:pt x="3183" y="1702"/>
                      <a:pt x="3183" y="1607"/>
                    </a:cubicBezTo>
                    <a:lnTo>
                      <a:pt x="3183" y="1460"/>
                    </a:lnTo>
                    <a:cubicBezTo>
                      <a:pt x="3183" y="1357"/>
                      <a:pt x="3132" y="1269"/>
                      <a:pt x="3051" y="1211"/>
                    </a:cubicBezTo>
                    <a:lnTo>
                      <a:pt x="3051" y="631"/>
                    </a:lnTo>
                    <a:cubicBezTo>
                      <a:pt x="3051" y="287"/>
                      <a:pt x="2772" y="1"/>
                      <a:pt x="242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1481;p40"/>
              <p:cNvSpPr/>
              <p:nvPr/>
            </p:nvSpPr>
            <p:spPr>
              <a:xfrm>
                <a:off x="8659725" y="3467625"/>
                <a:ext cx="71500" cy="9275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371" extrusionOk="0">
                    <a:moveTo>
                      <a:pt x="2860" y="0"/>
                    </a:moveTo>
                    <a:cubicBezTo>
                      <a:pt x="2361" y="77"/>
                      <a:pt x="1853" y="101"/>
                      <a:pt x="1406" y="101"/>
                    </a:cubicBezTo>
                    <a:cubicBezTo>
                      <a:pt x="605" y="101"/>
                      <a:pt x="0" y="22"/>
                      <a:pt x="0" y="22"/>
                    </a:cubicBezTo>
                    <a:lnTo>
                      <a:pt x="0" y="191"/>
                    </a:lnTo>
                    <a:cubicBezTo>
                      <a:pt x="348" y="328"/>
                      <a:pt x="834" y="371"/>
                      <a:pt x="1307" y="371"/>
                    </a:cubicBezTo>
                    <a:cubicBezTo>
                      <a:pt x="2102" y="371"/>
                      <a:pt x="2860" y="250"/>
                      <a:pt x="2860" y="250"/>
                    </a:cubicBezTo>
                    <a:lnTo>
                      <a:pt x="286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1482;p40"/>
              <p:cNvSpPr/>
              <p:nvPr/>
            </p:nvSpPr>
            <p:spPr>
              <a:xfrm>
                <a:off x="8659725" y="3490350"/>
                <a:ext cx="71500" cy="8525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341" extrusionOk="0">
                    <a:moveTo>
                      <a:pt x="0" y="1"/>
                    </a:moveTo>
                    <a:lnTo>
                      <a:pt x="0" y="184"/>
                    </a:lnTo>
                    <a:cubicBezTo>
                      <a:pt x="538" y="301"/>
                      <a:pt x="1035" y="340"/>
                      <a:pt x="1459" y="340"/>
                    </a:cubicBezTo>
                    <a:cubicBezTo>
                      <a:pt x="2306" y="340"/>
                      <a:pt x="2860" y="184"/>
                      <a:pt x="2860" y="184"/>
                    </a:cubicBezTo>
                    <a:lnTo>
                      <a:pt x="2860" y="1"/>
                    </a:lnTo>
                    <a:cubicBezTo>
                      <a:pt x="2387" y="89"/>
                      <a:pt x="1909" y="133"/>
                      <a:pt x="1430" y="133"/>
                    </a:cubicBezTo>
                    <a:cubicBezTo>
                      <a:pt x="952" y="133"/>
                      <a:pt x="473" y="89"/>
                      <a:pt x="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1483;p40"/>
              <p:cNvSpPr/>
              <p:nvPr/>
            </p:nvSpPr>
            <p:spPr>
              <a:xfrm>
                <a:off x="8583300" y="3687575"/>
                <a:ext cx="100650" cy="244550"/>
              </a:xfrm>
              <a:custGeom>
                <a:avLst/>
                <a:gdLst/>
                <a:ahLst/>
                <a:cxnLst/>
                <a:rect l="l" t="t" r="r" b="b"/>
                <a:pathLst>
                  <a:path w="4026" h="9782" extrusionOk="0">
                    <a:moveTo>
                      <a:pt x="3008" y="0"/>
                    </a:moveTo>
                    <a:cubicBezTo>
                      <a:pt x="2741" y="0"/>
                      <a:pt x="2468" y="113"/>
                      <a:pt x="2258" y="323"/>
                    </a:cubicBezTo>
                    <a:cubicBezTo>
                      <a:pt x="1716" y="873"/>
                      <a:pt x="1276" y="1511"/>
                      <a:pt x="946" y="2208"/>
                    </a:cubicBezTo>
                    <a:cubicBezTo>
                      <a:pt x="748" y="2611"/>
                      <a:pt x="587" y="3029"/>
                      <a:pt x="462" y="3461"/>
                    </a:cubicBezTo>
                    <a:cubicBezTo>
                      <a:pt x="81" y="4752"/>
                      <a:pt x="0" y="6123"/>
                      <a:pt x="59" y="7472"/>
                    </a:cubicBezTo>
                    <a:cubicBezTo>
                      <a:pt x="81" y="8044"/>
                      <a:pt x="147" y="8637"/>
                      <a:pt x="447" y="9121"/>
                    </a:cubicBezTo>
                    <a:cubicBezTo>
                      <a:pt x="689" y="9501"/>
                      <a:pt x="1130" y="9782"/>
                      <a:pt x="1564" y="9782"/>
                    </a:cubicBezTo>
                    <a:cubicBezTo>
                      <a:pt x="1682" y="9782"/>
                      <a:pt x="1800" y="9761"/>
                      <a:pt x="1914" y="9715"/>
                    </a:cubicBezTo>
                    <a:cubicBezTo>
                      <a:pt x="2192" y="9583"/>
                      <a:pt x="2412" y="9363"/>
                      <a:pt x="2530" y="9085"/>
                    </a:cubicBezTo>
                    <a:cubicBezTo>
                      <a:pt x="2647" y="8806"/>
                      <a:pt x="2713" y="8506"/>
                      <a:pt x="2728" y="8205"/>
                    </a:cubicBezTo>
                    <a:cubicBezTo>
                      <a:pt x="2816" y="7054"/>
                      <a:pt x="2574" y="5895"/>
                      <a:pt x="2706" y="4752"/>
                    </a:cubicBezTo>
                    <a:cubicBezTo>
                      <a:pt x="2779" y="4165"/>
                      <a:pt x="2948" y="3601"/>
                      <a:pt x="3204" y="3073"/>
                    </a:cubicBezTo>
                    <a:cubicBezTo>
                      <a:pt x="3409" y="2655"/>
                      <a:pt x="3666" y="2266"/>
                      <a:pt x="3820" y="1834"/>
                    </a:cubicBezTo>
                    <a:cubicBezTo>
                      <a:pt x="3981" y="1394"/>
                      <a:pt x="4025" y="895"/>
                      <a:pt x="3805" y="485"/>
                    </a:cubicBezTo>
                    <a:cubicBezTo>
                      <a:pt x="3620" y="153"/>
                      <a:pt x="3318" y="0"/>
                      <a:pt x="300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" name="Google Shape;1484;p40"/>
            <p:cNvSpPr/>
            <p:nvPr/>
          </p:nvSpPr>
          <p:spPr>
            <a:xfrm>
              <a:off x="8173300" y="4497066"/>
              <a:ext cx="414189" cy="377851"/>
            </a:xfrm>
            <a:custGeom>
              <a:avLst/>
              <a:gdLst/>
              <a:ahLst/>
              <a:cxnLst/>
              <a:rect l="l" t="t" r="r" b="b"/>
              <a:pathLst>
                <a:path w="9620" h="8776" extrusionOk="0">
                  <a:moveTo>
                    <a:pt x="3886" y="1"/>
                  </a:moveTo>
                  <a:cubicBezTo>
                    <a:pt x="1738" y="1"/>
                    <a:pt x="0" y="1966"/>
                    <a:pt x="0" y="4385"/>
                  </a:cubicBezTo>
                  <a:cubicBezTo>
                    <a:pt x="0" y="6739"/>
                    <a:pt x="1642" y="8660"/>
                    <a:pt x="3703" y="8770"/>
                  </a:cubicBezTo>
                  <a:lnTo>
                    <a:pt x="3747" y="8770"/>
                  </a:lnTo>
                  <a:cubicBezTo>
                    <a:pt x="3826" y="8773"/>
                    <a:pt x="3906" y="8775"/>
                    <a:pt x="3988" y="8775"/>
                  </a:cubicBezTo>
                  <a:cubicBezTo>
                    <a:pt x="6354" y="8775"/>
                    <a:pt x="9366" y="7249"/>
                    <a:pt x="9465" y="5676"/>
                  </a:cubicBezTo>
                  <a:cubicBezTo>
                    <a:pt x="9619" y="3205"/>
                    <a:pt x="7596" y="639"/>
                    <a:pt x="4700" y="104"/>
                  </a:cubicBezTo>
                  <a:cubicBezTo>
                    <a:pt x="4436" y="38"/>
                    <a:pt x="4157" y="1"/>
                    <a:pt x="3886" y="1"/>
                  </a:cubicBezTo>
                  <a:close/>
                </a:path>
              </a:pathLst>
            </a:custGeom>
            <a:solidFill>
              <a:schemeClr val="lt2"/>
            </a:solidFill>
            <a:ln w="1143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14300" dist="57150" dir="2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" name="Google Shape;1485;p40"/>
            <p:cNvGrpSpPr/>
            <p:nvPr/>
          </p:nvGrpSpPr>
          <p:grpSpPr>
            <a:xfrm>
              <a:off x="8173149" y="4496937"/>
              <a:ext cx="414490" cy="378152"/>
              <a:chOff x="8085100" y="3156425"/>
              <a:chExt cx="240675" cy="219575"/>
            </a:xfrm>
          </p:grpSpPr>
          <p:sp>
            <p:nvSpPr>
              <p:cNvPr id="19" name="Google Shape;1486;p40"/>
              <p:cNvSpPr/>
              <p:nvPr/>
            </p:nvSpPr>
            <p:spPr>
              <a:xfrm>
                <a:off x="8131100" y="3156425"/>
                <a:ext cx="194675" cy="219575"/>
              </a:xfrm>
              <a:custGeom>
                <a:avLst/>
                <a:gdLst/>
                <a:ahLst/>
                <a:cxnLst/>
                <a:rect l="l" t="t" r="r" b="b"/>
                <a:pathLst>
                  <a:path w="7787" h="8783" extrusionOk="0">
                    <a:moveTo>
                      <a:pt x="2046" y="1"/>
                    </a:moveTo>
                    <a:cubicBezTo>
                      <a:pt x="2046" y="1"/>
                      <a:pt x="0" y="8689"/>
                      <a:pt x="1907" y="8777"/>
                    </a:cubicBezTo>
                    <a:cubicBezTo>
                      <a:pt x="1986" y="8781"/>
                      <a:pt x="2066" y="8782"/>
                      <a:pt x="2146" y="8782"/>
                    </a:cubicBezTo>
                    <a:cubicBezTo>
                      <a:pt x="4513" y="8782"/>
                      <a:pt x="7526" y="7250"/>
                      <a:pt x="7625" y="5676"/>
                    </a:cubicBezTo>
                    <a:cubicBezTo>
                      <a:pt x="7787" y="2978"/>
                      <a:pt x="5367" y="170"/>
                      <a:pt x="204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1487;p40"/>
              <p:cNvSpPr/>
              <p:nvPr/>
            </p:nvSpPr>
            <p:spPr>
              <a:xfrm>
                <a:off x="8085100" y="3156425"/>
                <a:ext cx="194300" cy="219450"/>
              </a:xfrm>
              <a:custGeom>
                <a:avLst/>
                <a:gdLst/>
                <a:ahLst/>
                <a:cxnLst/>
                <a:rect l="l" t="t" r="r" b="b"/>
                <a:pathLst>
                  <a:path w="7772" h="8778" extrusionOk="0">
                    <a:moveTo>
                      <a:pt x="3886" y="1"/>
                    </a:moveTo>
                    <a:cubicBezTo>
                      <a:pt x="1738" y="1"/>
                      <a:pt x="0" y="1966"/>
                      <a:pt x="0" y="4385"/>
                    </a:cubicBezTo>
                    <a:cubicBezTo>
                      <a:pt x="0" y="6812"/>
                      <a:pt x="1738" y="8777"/>
                      <a:pt x="3886" y="8777"/>
                    </a:cubicBezTo>
                    <a:cubicBezTo>
                      <a:pt x="6027" y="8777"/>
                      <a:pt x="7772" y="6812"/>
                      <a:pt x="7772" y="4385"/>
                    </a:cubicBezTo>
                    <a:cubicBezTo>
                      <a:pt x="7772" y="1966"/>
                      <a:pt x="6027" y="1"/>
                      <a:pt x="388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488;p40"/>
              <p:cNvSpPr/>
              <p:nvPr/>
            </p:nvSpPr>
            <p:spPr>
              <a:xfrm>
                <a:off x="8099200" y="3172375"/>
                <a:ext cx="166100" cy="187550"/>
              </a:xfrm>
              <a:custGeom>
                <a:avLst/>
                <a:gdLst/>
                <a:ahLst/>
                <a:cxnLst/>
                <a:rect l="l" t="t" r="r" b="b"/>
                <a:pathLst>
                  <a:path w="6644" h="7502" extrusionOk="0">
                    <a:moveTo>
                      <a:pt x="3322" y="1"/>
                    </a:moveTo>
                    <a:cubicBezTo>
                      <a:pt x="1482" y="1"/>
                      <a:pt x="1" y="1680"/>
                      <a:pt x="1" y="3747"/>
                    </a:cubicBezTo>
                    <a:cubicBezTo>
                      <a:pt x="1" y="5822"/>
                      <a:pt x="1482" y="7501"/>
                      <a:pt x="3322" y="7501"/>
                    </a:cubicBezTo>
                    <a:cubicBezTo>
                      <a:pt x="5155" y="7501"/>
                      <a:pt x="6643" y="5822"/>
                      <a:pt x="6643" y="3747"/>
                    </a:cubicBezTo>
                    <a:cubicBezTo>
                      <a:pt x="6643" y="1680"/>
                      <a:pt x="5155" y="1"/>
                      <a:pt x="33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1489;p40"/>
              <p:cNvSpPr/>
              <p:nvPr/>
            </p:nvSpPr>
            <p:spPr>
              <a:xfrm>
                <a:off x="8104700" y="3178625"/>
                <a:ext cx="154900" cy="174875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6995" extrusionOk="0">
                    <a:moveTo>
                      <a:pt x="3102" y="0"/>
                    </a:moveTo>
                    <a:cubicBezTo>
                      <a:pt x="1386" y="0"/>
                      <a:pt x="1" y="1569"/>
                      <a:pt x="1" y="3497"/>
                    </a:cubicBezTo>
                    <a:cubicBezTo>
                      <a:pt x="1" y="5433"/>
                      <a:pt x="1386" y="6995"/>
                      <a:pt x="3102" y="6995"/>
                    </a:cubicBezTo>
                    <a:cubicBezTo>
                      <a:pt x="4810" y="6995"/>
                      <a:pt x="6196" y="5433"/>
                      <a:pt x="6196" y="3497"/>
                    </a:cubicBezTo>
                    <a:cubicBezTo>
                      <a:pt x="6196" y="1569"/>
                      <a:pt x="4810" y="0"/>
                      <a:pt x="310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490;p40"/>
              <p:cNvSpPr/>
              <p:nvPr/>
            </p:nvSpPr>
            <p:spPr>
              <a:xfrm>
                <a:off x="8158950" y="3244600"/>
                <a:ext cx="38150" cy="43100"/>
              </a:xfrm>
              <a:custGeom>
                <a:avLst/>
                <a:gdLst/>
                <a:ahLst/>
                <a:cxnLst/>
                <a:rect l="l" t="t" r="r" b="b"/>
                <a:pathLst>
                  <a:path w="1526" h="1724" extrusionOk="0">
                    <a:moveTo>
                      <a:pt x="763" y="0"/>
                    </a:moveTo>
                    <a:cubicBezTo>
                      <a:pt x="338" y="0"/>
                      <a:pt x="1" y="389"/>
                      <a:pt x="1" y="858"/>
                    </a:cubicBezTo>
                    <a:cubicBezTo>
                      <a:pt x="1" y="1335"/>
                      <a:pt x="345" y="1723"/>
                      <a:pt x="763" y="1723"/>
                    </a:cubicBezTo>
                    <a:cubicBezTo>
                      <a:pt x="1181" y="1723"/>
                      <a:pt x="1526" y="1335"/>
                      <a:pt x="1526" y="858"/>
                    </a:cubicBezTo>
                    <a:cubicBezTo>
                      <a:pt x="1526" y="389"/>
                      <a:pt x="1189" y="0"/>
                      <a:pt x="76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1491;p40"/>
              <p:cNvSpPr/>
              <p:nvPr/>
            </p:nvSpPr>
            <p:spPr>
              <a:xfrm>
                <a:off x="8182000" y="3207650"/>
                <a:ext cx="61775" cy="54100"/>
              </a:xfrm>
              <a:custGeom>
                <a:avLst/>
                <a:gdLst/>
                <a:ahLst/>
                <a:cxnLst/>
                <a:rect l="l" t="t" r="r" b="b"/>
                <a:pathLst>
                  <a:path w="2471" h="2164" extrusionOk="0">
                    <a:moveTo>
                      <a:pt x="2401" y="1"/>
                    </a:moveTo>
                    <a:cubicBezTo>
                      <a:pt x="2392" y="1"/>
                      <a:pt x="2381" y="4"/>
                      <a:pt x="2371" y="12"/>
                    </a:cubicBezTo>
                    <a:cubicBezTo>
                      <a:pt x="1520" y="606"/>
                      <a:pt x="736" y="1295"/>
                      <a:pt x="39" y="2072"/>
                    </a:cubicBezTo>
                    <a:cubicBezTo>
                      <a:pt x="0" y="2111"/>
                      <a:pt x="37" y="2163"/>
                      <a:pt x="77" y="2163"/>
                    </a:cubicBezTo>
                    <a:cubicBezTo>
                      <a:pt x="89" y="2163"/>
                      <a:pt x="102" y="2158"/>
                      <a:pt x="113" y="2146"/>
                    </a:cubicBezTo>
                    <a:cubicBezTo>
                      <a:pt x="802" y="1383"/>
                      <a:pt x="1579" y="694"/>
                      <a:pt x="2422" y="107"/>
                    </a:cubicBezTo>
                    <a:cubicBezTo>
                      <a:pt x="2470" y="71"/>
                      <a:pt x="2444" y="1"/>
                      <a:pt x="240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492;p40"/>
              <p:cNvSpPr/>
              <p:nvPr/>
            </p:nvSpPr>
            <p:spPr>
              <a:xfrm>
                <a:off x="8164450" y="3177500"/>
                <a:ext cx="10875" cy="76475"/>
              </a:xfrm>
              <a:custGeom>
                <a:avLst/>
                <a:gdLst/>
                <a:ahLst/>
                <a:cxnLst/>
                <a:rect l="l" t="t" r="r" b="b"/>
                <a:pathLst>
                  <a:path w="435" h="3059" extrusionOk="0">
                    <a:moveTo>
                      <a:pt x="142" y="1"/>
                    </a:moveTo>
                    <a:cubicBezTo>
                      <a:pt x="121" y="1"/>
                      <a:pt x="102" y="12"/>
                      <a:pt x="96" y="38"/>
                    </a:cubicBezTo>
                    <a:cubicBezTo>
                      <a:pt x="1" y="522"/>
                      <a:pt x="45" y="1013"/>
                      <a:pt x="111" y="1497"/>
                    </a:cubicBezTo>
                    <a:cubicBezTo>
                      <a:pt x="177" y="2003"/>
                      <a:pt x="250" y="2509"/>
                      <a:pt x="323" y="3022"/>
                    </a:cubicBezTo>
                    <a:cubicBezTo>
                      <a:pt x="326" y="3048"/>
                      <a:pt x="345" y="3059"/>
                      <a:pt x="366" y="3059"/>
                    </a:cubicBezTo>
                    <a:cubicBezTo>
                      <a:pt x="398" y="3059"/>
                      <a:pt x="435" y="3032"/>
                      <a:pt x="426" y="2992"/>
                    </a:cubicBezTo>
                    <a:cubicBezTo>
                      <a:pt x="360" y="2509"/>
                      <a:pt x="287" y="2010"/>
                      <a:pt x="221" y="1519"/>
                    </a:cubicBezTo>
                    <a:cubicBezTo>
                      <a:pt x="155" y="1042"/>
                      <a:pt x="103" y="544"/>
                      <a:pt x="199" y="67"/>
                    </a:cubicBezTo>
                    <a:cubicBezTo>
                      <a:pt x="208" y="27"/>
                      <a:pt x="173" y="1"/>
                      <a:pt x="14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1493;p40"/>
              <p:cNvSpPr/>
              <p:nvPr/>
            </p:nvSpPr>
            <p:spPr>
              <a:xfrm>
                <a:off x="8118725" y="3205925"/>
                <a:ext cx="50475" cy="49975"/>
              </a:xfrm>
              <a:custGeom>
                <a:avLst/>
                <a:gdLst/>
                <a:ahLst/>
                <a:cxnLst/>
                <a:rect l="l" t="t" r="r" b="b"/>
                <a:pathLst>
                  <a:path w="2019" h="1999" extrusionOk="0">
                    <a:moveTo>
                      <a:pt x="75" y="1"/>
                    </a:moveTo>
                    <a:cubicBezTo>
                      <a:pt x="38" y="1"/>
                      <a:pt x="1" y="41"/>
                      <a:pt x="26" y="81"/>
                    </a:cubicBezTo>
                    <a:cubicBezTo>
                      <a:pt x="239" y="470"/>
                      <a:pt x="510" y="829"/>
                      <a:pt x="833" y="1137"/>
                    </a:cubicBezTo>
                    <a:cubicBezTo>
                      <a:pt x="1170" y="1452"/>
                      <a:pt x="1536" y="1738"/>
                      <a:pt x="1925" y="1987"/>
                    </a:cubicBezTo>
                    <a:cubicBezTo>
                      <a:pt x="1934" y="1995"/>
                      <a:pt x="1944" y="1999"/>
                      <a:pt x="1952" y="1999"/>
                    </a:cubicBezTo>
                    <a:cubicBezTo>
                      <a:pt x="1992" y="1999"/>
                      <a:pt x="2018" y="1929"/>
                      <a:pt x="1976" y="1899"/>
                    </a:cubicBezTo>
                    <a:cubicBezTo>
                      <a:pt x="1595" y="1643"/>
                      <a:pt x="1236" y="1364"/>
                      <a:pt x="906" y="1064"/>
                    </a:cubicBezTo>
                    <a:cubicBezTo>
                      <a:pt x="591" y="763"/>
                      <a:pt x="327" y="411"/>
                      <a:pt x="121" y="30"/>
                    </a:cubicBezTo>
                    <a:cubicBezTo>
                      <a:pt x="110" y="9"/>
                      <a:pt x="93" y="1"/>
                      <a:pt x="7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494;p40"/>
              <p:cNvSpPr/>
              <p:nvPr/>
            </p:nvSpPr>
            <p:spPr>
              <a:xfrm>
                <a:off x="8107275" y="3268275"/>
                <a:ext cx="65750" cy="39400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1576" extrusionOk="0">
                    <a:moveTo>
                      <a:pt x="2550" y="0"/>
                    </a:moveTo>
                    <a:cubicBezTo>
                      <a:pt x="2534" y="0"/>
                      <a:pt x="2518" y="6"/>
                      <a:pt x="2508" y="21"/>
                    </a:cubicBezTo>
                    <a:cubicBezTo>
                      <a:pt x="2068" y="652"/>
                      <a:pt x="1437" y="1114"/>
                      <a:pt x="704" y="1341"/>
                    </a:cubicBezTo>
                    <a:cubicBezTo>
                      <a:pt x="499" y="1400"/>
                      <a:pt x="286" y="1444"/>
                      <a:pt x="74" y="1466"/>
                    </a:cubicBezTo>
                    <a:cubicBezTo>
                      <a:pt x="3" y="1473"/>
                      <a:pt x="0" y="1576"/>
                      <a:pt x="67" y="1576"/>
                    </a:cubicBezTo>
                    <a:cubicBezTo>
                      <a:pt x="69" y="1576"/>
                      <a:pt x="71" y="1576"/>
                      <a:pt x="74" y="1576"/>
                    </a:cubicBezTo>
                    <a:cubicBezTo>
                      <a:pt x="858" y="1495"/>
                      <a:pt x="1599" y="1150"/>
                      <a:pt x="2170" y="593"/>
                    </a:cubicBezTo>
                    <a:cubicBezTo>
                      <a:pt x="2332" y="439"/>
                      <a:pt x="2471" y="263"/>
                      <a:pt x="2603" y="80"/>
                    </a:cubicBezTo>
                    <a:cubicBezTo>
                      <a:pt x="2629" y="38"/>
                      <a:pt x="2588" y="0"/>
                      <a:pt x="255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1495;p40"/>
              <p:cNvSpPr/>
              <p:nvPr/>
            </p:nvSpPr>
            <p:spPr>
              <a:xfrm>
                <a:off x="8175725" y="3275925"/>
                <a:ext cx="5625" cy="81925"/>
              </a:xfrm>
              <a:custGeom>
                <a:avLst/>
                <a:gdLst/>
                <a:ahLst/>
                <a:cxnLst/>
                <a:rect l="l" t="t" r="r" b="b"/>
                <a:pathLst>
                  <a:path w="225" h="3277" extrusionOk="0">
                    <a:moveTo>
                      <a:pt x="52" y="0"/>
                    </a:moveTo>
                    <a:cubicBezTo>
                      <a:pt x="25" y="0"/>
                      <a:pt x="1" y="17"/>
                      <a:pt x="4" y="53"/>
                    </a:cubicBezTo>
                    <a:cubicBezTo>
                      <a:pt x="107" y="1108"/>
                      <a:pt x="114" y="2171"/>
                      <a:pt x="41" y="3227"/>
                    </a:cubicBezTo>
                    <a:cubicBezTo>
                      <a:pt x="41" y="3260"/>
                      <a:pt x="67" y="3277"/>
                      <a:pt x="93" y="3277"/>
                    </a:cubicBezTo>
                    <a:cubicBezTo>
                      <a:pt x="120" y="3277"/>
                      <a:pt x="147" y="3260"/>
                      <a:pt x="151" y="3227"/>
                    </a:cubicBezTo>
                    <a:cubicBezTo>
                      <a:pt x="224" y="2171"/>
                      <a:pt x="210" y="1108"/>
                      <a:pt x="114" y="53"/>
                    </a:cubicBezTo>
                    <a:cubicBezTo>
                      <a:pt x="111" y="19"/>
                      <a:pt x="80" y="0"/>
                      <a:pt x="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1496;p40"/>
              <p:cNvSpPr/>
              <p:nvPr/>
            </p:nvSpPr>
            <p:spPr>
              <a:xfrm>
                <a:off x="8182675" y="3272175"/>
                <a:ext cx="66350" cy="49525"/>
              </a:xfrm>
              <a:custGeom>
                <a:avLst/>
                <a:gdLst/>
                <a:ahLst/>
                <a:cxnLst/>
                <a:rect l="l" t="t" r="r" b="b"/>
                <a:pathLst>
                  <a:path w="2654" h="1981" extrusionOk="0">
                    <a:moveTo>
                      <a:pt x="70" y="1"/>
                    </a:moveTo>
                    <a:cubicBezTo>
                      <a:pt x="27" y="1"/>
                      <a:pt x="1" y="70"/>
                      <a:pt x="49" y="100"/>
                    </a:cubicBezTo>
                    <a:lnTo>
                      <a:pt x="1420" y="1016"/>
                    </a:lnTo>
                    <a:cubicBezTo>
                      <a:pt x="1816" y="1280"/>
                      <a:pt x="2219" y="1559"/>
                      <a:pt x="2512" y="1948"/>
                    </a:cubicBezTo>
                    <a:cubicBezTo>
                      <a:pt x="2520" y="1962"/>
                      <a:pt x="2542" y="1970"/>
                      <a:pt x="2556" y="1970"/>
                    </a:cubicBezTo>
                    <a:cubicBezTo>
                      <a:pt x="2564" y="1977"/>
                      <a:pt x="2572" y="1980"/>
                      <a:pt x="2579" y="1980"/>
                    </a:cubicBezTo>
                    <a:cubicBezTo>
                      <a:pt x="2621" y="1980"/>
                      <a:pt x="2653" y="1881"/>
                      <a:pt x="2598" y="1881"/>
                    </a:cubicBezTo>
                    <a:cubicBezTo>
                      <a:pt x="2597" y="1881"/>
                      <a:pt x="2595" y="1881"/>
                      <a:pt x="2593" y="1882"/>
                    </a:cubicBezTo>
                    <a:lnTo>
                      <a:pt x="2593" y="1874"/>
                    </a:lnTo>
                    <a:cubicBezTo>
                      <a:pt x="2300" y="1493"/>
                      <a:pt x="1911" y="1214"/>
                      <a:pt x="1515" y="950"/>
                    </a:cubicBezTo>
                    <a:lnTo>
                      <a:pt x="100" y="12"/>
                    </a:lnTo>
                    <a:cubicBezTo>
                      <a:pt x="90" y="4"/>
                      <a:pt x="79" y="1"/>
                      <a:pt x="7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47" name="Google Shape;1511;p42"/>
          <p:cNvPicPr preferRelativeResize="0"/>
          <p:nvPr/>
        </p:nvPicPr>
        <p:blipFill rotWithShape="1">
          <a:blip r:embed="rId5">
            <a:alphaModFix/>
          </a:blip>
          <a:srcRect t="6311" b="1547"/>
          <a:stretch/>
        </p:blipFill>
        <p:spPr>
          <a:xfrm>
            <a:off x="7056599" y="1819032"/>
            <a:ext cx="2105324" cy="3357835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631661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2" name="Google Shape;1462;p40"/>
          <p:cNvGrpSpPr/>
          <p:nvPr/>
        </p:nvGrpSpPr>
        <p:grpSpPr>
          <a:xfrm>
            <a:off x="324773" y="539490"/>
            <a:ext cx="926256" cy="1623099"/>
            <a:chOff x="7865898" y="3251990"/>
            <a:chExt cx="926256" cy="1623099"/>
          </a:xfrm>
        </p:grpSpPr>
        <p:sp>
          <p:nvSpPr>
            <p:cNvPr id="1463" name="Google Shape;1463;p40"/>
            <p:cNvSpPr/>
            <p:nvPr/>
          </p:nvSpPr>
          <p:spPr>
            <a:xfrm>
              <a:off x="8385198" y="3347950"/>
              <a:ext cx="406956" cy="1377286"/>
            </a:xfrm>
            <a:custGeom>
              <a:avLst/>
              <a:gdLst/>
              <a:ahLst/>
              <a:cxnLst/>
              <a:rect l="l" t="t" r="r" b="b"/>
              <a:pathLst>
                <a:path w="9452" h="31989" extrusionOk="0">
                  <a:moveTo>
                    <a:pt x="4077" y="0"/>
                  </a:moveTo>
                  <a:cubicBezTo>
                    <a:pt x="4055" y="0"/>
                    <a:pt x="4033" y="8"/>
                    <a:pt x="4011" y="15"/>
                  </a:cubicBezTo>
                  <a:cubicBezTo>
                    <a:pt x="3703" y="81"/>
                    <a:pt x="3483" y="352"/>
                    <a:pt x="3483" y="667"/>
                  </a:cubicBezTo>
                  <a:lnTo>
                    <a:pt x="3483" y="1034"/>
                  </a:lnTo>
                  <a:cubicBezTo>
                    <a:pt x="3308" y="1107"/>
                    <a:pt x="3190" y="1283"/>
                    <a:pt x="3183" y="1474"/>
                  </a:cubicBezTo>
                  <a:lnTo>
                    <a:pt x="3183" y="1804"/>
                  </a:lnTo>
                  <a:cubicBezTo>
                    <a:pt x="3190" y="1965"/>
                    <a:pt x="3278" y="2119"/>
                    <a:pt x="3418" y="2207"/>
                  </a:cubicBezTo>
                  <a:cubicBezTo>
                    <a:pt x="3439" y="2222"/>
                    <a:pt x="3461" y="2229"/>
                    <a:pt x="3483" y="2244"/>
                  </a:cubicBezTo>
                  <a:lnTo>
                    <a:pt x="3483" y="6284"/>
                  </a:lnTo>
                  <a:cubicBezTo>
                    <a:pt x="3483" y="6445"/>
                    <a:pt x="3483" y="6599"/>
                    <a:pt x="3476" y="6760"/>
                  </a:cubicBezTo>
                  <a:cubicBezTo>
                    <a:pt x="3418" y="8688"/>
                    <a:pt x="3014" y="10595"/>
                    <a:pt x="2288" y="12376"/>
                  </a:cubicBezTo>
                  <a:lnTo>
                    <a:pt x="1885" y="13351"/>
                  </a:lnTo>
                  <a:cubicBezTo>
                    <a:pt x="917" y="15720"/>
                    <a:pt x="309" y="18220"/>
                    <a:pt x="89" y="20771"/>
                  </a:cubicBezTo>
                  <a:cubicBezTo>
                    <a:pt x="89" y="20815"/>
                    <a:pt x="82" y="20866"/>
                    <a:pt x="82" y="20910"/>
                  </a:cubicBezTo>
                  <a:cubicBezTo>
                    <a:pt x="74" y="21013"/>
                    <a:pt x="67" y="21123"/>
                    <a:pt x="60" y="21226"/>
                  </a:cubicBezTo>
                  <a:cubicBezTo>
                    <a:pt x="52" y="21336"/>
                    <a:pt x="45" y="21438"/>
                    <a:pt x="38" y="21548"/>
                  </a:cubicBezTo>
                  <a:cubicBezTo>
                    <a:pt x="30" y="21651"/>
                    <a:pt x="23" y="21746"/>
                    <a:pt x="23" y="21842"/>
                  </a:cubicBezTo>
                  <a:cubicBezTo>
                    <a:pt x="16" y="21974"/>
                    <a:pt x="8" y="22106"/>
                    <a:pt x="8" y="22230"/>
                  </a:cubicBezTo>
                  <a:lnTo>
                    <a:pt x="8" y="22406"/>
                  </a:lnTo>
                  <a:cubicBezTo>
                    <a:pt x="8" y="22589"/>
                    <a:pt x="1" y="22765"/>
                    <a:pt x="1" y="22941"/>
                  </a:cubicBezTo>
                  <a:lnTo>
                    <a:pt x="1" y="30215"/>
                  </a:lnTo>
                  <a:cubicBezTo>
                    <a:pt x="1" y="30566"/>
                    <a:pt x="111" y="30918"/>
                    <a:pt x="309" y="31212"/>
                  </a:cubicBezTo>
                  <a:cubicBezTo>
                    <a:pt x="338" y="31248"/>
                    <a:pt x="367" y="31292"/>
                    <a:pt x="397" y="31329"/>
                  </a:cubicBezTo>
                  <a:lnTo>
                    <a:pt x="419" y="31358"/>
                  </a:lnTo>
                  <a:cubicBezTo>
                    <a:pt x="448" y="31395"/>
                    <a:pt x="485" y="31432"/>
                    <a:pt x="514" y="31461"/>
                  </a:cubicBezTo>
                  <a:lnTo>
                    <a:pt x="536" y="31483"/>
                  </a:lnTo>
                  <a:cubicBezTo>
                    <a:pt x="565" y="31512"/>
                    <a:pt x="595" y="31542"/>
                    <a:pt x="624" y="31571"/>
                  </a:cubicBezTo>
                  <a:lnTo>
                    <a:pt x="653" y="31593"/>
                  </a:lnTo>
                  <a:cubicBezTo>
                    <a:pt x="690" y="31622"/>
                    <a:pt x="727" y="31652"/>
                    <a:pt x="771" y="31681"/>
                  </a:cubicBezTo>
                  <a:lnTo>
                    <a:pt x="800" y="31703"/>
                  </a:lnTo>
                  <a:cubicBezTo>
                    <a:pt x="837" y="31725"/>
                    <a:pt x="881" y="31754"/>
                    <a:pt x="917" y="31776"/>
                  </a:cubicBezTo>
                  <a:lnTo>
                    <a:pt x="932" y="31776"/>
                  </a:lnTo>
                  <a:cubicBezTo>
                    <a:pt x="976" y="31806"/>
                    <a:pt x="1020" y="31828"/>
                    <a:pt x="1064" y="31842"/>
                  </a:cubicBezTo>
                  <a:lnTo>
                    <a:pt x="1101" y="31857"/>
                  </a:lnTo>
                  <a:cubicBezTo>
                    <a:pt x="1145" y="31879"/>
                    <a:pt x="1189" y="31894"/>
                    <a:pt x="1240" y="31908"/>
                  </a:cubicBezTo>
                  <a:lnTo>
                    <a:pt x="1262" y="31916"/>
                  </a:lnTo>
                  <a:cubicBezTo>
                    <a:pt x="1306" y="31930"/>
                    <a:pt x="1357" y="31945"/>
                    <a:pt x="1401" y="31952"/>
                  </a:cubicBezTo>
                  <a:lnTo>
                    <a:pt x="1423" y="31960"/>
                  </a:lnTo>
                  <a:cubicBezTo>
                    <a:pt x="1475" y="31967"/>
                    <a:pt x="1526" y="31974"/>
                    <a:pt x="1577" y="31981"/>
                  </a:cubicBezTo>
                  <a:lnTo>
                    <a:pt x="1614" y="31981"/>
                  </a:lnTo>
                  <a:cubicBezTo>
                    <a:pt x="1673" y="31989"/>
                    <a:pt x="1724" y="31989"/>
                    <a:pt x="1775" y="31989"/>
                  </a:cubicBezTo>
                  <a:lnTo>
                    <a:pt x="7670" y="31989"/>
                  </a:lnTo>
                  <a:cubicBezTo>
                    <a:pt x="8652" y="31989"/>
                    <a:pt x="9452" y="31190"/>
                    <a:pt x="9452" y="30207"/>
                  </a:cubicBezTo>
                  <a:lnTo>
                    <a:pt x="9452" y="22934"/>
                  </a:lnTo>
                  <a:cubicBezTo>
                    <a:pt x="9452" y="22751"/>
                    <a:pt x="9452" y="22575"/>
                    <a:pt x="9444" y="22399"/>
                  </a:cubicBezTo>
                  <a:cubicBezTo>
                    <a:pt x="9430" y="22348"/>
                    <a:pt x="9430" y="22289"/>
                    <a:pt x="9430" y="22238"/>
                  </a:cubicBezTo>
                  <a:cubicBezTo>
                    <a:pt x="9430" y="22098"/>
                    <a:pt x="9422" y="21959"/>
                    <a:pt x="9415" y="21820"/>
                  </a:cubicBezTo>
                  <a:cubicBezTo>
                    <a:pt x="9415" y="21724"/>
                    <a:pt x="9408" y="21644"/>
                    <a:pt x="9400" y="21556"/>
                  </a:cubicBezTo>
                  <a:cubicBezTo>
                    <a:pt x="9393" y="21446"/>
                    <a:pt x="9386" y="21336"/>
                    <a:pt x="9378" y="21233"/>
                  </a:cubicBezTo>
                  <a:cubicBezTo>
                    <a:pt x="9378" y="21189"/>
                    <a:pt x="9378" y="21138"/>
                    <a:pt x="9371" y="21094"/>
                  </a:cubicBezTo>
                  <a:cubicBezTo>
                    <a:pt x="9371" y="21042"/>
                    <a:pt x="9364" y="20991"/>
                    <a:pt x="9356" y="20940"/>
                  </a:cubicBezTo>
                  <a:cubicBezTo>
                    <a:pt x="9356" y="20881"/>
                    <a:pt x="9349" y="20830"/>
                    <a:pt x="9342" y="20771"/>
                  </a:cubicBezTo>
                  <a:cubicBezTo>
                    <a:pt x="9327" y="20551"/>
                    <a:pt x="9305" y="20324"/>
                    <a:pt x="9276" y="20097"/>
                  </a:cubicBezTo>
                  <a:lnTo>
                    <a:pt x="9276" y="20067"/>
                  </a:lnTo>
                  <a:cubicBezTo>
                    <a:pt x="9261" y="19935"/>
                    <a:pt x="9246" y="19803"/>
                    <a:pt x="9232" y="19664"/>
                  </a:cubicBezTo>
                  <a:cubicBezTo>
                    <a:pt x="8946" y="17494"/>
                    <a:pt x="8381" y="15368"/>
                    <a:pt x="7553" y="13344"/>
                  </a:cubicBezTo>
                  <a:lnTo>
                    <a:pt x="7157" y="12376"/>
                  </a:lnTo>
                  <a:cubicBezTo>
                    <a:pt x="6512" y="10800"/>
                    <a:pt x="6116" y="9143"/>
                    <a:pt x="5991" y="7449"/>
                  </a:cubicBezTo>
                  <a:cubicBezTo>
                    <a:pt x="5969" y="7061"/>
                    <a:pt x="5954" y="6665"/>
                    <a:pt x="5954" y="6276"/>
                  </a:cubicBezTo>
                  <a:lnTo>
                    <a:pt x="5954" y="2236"/>
                  </a:lnTo>
                  <a:cubicBezTo>
                    <a:pt x="5954" y="2236"/>
                    <a:pt x="5962" y="2229"/>
                    <a:pt x="5969" y="2229"/>
                  </a:cubicBezTo>
                  <a:cubicBezTo>
                    <a:pt x="6138" y="2148"/>
                    <a:pt x="6248" y="1980"/>
                    <a:pt x="6255" y="1797"/>
                  </a:cubicBezTo>
                  <a:lnTo>
                    <a:pt x="6255" y="1467"/>
                  </a:lnTo>
                  <a:cubicBezTo>
                    <a:pt x="6248" y="1276"/>
                    <a:pt x="6130" y="1100"/>
                    <a:pt x="5954" y="1027"/>
                  </a:cubicBezTo>
                  <a:lnTo>
                    <a:pt x="5954" y="660"/>
                  </a:lnTo>
                  <a:cubicBezTo>
                    <a:pt x="5954" y="381"/>
                    <a:pt x="5778" y="132"/>
                    <a:pt x="5514" y="30"/>
                  </a:cubicBezTo>
                  <a:cubicBezTo>
                    <a:pt x="5492" y="22"/>
                    <a:pt x="5470" y="22"/>
                    <a:pt x="5448" y="15"/>
                  </a:cubicBezTo>
                  <a:lnTo>
                    <a:pt x="5434" y="15"/>
                  </a:lnTo>
                  <a:cubicBezTo>
                    <a:pt x="5419" y="8"/>
                    <a:pt x="5397" y="8"/>
                    <a:pt x="5375" y="0"/>
                  </a:cubicBezTo>
                  <a:close/>
                </a:path>
              </a:pathLst>
            </a:custGeom>
            <a:solidFill>
              <a:schemeClr val="lt2"/>
            </a:solidFill>
            <a:ln w="1143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14300" dist="57150" dir="2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64" name="Google Shape;1464;p40"/>
            <p:cNvGrpSpPr/>
            <p:nvPr/>
          </p:nvGrpSpPr>
          <p:grpSpPr>
            <a:xfrm>
              <a:off x="8385241" y="3347477"/>
              <a:ext cx="406913" cy="1378277"/>
              <a:chOff x="7676175" y="3380375"/>
              <a:chExt cx="236275" cy="800300"/>
            </a:xfrm>
          </p:grpSpPr>
          <p:sp>
            <p:nvSpPr>
              <p:cNvPr id="1465" name="Google Shape;1465;p40"/>
              <p:cNvSpPr/>
              <p:nvPr/>
            </p:nvSpPr>
            <p:spPr>
              <a:xfrm>
                <a:off x="7676175" y="3380550"/>
                <a:ext cx="236275" cy="800125"/>
              </a:xfrm>
              <a:custGeom>
                <a:avLst/>
                <a:gdLst/>
                <a:ahLst/>
                <a:cxnLst/>
                <a:rect l="l" t="t" r="r" b="b"/>
                <a:pathLst>
                  <a:path w="9451" h="32005" extrusionOk="0">
                    <a:moveTo>
                      <a:pt x="4165" y="1"/>
                    </a:moveTo>
                    <a:cubicBezTo>
                      <a:pt x="3791" y="1"/>
                      <a:pt x="3490" y="301"/>
                      <a:pt x="3490" y="675"/>
                    </a:cubicBezTo>
                    <a:lnTo>
                      <a:pt x="3490" y="1042"/>
                    </a:lnTo>
                    <a:cubicBezTo>
                      <a:pt x="3314" y="1115"/>
                      <a:pt x="3190" y="1291"/>
                      <a:pt x="3190" y="1482"/>
                    </a:cubicBezTo>
                    <a:lnTo>
                      <a:pt x="3190" y="1812"/>
                    </a:lnTo>
                    <a:cubicBezTo>
                      <a:pt x="3190" y="2002"/>
                      <a:pt x="3314" y="2171"/>
                      <a:pt x="3490" y="2252"/>
                    </a:cubicBezTo>
                    <a:lnTo>
                      <a:pt x="3490" y="6292"/>
                    </a:lnTo>
                    <a:cubicBezTo>
                      <a:pt x="3490" y="8381"/>
                      <a:pt x="3080" y="10449"/>
                      <a:pt x="2288" y="12384"/>
                    </a:cubicBezTo>
                    <a:lnTo>
                      <a:pt x="1892" y="13352"/>
                    </a:lnTo>
                    <a:cubicBezTo>
                      <a:pt x="638" y="16402"/>
                      <a:pt x="0" y="19657"/>
                      <a:pt x="0" y="22949"/>
                    </a:cubicBezTo>
                    <a:lnTo>
                      <a:pt x="0" y="30223"/>
                    </a:lnTo>
                    <a:cubicBezTo>
                      <a:pt x="0" y="31205"/>
                      <a:pt x="792" y="32004"/>
                      <a:pt x="1782" y="32004"/>
                    </a:cubicBezTo>
                    <a:lnTo>
                      <a:pt x="7669" y="32004"/>
                    </a:lnTo>
                    <a:cubicBezTo>
                      <a:pt x="8659" y="32004"/>
                      <a:pt x="9451" y="31205"/>
                      <a:pt x="9451" y="30223"/>
                    </a:cubicBezTo>
                    <a:lnTo>
                      <a:pt x="9451" y="22949"/>
                    </a:lnTo>
                    <a:cubicBezTo>
                      <a:pt x="9451" y="19657"/>
                      <a:pt x="8813" y="16402"/>
                      <a:pt x="7559" y="13359"/>
                    </a:cubicBezTo>
                    <a:lnTo>
                      <a:pt x="7163" y="12384"/>
                    </a:lnTo>
                    <a:cubicBezTo>
                      <a:pt x="6372" y="10449"/>
                      <a:pt x="5961" y="8381"/>
                      <a:pt x="5961" y="6292"/>
                    </a:cubicBezTo>
                    <a:lnTo>
                      <a:pt x="5961" y="2252"/>
                    </a:lnTo>
                    <a:cubicBezTo>
                      <a:pt x="6137" y="2171"/>
                      <a:pt x="6262" y="2002"/>
                      <a:pt x="6262" y="1812"/>
                    </a:cubicBezTo>
                    <a:lnTo>
                      <a:pt x="6262" y="1482"/>
                    </a:lnTo>
                    <a:cubicBezTo>
                      <a:pt x="6262" y="1291"/>
                      <a:pt x="6137" y="1115"/>
                      <a:pt x="5961" y="1042"/>
                    </a:cubicBezTo>
                    <a:lnTo>
                      <a:pt x="5961" y="675"/>
                    </a:lnTo>
                    <a:cubicBezTo>
                      <a:pt x="5961" y="301"/>
                      <a:pt x="5660" y="1"/>
                      <a:pt x="528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6" name="Google Shape;1466;p40"/>
              <p:cNvSpPr/>
              <p:nvPr/>
            </p:nvSpPr>
            <p:spPr>
              <a:xfrm>
                <a:off x="7676175" y="3867725"/>
                <a:ext cx="236275" cy="255575"/>
              </a:xfrm>
              <a:custGeom>
                <a:avLst/>
                <a:gdLst/>
                <a:ahLst/>
                <a:cxnLst/>
                <a:rect l="l" t="t" r="r" b="b"/>
                <a:pathLst>
                  <a:path w="9451" h="10223" extrusionOk="0">
                    <a:moveTo>
                      <a:pt x="4328" y="1"/>
                    </a:moveTo>
                    <a:cubicBezTo>
                      <a:pt x="2959" y="1"/>
                      <a:pt x="1589" y="43"/>
                      <a:pt x="220" y="126"/>
                    </a:cubicBezTo>
                    <a:cubicBezTo>
                      <a:pt x="74" y="1234"/>
                      <a:pt x="0" y="2348"/>
                      <a:pt x="0" y="3462"/>
                    </a:cubicBezTo>
                    <a:lnTo>
                      <a:pt x="0" y="10222"/>
                    </a:lnTo>
                    <a:lnTo>
                      <a:pt x="9451" y="9980"/>
                    </a:lnTo>
                    <a:lnTo>
                      <a:pt x="9451" y="3462"/>
                    </a:lnTo>
                    <a:cubicBezTo>
                      <a:pt x="9451" y="2363"/>
                      <a:pt x="9385" y="1270"/>
                      <a:pt x="9238" y="185"/>
                    </a:cubicBezTo>
                    <a:cubicBezTo>
                      <a:pt x="7605" y="61"/>
                      <a:pt x="5967" y="1"/>
                      <a:pt x="432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7" name="Google Shape;1467;p40"/>
              <p:cNvSpPr/>
              <p:nvPr/>
            </p:nvSpPr>
            <p:spPr>
              <a:xfrm>
                <a:off x="7691575" y="3889750"/>
                <a:ext cx="207500" cy="208800"/>
              </a:xfrm>
              <a:custGeom>
                <a:avLst/>
                <a:gdLst/>
                <a:ahLst/>
                <a:cxnLst/>
                <a:rect l="l" t="t" r="r" b="b"/>
                <a:pathLst>
                  <a:path w="8300" h="8352" extrusionOk="0">
                    <a:moveTo>
                      <a:pt x="7017" y="147"/>
                    </a:moveTo>
                    <a:cubicBezTo>
                      <a:pt x="7493" y="147"/>
                      <a:pt x="7882" y="536"/>
                      <a:pt x="7874" y="1020"/>
                    </a:cubicBezTo>
                    <a:cubicBezTo>
                      <a:pt x="7838" y="3087"/>
                      <a:pt x="7918" y="5162"/>
                      <a:pt x="8102" y="7222"/>
                    </a:cubicBezTo>
                    <a:cubicBezTo>
                      <a:pt x="8153" y="7721"/>
                      <a:pt x="7757" y="8154"/>
                      <a:pt x="7259" y="8161"/>
                    </a:cubicBezTo>
                    <a:lnTo>
                      <a:pt x="1005" y="8212"/>
                    </a:lnTo>
                    <a:lnTo>
                      <a:pt x="997" y="8212"/>
                    </a:lnTo>
                    <a:cubicBezTo>
                      <a:pt x="521" y="8212"/>
                      <a:pt x="139" y="7824"/>
                      <a:pt x="139" y="7347"/>
                    </a:cubicBezTo>
                    <a:cubicBezTo>
                      <a:pt x="139" y="6423"/>
                      <a:pt x="154" y="5477"/>
                      <a:pt x="169" y="4546"/>
                    </a:cubicBezTo>
                    <a:cubicBezTo>
                      <a:pt x="191" y="3571"/>
                      <a:pt x="213" y="2420"/>
                      <a:pt x="264" y="1240"/>
                    </a:cubicBezTo>
                    <a:cubicBezTo>
                      <a:pt x="286" y="572"/>
                      <a:pt x="587" y="316"/>
                      <a:pt x="1378" y="279"/>
                    </a:cubicBezTo>
                    <a:cubicBezTo>
                      <a:pt x="2845" y="221"/>
                      <a:pt x="4341" y="199"/>
                      <a:pt x="5785" y="169"/>
                    </a:cubicBezTo>
                    <a:lnTo>
                      <a:pt x="7002" y="147"/>
                    </a:lnTo>
                    <a:close/>
                    <a:moveTo>
                      <a:pt x="7015" y="1"/>
                    </a:moveTo>
                    <a:cubicBezTo>
                      <a:pt x="7011" y="1"/>
                      <a:pt x="7006" y="1"/>
                      <a:pt x="7002" y="1"/>
                    </a:cubicBezTo>
                    <a:lnTo>
                      <a:pt x="5785" y="23"/>
                    </a:lnTo>
                    <a:cubicBezTo>
                      <a:pt x="4333" y="52"/>
                      <a:pt x="2837" y="81"/>
                      <a:pt x="1371" y="140"/>
                    </a:cubicBezTo>
                    <a:cubicBezTo>
                      <a:pt x="741" y="162"/>
                      <a:pt x="161" y="316"/>
                      <a:pt x="125" y="1240"/>
                    </a:cubicBezTo>
                    <a:cubicBezTo>
                      <a:pt x="73" y="2413"/>
                      <a:pt x="51" y="3571"/>
                      <a:pt x="29" y="4546"/>
                    </a:cubicBezTo>
                    <a:cubicBezTo>
                      <a:pt x="15" y="5477"/>
                      <a:pt x="0" y="6423"/>
                      <a:pt x="0" y="7347"/>
                    </a:cubicBezTo>
                    <a:cubicBezTo>
                      <a:pt x="0" y="7904"/>
                      <a:pt x="447" y="8352"/>
                      <a:pt x="1005" y="8352"/>
                    </a:cubicBezTo>
                    <a:lnTo>
                      <a:pt x="1012" y="8344"/>
                    </a:lnTo>
                    <a:lnTo>
                      <a:pt x="7266" y="8300"/>
                    </a:lnTo>
                    <a:cubicBezTo>
                      <a:pt x="7845" y="8293"/>
                      <a:pt x="8300" y="7787"/>
                      <a:pt x="8248" y="7208"/>
                    </a:cubicBezTo>
                    <a:cubicBezTo>
                      <a:pt x="8065" y="5148"/>
                      <a:pt x="7984" y="3080"/>
                      <a:pt x="8021" y="1020"/>
                    </a:cubicBezTo>
                    <a:cubicBezTo>
                      <a:pt x="8028" y="452"/>
                      <a:pt x="7574" y="1"/>
                      <a:pt x="701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8" name="Google Shape;1468;p40"/>
              <p:cNvSpPr/>
              <p:nvPr/>
            </p:nvSpPr>
            <p:spPr>
              <a:xfrm>
                <a:off x="7755900" y="3380550"/>
                <a:ext cx="76825" cy="160750"/>
              </a:xfrm>
              <a:custGeom>
                <a:avLst/>
                <a:gdLst/>
                <a:ahLst/>
                <a:cxnLst/>
                <a:rect l="l" t="t" r="r" b="b"/>
                <a:pathLst>
                  <a:path w="3073" h="6430" extrusionOk="0">
                    <a:moveTo>
                      <a:pt x="976" y="1"/>
                    </a:moveTo>
                    <a:cubicBezTo>
                      <a:pt x="602" y="1"/>
                      <a:pt x="301" y="301"/>
                      <a:pt x="301" y="675"/>
                    </a:cubicBezTo>
                    <a:lnTo>
                      <a:pt x="301" y="1042"/>
                    </a:lnTo>
                    <a:cubicBezTo>
                      <a:pt x="125" y="1115"/>
                      <a:pt x="1" y="1284"/>
                      <a:pt x="1" y="1482"/>
                    </a:cubicBezTo>
                    <a:lnTo>
                      <a:pt x="1" y="1812"/>
                    </a:lnTo>
                    <a:cubicBezTo>
                      <a:pt x="1" y="2002"/>
                      <a:pt x="125" y="2171"/>
                      <a:pt x="301" y="2252"/>
                    </a:cubicBezTo>
                    <a:lnTo>
                      <a:pt x="301" y="6182"/>
                    </a:lnTo>
                    <a:cubicBezTo>
                      <a:pt x="735" y="6350"/>
                      <a:pt x="1153" y="6429"/>
                      <a:pt x="1556" y="6429"/>
                    </a:cubicBezTo>
                    <a:cubicBezTo>
                      <a:pt x="1977" y="6429"/>
                      <a:pt x="2382" y="6343"/>
                      <a:pt x="2772" y="6182"/>
                    </a:cubicBezTo>
                    <a:lnTo>
                      <a:pt x="2772" y="2244"/>
                    </a:lnTo>
                    <a:cubicBezTo>
                      <a:pt x="2948" y="2171"/>
                      <a:pt x="3073" y="1995"/>
                      <a:pt x="3073" y="1805"/>
                    </a:cubicBezTo>
                    <a:lnTo>
                      <a:pt x="3073" y="1482"/>
                    </a:lnTo>
                    <a:cubicBezTo>
                      <a:pt x="3073" y="1284"/>
                      <a:pt x="2948" y="1115"/>
                      <a:pt x="2772" y="1042"/>
                    </a:cubicBezTo>
                    <a:lnTo>
                      <a:pt x="2772" y="675"/>
                    </a:lnTo>
                    <a:cubicBezTo>
                      <a:pt x="2772" y="301"/>
                      <a:pt x="2471" y="1"/>
                      <a:pt x="2097" y="1"/>
                    </a:cubicBezTo>
                    <a:close/>
                  </a:path>
                </a:pathLst>
              </a:custGeom>
              <a:solidFill>
                <a:srgbClr val="7362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9" name="Google Shape;1469;p40"/>
              <p:cNvSpPr/>
              <p:nvPr/>
            </p:nvSpPr>
            <p:spPr>
              <a:xfrm>
                <a:off x="7767825" y="3380375"/>
                <a:ext cx="53900" cy="8200"/>
              </a:xfrm>
              <a:custGeom>
                <a:avLst/>
                <a:gdLst/>
                <a:ahLst/>
                <a:cxnLst/>
                <a:rect l="l" t="t" r="r" b="b"/>
                <a:pathLst>
                  <a:path w="2156" h="328" extrusionOk="0">
                    <a:moveTo>
                      <a:pt x="499" y="1"/>
                    </a:moveTo>
                    <a:cubicBezTo>
                      <a:pt x="308" y="1"/>
                      <a:pt x="132" y="81"/>
                      <a:pt x="0" y="221"/>
                    </a:cubicBezTo>
                    <a:cubicBezTo>
                      <a:pt x="411" y="293"/>
                      <a:pt x="827" y="328"/>
                      <a:pt x="1243" y="328"/>
                    </a:cubicBezTo>
                    <a:cubicBezTo>
                      <a:pt x="1548" y="328"/>
                      <a:pt x="1852" y="309"/>
                      <a:pt x="2156" y="272"/>
                    </a:cubicBezTo>
                    <a:cubicBezTo>
                      <a:pt x="2031" y="103"/>
                      <a:pt x="1833" y="1"/>
                      <a:pt x="162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0" name="Google Shape;1470;p40"/>
              <p:cNvSpPr/>
              <p:nvPr/>
            </p:nvSpPr>
            <p:spPr>
              <a:xfrm>
                <a:off x="7761775" y="3435725"/>
                <a:ext cx="63800" cy="7875"/>
              </a:xfrm>
              <a:custGeom>
                <a:avLst/>
                <a:gdLst/>
                <a:ahLst/>
                <a:cxnLst/>
                <a:rect l="l" t="t" r="r" b="b"/>
                <a:pathLst>
                  <a:path w="2552" h="315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2" y="15"/>
                      <a:pt x="44" y="30"/>
                      <a:pt x="66" y="37"/>
                    </a:cubicBezTo>
                    <a:lnTo>
                      <a:pt x="66" y="169"/>
                    </a:lnTo>
                    <a:cubicBezTo>
                      <a:pt x="381" y="243"/>
                      <a:pt x="711" y="287"/>
                      <a:pt x="1034" y="309"/>
                    </a:cubicBezTo>
                    <a:cubicBezTo>
                      <a:pt x="1127" y="313"/>
                      <a:pt x="1219" y="315"/>
                      <a:pt x="1312" y="315"/>
                    </a:cubicBezTo>
                    <a:cubicBezTo>
                      <a:pt x="1725" y="315"/>
                      <a:pt x="2136" y="274"/>
                      <a:pt x="2537" y="184"/>
                    </a:cubicBezTo>
                    <a:lnTo>
                      <a:pt x="2537" y="37"/>
                    </a:lnTo>
                    <a:cubicBezTo>
                      <a:pt x="2544" y="37"/>
                      <a:pt x="2552" y="30"/>
                      <a:pt x="2552" y="30"/>
                    </a:cubicBezTo>
                    <a:lnTo>
                      <a:pt x="2552" y="30"/>
                    </a:lnTo>
                    <a:cubicBezTo>
                      <a:pt x="2152" y="125"/>
                      <a:pt x="1742" y="172"/>
                      <a:pt x="1332" y="172"/>
                    </a:cubicBezTo>
                    <a:cubicBezTo>
                      <a:pt x="885" y="172"/>
                      <a:pt x="436" y="116"/>
                      <a:pt x="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1" name="Google Shape;1471;p40"/>
              <p:cNvSpPr/>
              <p:nvPr/>
            </p:nvSpPr>
            <p:spPr>
              <a:xfrm>
                <a:off x="7693400" y="3702375"/>
                <a:ext cx="87825" cy="272275"/>
              </a:xfrm>
              <a:custGeom>
                <a:avLst/>
                <a:gdLst/>
                <a:ahLst/>
                <a:cxnLst/>
                <a:rect l="l" t="t" r="r" b="b"/>
                <a:pathLst>
                  <a:path w="3513" h="10891" extrusionOk="0">
                    <a:moveTo>
                      <a:pt x="2585" y="0"/>
                    </a:moveTo>
                    <a:cubicBezTo>
                      <a:pt x="1947" y="0"/>
                      <a:pt x="1706" y="1062"/>
                      <a:pt x="1518" y="1535"/>
                    </a:cubicBezTo>
                    <a:cubicBezTo>
                      <a:pt x="829" y="3199"/>
                      <a:pt x="374" y="4951"/>
                      <a:pt x="162" y="6733"/>
                    </a:cubicBezTo>
                    <a:cubicBezTo>
                      <a:pt x="44" y="7745"/>
                      <a:pt x="0" y="8764"/>
                      <a:pt x="37" y="9783"/>
                    </a:cubicBezTo>
                    <a:cubicBezTo>
                      <a:pt x="52" y="10179"/>
                      <a:pt x="118" y="10641"/>
                      <a:pt x="470" y="10824"/>
                    </a:cubicBezTo>
                    <a:cubicBezTo>
                      <a:pt x="555" y="10870"/>
                      <a:pt x="646" y="10891"/>
                      <a:pt x="738" y="10891"/>
                    </a:cubicBezTo>
                    <a:cubicBezTo>
                      <a:pt x="1045" y="10891"/>
                      <a:pt x="1363" y="10664"/>
                      <a:pt x="1503" y="10377"/>
                    </a:cubicBezTo>
                    <a:cubicBezTo>
                      <a:pt x="1694" y="9996"/>
                      <a:pt x="1665" y="9556"/>
                      <a:pt x="1650" y="9138"/>
                    </a:cubicBezTo>
                    <a:cubicBezTo>
                      <a:pt x="1569" y="6579"/>
                      <a:pt x="1987" y="4035"/>
                      <a:pt x="2882" y="1638"/>
                    </a:cubicBezTo>
                    <a:cubicBezTo>
                      <a:pt x="3065" y="1161"/>
                      <a:pt x="3512" y="149"/>
                      <a:pt x="2691" y="10"/>
                    </a:cubicBezTo>
                    <a:cubicBezTo>
                      <a:pt x="2655" y="4"/>
                      <a:pt x="2619" y="0"/>
                      <a:pt x="258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72" name="Google Shape;1472;p40"/>
            <p:cNvSpPr/>
            <p:nvPr/>
          </p:nvSpPr>
          <p:spPr>
            <a:xfrm>
              <a:off x="7865898" y="3251990"/>
              <a:ext cx="459655" cy="1538011"/>
            </a:xfrm>
            <a:custGeom>
              <a:avLst/>
              <a:gdLst/>
              <a:ahLst/>
              <a:cxnLst/>
              <a:rect l="l" t="t" r="r" b="b"/>
              <a:pathLst>
                <a:path w="10676" h="35722" extrusionOk="0">
                  <a:moveTo>
                    <a:pt x="4532" y="1"/>
                  </a:moveTo>
                  <a:cubicBezTo>
                    <a:pt x="4187" y="1"/>
                    <a:pt x="3908" y="287"/>
                    <a:pt x="3908" y="631"/>
                  </a:cubicBezTo>
                  <a:lnTo>
                    <a:pt x="3908" y="1152"/>
                  </a:lnTo>
                  <a:cubicBezTo>
                    <a:pt x="3791" y="1203"/>
                    <a:pt x="3718" y="1313"/>
                    <a:pt x="3725" y="1438"/>
                  </a:cubicBezTo>
                  <a:lnTo>
                    <a:pt x="3725" y="1607"/>
                  </a:lnTo>
                  <a:cubicBezTo>
                    <a:pt x="3725" y="1724"/>
                    <a:pt x="3791" y="1834"/>
                    <a:pt x="3908" y="1878"/>
                  </a:cubicBezTo>
                  <a:lnTo>
                    <a:pt x="3908" y="2046"/>
                  </a:lnTo>
                  <a:cubicBezTo>
                    <a:pt x="3791" y="2090"/>
                    <a:pt x="3718" y="2200"/>
                    <a:pt x="3725" y="2325"/>
                  </a:cubicBezTo>
                  <a:lnTo>
                    <a:pt x="3725" y="2494"/>
                  </a:lnTo>
                  <a:cubicBezTo>
                    <a:pt x="3725" y="2611"/>
                    <a:pt x="3799" y="2721"/>
                    <a:pt x="3908" y="2765"/>
                  </a:cubicBezTo>
                  <a:lnTo>
                    <a:pt x="3908" y="7663"/>
                  </a:lnTo>
                  <a:cubicBezTo>
                    <a:pt x="3901" y="8616"/>
                    <a:pt x="3410" y="9496"/>
                    <a:pt x="2603" y="10001"/>
                  </a:cubicBezTo>
                  <a:cubicBezTo>
                    <a:pt x="1467" y="10713"/>
                    <a:pt x="1" y="12729"/>
                    <a:pt x="1" y="16006"/>
                  </a:cubicBezTo>
                  <a:lnTo>
                    <a:pt x="37" y="18096"/>
                  </a:lnTo>
                  <a:lnTo>
                    <a:pt x="169" y="25779"/>
                  </a:lnTo>
                  <a:lnTo>
                    <a:pt x="316" y="34394"/>
                  </a:lnTo>
                  <a:cubicBezTo>
                    <a:pt x="316" y="34424"/>
                    <a:pt x="316" y="34453"/>
                    <a:pt x="323" y="34482"/>
                  </a:cubicBezTo>
                  <a:cubicBezTo>
                    <a:pt x="331" y="34504"/>
                    <a:pt x="323" y="34512"/>
                    <a:pt x="323" y="34526"/>
                  </a:cubicBezTo>
                  <a:cubicBezTo>
                    <a:pt x="323" y="34548"/>
                    <a:pt x="331" y="34570"/>
                    <a:pt x="338" y="34585"/>
                  </a:cubicBezTo>
                  <a:cubicBezTo>
                    <a:pt x="338" y="34607"/>
                    <a:pt x="338" y="34636"/>
                    <a:pt x="345" y="34658"/>
                  </a:cubicBezTo>
                  <a:cubicBezTo>
                    <a:pt x="345" y="34666"/>
                    <a:pt x="345" y="34673"/>
                    <a:pt x="353" y="34673"/>
                  </a:cubicBezTo>
                  <a:cubicBezTo>
                    <a:pt x="367" y="34754"/>
                    <a:pt x="397" y="34834"/>
                    <a:pt x="426" y="34908"/>
                  </a:cubicBezTo>
                  <a:cubicBezTo>
                    <a:pt x="441" y="34944"/>
                    <a:pt x="463" y="34981"/>
                    <a:pt x="477" y="35010"/>
                  </a:cubicBezTo>
                  <a:cubicBezTo>
                    <a:pt x="477" y="35018"/>
                    <a:pt x="477" y="35018"/>
                    <a:pt x="477" y="35018"/>
                  </a:cubicBezTo>
                  <a:cubicBezTo>
                    <a:pt x="690" y="35399"/>
                    <a:pt x="1071" y="35655"/>
                    <a:pt x="1504" y="35699"/>
                  </a:cubicBezTo>
                  <a:cubicBezTo>
                    <a:pt x="1548" y="35707"/>
                    <a:pt x="1599" y="35707"/>
                    <a:pt x="1643" y="35707"/>
                  </a:cubicBezTo>
                  <a:lnTo>
                    <a:pt x="5331" y="35721"/>
                  </a:lnTo>
                  <a:lnTo>
                    <a:pt x="9011" y="35721"/>
                  </a:lnTo>
                  <a:cubicBezTo>
                    <a:pt x="9055" y="35721"/>
                    <a:pt x="9099" y="35721"/>
                    <a:pt x="9151" y="35714"/>
                  </a:cubicBezTo>
                  <a:cubicBezTo>
                    <a:pt x="9407" y="35692"/>
                    <a:pt x="9649" y="35589"/>
                    <a:pt x="9855" y="35428"/>
                  </a:cubicBezTo>
                  <a:cubicBezTo>
                    <a:pt x="9884" y="35399"/>
                    <a:pt x="9913" y="35369"/>
                    <a:pt x="9943" y="35340"/>
                  </a:cubicBezTo>
                  <a:cubicBezTo>
                    <a:pt x="10023" y="35259"/>
                    <a:pt x="10089" y="35179"/>
                    <a:pt x="10148" y="35076"/>
                  </a:cubicBezTo>
                  <a:cubicBezTo>
                    <a:pt x="10250" y="34915"/>
                    <a:pt x="10309" y="34739"/>
                    <a:pt x="10331" y="34548"/>
                  </a:cubicBezTo>
                  <a:cubicBezTo>
                    <a:pt x="10338" y="34504"/>
                    <a:pt x="10338" y="34460"/>
                    <a:pt x="10338" y="34409"/>
                  </a:cubicBezTo>
                  <a:lnTo>
                    <a:pt x="10419" y="29959"/>
                  </a:lnTo>
                  <a:lnTo>
                    <a:pt x="10617" y="18426"/>
                  </a:lnTo>
                  <a:lnTo>
                    <a:pt x="10668" y="15544"/>
                  </a:lnTo>
                  <a:cubicBezTo>
                    <a:pt x="10676" y="15427"/>
                    <a:pt x="10676" y="15332"/>
                    <a:pt x="10676" y="15229"/>
                  </a:cubicBezTo>
                  <a:lnTo>
                    <a:pt x="10668" y="15112"/>
                  </a:lnTo>
                  <a:cubicBezTo>
                    <a:pt x="10668" y="15053"/>
                    <a:pt x="10661" y="14994"/>
                    <a:pt x="10661" y="14936"/>
                  </a:cubicBezTo>
                  <a:cubicBezTo>
                    <a:pt x="10661" y="14877"/>
                    <a:pt x="10654" y="14848"/>
                    <a:pt x="10654" y="14796"/>
                  </a:cubicBezTo>
                  <a:cubicBezTo>
                    <a:pt x="10646" y="14745"/>
                    <a:pt x="10646" y="14701"/>
                    <a:pt x="10639" y="14657"/>
                  </a:cubicBezTo>
                  <a:cubicBezTo>
                    <a:pt x="10632" y="14606"/>
                    <a:pt x="10632" y="14569"/>
                    <a:pt x="10624" y="14532"/>
                  </a:cubicBezTo>
                  <a:cubicBezTo>
                    <a:pt x="10624" y="14488"/>
                    <a:pt x="10617" y="14430"/>
                    <a:pt x="10610" y="14379"/>
                  </a:cubicBezTo>
                  <a:cubicBezTo>
                    <a:pt x="10610" y="14335"/>
                    <a:pt x="10602" y="14298"/>
                    <a:pt x="10595" y="14254"/>
                  </a:cubicBezTo>
                  <a:cubicBezTo>
                    <a:pt x="10588" y="14210"/>
                    <a:pt x="10580" y="14166"/>
                    <a:pt x="10573" y="14115"/>
                  </a:cubicBezTo>
                  <a:cubicBezTo>
                    <a:pt x="10573" y="14071"/>
                    <a:pt x="10558" y="14034"/>
                    <a:pt x="10551" y="13990"/>
                  </a:cubicBezTo>
                  <a:cubicBezTo>
                    <a:pt x="10544" y="13946"/>
                    <a:pt x="10544" y="13902"/>
                    <a:pt x="10536" y="13865"/>
                  </a:cubicBezTo>
                  <a:cubicBezTo>
                    <a:pt x="10529" y="13821"/>
                    <a:pt x="10522" y="13785"/>
                    <a:pt x="10514" y="13748"/>
                  </a:cubicBezTo>
                  <a:cubicBezTo>
                    <a:pt x="10507" y="13711"/>
                    <a:pt x="10492" y="13660"/>
                    <a:pt x="10485" y="13616"/>
                  </a:cubicBezTo>
                  <a:cubicBezTo>
                    <a:pt x="10478" y="13579"/>
                    <a:pt x="10470" y="13550"/>
                    <a:pt x="10463" y="13521"/>
                  </a:cubicBezTo>
                  <a:cubicBezTo>
                    <a:pt x="10448" y="13477"/>
                    <a:pt x="10441" y="13433"/>
                    <a:pt x="10426" y="13381"/>
                  </a:cubicBezTo>
                  <a:lnTo>
                    <a:pt x="10404" y="13279"/>
                  </a:lnTo>
                  <a:cubicBezTo>
                    <a:pt x="10390" y="13235"/>
                    <a:pt x="10382" y="13198"/>
                    <a:pt x="10368" y="13154"/>
                  </a:cubicBezTo>
                  <a:cubicBezTo>
                    <a:pt x="10353" y="13117"/>
                    <a:pt x="10346" y="13081"/>
                    <a:pt x="10331" y="13044"/>
                  </a:cubicBezTo>
                  <a:lnTo>
                    <a:pt x="10302" y="12934"/>
                  </a:lnTo>
                  <a:lnTo>
                    <a:pt x="10265" y="12832"/>
                  </a:lnTo>
                  <a:cubicBezTo>
                    <a:pt x="10250" y="12795"/>
                    <a:pt x="10243" y="12758"/>
                    <a:pt x="10228" y="12729"/>
                  </a:cubicBezTo>
                  <a:cubicBezTo>
                    <a:pt x="10214" y="12692"/>
                    <a:pt x="10206" y="12670"/>
                    <a:pt x="10192" y="12634"/>
                  </a:cubicBezTo>
                  <a:cubicBezTo>
                    <a:pt x="10184" y="12604"/>
                    <a:pt x="10170" y="12560"/>
                    <a:pt x="10148" y="12524"/>
                  </a:cubicBezTo>
                  <a:cubicBezTo>
                    <a:pt x="10133" y="12487"/>
                    <a:pt x="10126" y="12465"/>
                    <a:pt x="10119" y="12436"/>
                  </a:cubicBezTo>
                  <a:cubicBezTo>
                    <a:pt x="10104" y="12406"/>
                    <a:pt x="10082" y="12362"/>
                    <a:pt x="10067" y="12326"/>
                  </a:cubicBezTo>
                  <a:cubicBezTo>
                    <a:pt x="10053" y="12289"/>
                    <a:pt x="10045" y="12267"/>
                    <a:pt x="10031" y="12245"/>
                  </a:cubicBezTo>
                  <a:cubicBezTo>
                    <a:pt x="10016" y="12216"/>
                    <a:pt x="10001" y="12172"/>
                    <a:pt x="9987" y="12142"/>
                  </a:cubicBezTo>
                  <a:cubicBezTo>
                    <a:pt x="9965" y="12113"/>
                    <a:pt x="9957" y="12084"/>
                    <a:pt x="9943" y="12062"/>
                  </a:cubicBezTo>
                  <a:cubicBezTo>
                    <a:pt x="9928" y="12032"/>
                    <a:pt x="9906" y="11996"/>
                    <a:pt x="9891" y="11966"/>
                  </a:cubicBezTo>
                  <a:cubicBezTo>
                    <a:pt x="9877" y="11937"/>
                    <a:pt x="9862" y="11915"/>
                    <a:pt x="9847" y="11886"/>
                  </a:cubicBezTo>
                  <a:lnTo>
                    <a:pt x="9796" y="11798"/>
                  </a:lnTo>
                  <a:lnTo>
                    <a:pt x="9752" y="11724"/>
                  </a:lnTo>
                  <a:cubicBezTo>
                    <a:pt x="9737" y="11695"/>
                    <a:pt x="9723" y="11666"/>
                    <a:pt x="9701" y="11629"/>
                  </a:cubicBezTo>
                  <a:lnTo>
                    <a:pt x="9657" y="11563"/>
                  </a:lnTo>
                  <a:cubicBezTo>
                    <a:pt x="9642" y="11534"/>
                    <a:pt x="9620" y="11504"/>
                    <a:pt x="9598" y="11475"/>
                  </a:cubicBezTo>
                  <a:cubicBezTo>
                    <a:pt x="9583" y="11453"/>
                    <a:pt x="9569" y="11431"/>
                    <a:pt x="9554" y="11409"/>
                  </a:cubicBezTo>
                  <a:cubicBezTo>
                    <a:pt x="9539" y="11387"/>
                    <a:pt x="9517" y="11358"/>
                    <a:pt x="9495" y="11328"/>
                  </a:cubicBezTo>
                  <a:cubicBezTo>
                    <a:pt x="9481" y="11306"/>
                    <a:pt x="9466" y="11285"/>
                    <a:pt x="9451" y="11263"/>
                  </a:cubicBezTo>
                  <a:cubicBezTo>
                    <a:pt x="9437" y="11241"/>
                    <a:pt x="9415" y="11211"/>
                    <a:pt x="9393" y="11189"/>
                  </a:cubicBezTo>
                  <a:lnTo>
                    <a:pt x="9341" y="11123"/>
                  </a:lnTo>
                  <a:lnTo>
                    <a:pt x="9283" y="11057"/>
                  </a:lnTo>
                  <a:cubicBezTo>
                    <a:pt x="9268" y="11035"/>
                    <a:pt x="9253" y="11013"/>
                    <a:pt x="9239" y="10999"/>
                  </a:cubicBezTo>
                  <a:lnTo>
                    <a:pt x="9180" y="10925"/>
                  </a:lnTo>
                  <a:lnTo>
                    <a:pt x="9129" y="10874"/>
                  </a:lnTo>
                  <a:lnTo>
                    <a:pt x="9070" y="10808"/>
                  </a:lnTo>
                  <a:lnTo>
                    <a:pt x="9011" y="10749"/>
                  </a:lnTo>
                  <a:lnTo>
                    <a:pt x="8953" y="10691"/>
                  </a:lnTo>
                  <a:lnTo>
                    <a:pt x="8901" y="10639"/>
                  </a:lnTo>
                  <a:lnTo>
                    <a:pt x="8843" y="10581"/>
                  </a:lnTo>
                  <a:lnTo>
                    <a:pt x="8791" y="10537"/>
                  </a:lnTo>
                  <a:lnTo>
                    <a:pt x="8733" y="10478"/>
                  </a:lnTo>
                  <a:lnTo>
                    <a:pt x="8674" y="10434"/>
                  </a:lnTo>
                  <a:lnTo>
                    <a:pt x="8615" y="10383"/>
                  </a:lnTo>
                  <a:lnTo>
                    <a:pt x="8564" y="10339"/>
                  </a:lnTo>
                  <a:lnTo>
                    <a:pt x="8506" y="10295"/>
                  </a:lnTo>
                  <a:lnTo>
                    <a:pt x="8454" y="10251"/>
                  </a:lnTo>
                  <a:lnTo>
                    <a:pt x="8396" y="10207"/>
                  </a:lnTo>
                  <a:lnTo>
                    <a:pt x="8337" y="10170"/>
                  </a:lnTo>
                  <a:cubicBezTo>
                    <a:pt x="8322" y="10155"/>
                    <a:pt x="8300" y="10141"/>
                    <a:pt x="8286" y="10133"/>
                  </a:cubicBezTo>
                  <a:lnTo>
                    <a:pt x="8227" y="10097"/>
                  </a:lnTo>
                  <a:lnTo>
                    <a:pt x="8176" y="10053"/>
                  </a:lnTo>
                  <a:lnTo>
                    <a:pt x="8124" y="10023"/>
                  </a:lnTo>
                  <a:lnTo>
                    <a:pt x="8073" y="9987"/>
                  </a:lnTo>
                  <a:cubicBezTo>
                    <a:pt x="7259" y="9488"/>
                    <a:pt x="6768" y="8601"/>
                    <a:pt x="6768" y="7648"/>
                  </a:cubicBezTo>
                  <a:lnTo>
                    <a:pt x="6768" y="2728"/>
                  </a:lnTo>
                  <a:cubicBezTo>
                    <a:pt x="6849" y="2677"/>
                    <a:pt x="6900" y="2582"/>
                    <a:pt x="6900" y="2486"/>
                  </a:cubicBezTo>
                  <a:lnTo>
                    <a:pt x="6900" y="2340"/>
                  </a:lnTo>
                  <a:cubicBezTo>
                    <a:pt x="6900" y="2237"/>
                    <a:pt x="6849" y="2149"/>
                    <a:pt x="6768" y="2090"/>
                  </a:cubicBezTo>
                  <a:lnTo>
                    <a:pt x="6768" y="1848"/>
                  </a:lnTo>
                  <a:cubicBezTo>
                    <a:pt x="6849" y="1790"/>
                    <a:pt x="6900" y="1702"/>
                    <a:pt x="6900" y="1599"/>
                  </a:cubicBezTo>
                  <a:lnTo>
                    <a:pt x="6900" y="1460"/>
                  </a:lnTo>
                  <a:cubicBezTo>
                    <a:pt x="6900" y="1357"/>
                    <a:pt x="6849" y="1269"/>
                    <a:pt x="6768" y="1211"/>
                  </a:cubicBezTo>
                  <a:lnTo>
                    <a:pt x="6768" y="631"/>
                  </a:lnTo>
                  <a:cubicBezTo>
                    <a:pt x="6768" y="287"/>
                    <a:pt x="6489" y="1"/>
                    <a:pt x="6137" y="1"/>
                  </a:cubicBezTo>
                  <a:close/>
                </a:path>
              </a:pathLst>
            </a:custGeom>
            <a:solidFill>
              <a:schemeClr val="lt2"/>
            </a:solidFill>
            <a:ln w="1143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14300" dist="57150" dir="2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73" name="Google Shape;1473;p40"/>
            <p:cNvGrpSpPr/>
            <p:nvPr/>
          </p:nvGrpSpPr>
          <p:grpSpPr>
            <a:xfrm>
              <a:off x="7867620" y="3251990"/>
              <a:ext cx="459655" cy="1538011"/>
              <a:chOff x="8562025" y="3421425"/>
              <a:chExt cx="266900" cy="893050"/>
            </a:xfrm>
          </p:grpSpPr>
          <p:sp>
            <p:nvSpPr>
              <p:cNvPr id="1474" name="Google Shape;1474;p40"/>
              <p:cNvSpPr/>
              <p:nvPr/>
            </p:nvSpPr>
            <p:spPr>
              <a:xfrm>
                <a:off x="8562025" y="3421425"/>
                <a:ext cx="266900" cy="893050"/>
              </a:xfrm>
              <a:custGeom>
                <a:avLst/>
                <a:gdLst/>
                <a:ahLst/>
                <a:cxnLst/>
                <a:rect l="l" t="t" r="r" b="b"/>
                <a:pathLst>
                  <a:path w="10676" h="35722" extrusionOk="0">
                    <a:moveTo>
                      <a:pt x="4532" y="1"/>
                    </a:moveTo>
                    <a:cubicBezTo>
                      <a:pt x="4187" y="1"/>
                      <a:pt x="3908" y="287"/>
                      <a:pt x="3908" y="631"/>
                    </a:cubicBezTo>
                    <a:lnTo>
                      <a:pt x="3908" y="1152"/>
                    </a:lnTo>
                    <a:cubicBezTo>
                      <a:pt x="3791" y="1203"/>
                      <a:pt x="3718" y="1313"/>
                      <a:pt x="3725" y="1438"/>
                    </a:cubicBezTo>
                    <a:lnTo>
                      <a:pt x="3725" y="1607"/>
                    </a:lnTo>
                    <a:cubicBezTo>
                      <a:pt x="3725" y="1724"/>
                      <a:pt x="3791" y="1834"/>
                      <a:pt x="3908" y="1878"/>
                    </a:cubicBezTo>
                    <a:lnTo>
                      <a:pt x="3908" y="2046"/>
                    </a:lnTo>
                    <a:cubicBezTo>
                      <a:pt x="3791" y="2090"/>
                      <a:pt x="3718" y="2200"/>
                      <a:pt x="3725" y="2325"/>
                    </a:cubicBezTo>
                    <a:lnTo>
                      <a:pt x="3725" y="2494"/>
                    </a:lnTo>
                    <a:cubicBezTo>
                      <a:pt x="3725" y="2611"/>
                      <a:pt x="3799" y="2721"/>
                      <a:pt x="3908" y="2765"/>
                    </a:cubicBezTo>
                    <a:lnTo>
                      <a:pt x="3908" y="7663"/>
                    </a:lnTo>
                    <a:cubicBezTo>
                      <a:pt x="3901" y="8616"/>
                      <a:pt x="3410" y="9496"/>
                      <a:pt x="2603" y="10001"/>
                    </a:cubicBezTo>
                    <a:cubicBezTo>
                      <a:pt x="1467" y="10713"/>
                      <a:pt x="1" y="12729"/>
                      <a:pt x="1" y="16006"/>
                    </a:cubicBezTo>
                    <a:lnTo>
                      <a:pt x="316" y="34394"/>
                    </a:lnTo>
                    <a:cubicBezTo>
                      <a:pt x="331" y="35120"/>
                      <a:pt x="917" y="35699"/>
                      <a:pt x="1643" y="35699"/>
                    </a:cubicBezTo>
                    <a:lnTo>
                      <a:pt x="5338" y="35721"/>
                    </a:lnTo>
                    <a:lnTo>
                      <a:pt x="9019" y="35721"/>
                    </a:lnTo>
                    <a:cubicBezTo>
                      <a:pt x="9745" y="35721"/>
                      <a:pt x="10338" y="35135"/>
                      <a:pt x="10353" y="34409"/>
                    </a:cubicBezTo>
                    <a:lnTo>
                      <a:pt x="10676" y="15537"/>
                    </a:lnTo>
                    <a:cubicBezTo>
                      <a:pt x="10676" y="12252"/>
                      <a:pt x="9202" y="10698"/>
                      <a:pt x="8066" y="9987"/>
                    </a:cubicBezTo>
                    <a:cubicBezTo>
                      <a:pt x="7259" y="9488"/>
                      <a:pt x="6768" y="8601"/>
                      <a:pt x="6768" y="7655"/>
                    </a:cubicBezTo>
                    <a:lnTo>
                      <a:pt x="6768" y="2736"/>
                    </a:lnTo>
                    <a:cubicBezTo>
                      <a:pt x="6849" y="2677"/>
                      <a:pt x="6900" y="2589"/>
                      <a:pt x="6900" y="2486"/>
                    </a:cubicBezTo>
                    <a:lnTo>
                      <a:pt x="6900" y="2340"/>
                    </a:lnTo>
                    <a:cubicBezTo>
                      <a:pt x="6900" y="2244"/>
                      <a:pt x="6849" y="2149"/>
                      <a:pt x="6768" y="2098"/>
                    </a:cubicBezTo>
                    <a:lnTo>
                      <a:pt x="6768" y="1848"/>
                    </a:lnTo>
                    <a:cubicBezTo>
                      <a:pt x="6849" y="1797"/>
                      <a:pt x="6900" y="1702"/>
                      <a:pt x="6900" y="1607"/>
                    </a:cubicBezTo>
                    <a:lnTo>
                      <a:pt x="6900" y="1460"/>
                    </a:lnTo>
                    <a:cubicBezTo>
                      <a:pt x="6900" y="1357"/>
                      <a:pt x="6849" y="1269"/>
                      <a:pt x="6768" y="1211"/>
                    </a:cubicBezTo>
                    <a:lnTo>
                      <a:pt x="6768" y="631"/>
                    </a:lnTo>
                    <a:cubicBezTo>
                      <a:pt x="6768" y="287"/>
                      <a:pt x="6489" y="1"/>
                      <a:pt x="613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5" name="Google Shape;1475;p40"/>
              <p:cNvSpPr/>
              <p:nvPr/>
            </p:nvSpPr>
            <p:spPr>
              <a:xfrm>
                <a:off x="8562950" y="3860675"/>
                <a:ext cx="264700" cy="319500"/>
              </a:xfrm>
              <a:custGeom>
                <a:avLst/>
                <a:gdLst/>
                <a:ahLst/>
                <a:cxnLst/>
                <a:rect l="l" t="t" r="r" b="b"/>
                <a:pathLst>
                  <a:path w="10588" h="12780" extrusionOk="0">
                    <a:moveTo>
                      <a:pt x="4520" y="1"/>
                    </a:moveTo>
                    <a:cubicBezTo>
                      <a:pt x="2448" y="1"/>
                      <a:pt x="869" y="302"/>
                      <a:pt x="0" y="518"/>
                    </a:cubicBezTo>
                    <a:lnTo>
                      <a:pt x="206" y="12411"/>
                    </a:lnTo>
                    <a:cubicBezTo>
                      <a:pt x="1514" y="12683"/>
                      <a:pt x="3026" y="12779"/>
                      <a:pt x="4505" y="12779"/>
                    </a:cubicBezTo>
                    <a:cubicBezTo>
                      <a:pt x="6880" y="12779"/>
                      <a:pt x="9169" y="12532"/>
                      <a:pt x="10389" y="12374"/>
                    </a:cubicBezTo>
                    <a:lnTo>
                      <a:pt x="10587" y="848"/>
                    </a:lnTo>
                    <a:cubicBezTo>
                      <a:pt x="8307" y="209"/>
                      <a:pt x="6243" y="1"/>
                      <a:pt x="452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6" name="Google Shape;1476;p40"/>
              <p:cNvSpPr/>
              <p:nvPr/>
            </p:nvSpPr>
            <p:spPr>
              <a:xfrm>
                <a:off x="8589700" y="3896950"/>
                <a:ext cx="211375" cy="255675"/>
              </a:xfrm>
              <a:custGeom>
                <a:avLst/>
                <a:gdLst/>
                <a:ahLst/>
                <a:cxnLst/>
                <a:rect l="l" t="t" r="r" b="b"/>
                <a:pathLst>
                  <a:path w="8455" h="10227" extrusionOk="0">
                    <a:moveTo>
                      <a:pt x="3949" y="269"/>
                    </a:moveTo>
                    <a:cubicBezTo>
                      <a:pt x="6012" y="269"/>
                      <a:pt x="7734" y="505"/>
                      <a:pt x="8183" y="570"/>
                    </a:cubicBezTo>
                    <a:lnTo>
                      <a:pt x="8014" y="9801"/>
                    </a:lnTo>
                    <a:cubicBezTo>
                      <a:pt x="6824" y="9918"/>
                      <a:pt x="5601" y="9957"/>
                      <a:pt x="4492" y="9957"/>
                    </a:cubicBezTo>
                    <a:cubicBezTo>
                      <a:pt x="2527" y="9957"/>
                      <a:pt x="918" y="9834"/>
                      <a:pt x="477" y="9801"/>
                    </a:cubicBezTo>
                    <a:lnTo>
                      <a:pt x="279" y="570"/>
                    </a:lnTo>
                    <a:cubicBezTo>
                      <a:pt x="1500" y="345"/>
                      <a:pt x="2779" y="269"/>
                      <a:pt x="3949" y="269"/>
                    </a:cubicBezTo>
                    <a:close/>
                    <a:moveTo>
                      <a:pt x="3944" y="0"/>
                    </a:moveTo>
                    <a:cubicBezTo>
                      <a:pt x="2725" y="0"/>
                      <a:pt x="1388" y="80"/>
                      <a:pt x="118" y="321"/>
                    </a:cubicBezTo>
                    <a:cubicBezTo>
                      <a:pt x="52" y="336"/>
                      <a:pt x="1" y="394"/>
                      <a:pt x="8" y="460"/>
                    </a:cubicBezTo>
                    <a:lnTo>
                      <a:pt x="213" y="9926"/>
                    </a:lnTo>
                    <a:cubicBezTo>
                      <a:pt x="213" y="9992"/>
                      <a:pt x="265" y="10050"/>
                      <a:pt x="338" y="10058"/>
                    </a:cubicBezTo>
                    <a:cubicBezTo>
                      <a:pt x="360" y="10058"/>
                      <a:pt x="2171" y="10226"/>
                      <a:pt x="4473" y="10226"/>
                    </a:cubicBezTo>
                    <a:cubicBezTo>
                      <a:pt x="5632" y="10226"/>
                      <a:pt x="6915" y="10182"/>
                      <a:pt x="8161" y="10058"/>
                    </a:cubicBezTo>
                    <a:cubicBezTo>
                      <a:pt x="8227" y="10050"/>
                      <a:pt x="8278" y="9992"/>
                      <a:pt x="8286" y="9926"/>
                    </a:cubicBezTo>
                    <a:lnTo>
                      <a:pt x="8454" y="460"/>
                    </a:lnTo>
                    <a:cubicBezTo>
                      <a:pt x="8454" y="394"/>
                      <a:pt x="8410" y="336"/>
                      <a:pt x="8344" y="321"/>
                    </a:cubicBezTo>
                    <a:cubicBezTo>
                      <a:pt x="8315" y="316"/>
                      <a:pt x="6363" y="0"/>
                      <a:pt x="394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7" name="Google Shape;1477;p40"/>
              <p:cNvSpPr/>
              <p:nvPr/>
            </p:nvSpPr>
            <p:spPr>
              <a:xfrm>
                <a:off x="8641600" y="3928975"/>
                <a:ext cx="109550" cy="26800"/>
              </a:xfrm>
              <a:custGeom>
                <a:avLst/>
                <a:gdLst/>
                <a:ahLst/>
                <a:cxnLst/>
                <a:rect l="l" t="t" r="r" b="b"/>
                <a:pathLst>
                  <a:path w="4382" h="1072" extrusionOk="0">
                    <a:moveTo>
                      <a:pt x="1665" y="0"/>
                    </a:moveTo>
                    <a:cubicBezTo>
                      <a:pt x="1281" y="0"/>
                      <a:pt x="896" y="24"/>
                      <a:pt x="513" y="74"/>
                    </a:cubicBezTo>
                    <a:cubicBezTo>
                      <a:pt x="20" y="137"/>
                      <a:pt x="0" y="884"/>
                      <a:pt x="455" y="884"/>
                    </a:cubicBezTo>
                    <a:cubicBezTo>
                      <a:pt x="473" y="884"/>
                      <a:pt x="493" y="883"/>
                      <a:pt x="513" y="880"/>
                    </a:cubicBezTo>
                    <a:cubicBezTo>
                      <a:pt x="887" y="831"/>
                      <a:pt x="1263" y="807"/>
                      <a:pt x="1639" y="807"/>
                    </a:cubicBezTo>
                    <a:cubicBezTo>
                      <a:pt x="2331" y="807"/>
                      <a:pt x="3023" y="890"/>
                      <a:pt x="3702" y="1056"/>
                    </a:cubicBezTo>
                    <a:cubicBezTo>
                      <a:pt x="3741" y="1067"/>
                      <a:pt x="3778" y="1071"/>
                      <a:pt x="3813" y="1071"/>
                    </a:cubicBezTo>
                    <a:cubicBezTo>
                      <a:pt x="4231" y="1071"/>
                      <a:pt x="4381" y="401"/>
                      <a:pt x="3915" y="279"/>
                    </a:cubicBezTo>
                    <a:cubicBezTo>
                      <a:pt x="3176" y="95"/>
                      <a:pt x="2421" y="0"/>
                      <a:pt x="166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8" name="Google Shape;1478;p40"/>
              <p:cNvSpPr/>
              <p:nvPr/>
            </p:nvSpPr>
            <p:spPr>
              <a:xfrm>
                <a:off x="8630025" y="4069025"/>
                <a:ext cx="136400" cy="21275"/>
              </a:xfrm>
              <a:custGeom>
                <a:avLst/>
                <a:gdLst/>
                <a:ahLst/>
                <a:cxnLst/>
                <a:rect l="l" t="t" r="r" b="b"/>
                <a:pathLst>
                  <a:path w="5456" h="851" extrusionOk="0">
                    <a:moveTo>
                      <a:pt x="514" y="0"/>
                    </a:moveTo>
                    <a:cubicBezTo>
                      <a:pt x="1" y="0"/>
                      <a:pt x="3" y="799"/>
                      <a:pt x="521" y="807"/>
                    </a:cubicBezTo>
                    <a:lnTo>
                      <a:pt x="4942" y="851"/>
                    </a:lnTo>
                    <a:cubicBezTo>
                      <a:pt x="4945" y="851"/>
                      <a:pt x="4947" y="851"/>
                      <a:pt x="4949" y="851"/>
                    </a:cubicBezTo>
                    <a:cubicBezTo>
                      <a:pt x="5456" y="851"/>
                      <a:pt x="5453" y="51"/>
                      <a:pt x="4942" y="44"/>
                    </a:cubicBezTo>
                    <a:lnTo>
                      <a:pt x="521" y="0"/>
                    </a:lnTo>
                    <a:cubicBezTo>
                      <a:pt x="519" y="0"/>
                      <a:pt x="517" y="0"/>
                      <a:pt x="5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9" name="Google Shape;1479;p40"/>
              <p:cNvSpPr/>
              <p:nvPr/>
            </p:nvSpPr>
            <p:spPr>
              <a:xfrm>
                <a:off x="8613375" y="4103325"/>
                <a:ext cx="171500" cy="26350"/>
              </a:xfrm>
              <a:custGeom>
                <a:avLst/>
                <a:gdLst/>
                <a:ahLst/>
                <a:cxnLst/>
                <a:rect l="l" t="t" r="r" b="b"/>
                <a:pathLst>
                  <a:path w="6860" h="1054" extrusionOk="0">
                    <a:moveTo>
                      <a:pt x="6231" y="1"/>
                    </a:moveTo>
                    <a:cubicBezTo>
                      <a:pt x="6207" y="1"/>
                      <a:pt x="6183" y="3"/>
                      <a:pt x="6158" y="6"/>
                    </a:cubicBezTo>
                    <a:cubicBezTo>
                      <a:pt x="5095" y="169"/>
                      <a:pt x="4022" y="251"/>
                      <a:pt x="2949" y="251"/>
                    </a:cubicBezTo>
                    <a:cubicBezTo>
                      <a:pt x="2136" y="251"/>
                      <a:pt x="1322" y="204"/>
                      <a:pt x="513" y="109"/>
                    </a:cubicBezTo>
                    <a:cubicBezTo>
                      <a:pt x="493" y="107"/>
                      <a:pt x="473" y="105"/>
                      <a:pt x="455" y="105"/>
                    </a:cubicBezTo>
                    <a:cubicBezTo>
                      <a:pt x="0" y="105"/>
                      <a:pt x="20" y="852"/>
                      <a:pt x="513" y="916"/>
                    </a:cubicBezTo>
                    <a:cubicBezTo>
                      <a:pt x="1325" y="1007"/>
                      <a:pt x="2142" y="1053"/>
                      <a:pt x="2958" y="1053"/>
                    </a:cubicBezTo>
                    <a:cubicBezTo>
                      <a:pt x="4101" y="1053"/>
                      <a:pt x="5245" y="963"/>
                      <a:pt x="6378" y="784"/>
                    </a:cubicBezTo>
                    <a:cubicBezTo>
                      <a:pt x="6859" y="707"/>
                      <a:pt x="6684" y="1"/>
                      <a:pt x="62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0" name="Google Shape;1480;p40"/>
              <p:cNvSpPr/>
              <p:nvPr/>
            </p:nvSpPr>
            <p:spPr>
              <a:xfrm>
                <a:off x="8654950" y="3421425"/>
                <a:ext cx="79575" cy="160125"/>
              </a:xfrm>
              <a:custGeom>
                <a:avLst/>
                <a:gdLst/>
                <a:ahLst/>
                <a:cxnLst/>
                <a:rect l="l" t="t" r="r" b="b"/>
                <a:pathLst>
                  <a:path w="3183" h="6405" extrusionOk="0">
                    <a:moveTo>
                      <a:pt x="815" y="1"/>
                    </a:moveTo>
                    <a:cubicBezTo>
                      <a:pt x="470" y="1"/>
                      <a:pt x="191" y="287"/>
                      <a:pt x="191" y="631"/>
                    </a:cubicBezTo>
                    <a:lnTo>
                      <a:pt x="191" y="1152"/>
                    </a:lnTo>
                    <a:cubicBezTo>
                      <a:pt x="74" y="1203"/>
                      <a:pt x="1" y="1313"/>
                      <a:pt x="8" y="1438"/>
                    </a:cubicBezTo>
                    <a:lnTo>
                      <a:pt x="8" y="1607"/>
                    </a:lnTo>
                    <a:cubicBezTo>
                      <a:pt x="8" y="1724"/>
                      <a:pt x="74" y="1834"/>
                      <a:pt x="191" y="1878"/>
                    </a:cubicBezTo>
                    <a:lnTo>
                      <a:pt x="191" y="2046"/>
                    </a:lnTo>
                    <a:cubicBezTo>
                      <a:pt x="74" y="2090"/>
                      <a:pt x="1" y="2200"/>
                      <a:pt x="8" y="2325"/>
                    </a:cubicBezTo>
                    <a:lnTo>
                      <a:pt x="8" y="2494"/>
                    </a:lnTo>
                    <a:cubicBezTo>
                      <a:pt x="8" y="2611"/>
                      <a:pt x="82" y="2721"/>
                      <a:pt x="191" y="2765"/>
                    </a:cubicBezTo>
                    <a:lnTo>
                      <a:pt x="191" y="6226"/>
                    </a:lnTo>
                    <a:cubicBezTo>
                      <a:pt x="616" y="6345"/>
                      <a:pt x="1053" y="6404"/>
                      <a:pt x="1489" y="6404"/>
                    </a:cubicBezTo>
                    <a:cubicBezTo>
                      <a:pt x="2017" y="6404"/>
                      <a:pt x="2545" y="6318"/>
                      <a:pt x="3051" y="6145"/>
                    </a:cubicBezTo>
                    <a:lnTo>
                      <a:pt x="3051" y="2736"/>
                    </a:lnTo>
                    <a:cubicBezTo>
                      <a:pt x="3132" y="2677"/>
                      <a:pt x="3183" y="2589"/>
                      <a:pt x="3183" y="2486"/>
                    </a:cubicBezTo>
                    <a:lnTo>
                      <a:pt x="3183" y="2340"/>
                    </a:lnTo>
                    <a:cubicBezTo>
                      <a:pt x="3183" y="2244"/>
                      <a:pt x="3132" y="2149"/>
                      <a:pt x="3051" y="2098"/>
                    </a:cubicBezTo>
                    <a:lnTo>
                      <a:pt x="3051" y="1848"/>
                    </a:lnTo>
                    <a:cubicBezTo>
                      <a:pt x="3132" y="1797"/>
                      <a:pt x="3183" y="1702"/>
                      <a:pt x="3183" y="1607"/>
                    </a:cubicBezTo>
                    <a:lnTo>
                      <a:pt x="3183" y="1460"/>
                    </a:lnTo>
                    <a:cubicBezTo>
                      <a:pt x="3183" y="1357"/>
                      <a:pt x="3132" y="1269"/>
                      <a:pt x="3051" y="1211"/>
                    </a:cubicBezTo>
                    <a:lnTo>
                      <a:pt x="3051" y="631"/>
                    </a:lnTo>
                    <a:cubicBezTo>
                      <a:pt x="3051" y="287"/>
                      <a:pt x="2772" y="1"/>
                      <a:pt x="242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1" name="Google Shape;1481;p40"/>
              <p:cNvSpPr/>
              <p:nvPr/>
            </p:nvSpPr>
            <p:spPr>
              <a:xfrm>
                <a:off x="8659725" y="3467625"/>
                <a:ext cx="71500" cy="9275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371" extrusionOk="0">
                    <a:moveTo>
                      <a:pt x="2860" y="0"/>
                    </a:moveTo>
                    <a:cubicBezTo>
                      <a:pt x="2361" y="77"/>
                      <a:pt x="1853" y="101"/>
                      <a:pt x="1406" y="101"/>
                    </a:cubicBezTo>
                    <a:cubicBezTo>
                      <a:pt x="605" y="101"/>
                      <a:pt x="0" y="22"/>
                      <a:pt x="0" y="22"/>
                    </a:cubicBezTo>
                    <a:lnTo>
                      <a:pt x="0" y="191"/>
                    </a:lnTo>
                    <a:cubicBezTo>
                      <a:pt x="348" y="328"/>
                      <a:pt x="834" y="371"/>
                      <a:pt x="1307" y="371"/>
                    </a:cubicBezTo>
                    <a:cubicBezTo>
                      <a:pt x="2102" y="371"/>
                      <a:pt x="2860" y="250"/>
                      <a:pt x="2860" y="250"/>
                    </a:cubicBezTo>
                    <a:lnTo>
                      <a:pt x="286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2" name="Google Shape;1482;p40"/>
              <p:cNvSpPr/>
              <p:nvPr/>
            </p:nvSpPr>
            <p:spPr>
              <a:xfrm>
                <a:off x="8659725" y="3490350"/>
                <a:ext cx="71500" cy="8525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341" extrusionOk="0">
                    <a:moveTo>
                      <a:pt x="0" y="1"/>
                    </a:moveTo>
                    <a:lnTo>
                      <a:pt x="0" y="184"/>
                    </a:lnTo>
                    <a:cubicBezTo>
                      <a:pt x="538" y="301"/>
                      <a:pt x="1035" y="340"/>
                      <a:pt x="1459" y="340"/>
                    </a:cubicBezTo>
                    <a:cubicBezTo>
                      <a:pt x="2306" y="340"/>
                      <a:pt x="2860" y="184"/>
                      <a:pt x="2860" y="184"/>
                    </a:cubicBezTo>
                    <a:lnTo>
                      <a:pt x="2860" y="1"/>
                    </a:lnTo>
                    <a:cubicBezTo>
                      <a:pt x="2387" y="89"/>
                      <a:pt x="1909" y="133"/>
                      <a:pt x="1430" y="133"/>
                    </a:cubicBezTo>
                    <a:cubicBezTo>
                      <a:pt x="952" y="133"/>
                      <a:pt x="473" y="89"/>
                      <a:pt x="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3" name="Google Shape;1483;p40"/>
              <p:cNvSpPr/>
              <p:nvPr/>
            </p:nvSpPr>
            <p:spPr>
              <a:xfrm>
                <a:off x="8583300" y="3687575"/>
                <a:ext cx="100650" cy="244550"/>
              </a:xfrm>
              <a:custGeom>
                <a:avLst/>
                <a:gdLst/>
                <a:ahLst/>
                <a:cxnLst/>
                <a:rect l="l" t="t" r="r" b="b"/>
                <a:pathLst>
                  <a:path w="4026" h="9782" extrusionOk="0">
                    <a:moveTo>
                      <a:pt x="3008" y="0"/>
                    </a:moveTo>
                    <a:cubicBezTo>
                      <a:pt x="2741" y="0"/>
                      <a:pt x="2468" y="113"/>
                      <a:pt x="2258" y="323"/>
                    </a:cubicBezTo>
                    <a:cubicBezTo>
                      <a:pt x="1716" y="873"/>
                      <a:pt x="1276" y="1511"/>
                      <a:pt x="946" y="2208"/>
                    </a:cubicBezTo>
                    <a:cubicBezTo>
                      <a:pt x="748" y="2611"/>
                      <a:pt x="587" y="3029"/>
                      <a:pt x="462" y="3461"/>
                    </a:cubicBezTo>
                    <a:cubicBezTo>
                      <a:pt x="81" y="4752"/>
                      <a:pt x="0" y="6123"/>
                      <a:pt x="59" y="7472"/>
                    </a:cubicBezTo>
                    <a:cubicBezTo>
                      <a:pt x="81" y="8044"/>
                      <a:pt x="147" y="8637"/>
                      <a:pt x="447" y="9121"/>
                    </a:cubicBezTo>
                    <a:cubicBezTo>
                      <a:pt x="689" y="9501"/>
                      <a:pt x="1130" y="9782"/>
                      <a:pt x="1564" y="9782"/>
                    </a:cubicBezTo>
                    <a:cubicBezTo>
                      <a:pt x="1682" y="9782"/>
                      <a:pt x="1800" y="9761"/>
                      <a:pt x="1914" y="9715"/>
                    </a:cubicBezTo>
                    <a:cubicBezTo>
                      <a:pt x="2192" y="9583"/>
                      <a:pt x="2412" y="9363"/>
                      <a:pt x="2530" y="9085"/>
                    </a:cubicBezTo>
                    <a:cubicBezTo>
                      <a:pt x="2647" y="8806"/>
                      <a:pt x="2713" y="8506"/>
                      <a:pt x="2728" y="8205"/>
                    </a:cubicBezTo>
                    <a:cubicBezTo>
                      <a:pt x="2816" y="7054"/>
                      <a:pt x="2574" y="5895"/>
                      <a:pt x="2706" y="4752"/>
                    </a:cubicBezTo>
                    <a:cubicBezTo>
                      <a:pt x="2779" y="4165"/>
                      <a:pt x="2948" y="3601"/>
                      <a:pt x="3204" y="3073"/>
                    </a:cubicBezTo>
                    <a:cubicBezTo>
                      <a:pt x="3409" y="2655"/>
                      <a:pt x="3666" y="2266"/>
                      <a:pt x="3820" y="1834"/>
                    </a:cubicBezTo>
                    <a:cubicBezTo>
                      <a:pt x="3981" y="1394"/>
                      <a:pt x="4025" y="895"/>
                      <a:pt x="3805" y="485"/>
                    </a:cubicBezTo>
                    <a:cubicBezTo>
                      <a:pt x="3620" y="153"/>
                      <a:pt x="3318" y="0"/>
                      <a:pt x="300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84" name="Google Shape;1484;p40"/>
            <p:cNvSpPr/>
            <p:nvPr/>
          </p:nvSpPr>
          <p:spPr>
            <a:xfrm>
              <a:off x="8173300" y="4497066"/>
              <a:ext cx="414189" cy="377851"/>
            </a:xfrm>
            <a:custGeom>
              <a:avLst/>
              <a:gdLst/>
              <a:ahLst/>
              <a:cxnLst/>
              <a:rect l="l" t="t" r="r" b="b"/>
              <a:pathLst>
                <a:path w="9620" h="8776" extrusionOk="0">
                  <a:moveTo>
                    <a:pt x="3886" y="1"/>
                  </a:moveTo>
                  <a:cubicBezTo>
                    <a:pt x="1738" y="1"/>
                    <a:pt x="0" y="1966"/>
                    <a:pt x="0" y="4385"/>
                  </a:cubicBezTo>
                  <a:cubicBezTo>
                    <a:pt x="0" y="6739"/>
                    <a:pt x="1642" y="8660"/>
                    <a:pt x="3703" y="8770"/>
                  </a:cubicBezTo>
                  <a:lnTo>
                    <a:pt x="3747" y="8770"/>
                  </a:lnTo>
                  <a:cubicBezTo>
                    <a:pt x="3826" y="8773"/>
                    <a:pt x="3906" y="8775"/>
                    <a:pt x="3988" y="8775"/>
                  </a:cubicBezTo>
                  <a:cubicBezTo>
                    <a:pt x="6354" y="8775"/>
                    <a:pt x="9366" y="7249"/>
                    <a:pt x="9465" y="5676"/>
                  </a:cubicBezTo>
                  <a:cubicBezTo>
                    <a:pt x="9619" y="3205"/>
                    <a:pt x="7596" y="639"/>
                    <a:pt x="4700" y="104"/>
                  </a:cubicBezTo>
                  <a:cubicBezTo>
                    <a:pt x="4436" y="38"/>
                    <a:pt x="4157" y="1"/>
                    <a:pt x="3886" y="1"/>
                  </a:cubicBezTo>
                  <a:close/>
                </a:path>
              </a:pathLst>
            </a:custGeom>
            <a:solidFill>
              <a:schemeClr val="lt2"/>
            </a:solidFill>
            <a:ln w="1143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14300" dist="57150" dir="2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85" name="Google Shape;1485;p40"/>
            <p:cNvGrpSpPr/>
            <p:nvPr/>
          </p:nvGrpSpPr>
          <p:grpSpPr>
            <a:xfrm>
              <a:off x="8173149" y="4496937"/>
              <a:ext cx="414490" cy="378152"/>
              <a:chOff x="8085100" y="3156425"/>
              <a:chExt cx="240675" cy="219575"/>
            </a:xfrm>
          </p:grpSpPr>
          <p:sp>
            <p:nvSpPr>
              <p:cNvPr id="1486" name="Google Shape;1486;p40"/>
              <p:cNvSpPr/>
              <p:nvPr/>
            </p:nvSpPr>
            <p:spPr>
              <a:xfrm>
                <a:off x="8131100" y="3156425"/>
                <a:ext cx="194675" cy="219575"/>
              </a:xfrm>
              <a:custGeom>
                <a:avLst/>
                <a:gdLst/>
                <a:ahLst/>
                <a:cxnLst/>
                <a:rect l="l" t="t" r="r" b="b"/>
                <a:pathLst>
                  <a:path w="7787" h="8783" extrusionOk="0">
                    <a:moveTo>
                      <a:pt x="2046" y="1"/>
                    </a:moveTo>
                    <a:cubicBezTo>
                      <a:pt x="2046" y="1"/>
                      <a:pt x="0" y="8689"/>
                      <a:pt x="1907" y="8777"/>
                    </a:cubicBezTo>
                    <a:cubicBezTo>
                      <a:pt x="1986" y="8781"/>
                      <a:pt x="2066" y="8782"/>
                      <a:pt x="2146" y="8782"/>
                    </a:cubicBezTo>
                    <a:cubicBezTo>
                      <a:pt x="4513" y="8782"/>
                      <a:pt x="7526" y="7250"/>
                      <a:pt x="7625" y="5676"/>
                    </a:cubicBezTo>
                    <a:cubicBezTo>
                      <a:pt x="7787" y="2978"/>
                      <a:pt x="5367" y="170"/>
                      <a:pt x="204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7" name="Google Shape;1487;p40"/>
              <p:cNvSpPr/>
              <p:nvPr/>
            </p:nvSpPr>
            <p:spPr>
              <a:xfrm>
                <a:off x="8085100" y="3156425"/>
                <a:ext cx="194300" cy="219450"/>
              </a:xfrm>
              <a:custGeom>
                <a:avLst/>
                <a:gdLst/>
                <a:ahLst/>
                <a:cxnLst/>
                <a:rect l="l" t="t" r="r" b="b"/>
                <a:pathLst>
                  <a:path w="7772" h="8778" extrusionOk="0">
                    <a:moveTo>
                      <a:pt x="3886" y="1"/>
                    </a:moveTo>
                    <a:cubicBezTo>
                      <a:pt x="1738" y="1"/>
                      <a:pt x="0" y="1966"/>
                      <a:pt x="0" y="4385"/>
                    </a:cubicBezTo>
                    <a:cubicBezTo>
                      <a:pt x="0" y="6812"/>
                      <a:pt x="1738" y="8777"/>
                      <a:pt x="3886" y="8777"/>
                    </a:cubicBezTo>
                    <a:cubicBezTo>
                      <a:pt x="6027" y="8777"/>
                      <a:pt x="7772" y="6812"/>
                      <a:pt x="7772" y="4385"/>
                    </a:cubicBezTo>
                    <a:cubicBezTo>
                      <a:pt x="7772" y="1966"/>
                      <a:pt x="6027" y="1"/>
                      <a:pt x="388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8" name="Google Shape;1488;p40"/>
              <p:cNvSpPr/>
              <p:nvPr/>
            </p:nvSpPr>
            <p:spPr>
              <a:xfrm>
                <a:off x="8099200" y="3172375"/>
                <a:ext cx="166100" cy="187550"/>
              </a:xfrm>
              <a:custGeom>
                <a:avLst/>
                <a:gdLst/>
                <a:ahLst/>
                <a:cxnLst/>
                <a:rect l="l" t="t" r="r" b="b"/>
                <a:pathLst>
                  <a:path w="6644" h="7502" extrusionOk="0">
                    <a:moveTo>
                      <a:pt x="3322" y="1"/>
                    </a:moveTo>
                    <a:cubicBezTo>
                      <a:pt x="1482" y="1"/>
                      <a:pt x="1" y="1680"/>
                      <a:pt x="1" y="3747"/>
                    </a:cubicBezTo>
                    <a:cubicBezTo>
                      <a:pt x="1" y="5822"/>
                      <a:pt x="1482" y="7501"/>
                      <a:pt x="3322" y="7501"/>
                    </a:cubicBezTo>
                    <a:cubicBezTo>
                      <a:pt x="5155" y="7501"/>
                      <a:pt x="6643" y="5822"/>
                      <a:pt x="6643" y="3747"/>
                    </a:cubicBezTo>
                    <a:cubicBezTo>
                      <a:pt x="6643" y="1680"/>
                      <a:pt x="5155" y="1"/>
                      <a:pt x="33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9" name="Google Shape;1489;p40"/>
              <p:cNvSpPr/>
              <p:nvPr/>
            </p:nvSpPr>
            <p:spPr>
              <a:xfrm>
                <a:off x="8104700" y="3178625"/>
                <a:ext cx="154900" cy="174875"/>
              </a:xfrm>
              <a:custGeom>
                <a:avLst/>
                <a:gdLst/>
                <a:ahLst/>
                <a:cxnLst/>
                <a:rect l="l" t="t" r="r" b="b"/>
                <a:pathLst>
                  <a:path w="6196" h="6995" extrusionOk="0">
                    <a:moveTo>
                      <a:pt x="3102" y="0"/>
                    </a:moveTo>
                    <a:cubicBezTo>
                      <a:pt x="1386" y="0"/>
                      <a:pt x="1" y="1569"/>
                      <a:pt x="1" y="3497"/>
                    </a:cubicBezTo>
                    <a:cubicBezTo>
                      <a:pt x="1" y="5433"/>
                      <a:pt x="1386" y="6995"/>
                      <a:pt x="3102" y="6995"/>
                    </a:cubicBezTo>
                    <a:cubicBezTo>
                      <a:pt x="4810" y="6995"/>
                      <a:pt x="6196" y="5433"/>
                      <a:pt x="6196" y="3497"/>
                    </a:cubicBezTo>
                    <a:cubicBezTo>
                      <a:pt x="6196" y="1569"/>
                      <a:pt x="4810" y="0"/>
                      <a:pt x="310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0" name="Google Shape;1490;p40"/>
              <p:cNvSpPr/>
              <p:nvPr/>
            </p:nvSpPr>
            <p:spPr>
              <a:xfrm>
                <a:off x="8158950" y="3244600"/>
                <a:ext cx="38150" cy="43100"/>
              </a:xfrm>
              <a:custGeom>
                <a:avLst/>
                <a:gdLst/>
                <a:ahLst/>
                <a:cxnLst/>
                <a:rect l="l" t="t" r="r" b="b"/>
                <a:pathLst>
                  <a:path w="1526" h="1724" extrusionOk="0">
                    <a:moveTo>
                      <a:pt x="763" y="0"/>
                    </a:moveTo>
                    <a:cubicBezTo>
                      <a:pt x="338" y="0"/>
                      <a:pt x="1" y="389"/>
                      <a:pt x="1" y="858"/>
                    </a:cubicBezTo>
                    <a:cubicBezTo>
                      <a:pt x="1" y="1335"/>
                      <a:pt x="345" y="1723"/>
                      <a:pt x="763" y="1723"/>
                    </a:cubicBezTo>
                    <a:cubicBezTo>
                      <a:pt x="1181" y="1723"/>
                      <a:pt x="1526" y="1335"/>
                      <a:pt x="1526" y="858"/>
                    </a:cubicBezTo>
                    <a:cubicBezTo>
                      <a:pt x="1526" y="389"/>
                      <a:pt x="1189" y="0"/>
                      <a:pt x="76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1" name="Google Shape;1491;p40"/>
              <p:cNvSpPr/>
              <p:nvPr/>
            </p:nvSpPr>
            <p:spPr>
              <a:xfrm>
                <a:off x="8182000" y="3207650"/>
                <a:ext cx="61775" cy="54100"/>
              </a:xfrm>
              <a:custGeom>
                <a:avLst/>
                <a:gdLst/>
                <a:ahLst/>
                <a:cxnLst/>
                <a:rect l="l" t="t" r="r" b="b"/>
                <a:pathLst>
                  <a:path w="2471" h="2164" extrusionOk="0">
                    <a:moveTo>
                      <a:pt x="2401" y="1"/>
                    </a:moveTo>
                    <a:cubicBezTo>
                      <a:pt x="2392" y="1"/>
                      <a:pt x="2381" y="4"/>
                      <a:pt x="2371" y="12"/>
                    </a:cubicBezTo>
                    <a:cubicBezTo>
                      <a:pt x="1520" y="606"/>
                      <a:pt x="736" y="1295"/>
                      <a:pt x="39" y="2072"/>
                    </a:cubicBezTo>
                    <a:cubicBezTo>
                      <a:pt x="0" y="2111"/>
                      <a:pt x="37" y="2163"/>
                      <a:pt x="77" y="2163"/>
                    </a:cubicBezTo>
                    <a:cubicBezTo>
                      <a:pt x="89" y="2163"/>
                      <a:pt x="102" y="2158"/>
                      <a:pt x="113" y="2146"/>
                    </a:cubicBezTo>
                    <a:cubicBezTo>
                      <a:pt x="802" y="1383"/>
                      <a:pt x="1579" y="694"/>
                      <a:pt x="2422" y="107"/>
                    </a:cubicBezTo>
                    <a:cubicBezTo>
                      <a:pt x="2470" y="71"/>
                      <a:pt x="2444" y="1"/>
                      <a:pt x="240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2" name="Google Shape;1492;p40"/>
              <p:cNvSpPr/>
              <p:nvPr/>
            </p:nvSpPr>
            <p:spPr>
              <a:xfrm>
                <a:off x="8164450" y="3177500"/>
                <a:ext cx="10875" cy="76475"/>
              </a:xfrm>
              <a:custGeom>
                <a:avLst/>
                <a:gdLst/>
                <a:ahLst/>
                <a:cxnLst/>
                <a:rect l="l" t="t" r="r" b="b"/>
                <a:pathLst>
                  <a:path w="435" h="3059" extrusionOk="0">
                    <a:moveTo>
                      <a:pt x="142" y="1"/>
                    </a:moveTo>
                    <a:cubicBezTo>
                      <a:pt x="121" y="1"/>
                      <a:pt x="102" y="12"/>
                      <a:pt x="96" y="38"/>
                    </a:cubicBezTo>
                    <a:cubicBezTo>
                      <a:pt x="1" y="522"/>
                      <a:pt x="45" y="1013"/>
                      <a:pt x="111" y="1497"/>
                    </a:cubicBezTo>
                    <a:cubicBezTo>
                      <a:pt x="177" y="2003"/>
                      <a:pt x="250" y="2509"/>
                      <a:pt x="323" y="3022"/>
                    </a:cubicBezTo>
                    <a:cubicBezTo>
                      <a:pt x="326" y="3048"/>
                      <a:pt x="345" y="3059"/>
                      <a:pt x="366" y="3059"/>
                    </a:cubicBezTo>
                    <a:cubicBezTo>
                      <a:pt x="398" y="3059"/>
                      <a:pt x="435" y="3032"/>
                      <a:pt x="426" y="2992"/>
                    </a:cubicBezTo>
                    <a:cubicBezTo>
                      <a:pt x="360" y="2509"/>
                      <a:pt x="287" y="2010"/>
                      <a:pt x="221" y="1519"/>
                    </a:cubicBezTo>
                    <a:cubicBezTo>
                      <a:pt x="155" y="1042"/>
                      <a:pt x="103" y="544"/>
                      <a:pt x="199" y="67"/>
                    </a:cubicBezTo>
                    <a:cubicBezTo>
                      <a:pt x="208" y="27"/>
                      <a:pt x="173" y="1"/>
                      <a:pt x="14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3" name="Google Shape;1493;p40"/>
              <p:cNvSpPr/>
              <p:nvPr/>
            </p:nvSpPr>
            <p:spPr>
              <a:xfrm>
                <a:off x="8118725" y="3205925"/>
                <a:ext cx="50475" cy="49975"/>
              </a:xfrm>
              <a:custGeom>
                <a:avLst/>
                <a:gdLst/>
                <a:ahLst/>
                <a:cxnLst/>
                <a:rect l="l" t="t" r="r" b="b"/>
                <a:pathLst>
                  <a:path w="2019" h="1999" extrusionOk="0">
                    <a:moveTo>
                      <a:pt x="75" y="1"/>
                    </a:moveTo>
                    <a:cubicBezTo>
                      <a:pt x="38" y="1"/>
                      <a:pt x="1" y="41"/>
                      <a:pt x="26" y="81"/>
                    </a:cubicBezTo>
                    <a:cubicBezTo>
                      <a:pt x="239" y="470"/>
                      <a:pt x="510" y="829"/>
                      <a:pt x="833" y="1137"/>
                    </a:cubicBezTo>
                    <a:cubicBezTo>
                      <a:pt x="1170" y="1452"/>
                      <a:pt x="1536" y="1738"/>
                      <a:pt x="1925" y="1987"/>
                    </a:cubicBezTo>
                    <a:cubicBezTo>
                      <a:pt x="1934" y="1995"/>
                      <a:pt x="1944" y="1999"/>
                      <a:pt x="1952" y="1999"/>
                    </a:cubicBezTo>
                    <a:cubicBezTo>
                      <a:pt x="1992" y="1999"/>
                      <a:pt x="2018" y="1929"/>
                      <a:pt x="1976" y="1899"/>
                    </a:cubicBezTo>
                    <a:cubicBezTo>
                      <a:pt x="1595" y="1643"/>
                      <a:pt x="1236" y="1364"/>
                      <a:pt x="906" y="1064"/>
                    </a:cubicBezTo>
                    <a:cubicBezTo>
                      <a:pt x="591" y="763"/>
                      <a:pt x="327" y="411"/>
                      <a:pt x="121" y="30"/>
                    </a:cubicBezTo>
                    <a:cubicBezTo>
                      <a:pt x="110" y="9"/>
                      <a:pt x="93" y="1"/>
                      <a:pt x="7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4" name="Google Shape;1494;p40"/>
              <p:cNvSpPr/>
              <p:nvPr/>
            </p:nvSpPr>
            <p:spPr>
              <a:xfrm>
                <a:off x="8107275" y="3268275"/>
                <a:ext cx="65750" cy="39400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1576" extrusionOk="0">
                    <a:moveTo>
                      <a:pt x="2550" y="0"/>
                    </a:moveTo>
                    <a:cubicBezTo>
                      <a:pt x="2534" y="0"/>
                      <a:pt x="2518" y="6"/>
                      <a:pt x="2508" y="21"/>
                    </a:cubicBezTo>
                    <a:cubicBezTo>
                      <a:pt x="2068" y="652"/>
                      <a:pt x="1437" y="1114"/>
                      <a:pt x="704" y="1341"/>
                    </a:cubicBezTo>
                    <a:cubicBezTo>
                      <a:pt x="499" y="1400"/>
                      <a:pt x="286" y="1444"/>
                      <a:pt x="74" y="1466"/>
                    </a:cubicBezTo>
                    <a:cubicBezTo>
                      <a:pt x="3" y="1473"/>
                      <a:pt x="0" y="1576"/>
                      <a:pt x="67" y="1576"/>
                    </a:cubicBezTo>
                    <a:cubicBezTo>
                      <a:pt x="69" y="1576"/>
                      <a:pt x="71" y="1576"/>
                      <a:pt x="74" y="1576"/>
                    </a:cubicBezTo>
                    <a:cubicBezTo>
                      <a:pt x="858" y="1495"/>
                      <a:pt x="1599" y="1150"/>
                      <a:pt x="2170" y="593"/>
                    </a:cubicBezTo>
                    <a:cubicBezTo>
                      <a:pt x="2332" y="439"/>
                      <a:pt x="2471" y="263"/>
                      <a:pt x="2603" y="80"/>
                    </a:cubicBezTo>
                    <a:cubicBezTo>
                      <a:pt x="2629" y="38"/>
                      <a:pt x="2588" y="0"/>
                      <a:pt x="255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5" name="Google Shape;1495;p40"/>
              <p:cNvSpPr/>
              <p:nvPr/>
            </p:nvSpPr>
            <p:spPr>
              <a:xfrm>
                <a:off x="8175725" y="3275925"/>
                <a:ext cx="5625" cy="81925"/>
              </a:xfrm>
              <a:custGeom>
                <a:avLst/>
                <a:gdLst/>
                <a:ahLst/>
                <a:cxnLst/>
                <a:rect l="l" t="t" r="r" b="b"/>
                <a:pathLst>
                  <a:path w="225" h="3277" extrusionOk="0">
                    <a:moveTo>
                      <a:pt x="52" y="0"/>
                    </a:moveTo>
                    <a:cubicBezTo>
                      <a:pt x="25" y="0"/>
                      <a:pt x="1" y="17"/>
                      <a:pt x="4" y="53"/>
                    </a:cubicBezTo>
                    <a:cubicBezTo>
                      <a:pt x="107" y="1108"/>
                      <a:pt x="114" y="2171"/>
                      <a:pt x="41" y="3227"/>
                    </a:cubicBezTo>
                    <a:cubicBezTo>
                      <a:pt x="41" y="3260"/>
                      <a:pt x="67" y="3277"/>
                      <a:pt x="93" y="3277"/>
                    </a:cubicBezTo>
                    <a:cubicBezTo>
                      <a:pt x="120" y="3277"/>
                      <a:pt x="147" y="3260"/>
                      <a:pt x="151" y="3227"/>
                    </a:cubicBezTo>
                    <a:cubicBezTo>
                      <a:pt x="224" y="2171"/>
                      <a:pt x="210" y="1108"/>
                      <a:pt x="114" y="53"/>
                    </a:cubicBezTo>
                    <a:cubicBezTo>
                      <a:pt x="111" y="19"/>
                      <a:pt x="80" y="0"/>
                      <a:pt x="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6" name="Google Shape;1496;p40"/>
              <p:cNvSpPr/>
              <p:nvPr/>
            </p:nvSpPr>
            <p:spPr>
              <a:xfrm>
                <a:off x="8182675" y="3272175"/>
                <a:ext cx="66350" cy="49525"/>
              </a:xfrm>
              <a:custGeom>
                <a:avLst/>
                <a:gdLst/>
                <a:ahLst/>
                <a:cxnLst/>
                <a:rect l="l" t="t" r="r" b="b"/>
                <a:pathLst>
                  <a:path w="2654" h="1981" extrusionOk="0">
                    <a:moveTo>
                      <a:pt x="70" y="1"/>
                    </a:moveTo>
                    <a:cubicBezTo>
                      <a:pt x="27" y="1"/>
                      <a:pt x="1" y="70"/>
                      <a:pt x="49" y="100"/>
                    </a:cubicBezTo>
                    <a:lnTo>
                      <a:pt x="1420" y="1016"/>
                    </a:lnTo>
                    <a:cubicBezTo>
                      <a:pt x="1816" y="1280"/>
                      <a:pt x="2219" y="1559"/>
                      <a:pt x="2512" y="1948"/>
                    </a:cubicBezTo>
                    <a:cubicBezTo>
                      <a:pt x="2520" y="1962"/>
                      <a:pt x="2542" y="1970"/>
                      <a:pt x="2556" y="1970"/>
                    </a:cubicBezTo>
                    <a:cubicBezTo>
                      <a:pt x="2564" y="1977"/>
                      <a:pt x="2572" y="1980"/>
                      <a:pt x="2579" y="1980"/>
                    </a:cubicBezTo>
                    <a:cubicBezTo>
                      <a:pt x="2621" y="1980"/>
                      <a:pt x="2653" y="1881"/>
                      <a:pt x="2598" y="1881"/>
                    </a:cubicBezTo>
                    <a:cubicBezTo>
                      <a:pt x="2597" y="1881"/>
                      <a:pt x="2595" y="1881"/>
                      <a:pt x="2593" y="1882"/>
                    </a:cubicBezTo>
                    <a:lnTo>
                      <a:pt x="2593" y="1874"/>
                    </a:lnTo>
                    <a:cubicBezTo>
                      <a:pt x="2300" y="1493"/>
                      <a:pt x="1911" y="1214"/>
                      <a:pt x="1515" y="950"/>
                    </a:cubicBezTo>
                    <a:lnTo>
                      <a:pt x="100" y="12"/>
                    </a:lnTo>
                    <a:cubicBezTo>
                      <a:pt x="90" y="4"/>
                      <a:pt x="79" y="1"/>
                      <a:pt x="7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1" name="Text Box 5"/>
          <p:cNvSpPr txBox="1">
            <a:spLocks noChangeArrowheads="1"/>
          </p:cNvSpPr>
          <p:nvPr/>
        </p:nvSpPr>
        <p:spPr bwMode="auto">
          <a:xfrm>
            <a:off x="3028067" y="-47503"/>
            <a:ext cx="2839333" cy="63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3500" u="sng" dirty="0" err="1">
                <a:solidFill>
                  <a:srgbClr val="7030A0"/>
                </a:solidFill>
                <a:latin typeface="UTM Cookies" panose="02040603050506020204" pitchFamily="18" charset="0"/>
              </a:rPr>
              <a:t>Bài</a:t>
            </a:r>
            <a:r>
              <a:rPr lang="en-US" sz="3500" u="sng" dirty="0">
                <a:solidFill>
                  <a:srgbClr val="7030A0"/>
                </a:solidFill>
                <a:latin typeface="UTM Cookies" panose="02040603050506020204" pitchFamily="18" charset="0"/>
              </a:rPr>
              <a:t> 2</a:t>
            </a:r>
            <a:r>
              <a:rPr lang="en-US" sz="3500" dirty="0">
                <a:solidFill>
                  <a:srgbClr val="7030A0"/>
                </a:solidFill>
                <a:latin typeface="UTM Cookies" panose="02040603050506020204" pitchFamily="18" charset="0"/>
              </a:rPr>
              <a:t>: </a:t>
            </a:r>
            <a:r>
              <a:rPr lang="en-US" sz="3500" dirty="0" err="1">
                <a:solidFill>
                  <a:srgbClr val="7030A0"/>
                </a:solidFill>
                <a:latin typeface="UTM Cookies" panose="02040603050506020204" pitchFamily="18" charset="0"/>
              </a:rPr>
              <a:t>Tính</a:t>
            </a:r>
            <a:r>
              <a:rPr lang="en-US" sz="3500" u="sng" dirty="0">
                <a:solidFill>
                  <a:srgbClr val="7030A0"/>
                </a:solidFill>
                <a:latin typeface="UTM Cookies" panose="02040603050506020204" pitchFamily="18" charset="0"/>
              </a:rPr>
              <a:t>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1205438" y="593841"/>
                <a:ext cx="2224088" cy="11310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rgbClr val="C00000"/>
                          </a:solidFill>
                          <a:latin typeface="Cambria Math"/>
                          <a:cs typeface="Times New Roman" pitchFamily="18" charset="0"/>
                        </a:rPr>
                        <m:t>𝑎</m:t>
                      </m:r>
                      <m:r>
                        <a:rPr lang="en-US" sz="3600" b="0" i="1" smtClean="0">
                          <a:solidFill>
                            <a:srgbClr val="C00000"/>
                          </a:solidFill>
                          <a:latin typeface="Cambria Math"/>
                          <a:cs typeface="Times New Roman" pitchFamily="18" charset="0"/>
                        </a:rPr>
                        <m:t>) </m:t>
                      </m:r>
                      <m:f>
                        <m:fPr>
                          <m:ctrlPr>
                            <a:rPr lang="en-US" sz="36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rgbClr val="C00000"/>
                              </a:solidFill>
                              <a:latin typeface="Cambria Math"/>
                              <a:cs typeface="Times New Roman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3600" b="0" i="1" smtClean="0">
                              <a:solidFill>
                                <a:srgbClr val="C00000"/>
                              </a:solidFill>
                              <a:latin typeface="Cambria Math"/>
                              <a:cs typeface="Times New Roman" pitchFamily="18" charset="0"/>
                            </a:rPr>
                            <m:t>4</m:t>
                          </m:r>
                        </m:den>
                      </m:f>
                      <m:r>
                        <a:rPr lang="en-US" sz="3600" b="0" i="1" smtClean="0">
                          <a:solidFill>
                            <a:srgbClr val="C0000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rgbClr val="C00000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3600" b="0" i="1" smtClean="0">
                              <a:solidFill>
                                <a:srgbClr val="C00000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US" sz="3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5438" y="593841"/>
                <a:ext cx="2224088" cy="113101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3058235" y="622992"/>
                <a:ext cx="3487994" cy="11330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6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21</m:t>
                          </m:r>
                        </m:num>
                        <m:den>
                          <m:r>
                            <a:rPr lang="en-US" sz="3600" b="0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28</m:t>
                          </m:r>
                        </m:den>
                      </m:f>
                      <m:r>
                        <a:rPr lang="en-US" sz="3600" b="0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en-US" sz="36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28</m:t>
                          </m:r>
                        </m:den>
                      </m:f>
                      <m:r>
                        <a:rPr lang="en-US" sz="3600" b="0" i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13</m:t>
                          </m:r>
                        </m:num>
                        <m:den>
                          <m:r>
                            <a:rPr lang="en-US" sz="3600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28</m:t>
                          </m:r>
                        </m:den>
                      </m:f>
                    </m:oMath>
                  </m:oMathPara>
                </a14:m>
                <a:endParaRPr lang="en-US" sz="36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8235" y="622992"/>
                <a:ext cx="3487994" cy="113306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1153235" y="1927690"/>
                <a:ext cx="2224088" cy="11808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rgbClr val="C00000"/>
                          </a:solidFill>
                          <a:latin typeface="Cambria Math"/>
                          <a:cs typeface="Times New Roman" pitchFamily="18" charset="0"/>
                        </a:rPr>
                        <m:t>𝑏</m:t>
                      </m:r>
                      <m:r>
                        <a:rPr lang="en-US" sz="3600" b="0" i="1" smtClean="0">
                          <a:solidFill>
                            <a:srgbClr val="C00000"/>
                          </a:solidFill>
                          <a:latin typeface="Cambria Math"/>
                          <a:cs typeface="Times New Roman" pitchFamily="18" charset="0"/>
                        </a:rPr>
                        <m:t>) </m:t>
                      </m:r>
                      <m:f>
                        <m:fPr>
                          <m:ctrlPr>
                            <a:rPr lang="en-US" sz="36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rgbClr val="C00000"/>
                              </a:solidFill>
                              <a:latin typeface="Cambria Math"/>
                              <a:cs typeface="Times New Roman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3600" b="0" i="1" smtClean="0">
                              <a:solidFill>
                                <a:srgbClr val="C00000"/>
                              </a:solidFill>
                              <a:latin typeface="Cambria Math"/>
                              <a:cs typeface="Times New Roman" pitchFamily="18" charset="0"/>
                            </a:rPr>
                            <m:t>8</m:t>
                          </m:r>
                        </m:den>
                      </m:f>
                      <m:r>
                        <a:rPr lang="en-US" sz="3600" b="0" i="1" smtClean="0">
                          <a:solidFill>
                            <a:srgbClr val="C0000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rgbClr val="C00000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3600" b="0" i="1" smtClean="0">
                              <a:solidFill>
                                <a:srgbClr val="C00000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16</m:t>
                          </m:r>
                        </m:den>
                      </m:f>
                    </m:oMath>
                  </m:oMathPara>
                </a14:m>
                <a:endParaRPr lang="en-US" sz="3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3235" y="1927690"/>
                <a:ext cx="2224088" cy="118083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3183391" y="1934438"/>
                <a:ext cx="3487994" cy="11808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6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US" sz="3600" b="0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16</m:t>
                          </m:r>
                        </m:den>
                      </m:f>
                      <m:r>
                        <a:rPr lang="en-US" sz="3600" b="0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36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16</m:t>
                          </m:r>
                        </m:den>
                      </m:f>
                      <m:r>
                        <a:rPr lang="en-US" sz="3600" b="0" i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6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16</m:t>
                          </m:r>
                        </m:den>
                      </m:f>
                    </m:oMath>
                  </m:oMathPara>
                </a14:m>
                <a:endParaRPr lang="en-US" sz="36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3391" y="1934438"/>
                <a:ext cx="3487994" cy="118083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1017538" y="3268198"/>
                <a:ext cx="2224088" cy="11330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rgbClr val="C00000"/>
                          </a:solidFill>
                          <a:latin typeface="Cambria Math"/>
                          <a:cs typeface="Times New Roman" pitchFamily="18" charset="0"/>
                        </a:rPr>
                        <m:t>𝑐</m:t>
                      </m:r>
                      <m:r>
                        <a:rPr lang="en-US" sz="3600" b="0" i="1" smtClean="0">
                          <a:solidFill>
                            <a:srgbClr val="C00000"/>
                          </a:solidFill>
                          <a:latin typeface="Cambria Math"/>
                          <a:cs typeface="Times New Roman" pitchFamily="18" charset="0"/>
                        </a:rPr>
                        <m:t>) </m:t>
                      </m:r>
                      <m:f>
                        <m:fPr>
                          <m:ctrlPr>
                            <a:rPr lang="en-US" sz="36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rgbClr val="C00000"/>
                              </a:solidFill>
                              <a:latin typeface="Cambria Math"/>
                              <a:cs typeface="Times New Roman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sz="3600" b="0" i="1" smtClean="0">
                              <a:solidFill>
                                <a:srgbClr val="C00000"/>
                              </a:solidFill>
                              <a:latin typeface="Cambria Math"/>
                              <a:cs typeface="Times New Roman" pitchFamily="18" charset="0"/>
                            </a:rPr>
                            <m:t>5</m:t>
                          </m:r>
                        </m:den>
                      </m:f>
                      <m:r>
                        <a:rPr lang="en-US" sz="3600" b="0" i="1" smtClean="0">
                          <a:solidFill>
                            <a:srgbClr val="C0000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rgbClr val="C00000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3600" b="0" i="1" smtClean="0">
                              <a:solidFill>
                                <a:srgbClr val="C00000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3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7538" y="3268198"/>
                <a:ext cx="2224088" cy="113306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2924885" y="3293653"/>
                <a:ext cx="3487994" cy="11330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6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21</m:t>
                          </m:r>
                        </m:num>
                        <m:den>
                          <m:r>
                            <a:rPr lang="en-US" sz="3600" b="0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15</m:t>
                          </m:r>
                        </m:den>
                      </m:f>
                      <m:r>
                        <a:rPr lang="en-US" sz="3600" b="0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en-US" sz="36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15</m:t>
                          </m:r>
                        </m:den>
                      </m:f>
                      <m:r>
                        <a:rPr lang="en-US" sz="3600" b="0" i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11</m:t>
                          </m:r>
                        </m:num>
                        <m:den>
                          <m:r>
                            <a:rPr lang="en-US" sz="36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en-US" sz="36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4885" y="3293653"/>
                <a:ext cx="3487994" cy="113306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7241" b="48678" l="77727" r="975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261" t="13717" b="50875"/>
          <a:stretch/>
        </p:blipFill>
        <p:spPr>
          <a:xfrm>
            <a:off x="6782440" y="120456"/>
            <a:ext cx="1420638" cy="16639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49722" l="4309" r="300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440" y="2858955"/>
            <a:ext cx="4688895" cy="383722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1286" b="89958" l="30745" r="511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423" y="1159348"/>
            <a:ext cx="5950892" cy="471900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  <p:bldP spid="44" grpId="0"/>
      <p:bldP spid="45" grpId="0"/>
      <p:bldP spid="46" grpId="0"/>
      <p:bldP spid="47" grpId="0"/>
    </p:bldLst>
  </p:timing>
</p:sld>
</file>

<file path=ppt/theme/theme1.xml><?xml version="1.0" encoding="utf-8"?>
<a:theme xmlns:a="http://schemas.openxmlformats.org/drawingml/2006/main" name="Spanish Food Newsletter by Slidesgo">
  <a:themeElements>
    <a:clrScheme name="Simple Light">
      <a:dk1>
        <a:srgbClr val="4C2608"/>
      </a:dk1>
      <a:lt1>
        <a:srgbClr val="FFEFD9"/>
      </a:lt1>
      <a:dk2>
        <a:srgbClr val="000000"/>
      </a:dk2>
      <a:lt2>
        <a:srgbClr val="FFFFFF"/>
      </a:lt2>
      <a:accent1>
        <a:srgbClr val="E39631"/>
      </a:accent1>
      <a:accent2>
        <a:srgbClr val="F5CA78"/>
      </a:accent2>
      <a:accent3>
        <a:srgbClr val="E26D5C"/>
      </a:accent3>
      <a:accent4>
        <a:srgbClr val="723D46"/>
      </a:accent4>
      <a:accent5>
        <a:srgbClr val="93511E"/>
      </a:accent5>
      <a:accent6>
        <a:srgbClr val="62511B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495</TotalTime>
  <Words>427</Words>
  <Application>Microsoft Office PowerPoint</Application>
  <PresentationFormat>On-screen Show (16:9)</PresentationFormat>
  <Paragraphs>81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31" baseType="lpstr">
      <vt:lpstr>Rockstone</vt:lpstr>
      <vt:lpstr>Arial</vt:lpstr>
      <vt:lpstr>UTM Androgyne</vt:lpstr>
      <vt:lpstr>UVF  Kizo</vt:lpstr>
      <vt:lpstr>Times New Roman</vt:lpstr>
      <vt:lpstr>Inter</vt:lpstr>
      <vt:lpstr>#9Slide04 Goku Stencil</vt:lpstr>
      <vt:lpstr>UVF TypoSlabserif</vt:lpstr>
      <vt:lpstr>Bowlby One SC</vt:lpstr>
      <vt:lpstr>#9Slide07 HoneyCream</vt:lpstr>
      <vt:lpstr>Amazone</vt:lpstr>
      <vt:lpstr>Roboto</vt:lpstr>
      <vt:lpstr>Cambria Math</vt:lpstr>
      <vt:lpstr>UTM Showcard</vt:lpstr>
      <vt:lpstr>UTM Cookies</vt:lpstr>
      <vt:lpstr>Spanish Food Newsletter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01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COMIDA ESPAÑOLA NEWSLETTER</dc:title>
  <dc:creator>Tu Bui</dc:creator>
  <cp:keywords>măngnon</cp:keywords>
  <cp:lastModifiedBy>Lan Anh Dương</cp:lastModifiedBy>
  <cp:revision>36</cp:revision>
  <dcterms:modified xsi:type="dcterms:W3CDTF">2023-07-23T14:44:08Z</dcterms:modified>
</cp:coreProperties>
</file>