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72" r:id="rId2"/>
    <p:sldMasterId id="2147483684" r:id="rId3"/>
  </p:sldMasterIdLst>
  <p:notesMasterIdLst>
    <p:notesMasterId r:id="rId26"/>
  </p:notesMasterIdLst>
  <p:sldIdLst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8" r:id="rId21"/>
    <p:sldId id="279" r:id="rId22"/>
    <p:sldId id="274" r:id="rId23"/>
    <p:sldId id="275" r:id="rId24"/>
    <p:sldId id="276" r:id="rId25"/>
  </p:sldIdLst>
  <p:sldSz cx="12192000" cy="6858000"/>
  <p:notesSz cx="6858000" cy="9144000"/>
  <p:embeddedFontLst>
    <p:embeddedFont>
      <p:font typeface="等线" panose="02010600030101010101" pitchFamily="2" charset="-122"/>
      <p:regular r:id="rId27"/>
      <p:bold r:id="rId28"/>
    </p:embeddedFont>
    <p:embeddedFont>
      <p:font typeface="等线 Light" panose="02010600030101010101" pitchFamily="2" charset="-122"/>
      <p:regular r:id="rId29"/>
    </p:embeddedFont>
    <p:embeddedFont>
      <p:font typeface="#9Slide03 SVNNeutraface 2" panose="02000600040000020004" charset="0"/>
      <p:bold r:id="rId30"/>
    </p:embeddedFont>
    <p:embeddedFont>
      <p:font typeface="#9Slide07 Crocante" panose="020B0604020202020204" charset="0"/>
      <p:regular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Cambria" panose="02040503050406030204" pitchFamily="18" charset="0"/>
      <p:regular r:id="rId36"/>
      <p:bold r:id="rId37"/>
      <p:italic r:id="rId38"/>
      <p:boldItalic r:id="rId39"/>
    </p:embeddedFont>
    <p:embeddedFont>
      <p:font typeface="Cambria Math" panose="02040503050406030204" pitchFamily="18" charset="0"/>
      <p:regular r:id="rId40"/>
    </p:embeddedFont>
    <p:embeddedFont>
      <p:font typeface="Open Sans" panose="020B0606030504020204" pitchFamily="34" charset="0"/>
      <p:regular r:id="rId41"/>
      <p:bold r:id="rId42"/>
      <p:italic r:id="rId43"/>
      <p:boldItalic r:id="rId44"/>
    </p:embeddedFont>
    <p:embeddedFont>
      <p:font typeface="Poppins" panose="00000500000000000000" pitchFamily="2" charset="0"/>
      <p:regular r:id="rId45"/>
      <p:bold r:id="rId46"/>
      <p:italic r:id="rId47"/>
      <p:boldItalic r:id="rId48"/>
    </p:embeddedFont>
    <p:embeddedFont>
      <p:font typeface="UTM Cookies" panose="02040603050506020204" pitchFamily="18" charset="0"/>
      <p:regular r:id="rId49"/>
    </p:embeddedFont>
    <p:embeddedFont>
      <p:font typeface="UTM Edwardian" panose="02040603050506020204" pitchFamily="18" charset="0"/>
      <p:regular r:id="rId50"/>
      <p:bold r:id="rId51"/>
    </p:embeddedFont>
    <p:embeddedFont>
      <p:font typeface="UTM Habano" panose="02040603050506020204" pitchFamily="18" charset="0"/>
      <p:regular r:id="rId5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DB7F"/>
    <a:srgbClr val="FF8E68"/>
    <a:srgbClr val="FFC512"/>
    <a:srgbClr val="00C9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2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7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18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font" Target="fonts/font21.fntdata"/><Relationship Id="rId50" Type="http://schemas.openxmlformats.org/officeDocument/2006/relationships/font" Target="fonts/font24.fntdata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font" Target="fonts/font3.fntdata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font" Target="fonts/font19.fntdata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5.fntdata"/><Relationship Id="rId44" Type="http://schemas.openxmlformats.org/officeDocument/2006/relationships/font" Target="fonts/font18.fntdata"/><Relationship Id="rId52" Type="http://schemas.openxmlformats.org/officeDocument/2006/relationships/font" Target="fonts/font26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font" Target="fonts/font17.fntdata"/><Relationship Id="rId48" Type="http://schemas.openxmlformats.org/officeDocument/2006/relationships/font" Target="fonts/font22.fntdata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font" Target="fonts/font25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font" Target="fonts/font20.fntdata"/><Relationship Id="rId20" Type="http://schemas.openxmlformats.org/officeDocument/2006/relationships/slide" Target="slides/slide17.xml"/><Relationship Id="rId41" Type="http://schemas.openxmlformats.org/officeDocument/2006/relationships/font" Target="fonts/font15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49" Type="http://schemas.openxmlformats.org/officeDocument/2006/relationships/font" Target="fonts/font2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4BF0A7-BD5B-4240-A45E-1B77A5FC77E9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76D84B-F706-4B4C-92C4-E131D4FAC7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45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85892B-0ED5-4A8A-A055-8EB4407E7D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59490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85892B-0ED5-4A8A-A055-8EB4407E7D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88107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85892B-0ED5-4A8A-A055-8EB4407E7D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73525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85892B-0ED5-4A8A-A055-8EB4407E7D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7383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85892B-0ED5-4A8A-A055-8EB4407E7D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88374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85892B-0ED5-4A8A-A055-8EB4407E7D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80239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85892B-0ED5-4A8A-A055-8EB4407E7D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26174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85892B-0ED5-4A8A-A055-8EB4407E7D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11605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85892B-0ED5-4A8A-A055-8EB4407E7D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40675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85892B-0ED5-4A8A-A055-8EB4407E7D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6847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MĂNG NON – TÀI LIỆU TIỂU HỌC CHUYÊN GIÁO ÁN ĐIỆN TỬ THEO TUẦN KHỐI 4 BÀI THAO GIẢNG – ELEARNING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Nhóm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chia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sẻ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tài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liệu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–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Quà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tặng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Măng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Non –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Tài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liệu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Tiểu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học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Page: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Măng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Non –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Tài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liệu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Tiểu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học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SĐT ZALO : 0382348780 - 0984848929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85892B-0ED5-4A8A-A055-8EB4407E7D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5269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85892B-0ED5-4A8A-A055-8EB4407E7D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57884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85892B-0ED5-4A8A-A055-8EB4407E7D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35572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85892B-0ED5-4A8A-A055-8EB4407E7D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75119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85892B-0ED5-4A8A-A055-8EB4407E7D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51477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5" name="Google Shape;1695;g997bf304f4_1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6" name="Google Shape;1696;g997bf304f4_1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136271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1,2,3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dirty="0"/>
          </a:p>
          <a:p>
            <a:r>
              <a:rPr lang="en-US" dirty="0"/>
              <a:t>Click con </a:t>
            </a:r>
            <a:r>
              <a:rPr lang="en-US" dirty="0" err="1"/>
              <a:t>sóc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slide KHÁM</a:t>
            </a:r>
            <a:r>
              <a:rPr lang="en-US" baseline="0" dirty="0"/>
              <a:t> PHÁ</a:t>
            </a:r>
          </a:p>
          <a:p>
            <a:r>
              <a:rPr lang="en-US" baseline="0" dirty="0"/>
              <a:t>NGUỒN: 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54581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hạt</a:t>
            </a:r>
            <a:r>
              <a:rPr lang="en-US" baseline="0" dirty="0"/>
              <a:t> </a:t>
            </a:r>
            <a:r>
              <a:rPr lang="en-US" baseline="0" dirty="0" err="1"/>
              <a:t>dẻ</a:t>
            </a:r>
            <a:r>
              <a:rPr lang="en-US" baseline="0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fld id="{3D44AB91-A8C2-45A2-A8DC-9C24C78B8DEA}" type="slidenum">
              <a:rPr kumimoji="0" lang="en-US" sz="19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t>7</a:t>
            </a:fld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3957610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hạt</a:t>
            </a:r>
            <a:r>
              <a:rPr lang="en-US" baseline="0" dirty="0"/>
              <a:t> </a:t>
            </a:r>
            <a:r>
              <a:rPr lang="en-US" baseline="0" dirty="0" err="1"/>
              <a:t>dẻ</a:t>
            </a:r>
            <a:r>
              <a:rPr lang="en-US" baseline="0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fld id="{3D44AB91-A8C2-45A2-A8DC-9C24C78B8DEA}" type="slidenum">
              <a:rPr kumimoji="0" lang="en-US" sz="19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t>8</a:t>
            </a:fld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7624981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</a:t>
            </a:r>
            <a:r>
              <a:rPr lang="en-US" dirty="0" err="1"/>
              <a:t>hạt</a:t>
            </a:r>
            <a:r>
              <a:rPr lang="en-US" baseline="0" dirty="0"/>
              <a:t> </a:t>
            </a:r>
            <a:r>
              <a:rPr lang="en-US" baseline="0" dirty="0" err="1"/>
              <a:t>dẻ</a:t>
            </a:r>
            <a:r>
              <a:rPr lang="en-US" baseline="0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fld id="{3D44AB91-A8C2-45A2-A8DC-9C24C78B8DEA}" type="slidenum">
              <a:rPr kumimoji="0" lang="en-US" sz="19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t>9</a:t>
            </a:fld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950907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4E87C-08B8-4A9D-9271-C302CB958FA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2F6C8E-ABEA-45B0-B0AD-56D552A342F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1988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4E87C-08B8-4A9D-9271-C302CB958FA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2F6C8E-ABEA-45B0-B0AD-56D552A342F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0413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4E87C-08B8-4A9D-9271-C302CB958FA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2F6C8E-ABEA-45B0-B0AD-56D552A342F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56693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8"/>
          <p:cNvSpPr txBox="1">
            <a:spLocks noGrp="1"/>
          </p:cNvSpPr>
          <p:nvPr>
            <p:ph type="title"/>
          </p:nvPr>
        </p:nvSpPr>
        <p:spPr>
          <a:xfrm>
            <a:off x="1850801" y="600200"/>
            <a:ext cx="8490400" cy="5454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1246961" y="584202"/>
            <a:ext cx="9698078" cy="5765857"/>
          </a:xfrm>
          <a:custGeom>
            <a:avLst/>
            <a:gdLst/>
            <a:ahLst/>
            <a:cxnLst/>
            <a:rect l="l" t="t" r="r" b="b"/>
            <a:pathLst>
              <a:path w="115435" h="76342" extrusionOk="0">
                <a:moveTo>
                  <a:pt x="69014" y="1"/>
                </a:moveTo>
                <a:cubicBezTo>
                  <a:pt x="66329" y="1"/>
                  <a:pt x="63728" y="354"/>
                  <a:pt x="61180" y="1802"/>
                </a:cubicBezTo>
                <a:cubicBezTo>
                  <a:pt x="59297" y="2887"/>
                  <a:pt x="57701" y="4323"/>
                  <a:pt x="56265" y="5919"/>
                </a:cubicBezTo>
                <a:cubicBezTo>
                  <a:pt x="55180" y="7131"/>
                  <a:pt x="54127" y="9110"/>
                  <a:pt x="52786" y="10195"/>
                </a:cubicBezTo>
                <a:cubicBezTo>
                  <a:pt x="52276" y="9110"/>
                  <a:pt x="52116" y="7801"/>
                  <a:pt x="51318" y="6716"/>
                </a:cubicBezTo>
                <a:cubicBezTo>
                  <a:pt x="50680" y="5791"/>
                  <a:pt x="49882" y="5121"/>
                  <a:pt x="48925" y="4610"/>
                </a:cubicBezTo>
                <a:cubicBezTo>
                  <a:pt x="46148" y="2887"/>
                  <a:pt x="42701" y="2216"/>
                  <a:pt x="39510" y="2216"/>
                </a:cubicBezTo>
                <a:cubicBezTo>
                  <a:pt x="34053" y="2216"/>
                  <a:pt x="28180" y="3812"/>
                  <a:pt x="28053" y="10195"/>
                </a:cubicBezTo>
                <a:cubicBezTo>
                  <a:pt x="28053" y="10658"/>
                  <a:pt x="28388" y="10889"/>
                  <a:pt x="28723" y="10889"/>
                </a:cubicBezTo>
                <a:cubicBezTo>
                  <a:pt x="29058" y="10889"/>
                  <a:pt x="29393" y="10658"/>
                  <a:pt x="29393" y="10195"/>
                </a:cubicBezTo>
                <a:cubicBezTo>
                  <a:pt x="29521" y="7004"/>
                  <a:pt x="30989" y="5121"/>
                  <a:pt x="34053" y="4195"/>
                </a:cubicBezTo>
                <a:cubicBezTo>
                  <a:pt x="35815" y="3674"/>
                  <a:pt x="37732" y="3481"/>
                  <a:pt x="39623" y="3481"/>
                </a:cubicBezTo>
                <a:cubicBezTo>
                  <a:pt x="40163" y="3481"/>
                  <a:pt x="40701" y="3497"/>
                  <a:pt x="41233" y="3525"/>
                </a:cubicBezTo>
                <a:cubicBezTo>
                  <a:pt x="43882" y="3812"/>
                  <a:pt x="46818" y="4610"/>
                  <a:pt x="48925" y="6206"/>
                </a:cubicBezTo>
                <a:cubicBezTo>
                  <a:pt x="50935" y="7674"/>
                  <a:pt x="50808" y="9653"/>
                  <a:pt x="51988" y="11663"/>
                </a:cubicBezTo>
                <a:cubicBezTo>
                  <a:pt x="52067" y="11821"/>
                  <a:pt x="52256" y="11930"/>
                  <a:pt x="52479" y="11930"/>
                </a:cubicBezTo>
                <a:cubicBezTo>
                  <a:pt x="52617" y="11930"/>
                  <a:pt x="52768" y="11888"/>
                  <a:pt x="52914" y="11791"/>
                </a:cubicBezTo>
                <a:cubicBezTo>
                  <a:pt x="53712" y="11248"/>
                  <a:pt x="54254" y="10578"/>
                  <a:pt x="54797" y="9780"/>
                </a:cubicBezTo>
                <a:cubicBezTo>
                  <a:pt x="55978" y="8312"/>
                  <a:pt x="57191" y="6876"/>
                  <a:pt x="58499" y="5663"/>
                </a:cubicBezTo>
                <a:cubicBezTo>
                  <a:pt x="61673" y="2640"/>
                  <a:pt x="64933" y="1278"/>
                  <a:pt x="69227" y="1278"/>
                </a:cubicBezTo>
                <a:cubicBezTo>
                  <a:pt x="69467" y="1278"/>
                  <a:pt x="69710" y="1282"/>
                  <a:pt x="69956" y="1291"/>
                </a:cubicBezTo>
                <a:cubicBezTo>
                  <a:pt x="73531" y="1419"/>
                  <a:pt x="77392" y="1546"/>
                  <a:pt x="80839" y="2599"/>
                </a:cubicBezTo>
                <a:cubicBezTo>
                  <a:pt x="82977" y="3270"/>
                  <a:pt x="85626" y="4323"/>
                  <a:pt x="86967" y="6206"/>
                </a:cubicBezTo>
                <a:cubicBezTo>
                  <a:pt x="88307" y="8184"/>
                  <a:pt x="87509" y="10067"/>
                  <a:pt x="87637" y="12174"/>
                </a:cubicBezTo>
                <a:cubicBezTo>
                  <a:pt x="87637" y="12533"/>
                  <a:pt x="87924" y="12869"/>
                  <a:pt x="88271" y="12869"/>
                </a:cubicBezTo>
                <a:cubicBezTo>
                  <a:pt x="88325" y="12869"/>
                  <a:pt x="88379" y="12861"/>
                  <a:pt x="88435" y="12844"/>
                </a:cubicBezTo>
                <a:cubicBezTo>
                  <a:pt x="89464" y="12621"/>
                  <a:pt x="90421" y="12278"/>
                  <a:pt x="91431" y="12278"/>
                </a:cubicBezTo>
                <a:cubicBezTo>
                  <a:pt x="91580" y="12278"/>
                  <a:pt x="91730" y="12285"/>
                  <a:pt x="91881" y="12301"/>
                </a:cubicBezTo>
                <a:cubicBezTo>
                  <a:pt x="94147" y="12589"/>
                  <a:pt x="95073" y="14695"/>
                  <a:pt x="94403" y="16706"/>
                </a:cubicBezTo>
                <a:cubicBezTo>
                  <a:pt x="94147" y="17759"/>
                  <a:pt x="92679" y="19227"/>
                  <a:pt x="93605" y="20152"/>
                </a:cubicBezTo>
                <a:cubicBezTo>
                  <a:pt x="94093" y="20625"/>
                  <a:pt x="94989" y="20723"/>
                  <a:pt x="95889" y="20723"/>
                </a:cubicBezTo>
                <a:cubicBezTo>
                  <a:pt x="96531" y="20723"/>
                  <a:pt x="97176" y="20673"/>
                  <a:pt x="97676" y="20673"/>
                </a:cubicBezTo>
                <a:cubicBezTo>
                  <a:pt x="97849" y="20673"/>
                  <a:pt x="98004" y="20679"/>
                  <a:pt x="98137" y="20695"/>
                </a:cubicBezTo>
                <a:cubicBezTo>
                  <a:pt x="101328" y="21237"/>
                  <a:pt x="104519" y="22546"/>
                  <a:pt x="106913" y="24557"/>
                </a:cubicBezTo>
                <a:cubicBezTo>
                  <a:pt x="111030" y="28131"/>
                  <a:pt x="114094" y="31993"/>
                  <a:pt x="113424" y="37833"/>
                </a:cubicBezTo>
                <a:cubicBezTo>
                  <a:pt x="113168" y="40897"/>
                  <a:pt x="112243" y="43960"/>
                  <a:pt x="110360" y="46482"/>
                </a:cubicBezTo>
                <a:cubicBezTo>
                  <a:pt x="109307" y="47822"/>
                  <a:pt x="108253" y="48205"/>
                  <a:pt x="106785" y="48620"/>
                </a:cubicBezTo>
                <a:cubicBezTo>
                  <a:pt x="105988" y="48748"/>
                  <a:pt x="105573" y="49003"/>
                  <a:pt x="104934" y="49546"/>
                </a:cubicBezTo>
                <a:cubicBezTo>
                  <a:pt x="104775" y="49673"/>
                  <a:pt x="104647" y="50088"/>
                  <a:pt x="104775" y="50343"/>
                </a:cubicBezTo>
                <a:cubicBezTo>
                  <a:pt x="105988" y="51939"/>
                  <a:pt x="107328" y="52992"/>
                  <a:pt x="107328" y="55131"/>
                </a:cubicBezTo>
                <a:cubicBezTo>
                  <a:pt x="107456" y="57269"/>
                  <a:pt x="105860" y="58865"/>
                  <a:pt x="104647" y="60460"/>
                </a:cubicBezTo>
                <a:cubicBezTo>
                  <a:pt x="102126" y="63779"/>
                  <a:pt x="98934" y="66045"/>
                  <a:pt x="95200" y="67896"/>
                </a:cubicBezTo>
                <a:cubicBezTo>
                  <a:pt x="91626" y="69747"/>
                  <a:pt x="87764" y="70545"/>
                  <a:pt x="83775" y="70545"/>
                </a:cubicBezTo>
                <a:cubicBezTo>
                  <a:pt x="79786" y="70545"/>
                  <a:pt x="74999" y="70162"/>
                  <a:pt x="73275" y="65918"/>
                </a:cubicBezTo>
                <a:cubicBezTo>
                  <a:pt x="73153" y="65597"/>
                  <a:pt x="72841" y="65430"/>
                  <a:pt x="72549" y="65430"/>
                </a:cubicBezTo>
                <a:cubicBezTo>
                  <a:pt x="72230" y="65430"/>
                  <a:pt x="71935" y="65629"/>
                  <a:pt x="71935" y="66045"/>
                </a:cubicBezTo>
                <a:cubicBezTo>
                  <a:pt x="71680" y="72013"/>
                  <a:pt x="63286" y="74694"/>
                  <a:pt x="58371" y="74949"/>
                </a:cubicBezTo>
                <a:cubicBezTo>
                  <a:pt x="58133" y="74961"/>
                  <a:pt x="57893" y="74968"/>
                  <a:pt x="57653" y="74968"/>
                </a:cubicBezTo>
                <a:cubicBezTo>
                  <a:pt x="55351" y="74968"/>
                  <a:pt x="52975" y="74411"/>
                  <a:pt x="50808" y="73226"/>
                </a:cubicBezTo>
                <a:cubicBezTo>
                  <a:pt x="48127" y="71758"/>
                  <a:pt x="46946" y="69907"/>
                  <a:pt x="46403" y="66971"/>
                </a:cubicBezTo>
                <a:cubicBezTo>
                  <a:pt x="46403" y="66657"/>
                  <a:pt x="46179" y="66524"/>
                  <a:pt x="45916" y="66524"/>
                </a:cubicBezTo>
                <a:cubicBezTo>
                  <a:pt x="45724" y="66524"/>
                  <a:pt x="45512" y="66594"/>
                  <a:pt x="45350" y="66715"/>
                </a:cubicBezTo>
                <a:cubicBezTo>
                  <a:pt x="44552" y="67354"/>
                  <a:pt x="44138" y="68152"/>
                  <a:pt x="43627" y="68822"/>
                </a:cubicBezTo>
                <a:cubicBezTo>
                  <a:pt x="42542" y="70545"/>
                  <a:pt x="41233" y="71758"/>
                  <a:pt x="39510" y="72683"/>
                </a:cubicBezTo>
                <a:cubicBezTo>
                  <a:pt x="37741" y="73592"/>
                  <a:pt x="35849" y="73901"/>
                  <a:pt x="33924" y="73901"/>
                </a:cubicBezTo>
                <a:cubicBezTo>
                  <a:pt x="31926" y="73901"/>
                  <a:pt x="29892" y="73567"/>
                  <a:pt x="27925" y="73226"/>
                </a:cubicBezTo>
                <a:cubicBezTo>
                  <a:pt x="25149" y="72683"/>
                  <a:pt x="22212" y="72013"/>
                  <a:pt x="19691" y="70418"/>
                </a:cubicBezTo>
                <a:cubicBezTo>
                  <a:pt x="18095" y="69237"/>
                  <a:pt x="16627" y="67769"/>
                  <a:pt x="15702" y="66045"/>
                </a:cubicBezTo>
                <a:cubicBezTo>
                  <a:pt x="14362" y="64035"/>
                  <a:pt x="14362" y="62311"/>
                  <a:pt x="14776" y="60045"/>
                </a:cubicBezTo>
                <a:cubicBezTo>
                  <a:pt x="14877" y="59642"/>
                  <a:pt x="14559" y="59298"/>
                  <a:pt x="14153" y="59298"/>
                </a:cubicBezTo>
                <a:cubicBezTo>
                  <a:pt x="14046" y="59298"/>
                  <a:pt x="13932" y="59322"/>
                  <a:pt x="13819" y="59375"/>
                </a:cubicBezTo>
                <a:cubicBezTo>
                  <a:pt x="13298" y="59617"/>
                  <a:pt x="12715" y="59762"/>
                  <a:pt x="12167" y="59762"/>
                </a:cubicBezTo>
                <a:cubicBezTo>
                  <a:pt x="10904" y="59762"/>
                  <a:pt x="9828" y="58991"/>
                  <a:pt x="10117" y="56854"/>
                </a:cubicBezTo>
                <a:cubicBezTo>
                  <a:pt x="10117" y="56056"/>
                  <a:pt x="10500" y="55131"/>
                  <a:pt x="10628" y="54460"/>
                </a:cubicBezTo>
                <a:cubicBezTo>
                  <a:pt x="10855" y="54055"/>
                  <a:pt x="10480" y="53549"/>
                  <a:pt x="10045" y="53549"/>
                </a:cubicBezTo>
                <a:cubicBezTo>
                  <a:pt x="9931" y="53549"/>
                  <a:pt x="9814" y="53583"/>
                  <a:pt x="9702" y="53662"/>
                </a:cubicBezTo>
                <a:cubicBezTo>
                  <a:pt x="8862" y="54255"/>
                  <a:pt x="8108" y="54511"/>
                  <a:pt x="7466" y="54511"/>
                </a:cubicBezTo>
                <a:cubicBezTo>
                  <a:pt x="5375" y="54511"/>
                  <a:pt x="4462" y="51799"/>
                  <a:pt x="5585" y="49163"/>
                </a:cubicBezTo>
                <a:cubicBezTo>
                  <a:pt x="6383" y="47024"/>
                  <a:pt x="8234" y="45971"/>
                  <a:pt x="9702" y="44375"/>
                </a:cubicBezTo>
                <a:cubicBezTo>
                  <a:pt x="9989" y="43960"/>
                  <a:pt x="9989" y="43418"/>
                  <a:pt x="9574" y="43163"/>
                </a:cubicBezTo>
                <a:cubicBezTo>
                  <a:pt x="7436" y="42109"/>
                  <a:pt x="5202" y="41567"/>
                  <a:pt x="3734" y="39588"/>
                </a:cubicBezTo>
                <a:cubicBezTo>
                  <a:pt x="2011" y="37322"/>
                  <a:pt x="1340" y="34386"/>
                  <a:pt x="2011" y="31737"/>
                </a:cubicBezTo>
                <a:cubicBezTo>
                  <a:pt x="3319" y="25865"/>
                  <a:pt x="9319" y="22961"/>
                  <a:pt x="14904" y="22674"/>
                </a:cubicBezTo>
                <a:cubicBezTo>
                  <a:pt x="15702" y="22674"/>
                  <a:pt x="15702" y="21493"/>
                  <a:pt x="14904" y="21493"/>
                </a:cubicBezTo>
                <a:cubicBezTo>
                  <a:pt x="12893" y="21493"/>
                  <a:pt x="10915" y="19227"/>
                  <a:pt x="10372" y="17503"/>
                </a:cubicBezTo>
                <a:cubicBezTo>
                  <a:pt x="9830" y="14855"/>
                  <a:pt x="11713" y="12589"/>
                  <a:pt x="13979" y="11504"/>
                </a:cubicBezTo>
                <a:cubicBezTo>
                  <a:pt x="15569" y="10653"/>
                  <a:pt x="17413" y="10216"/>
                  <a:pt x="19252" y="10216"/>
                </a:cubicBezTo>
                <a:cubicBezTo>
                  <a:pt x="21694" y="10216"/>
                  <a:pt x="24126" y="10987"/>
                  <a:pt x="25946" y="12589"/>
                </a:cubicBezTo>
                <a:cubicBezTo>
                  <a:pt x="26005" y="12647"/>
                  <a:pt x="26071" y="12672"/>
                  <a:pt x="26134" y="12672"/>
                </a:cubicBezTo>
                <a:cubicBezTo>
                  <a:pt x="26344" y="12672"/>
                  <a:pt x="26526" y="12395"/>
                  <a:pt x="26329" y="12174"/>
                </a:cubicBezTo>
                <a:cubicBezTo>
                  <a:pt x="24395" y="10319"/>
                  <a:pt x="21530" y="9353"/>
                  <a:pt x="18668" y="9353"/>
                </a:cubicBezTo>
                <a:cubicBezTo>
                  <a:pt x="15818" y="9353"/>
                  <a:pt x="12969" y="10311"/>
                  <a:pt x="11042" y="12301"/>
                </a:cubicBezTo>
                <a:cubicBezTo>
                  <a:pt x="9447" y="14057"/>
                  <a:pt x="8521" y="16833"/>
                  <a:pt x="9574" y="18972"/>
                </a:cubicBezTo>
                <a:cubicBezTo>
                  <a:pt x="10245" y="20025"/>
                  <a:pt x="11170" y="21078"/>
                  <a:pt x="12223" y="21748"/>
                </a:cubicBezTo>
                <a:cubicBezTo>
                  <a:pt x="7053" y="22833"/>
                  <a:pt x="2011" y="25865"/>
                  <a:pt x="670" y="31322"/>
                </a:cubicBezTo>
                <a:cubicBezTo>
                  <a:pt x="0" y="33844"/>
                  <a:pt x="543" y="36652"/>
                  <a:pt x="1723" y="39046"/>
                </a:cubicBezTo>
                <a:cubicBezTo>
                  <a:pt x="3191" y="41822"/>
                  <a:pt x="5585" y="42780"/>
                  <a:pt x="8106" y="43960"/>
                </a:cubicBezTo>
                <a:cubicBezTo>
                  <a:pt x="5713" y="46609"/>
                  <a:pt x="2936" y="49003"/>
                  <a:pt x="3606" y="52992"/>
                </a:cubicBezTo>
                <a:cubicBezTo>
                  <a:pt x="3734" y="54333"/>
                  <a:pt x="4660" y="55131"/>
                  <a:pt x="5840" y="55673"/>
                </a:cubicBezTo>
                <a:cubicBezTo>
                  <a:pt x="6404" y="55910"/>
                  <a:pt x="6906" y="56010"/>
                  <a:pt x="7374" y="56010"/>
                </a:cubicBezTo>
                <a:cubicBezTo>
                  <a:pt x="7914" y="56010"/>
                  <a:pt x="8409" y="55878"/>
                  <a:pt x="8904" y="55673"/>
                </a:cubicBezTo>
                <a:lnTo>
                  <a:pt x="8904" y="55673"/>
                </a:lnTo>
                <a:cubicBezTo>
                  <a:pt x="8521" y="57396"/>
                  <a:pt x="8106" y="59120"/>
                  <a:pt x="9319" y="60460"/>
                </a:cubicBezTo>
                <a:cubicBezTo>
                  <a:pt x="9906" y="61118"/>
                  <a:pt x="10661" y="61370"/>
                  <a:pt x="11447" y="61370"/>
                </a:cubicBezTo>
                <a:cubicBezTo>
                  <a:pt x="12071" y="61370"/>
                  <a:pt x="12715" y="61211"/>
                  <a:pt x="13308" y="60971"/>
                </a:cubicBezTo>
                <a:lnTo>
                  <a:pt x="13308" y="60971"/>
                </a:lnTo>
                <a:cubicBezTo>
                  <a:pt x="13021" y="64322"/>
                  <a:pt x="13979" y="66715"/>
                  <a:pt x="16500" y="69364"/>
                </a:cubicBezTo>
                <a:cubicBezTo>
                  <a:pt x="19021" y="72013"/>
                  <a:pt x="22468" y="73354"/>
                  <a:pt x="26074" y="74152"/>
                </a:cubicBezTo>
                <a:cubicBezTo>
                  <a:pt x="28511" y="74677"/>
                  <a:pt x="31363" y="75313"/>
                  <a:pt x="34092" y="75313"/>
                </a:cubicBezTo>
                <a:cubicBezTo>
                  <a:pt x="35509" y="75313"/>
                  <a:pt x="36894" y="75141"/>
                  <a:pt x="38170" y="74694"/>
                </a:cubicBezTo>
                <a:cubicBezTo>
                  <a:pt x="39765" y="74152"/>
                  <a:pt x="41489" y="73226"/>
                  <a:pt x="42701" y="72141"/>
                </a:cubicBezTo>
                <a:cubicBezTo>
                  <a:pt x="43755" y="71088"/>
                  <a:pt x="44552" y="69620"/>
                  <a:pt x="45478" y="68567"/>
                </a:cubicBezTo>
                <a:cubicBezTo>
                  <a:pt x="46021" y="70960"/>
                  <a:pt x="47201" y="72556"/>
                  <a:pt x="49467" y="74024"/>
                </a:cubicBezTo>
                <a:cubicBezTo>
                  <a:pt x="52006" y="75624"/>
                  <a:pt x="54926" y="76342"/>
                  <a:pt x="57816" y="76342"/>
                </a:cubicBezTo>
                <a:cubicBezTo>
                  <a:pt x="58268" y="76342"/>
                  <a:pt x="58720" y="76324"/>
                  <a:pt x="59169" y="76290"/>
                </a:cubicBezTo>
                <a:cubicBezTo>
                  <a:pt x="64244" y="75747"/>
                  <a:pt x="71265" y="73226"/>
                  <a:pt x="73020" y="68024"/>
                </a:cubicBezTo>
                <a:cubicBezTo>
                  <a:pt x="75237" y="71056"/>
                  <a:pt x="79256" y="72118"/>
                  <a:pt x="83370" y="72118"/>
                </a:cubicBezTo>
                <a:cubicBezTo>
                  <a:pt x="86661" y="72118"/>
                  <a:pt x="90013" y="71439"/>
                  <a:pt x="92552" y="70545"/>
                </a:cubicBezTo>
                <a:cubicBezTo>
                  <a:pt x="96413" y="69237"/>
                  <a:pt x="100530" y="66971"/>
                  <a:pt x="103466" y="64035"/>
                </a:cubicBezTo>
                <a:cubicBezTo>
                  <a:pt x="105860" y="61513"/>
                  <a:pt x="109179" y="58067"/>
                  <a:pt x="108636" y="54333"/>
                </a:cubicBezTo>
                <a:cubicBezTo>
                  <a:pt x="108509" y="53280"/>
                  <a:pt x="106785" y="50758"/>
                  <a:pt x="106913" y="50216"/>
                </a:cubicBezTo>
                <a:cubicBezTo>
                  <a:pt x="107168" y="49546"/>
                  <a:pt x="108381" y="49673"/>
                  <a:pt x="108924" y="49546"/>
                </a:cubicBezTo>
                <a:cubicBezTo>
                  <a:pt x="109721" y="49163"/>
                  <a:pt x="110360" y="48620"/>
                  <a:pt x="110902" y="47950"/>
                </a:cubicBezTo>
                <a:cubicBezTo>
                  <a:pt x="113551" y="45014"/>
                  <a:pt x="114636" y="40769"/>
                  <a:pt x="114892" y="36907"/>
                </a:cubicBezTo>
                <a:cubicBezTo>
                  <a:pt x="115434" y="28673"/>
                  <a:pt x="108381" y="22546"/>
                  <a:pt x="101200" y="20152"/>
                </a:cubicBezTo>
                <a:cubicBezTo>
                  <a:pt x="100147" y="19769"/>
                  <a:pt x="98934" y="19482"/>
                  <a:pt x="97881" y="19354"/>
                </a:cubicBezTo>
                <a:cubicBezTo>
                  <a:pt x="97339" y="19227"/>
                  <a:pt x="96796" y="19227"/>
                  <a:pt x="96286" y="19227"/>
                </a:cubicBezTo>
                <a:cubicBezTo>
                  <a:pt x="95900" y="19227"/>
                  <a:pt x="95635" y="19259"/>
                  <a:pt x="95460" y="19259"/>
                </a:cubicBezTo>
                <a:cubicBezTo>
                  <a:pt x="95142" y="19259"/>
                  <a:pt x="95118" y="19153"/>
                  <a:pt x="95200" y="18557"/>
                </a:cubicBezTo>
                <a:cubicBezTo>
                  <a:pt x="95200" y="17089"/>
                  <a:pt x="96541" y="15652"/>
                  <a:pt x="96158" y="13897"/>
                </a:cubicBezTo>
                <a:cubicBezTo>
                  <a:pt x="95871" y="12461"/>
                  <a:pt x="94690" y="11504"/>
                  <a:pt x="93222" y="11121"/>
                </a:cubicBezTo>
                <a:cubicBezTo>
                  <a:pt x="92623" y="10976"/>
                  <a:pt x="92101" y="10917"/>
                  <a:pt x="91614" y="10917"/>
                </a:cubicBezTo>
                <a:cubicBezTo>
                  <a:pt x="90702" y="10917"/>
                  <a:pt x="89914" y="11126"/>
                  <a:pt x="88977" y="11376"/>
                </a:cubicBezTo>
                <a:cubicBezTo>
                  <a:pt x="88977" y="9780"/>
                  <a:pt x="89488" y="8599"/>
                  <a:pt x="88818" y="7004"/>
                </a:cubicBezTo>
                <a:cubicBezTo>
                  <a:pt x="88179" y="5280"/>
                  <a:pt x="86967" y="4067"/>
                  <a:pt x="85499" y="3142"/>
                </a:cubicBezTo>
                <a:cubicBezTo>
                  <a:pt x="81924" y="1004"/>
                  <a:pt x="77807" y="493"/>
                  <a:pt x="73658" y="206"/>
                </a:cubicBezTo>
                <a:cubicBezTo>
                  <a:pt x="72079" y="114"/>
                  <a:pt x="70533" y="1"/>
                  <a:pt x="690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8185814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9"/>
          <p:cNvSpPr txBox="1">
            <a:spLocks noGrp="1"/>
          </p:cNvSpPr>
          <p:nvPr>
            <p:ph type="title"/>
          </p:nvPr>
        </p:nvSpPr>
        <p:spPr>
          <a:xfrm>
            <a:off x="2228800" y="2332300"/>
            <a:ext cx="7734400" cy="1122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1" name="Google Shape;71;p9"/>
          <p:cNvSpPr txBox="1">
            <a:spLocks noGrp="1"/>
          </p:cNvSpPr>
          <p:nvPr>
            <p:ph type="subTitle" idx="1"/>
          </p:nvPr>
        </p:nvSpPr>
        <p:spPr>
          <a:xfrm>
            <a:off x="2368601" y="3678133"/>
            <a:ext cx="7454800" cy="611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0"/>
              </a:spcBef>
              <a:spcAft>
                <a:spcPts val="213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346065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0"/>
          <p:cNvSpPr txBox="1">
            <a:spLocks noGrp="1"/>
          </p:cNvSpPr>
          <p:nvPr>
            <p:ph type="title"/>
          </p:nvPr>
        </p:nvSpPr>
        <p:spPr>
          <a:xfrm>
            <a:off x="960001" y="2546400"/>
            <a:ext cx="4213200" cy="17652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621618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4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/>
          <p:nvPr/>
        </p:nvSpPr>
        <p:spPr>
          <a:xfrm>
            <a:off x="863559" y="587259"/>
            <a:ext cx="10464886" cy="5683485"/>
          </a:xfrm>
          <a:custGeom>
            <a:avLst/>
            <a:gdLst/>
            <a:ahLst/>
            <a:cxnLst/>
            <a:rect l="l" t="t" r="r" b="b"/>
            <a:pathLst>
              <a:path w="190791" h="112034" extrusionOk="0">
                <a:moveTo>
                  <a:pt x="118634" y="1"/>
                </a:moveTo>
                <a:cubicBezTo>
                  <a:pt x="63946" y="1"/>
                  <a:pt x="4565" y="2490"/>
                  <a:pt x="4565" y="2490"/>
                </a:cubicBezTo>
                <a:cubicBezTo>
                  <a:pt x="1" y="39595"/>
                  <a:pt x="4565" y="107727"/>
                  <a:pt x="4565" y="107727"/>
                </a:cubicBezTo>
                <a:cubicBezTo>
                  <a:pt x="27314" y="110957"/>
                  <a:pt x="55405" y="112034"/>
                  <a:pt x="82749" y="112034"/>
                </a:cubicBezTo>
                <a:cubicBezTo>
                  <a:pt x="137437" y="112034"/>
                  <a:pt x="189138" y="107727"/>
                  <a:pt x="189138" y="107727"/>
                </a:cubicBezTo>
                <a:cubicBezTo>
                  <a:pt x="190790" y="82412"/>
                  <a:pt x="189138" y="2490"/>
                  <a:pt x="189138" y="2490"/>
                </a:cubicBezTo>
                <a:cubicBezTo>
                  <a:pt x="172149" y="623"/>
                  <a:pt x="145978" y="1"/>
                  <a:pt x="118634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76" name="Google Shape;76;p11"/>
          <p:cNvSpPr txBox="1">
            <a:spLocks noGrp="1"/>
          </p:cNvSpPr>
          <p:nvPr>
            <p:ph type="title" hasCustomPrompt="1"/>
          </p:nvPr>
        </p:nvSpPr>
        <p:spPr>
          <a:xfrm>
            <a:off x="1712001" y="2077967"/>
            <a:ext cx="8768000" cy="20148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>
            <a:spLocks noGrp="1"/>
          </p:cNvSpPr>
          <p:nvPr>
            <p:ph type="subTitle" idx="1"/>
          </p:nvPr>
        </p:nvSpPr>
        <p:spPr>
          <a:xfrm>
            <a:off x="1712001" y="4092833"/>
            <a:ext cx="8768000" cy="951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2130"/>
              </a:spcBef>
              <a:spcAft>
                <a:spcPts val="2130"/>
              </a:spcAft>
              <a:buSzPts val="16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964091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84930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3"/>
        </a:solidFill>
        <a:effectLst/>
      </p:bgPr>
    </p:bg>
    <p:spTree>
      <p:nvGrpSpPr>
        <p:cNvPr id="1" name="Shape 2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6" name="Google Shape;2286;p40"/>
          <p:cNvSpPr/>
          <p:nvPr/>
        </p:nvSpPr>
        <p:spPr>
          <a:xfrm>
            <a:off x="-166" y="774301"/>
            <a:ext cx="12191647" cy="3150957"/>
          </a:xfrm>
          <a:custGeom>
            <a:avLst/>
            <a:gdLst/>
            <a:ahLst/>
            <a:cxnLst/>
            <a:rect l="l" t="t" r="r" b="b"/>
            <a:pathLst>
              <a:path w="262751" h="163970" extrusionOk="0">
                <a:moveTo>
                  <a:pt x="134474" y="1"/>
                </a:moveTo>
                <a:cubicBezTo>
                  <a:pt x="134474" y="1"/>
                  <a:pt x="133627" y="441"/>
                  <a:pt x="132916" y="441"/>
                </a:cubicBezTo>
                <a:cubicBezTo>
                  <a:pt x="132205" y="441"/>
                  <a:pt x="131087" y="1017"/>
                  <a:pt x="131087" y="1017"/>
                </a:cubicBezTo>
                <a:lnTo>
                  <a:pt x="129835" y="1423"/>
                </a:lnTo>
                <a:cubicBezTo>
                  <a:pt x="129835" y="1423"/>
                  <a:pt x="129123" y="2270"/>
                  <a:pt x="128277" y="2270"/>
                </a:cubicBezTo>
                <a:cubicBezTo>
                  <a:pt x="127622" y="2270"/>
                  <a:pt x="127961" y="1953"/>
                  <a:pt x="127888" y="1953"/>
                </a:cubicBezTo>
                <a:cubicBezTo>
                  <a:pt x="127852" y="1953"/>
                  <a:pt x="127712" y="2032"/>
                  <a:pt x="127295" y="2270"/>
                </a:cubicBezTo>
                <a:cubicBezTo>
                  <a:pt x="126143" y="2981"/>
                  <a:pt x="127295" y="2540"/>
                  <a:pt x="126143" y="2981"/>
                </a:cubicBezTo>
                <a:cubicBezTo>
                  <a:pt x="125741" y="3188"/>
                  <a:pt x="125628" y="3228"/>
                  <a:pt x="125597" y="3228"/>
                </a:cubicBezTo>
                <a:cubicBezTo>
                  <a:pt x="125577" y="3228"/>
                  <a:pt x="125590" y="3212"/>
                  <a:pt x="125581" y="3212"/>
                </a:cubicBezTo>
                <a:cubicBezTo>
                  <a:pt x="125567" y="3212"/>
                  <a:pt x="125485" y="3264"/>
                  <a:pt x="125026" y="3556"/>
                </a:cubicBezTo>
                <a:lnTo>
                  <a:pt x="123908" y="4098"/>
                </a:lnTo>
                <a:cubicBezTo>
                  <a:pt x="123908" y="4098"/>
                  <a:pt x="123654" y="4691"/>
                  <a:pt x="122966" y="4691"/>
                </a:cubicBezTo>
                <a:cubicBezTo>
                  <a:pt x="122900" y="4691"/>
                  <a:pt x="122831" y="4686"/>
                  <a:pt x="122757" y="4674"/>
                </a:cubicBezTo>
                <a:lnTo>
                  <a:pt x="121775" y="4403"/>
                </a:lnTo>
                <a:lnTo>
                  <a:pt x="119506" y="4403"/>
                </a:lnTo>
                <a:lnTo>
                  <a:pt x="117406" y="4674"/>
                </a:lnTo>
                <a:lnTo>
                  <a:pt x="115273" y="4674"/>
                </a:lnTo>
                <a:cubicBezTo>
                  <a:pt x="115273" y="4674"/>
                  <a:pt x="115092" y="4734"/>
                  <a:pt x="114761" y="4734"/>
                </a:cubicBezTo>
                <a:cubicBezTo>
                  <a:pt x="114596" y="4734"/>
                  <a:pt x="114393" y="4719"/>
                  <a:pt x="114156" y="4674"/>
                </a:cubicBezTo>
                <a:cubicBezTo>
                  <a:pt x="113978" y="4606"/>
                  <a:pt x="113775" y="4581"/>
                  <a:pt x="113570" y="4581"/>
                </a:cubicBezTo>
                <a:cubicBezTo>
                  <a:pt x="112956" y="4581"/>
                  <a:pt x="112327" y="4809"/>
                  <a:pt x="112327" y="4809"/>
                </a:cubicBezTo>
                <a:lnTo>
                  <a:pt x="110498" y="6096"/>
                </a:lnTo>
                <a:lnTo>
                  <a:pt x="110193" y="6943"/>
                </a:lnTo>
                <a:cubicBezTo>
                  <a:pt x="110193" y="6943"/>
                  <a:pt x="110498" y="6943"/>
                  <a:pt x="109347" y="7349"/>
                </a:cubicBezTo>
                <a:cubicBezTo>
                  <a:pt x="108229" y="7925"/>
                  <a:pt x="105825" y="8771"/>
                  <a:pt x="105825" y="8771"/>
                </a:cubicBezTo>
                <a:cubicBezTo>
                  <a:pt x="105825" y="8771"/>
                  <a:pt x="105419" y="9042"/>
                  <a:pt x="104572" y="9178"/>
                </a:cubicBezTo>
                <a:cubicBezTo>
                  <a:pt x="103590" y="9483"/>
                  <a:pt x="102439" y="9889"/>
                  <a:pt x="102439" y="9889"/>
                </a:cubicBezTo>
                <a:cubicBezTo>
                  <a:pt x="102439" y="9889"/>
                  <a:pt x="102714" y="10249"/>
                  <a:pt x="101707" y="10249"/>
                </a:cubicBezTo>
                <a:cubicBezTo>
                  <a:pt x="101441" y="10249"/>
                  <a:pt x="101085" y="10224"/>
                  <a:pt x="100610" y="10160"/>
                </a:cubicBezTo>
                <a:lnTo>
                  <a:pt x="98206" y="9889"/>
                </a:lnTo>
                <a:cubicBezTo>
                  <a:pt x="98206" y="9889"/>
                  <a:pt x="98206" y="9753"/>
                  <a:pt x="97359" y="9483"/>
                </a:cubicBezTo>
                <a:cubicBezTo>
                  <a:pt x="97124" y="9410"/>
                  <a:pt x="97019" y="9387"/>
                  <a:pt x="96978" y="9387"/>
                </a:cubicBezTo>
                <a:cubicBezTo>
                  <a:pt x="96910" y="9387"/>
                  <a:pt x="97010" y="9447"/>
                  <a:pt x="96994" y="9447"/>
                </a:cubicBezTo>
                <a:cubicBezTo>
                  <a:pt x="96978" y="9447"/>
                  <a:pt x="96856" y="9392"/>
                  <a:pt x="96377" y="9178"/>
                </a:cubicBezTo>
                <a:lnTo>
                  <a:pt x="95260" y="8771"/>
                </a:lnTo>
                <a:cubicBezTo>
                  <a:pt x="95260" y="8771"/>
                  <a:pt x="94936" y="9070"/>
                  <a:pt x="93969" y="9070"/>
                </a:cubicBezTo>
                <a:cubicBezTo>
                  <a:pt x="93808" y="9070"/>
                  <a:pt x="93629" y="9062"/>
                  <a:pt x="93431" y="9042"/>
                </a:cubicBezTo>
                <a:cubicBezTo>
                  <a:pt x="93103" y="8980"/>
                  <a:pt x="92806" y="8953"/>
                  <a:pt x="92533" y="8953"/>
                </a:cubicBezTo>
                <a:cubicBezTo>
                  <a:pt x="91625" y="8953"/>
                  <a:pt x="90998" y="9248"/>
                  <a:pt x="90451" y="9483"/>
                </a:cubicBezTo>
                <a:lnTo>
                  <a:pt x="89740" y="9753"/>
                </a:lnTo>
                <a:lnTo>
                  <a:pt x="89029" y="9889"/>
                </a:lnTo>
                <a:lnTo>
                  <a:pt x="87640" y="10160"/>
                </a:lnTo>
                <a:lnTo>
                  <a:pt x="85812" y="10160"/>
                </a:lnTo>
                <a:lnTo>
                  <a:pt x="83949" y="9889"/>
                </a:lnTo>
                <a:lnTo>
                  <a:pt x="83102" y="9889"/>
                </a:lnTo>
                <a:cubicBezTo>
                  <a:pt x="83102" y="9889"/>
                  <a:pt x="82831" y="9889"/>
                  <a:pt x="81714" y="9753"/>
                </a:cubicBezTo>
                <a:lnTo>
                  <a:pt x="80563" y="9483"/>
                </a:lnTo>
                <a:cubicBezTo>
                  <a:pt x="79310" y="9178"/>
                  <a:pt x="80563" y="9178"/>
                  <a:pt x="79310" y="9178"/>
                </a:cubicBezTo>
                <a:cubicBezTo>
                  <a:pt x="78192" y="9178"/>
                  <a:pt x="77041" y="9042"/>
                  <a:pt x="77041" y="9042"/>
                </a:cubicBezTo>
                <a:lnTo>
                  <a:pt x="71961" y="9042"/>
                </a:lnTo>
                <a:lnTo>
                  <a:pt x="69997" y="9483"/>
                </a:lnTo>
                <a:cubicBezTo>
                  <a:pt x="68575" y="9483"/>
                  <a:pt x="66475" y="10600"/>
                  <a:pt x="66475" y="10600"/>
                </a:cubicBezTo>
                <a:lnTo>
                  <a:pt x="65324" y="11311"/>
                </a:lnTo>
                <a:lnTo>
                  <a:pt x="63631" y="11582"/>
                </a:lnTo>
                <a:lnTo>
                  <a:pt x="61667" y="11718"/>
                </a:lnTo>
                <a:lnTo>
                  <a:pt x="60414" y="12293"/>
                </a:lnTo>
                <a:lnTo>
                  <a:pt x="58551" y="12293"/>
                </a:lnTo>
                <a:lnTo>
                  <a:pt x="57027" y="11718"/>
                </a:lnTo>
                <a:lnTo>
                  <a:pt x="55165" y="11718"/>
                </a:lnTo>
                <a:cubicBezTo>
                  <a:pt x="54713" y="11718"/>
                  <a:pt x="55059" y="11657"/>
                  <a:pt x="55009" y="11657"/>
                </a:cubicBezTo>
                <a:cubicBezTo>
                  <a:pt x="54984" y="11657"/>
                  <a:pt x="54860" y="11672"/>
                  <a:pt x="54487" y="11718"/>
                </a:cubicBezTo>
                <a:cubicBezTo>
                  <a:pt x="53336" y="12022"/>
                  <a:pt x="52930" y="13004"/>
                  <a:pt x="52930" y="13004"/>
                </a:cubicBezTo>
                <a:cubicBezTo>
                  <a:pt x="52930" y="13004"/>
                  <a:pt x="52472" y="13893"/>
                  <a:pt x="51868" y="13893"/>
                </a:cubicBezTo>
                <a:cubicBezTo>
                  <a:pt x="51795" y="13893"/>
                  <a:pt x="51720" y="13880"/>
                  <a:pt x="51643" y="13851"/>
                </a:cubicBezTo>
                <a:cubicBezTo>
                  <a:pt x="51264" y="13638"/>
                  <a:pt x="51696" y="13375"/>
                  <a:pt x="51609" y="13375"/>
                </a:cubicBezTo>
                <a:cubicBezTo>
                  <a:pt x="51571" y="13375"/>
                  <a:pt x="51437" y="13424"/>
                  <a:pt x="51101" y="13546"/>
                </a:cubicBezTo>
                <a:cubicBezTo>
                  <a:pt x="49814" y="14122"/>
                  <a:pt x="48968" y="14833"/>
                  <a:pt x="48968" y="14833"/>
                </a:cubicBezTo>
                <a:lnTo>
                  <a:pt x="47986" y="15544"/>
                </a:lnTo>
                <a:lnTo>
                  <a:pt x="46157" y="16797"/>
                </a:lnTo>
                <a:cubicBezTo>
                  <a:pt x="46157" y="16797"/>
                  <a:pt x="46428" y="17508"/>
                  <a:pt x="45006" y="17779"/>
                </a:cubicBezTo>
                <a:lnTo>
                  <a:pt x="43617" y="18084"/>
                </a:lnTo>
                <a:lnTo>
                  <a:pt x="42466" y="18490"/>
                </a:lnTo>
                <a:lnTo>
                  <a:pt x="41788" y="19913"/>
                </a:lnTo>
                <a:cubicBezTo>
                  <a:pt x="41788" y="19913"/>
                  <a:pt x="41663" y="20542"/>
                  <a:pt x="41194" y="20542"/>
                </a:cubicBezTo>
                <a:cubicBezTo>
                  <a:pt x="41119" y="20542"/>
                  <a:pt x="41035" y="20526"/>
                  <a:pt x="40942" y="20488"/>
                </a:cubicBezTo>
                <a:lnTo>
                  <a:pt x="40231" y="20319"/>
                </a:lnTo>
                <a:lnTo>
                  <a:pt x="39249" y="20048"/>
                </a:lnTo>
                <a:lnTo>
                  <a:pt x="37691" y="20048"/>
                </a:lnTo>
                <a:lnTo>
                  <a:pt x="36269" y="21166"/>
                </a:lnTo>
                <a:lnTo>
                  <a:pt x="35998" y="22181"/>
                </a:lnTo>
                <a:lnTo>
                  <a:pt x="34846" y="22588"/>
                </a:lnTo>
                <a:lnTo>
                  <a:pt x="34000" y="22181"/>
                </a:lnTo>
                <a:lnTo>
                  <a:pt x="33018" y="21741"/>
                </a:lnTo>
                <a:cubicBezTo>
                  <a:pt x="33018" y="21741"/>
                  <a:pt x="32611" y="21741"/>
                  <a:pt x="31900" y="21470"/>
                </a:cubicBezTo>
                <a:cubicBezTo>
                  <a:pt x="31189" y="21166"/>
                  <a:pt x="29631" y="21166"/>
                  <a:pt x="29631" y="21166"/>
                </a:cubicBezTo>
                <a:lnTo>
                  <a:pt x="28649" y="21166"/>
                </a:lnTo>
                <a:lnTo>
                  <a:pt x="28243" y="20048"/>
                </a:lnTo>
                <a:lnTo>
                  <a:pt x="26380" y="19201"/>
                </a:lnTo>
                <a:lnTo>
                  <a:pt x="24281" y="19913"/>
                </a:lnTo>
                <a:lnTo>
                  <a:pt x="23299" y="20048"/>
                </a:lnTo>
                <a:lnTo>
                  <a:pt x="22452" y="20048"/>
                </a:lnTo>
                <a:cubicBezTo>
                  <a:pt x="22452" y="20048"/>
                  <a:pt x="22012" y="20048"/>
                  <a:pt x="21301" y="19913"/>
                </a:cubicBezTo>
                <a:cubicBezTo>
                  <a:pt x="20962" y="19777"/>
                  <a:pt x="21250" y="19777"/>
                  <a:pt x="21394" y="19777"/>
                </a:cubicBezTo>
                <a:cubicBezTo>
                  <a:pt x="21538" y="19777"/>
                  <a:pt x="21538" y="19777"/>
                  <a:pt x="20624" y="19642"/>
                </a:cubicBezTo>
                <a:cubicBezTo>
                  <a:pt x="18761" y="19337"/>
                  <a:pt x="19608" y="19337"/>
                  <a:pt x="18761" y="19337"/>
                </a:cubicBezTo>
                <a:lnTo>
                  <a:pt x="17779" y="19337"/>
                </a:lnTo>
                <a:cubicBezTo>
                  <a:pt x="17779" y="19337"/>
                  <a:pt x="16661" y="19913"/>
                  <a:pt x="15950" y="19913"/>
                </a:cubicBezTo>
                <a:lnTo>
                  <a:pt x="15239" y="19913"/>
                </a:lnTo>
                <a:cubicBezTo>
                  <a:pt x="14314" y="19913"/>
                  <a:pt x="14758" y="19973"/>
                  <a:pt x="14655" y="19973"/>
                </a:cubicBezTo>
                <a:cubicBezTo>
                  <a:pt x="14603" y="19973"/>
                  <a:pt x="14415" y="19958"/>
                  <a:pt x="13851" y="19913"/>
                </a:cubicBezTo>
                <a:lnTo>
                  <a:pt x="11988" y="19337"/>
                </a:lnTo>
                <a:lnTo>
                  <a:pt x="11006" y="19472"/>
                </a:lnTo>
                <a:lnTo>
                  <a:pt x="10295" y="20319"/>
                </a:lnTo>
                <a:lnTo>
                  <a:pt x="10295" y="21470"/>
                </a:lnTo>
                <a:lnTo>
                  <a:pt x="9889" y="23299"/>
                </a:lnTo>
                <a:lnTo>
                  <a:pt x="9178" y="24552"/>
                </a:lnTo>
                <a:lnTo>
                  <a:pt x="8771" y="25568"/>
                </a:lnTo>
                <a:lnTo>
                  <a:pt x="8771" y="26245"/>
                </a:lnTo>
                <a:lnTo>
                  <a:pt x="8331" y="27092"/>
                </a:lnTo>
                <a:lnTo>
                  <a:pt x="7213" y="28108"/>
                </a:lnTo>
                <a:lnTo>
                  <a:pt x="6909" y="29225"/>
                </a:lnTo>
                <a:lnTo>
                  <a:pt x="6773" y="29936"/>
                </a:lnTo>
                <a:lnTo>
                  <a:pt x="6773" y="30647"/>
                </a:lnTo>
                <a:lnTo>
                  <a:pt x="6062" y="32341"/>
                </a:lnTo>
                <a:lnTo>
                  <a:pt x="5215" y="33187"/>
                </a:lnTo>
                <a:lnTo>
                  <a:pt x="4369" y="33458"/>
                </a:lnTo>
                <a:lnTo>
                  <a:pt x="3692" y="34576"/>
                </a:lnTo>
                <a:lnTo>
                  <a:pt x="2845" y="35558"/>
                </a:lnTo>
                <a:lnTo>
                  <a:pt x="2134" y="36133"/>
                </a:lnTo>
                <a:lnTo>
                  <a:pt x="983" y="36269"/>
                </a:lnTo>
                <a:lnTo>
                  <a:pt x="0" y="37115"/>
                </a:lnTo>
                <a:lnTo>
                  <a:pt x="0" y="163970"/>
                </a:lnTo>
                <a:lnTo>
                  <a:pt x="262750" y="163970"/>
                </a:lnTo>
                <a:lnTo>
                  <a:pt x="262750" y="24010"/>
                </a:lnTo>
                <a:lnTo>
                  <a:pt x="261734" y="23570"/>
                </a:lnTo>
                <a:lnTo>
                  <a:pt x="260617" y="24010"/>
                </a:lnTo>
                <a:lnTo>
                  <a:pt x="259195" y="24417"/>
                </a:lnTo>
                <a:lnTo>
                  <a:pt x="256960" y="24281"/>
                </a:lnTo>
                <a:lnTo>
                  <a:pt x="254555" y="23705"/>
                </a:lnTo>
                <a:lnTo>
                  <a:pt x="252997" y="22588"/>
                </a:lnTo>
                <a:lnTo>
                  <a:pt x="252286" y="21741"/>
                </a:lnTo>
                <a:cubicBezTo>
                  <a:pt x="252286" y="21741"/>
                  <a:pt x="252591" y="21030"/>
                  <a:pt x="251880" y="20488"/>
                </a:cubicBezTo>
                <a:lnTo>
                  <a:pt x="251169" y="20048"/>
                </a:lnTo>
                <a:lnTo>
                  <a:pt x="250051" y="18626"/>
                </a:lnTo>
                <a:lnTo>
                  <a:pt x="248358" y="18084"/>
                </a:lnTo>
                <a:lnTo>
                  <a:pt x="246800" y="18084"/>
                </a:lnTo>
                <a:lnTo>
                  <a:pt x="244667" y="18626"/>
                </a:lnTo>
                <a:lnTo>
                  <a:pt x="243109" y="18626"/>
                </a:lnTo>
                <a:lnTo>
                  <a:pt x="242127" y="18931"/>
                </a:lnTo>
                <a:lnTo>
                  <a:pt x="240739" y="19201"/>
                </a:lnTo>
                <a:lnTo>
                  <a:pt x="237048" y="20488"/>
                </a:lnTo>
                <a:lnTo>
                  <a:pt x="236201" y="21470"/>
                </a:lnTo>
                <a:lnTo>
                  <a:pt x="235930" y="22452"/>
                </a:lnTo>
                <a:lnTo>
                  <a:pt x="234948" y="23570"/>
                </a:lnTo>
                <a:lnTo>
                  <a:pt x="233797" y="24010"/>
                </a:lnTo>
                <a:cubicBezTo>
                  <a:pt x="233797" y="24010"/>
                  <a:pt x="233390" y="24281"/>
                  <a:pt x="232679" y="24417"/>
                </a:cubicBezTo>
                <a:lnTo>
                  <a:pt x="231968" y="24721"/>
                </a:lnTo>
                <a:cubicBezTo>
                  <a:pt x="231968" y="24721"/>
                  <a:pt x="231833" y="25399"/>
                  <a:pt x="231121" y="25399"/>
                </a:cubicBezTo>
                <a:lnTo>
                  <a:pt x="230410" y="25399"/>
                </a:lnTo>
                <a:cubicBezTo>
                  <a:pt x="230410" y="25399"/>
                  <a:pt x="229293" y="25128"/>
                  <a:pt x="228582" y="25128"/>
                </a:cubicBezTo>
                <a:lnTo>
                  <a:pt x="226177" y="25128"/>
                </a:lnTo>
                <a:lnTo>
                  <a:pt x="225060" y="26110"/>
                </a:lnTo>
                <a:lnTo>
                  <a:pt x="224213" y="26821"/>
                </a:lnTo>
                <a:cubicBezTo>
                  <a:pt x="223468" y="26821"/>
                  <a:pt x="223777" y="26565"/>
                  <a:pt x="223694" y="26565"/>
                </a:cubicBezTo>
                <a:cubicBezTo>
                  <a:pt x="223653" y="26565"/>
                  <a:pt x="223513" y="26629"/>
                  <a:pt x="223096" y="26821"/>
                </a:cubicBezTo>
                <a:lnTo>
                  <a:pt x="221673" y="27261"/>
                </a:lnTo>
                <a:cubicBezTo>
                  <a:pt x="221673" y="27261"/>
                  <a:pt x="221673" y="27667"/>
                  <a:pt x="220691" y="27667"/>
                </a:cubicBezTo>
                <a:cubicBezTo>
                  <a:pt x="219845" y="27667"/>
                  <a:pt x="218558" y="27261"/>
                  <a:pt x="218558" y="27261"/>
                </a:cubicBezTo>
                <a:lnTo>
                  <a:pt x="217440" y="26821"/>
                </a:lnTo>
                <a:cubicBezTo>
                  <a:pt x="217440" y="26821"/>
                  <a:pt x="217380" y="26881"/>
                  <a:pt x="217129" y="26881"/>
                </a:cubicBezTo>
                <a:cubicBezTo>
                  <a:pt x="217004" y="26881"/>
                  <a:pt x="216831" y="26866"/>
                  <a:pt x="216594" y="26821"/>
                </a:cubicBezTo>
                <a:cubicBezTo>
                  <a:pt x="216093" y="26630"/>
                  <a:pt x="216716" y="26423"/>
                  <a:pt x="216587" y="26423"/>
                </a:cubicBezTo>
                <a:cubicBezTo>
                  <a:pt x="216532" y="26423"/>
                  <a:pt x="216344" y="26460"/>
                  <a:pt x="215883" y="26550"/>
                </a:cubicBezTo>
                <a:cubicBezTo>
                  <a:pt x="214189" y="26821"/>
                  <a:pt x="213072" y="27532"/>
                  <a:pt x="213072" y="27532"/>
                </a:cubicBezTo>
                <a:lnTo>
                  <a:pt x="211954" y="27938"/>
                </a:lnTo>
                <a:lnTo>
                  <a:pt x="211108" y="27667"/>
                </a:lnTo>
                <a:lnTo>
                  <a:pt x="211108" y="27667"/>
                </a:lnTo>
                <a:cubicBezTo>
                  <a:pt x="211108" y="27668"/>
                  <a:pt x="211256" y="27828"/>
                  <a:pt x="211000" y="27828"/>
                </a:cubicBezTo>
                <a:cubicBezTo>
                  <a:pt x="210832" y="27828"/>
                  <a:pt x="210490" y="27760"/>
                  <a:pt x="209821" y="27532"/>
                </a:cubicBezTo>
                <a:lnTo>
                  <a:pt x="208263" y="26821"/>
                </a:lnTo>
                <a:cubicBezTo>
                  <a:pt x="208263" y="26821"/>
                  <a:pt x="207552" y="26821"/>
                  <a:pt x="206875" y="26956"/>
                </a:cubicBezTo>
                <a:lnTo>
                  <a:pt x="206164" y="27261"/>
                </a:lnTo>
                <a:lnTo>
                  <a:pt x="205317" y="27938"/>
                </a:lnTo>
                <a:lnTo>
                  <a:pt x="201626" y="27938"/>
                </a:lnTo>
                <a:lnTo>
                  <a:pt x="200644" y="26245"/>
                </a:lnTo>
                <a:cubicBezTo>
                  <a:pt x="200644" y="26245"/>
                  <a:pt x="200238" y="26110"/>
                  <a:pt x="199526" y="25568"/>
                </a:cubicBezTo>
                <a:lnTo>
                  <a:pt x="198815" y="25128"/>
                </a:lnTo>
                <a:cubicBezTo>
                  <a:pt x="198815" y="25128"/>
                  <a:pt x="198507" y="25351"/>
                  <a:pt x="198212" y="25351"/>
                </a:cubicBezTo>
                <a:cubicBezTo>
                  <a:pt x="197981" y="25351"/>
                  <a:pt x="197757" y="25213"/>
                  <a:pt x="197698" y="24721"/>
                </a:cubicBezTo>
                <a:lnTo>
                  <a:pt x="197393" y="23570"/>
                </a:lnTo>
                <a:cubicBezTo>
                  <a:pt x="197393" y="23570"/>
                  <a:pt x="196546" y="22588"/>
                  <a:pt x="195869" y="22452"/>
                </a:cubicBezTo>
                <a:lnTo>
                  <a:pt x="195158" y="22181"/>
                </a:lnTo>
                <a:lnTo>
                  <a:pt x="192754" y="22181"/>
                </a:lnTo>
                <a:lnTo>
                  <a:pt x="190925" y="21877"/>
                </a:lnTo>
                <a:lnTo>
                  <a:pt x="189774" y="21470"/>
                </a:lnTo>
                <a:cubicBezTo>
                  <a:pt x="188385" y="20488"/>
                  <a:pt x="189774" y="20759"/>
                  <a:pt x="188385" y="20488"/>
                </a:cubicBezTo>
                <a:cubicBezTo>
                  <a:pt x="187742" y="20404"/>
                  <a:pt x="187242" y="20404"/>
                  <a:pt x="186819" y="20404"/>
                </a:cubicBezTo>
                <a:cubicBezTo>
                  <a:pt x="186396" y="20404"/>
                  <a:pt x="186049" y="20404"/>
                  <a:pt x="185710" y="20319"/>
                </a:cubicBezTo>
                <a:cubicBezTo>
                  <a:pt x="184999" y="20048"/>
                  <a:pt x="183306" y="19201"/>
                  <a:pt x="183306" y="19201"/>
                </a:cubicBezTo>
                <a:cubicBezTo>
                  <a:pt x="183306" y="19201"/>
                  <a:pt x="183170" y="18626"/>
                  <a:pt x="182459" y="18084"/>
                </a:cubicBezTo>
                <a:lnTo>
                  <a:pt x="182154" y="17779"/>
                </a:lnTo>
                <a:cubicBezTo>
                  <a:pt x="182154" y="17644"/>
                  <a:pt x="182019" y="17508"/>
                  <a:pt x="181748" y="17373"/>
                </a:cubicBezTo>
                <a:cubicBezTo>
                  <a:pt x="180766" y="16391"/>
                  <a:pt x="179479" y="16086"/>
                  <a:pt x="179479" y="16086"/>
                </a:cubicBezTo>
                <a:lnTo>
                  <a:pt x="178497" y="16086"/>
                </a:lnTo>
                <a:lnTo>
                  <a:pt x="176939" y="15239"/>
                </a:lnTo>
                <a:lnTo>
                  <a:pt x="175957" y="14562"/>
                </a:lnTo>
                <a:lnTo>
                  <a:pt x="174535" y="14562"/>
                </a:lnTo>
                <a:cubicBezTo>
                  <a:pt x="174535" y="14562"/>
                  <a:pt x="174236" y="14861"/>
                  <a:pt x="173703" y="14861"/>
                </a:cubicBezTo>
                <a:cubicBezTo>
                  <a:pt x="173614" y="14861"/>
                  <a:pt x="173519" y="14852"/>
                  <a:pt x="173417" y="14833"/>
                </a:cubicBezTo>
                <a:cubicBezTo>
                  <a:pt x="173287" y="14783"/>
                  <a:pt x="173213" y="14765"/>
                  <a:pt x="173174" y="14765"/>
                </a:cubicBezTo>
                <a:cubicBezTo>
                  <a:pt x="173077" y="14765"/>
                  <a:pt x="173193" y="14874"/>
                  <a:pt x="173174" y="14874"/>
                </a:cubicBezTo>
                <a:cubicBezTo>
                  <a:pt x="173159" y="14874"/>
                  <a:pt x="173060" y="14806"/>
                  <a:pt x="172706" y="14562"/>
                </a:cubicBezTo>
                <a:cubicBezTo>
                  <a:pt x="171860" y="13851"/>
                  <a:pt x="173011" y="14257"/>
                  <a:pt x="171860" y="13851"/>
                </a:cubicBezTo>
                <a:cubicBezTo>
                  <a:pt x="170742" y="13411"/>
                  <a:pt x="169760" y="13411"/>
                  <a:pt x="169760" y="13411"/>
                </a:cubicBezTo>
                <a:lnTo>
                  <a:pt x="168609" y="13546"/>
                </a:lnTo>
                <a:lnTo>
                  <a:pt x="166780" y="13140"/>
                </a:lnTo>
                <a:lnTo>
                  <a:pt x="165392" y="12429"/>
                </a:lnTo>
                <a:cubicBezTo>
                  <a:pt x="165392" y="12429"/>
                  <a:pt x="165392" y="11718"/>
                  <a:pt x="164376" y="11582"/>
                </a:cubicBezTo>
                <a:cubicBezTo>
                  <a:pt x="164172" y="11514"/>
                  <a:pt x="164105" y="11480"/>
                  <a:pt x="164088" y="11480"/>
                </a:cubicBezTo>
                <a:cubicBezTo>
                  <a:pt x="164071" y="11480"/>
                  <a:pt x="164105" y="11514"/>
                  <a:pt x="164105" y="11582"/>
                </a:cubicBezTo>
                <a:cubicBezTo>
                  <a:pt x="164105" y="11582"/>
                  <a:pt x="163969" y="11447"/>
                  <a:pt x="163529" y="11311"/>
                </a:cubicBezTo>
                <a:cubicBezTo>
                  <a:pt x="162141" y="10871"/>
                  <a:pt x="163529" y="11006"/>
                  <a:pt x="162141" y="10871"/>
                </a:cubicBezTo>
                <a:cubicBezTo>
                  <a:pt x="160718" y="10600"/>
                  <a:pt x="159872" y="10600"/>
                  <a:pt x="159872" y="10600"/>
                </a:cubicBezTo>
                <a:cubicBezTo>
                  <a:pt x="158450" y="10465"/>
                  <a:pt x="159601" y="10465"/>
                  <a:pt x="158450" y="10465"/>
                </a:cubicBezTo>
                <a:lnTo>
                  <a:pt x="157332" y="10465"/>
                </a:lnTo>
                <a:cubicBezTo>
                  <a:pt x="157332" y="10465"/>
                  <a:pt x="157311" y="10475"/>
                  <a:pt x="157264" y="10475"/>
                </a:cubicBezTo>
                <a:cubicBezTo>
                  <a:pt x="157139" y="10475"/>
                  <a:pt x="156828" y="10404"/>
                  <a:pt x="156214" y="9889"/>
                </a:cubicBezTo>
                <a:cubicBezTo>
                  <a:pt x="155723" y="9533"/>
                  <a:pt x="155825" y="9533"/>
                  <a:pt x="155876" y="9533"/>
                </a:cubicBezTo>
                <a:cubicBezTo>
                  <a:pt x="155927" y="9533"/>
                  <a:pt x="155927" y="9533"/>
                  <a:pt x="155232" y="9178"/>
                </a:cubicBezTo>
                <a:lnTo>
                  <a:pt x="153810" y="8636"/>
                </a:lnTo>
                <a:lnTo>
                  <a:pt x="152388" y="7925"/>
                </a:lnTo>
                <a:lnTo>
                  <a:pt x="151270" y="7214"/>
                </a:lnTo>
                <a:cubicBezTo>
                  <a:pt x="151270" y="7214"/>
                  <a:pt x="149442" y="6943"/>
                  <a:pt x="148731" y="6638"/>
                </a:cubicBezTo>
                <a:cubicBezTo>
                  <a:pt x="148019" y="6502"/>
                  <a:pt x="146766" y="6502"/>
                  <a:pt x="146055" y="5791"/>
                </a:cubicBezTo>
                <a:lnTo>
                  <a:pt x="145920" y="5656"/>
                </a:lnTo>
                <a:lnTo>
                  <a:pt x="145751" y="5520"/>
                </a:lnTo>
                <a:cubicBezTo>
                  <a:pt x="145615" y="5520"/>
                  <a:pt x="145615" y="5385"/>
                  <a:pt x="145344" y="5080"/>
                </a:cubicBezTo>
                <a:cubicBezTo>
                  <a:pt x="144227" y="3963"/>
                  <a:pt x="143651" y="3692"/>
                  <a:pt x="142940" y="2981"/>
                </a:cubicBezTo>
                <a:cubicBezTo>
                  <a:pt x="142652" y="2625"/>
                  <a:pt x="142440" y="2625"/>
                  <a:pt x="142212" y="2625"/>
                </a:cubicBezTo>
                <a:cubicBezTo>
                  <a:pt x="141983" y="2625"/>
                  <a:pt x="141738" y="2625"/>
                  <a:pt x="141382" y="2270"/>
                </a:cubicBezTo>
                <a:lnTo>
                  <a:pt x="140671" y="1558"/>
                </a:lnTo>
                <a:cubicBezTo>
                  <a:pt x="140671" y="1558"/>
                  <a:pt x="140671" y="1623"/>
                  <a:pt x="140588" y="1623"/>
                </a:cubicBezTo>
                <a:cubicBezTo>
                  <a:pt x="140491" y="1623"/>
                  <a:pt x="140280" y="1535"/>
                  <a:pt x="139824" y="1152"/>
                </a:cubicBezTo>
                <a:cubicBezTo>
                  <a:pt x="138842" y="441"/>
                  <a:pt x="139824" y="712"/>
                  <a:pt x="138842" y="441"/>
                </a:cubicBezTo>
                <a:lnTo>
                  <a:pt x="137996" y="305"/>
                </a:lnTo>
                <a:cubicBezTo>
                  <a:pt x="137996" y="305"/>
                  <a:pt x="137755" y="366"/>
                  <a:pt x="137384" y="366"/>
                </a:cubicBezTo>
                <a:cubicBezTo>
                  <a:pt x="137198" y="366"/>
                  <a:pt x="136980" y="351"/>
                  <a:pt x="136743" y="305"/>
                </a:cubicBezTo>
                <a:cubicBezTo>
                  <a:pt x="136552" y="224"/>
                  <a:pt x="136403" y="195"/>
                  <a:pt x="136272" y="195"/>
                </a:cubicBezTo>
                <a:cubicBezTo>
                  <a:pt x="135985" y="195"/>
                  <a:pt x="135792" y="332"/>
                  <a:pt x="135453" y="332"/>
                </a:cubicBezTo>
                <a:cubicBezTo>
                  <a:pt x="135373" y="332"/>
                  <a:pt x="135285" y="324"/>
                  <a:pt x="135185" y="305"/>
                </a:cubicBezTo>
                <a:lnTo>
                  <a:pt x="13447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2287" name="Google Shape;2287;p40"/>
          <p:cNvSpPr/>
          <p:nvPr/>
        </p:nvSpPr>
        <p:spPr>
          <a:xfrm>
            <a:off x="0" y="836790"/>
            <a:ext cx="12191647" cy="3113916"/>
          </a:xfrm>
          <a:custGeom>
            <a:avLst/>
            <a:gdLst/>
            <a:ahLst/>
            <a:cxnLst/>
            <a:rect l="l" t="t" r="r" b="b"/>
            <a:pathLst>
              <a:path w="262751" h="161566" extrusionOk="0">
                <a:moveTo>
                  <a:pt x="134474" y="1"/>
                </a:moveTo>
                <a:cubicBezTo>
                  <a:pt x="134474" y="1"/>
                  <a:pt x="133627" y="441"/>
                  <a:pt x="132916" y="441"/>
                </a:cubicBezTo>
                <a:cubicBezTo>
                  <a:pt x="132205" y="441"/>
                  <a:pt x="131087" y="983"/>
                  <a:pt x="131087" y="983"/>
                </a:cubicBezTo>
                <a:lnTo>
                  <a:pt x="129835" y="1423"/>
                </a:lnTo>
                <a:cubicBezTo>
                  <a:pt x="129835" y="1423"/>
                  <a:pt x="129123" y="2405"/>
                  <a:pt x="128277" y="2405"/>
                </a:cubicBezTo>
                <a:cubicBezTo>
                  <a:pt x="127622" y="2405"/>
                  <a:pt x="127961" y="2089"/>
                  <a:pt x="127888" y="2089"/>
                </a:cubicBezTo>
                <a:cubicBezTo>
                  <a:pt x="127852" y="2089"/>
                  <a:pt x="127712" y="2168"/>
                  <a:pt x="127295" y="2405"/>
                </a:cubicBezTo>
                <a:cubicBezTo>
                  <a:pt x="126143" y="2981"/>
                  <a:pt x="127295" y="2541"/>
                  <a:pt x="126143" y="2981"/>
                </a:cubicBezTo>
                <a:cubicBezTo>
                  <a:pt x="125746" y="3174"/>
                  <a:pt x="125631" y="3212"/>
                  <a:pt x="125598" y="3212"/>
                </a:cubicBezTo>
                <a:cubicBezTo>
                  <a:pt x="125576" y="3212"/>
                  <a:pt x="125590" y="3195"/>
                  <a:pt x="125581" y="3195"/>
                </a:cubicBezTo>
                <a:cubicBezTo>
                  <a:pt x="125566" y="3195"/>
                  <a:pt x="125483" y="3246"/>
                  <a:pt x="125026" y="3523"/>
                </a:cubicBezTo>
                <a:lnTo>
                  <a:pt x="123908" y="4234"/>
                </a:lnTo>
                <a:cubicBezTo>
                  <a:pt x="123908" y="4234"/>
                  <a:pt x="123693" y="4736"/>
                  <a:pt x="123123" y="4736"/>
                </a:cubicBezTo>
                <a:cubicBezTo>
                  <a:pt x="123014" y="4736"/>
                  <a:pt x="122892" y="4718"/>
                  <a:pt x="122757" y="4674"/>
                </a:cubicBezTo>
                <a:lnTo>
                  <a:pt x="121775" y="4369"/>
                </a:lnTo>
                <a:lnTo>
                  <a:pt x="119506" y="4369"/>
                </a:lnTo>
                <a:lnTo>
                  <a:pt x="117406" y="4674"/>
                </a:lnTo>
                <a:lnTo>
                  <a:pt x="115273" y="4674"/>
                </a:lnTo>
                <a:cubicBezTo>
                  <a:pt x="115273" y="4674"/>
                  <a:pt x="115092" y="4795"/>
                  <a:pt x="114761" y="4795"/>
                </a:cubicBezTo>
                <a:cubicBezTo>
                  <a:pt x="114596" y="4795"/>
                  <a:pt x="114393" y="4764"/>
                  <a:pt x="114156" y="4674"/>
                </a:cubicBezTo>
                <a:cubicBezTo>
                  <a:pt x="114007" y="4610"/>
                  <a:pt x="113840" y="4585"/>
                  <a:pt x="113670" y="4585"/>
                </a:cubicBezTo>
                <a:cubicBezTo>
                  <a:pt x="113026" y="4585"/>
                  <a:pt x="112327" y="4945"/>
                  <a:pt x="112327" y="4945"/>
                </a:cubicBezTo>
                <a:lnTo>
                  <a:pt x="110498" y="6063"/>
                </a:lnTo>
                <a:lnTo>
                  <a:pt x="110193" y="6909"/>
                </a:lnTo>
                <a:cubicBezTo>
                  <a:pt x="110193" y="6909"/>
                  <a:pt x="110498" y="6909"/>
                  <a:pt x="109347" y="7349"/>
                </a:cubicBezTo>
                <a:cubicBezTo>
                  <a:pt x="108229" y="7925"/>
                  <a:pt x="105825" y="8772"/>
                  <a:pt x="105825" y="8772"/>
                </a:cubicBezTo>
                <a:cubicBezTo>
                  <a:pt x="105825" y="8772"/>
                  <a:pt x="105419" y="9043"/>
                  <a:pt x="104572" y="9314"/>
                </a:cubicBezTo>
                <a:cubicBezTo>
                  <a:pt x="103590" y="9449"/>
                  <a:pt x="102439" y="9889"/>
                  <a:pt x="102439" y="9889"/>
                </a:cubicBezTo>
                <a:cubicBezTo>
                  <a:pt x="102439" y="9889"/>
                  <a:pt x="102714" y="10249"/>
                  <a:pt x="101707" y="10249"/>
                </a:cubicBezTo>
                <a:cubicBezTo>
                  <a:pt x="101441" y="10249"/>
                  <a:pt x="101085" y="10224"/>
                  <a:pt x="100610" y="10160"/>
                </a:cubicBezTo>
                <a:lnTo>
                  <a:pt x="98206" y="9889"/>
                </a:lnTo>
                <a:cubicBezTo>
                  <a:pt x="98206" y="9889"/>
                  <a:pt x="98206" y="9754"/>
                  <a:pt x="97359" y="9449"/>
                </a:cubicBezTo>
                <a:cubicBezTo>
                  <a:pt x="97218" y="9430"/>
                  <a:pt x="97124" y="9422"/>
                  <a:pt x="97062" y="9422"/>
                </a:cubicBezTo>
                <a:cubicBezTo>
                  <a:pt x="96846" y="9422"/>
                  <a:pt x="97027" y="9515"/>
                  <a:pt x="96991" y="9515"/>
                </a:cubicBezTo>
                <a:cubicBezTo>
                  <a:pt x="96965" y="9515"/>
                  <a:pt x="96831" y="9469"/>
                  <a:pt x="96377" y="9314"/>
                </a:cubicBezTo>
                <a:lnTo>
                  <a:pt x="95260" y="8772"/>
                </a:lnTo>
                <a:cubicBezTo>
                  <a:pt x="95260" y="8772"/>
                  <a:pt x="94978" y="9118"/>
                  <a:pt x="94154" y="9118"/>
                </a:cubicBezTo>
                <a:cubicBezTo>
                  <a:pt x="93948" y="9118"/>
                  <a:pt x="93709" y="9097"/>
                  <a:pt x="93431" y="9043"/>
                </a:cubicBezTo>
                <a:cubicBezTo>
                  <a:pt x="93153" y="8990"/>
                  <a:pt x="92897" y="8968"/>
                  <a:pt x="92660" y="8968"/>
                </a:cubicBezTo>
                <a:cubicBezTo>
                  <a:pt x="91683" y="8968"/>
                  <a:pt x="91023" y="9340"/>
                  <a:pt x="90451" y="9449"/>
                </a:cubicBezTo>
                <a:lnTo>
                  <a:pt x="89740" y="9754"/>
                </a:lnTo>
                <a:lnTo>
                  <a:pt x="89029" y="9889"/>
                </a:lnTo>
                <a:lnTo>
                  <a:pt x="87640" y="10160"/>
                </a:lnTo>
                <a:lnTo>
                  <a:pt x="85812" y="10160"/>
                </a:lnTo>
                <a:lnTo>
                  <a:pt x="83949" y="9889"/>
                </a:lnTo>
                <a:lnTo>
                  <a:pt x="83102" y="9889"/>
                </a:lnTo>
                <a:cubicBezTo>
                  <a:pt x="83102" y="9889"/>
                  <a:pt x="82831" y="9889"/>
                  <a:pt x="81714" y="9754"/>
                </a:cubicBezTo>
                <a:lnTo>
                  <a:pt x="80563" y="9449"/>
                </a:lnTo>
                <a:cubicBezTo>
                  <a:pt x="79310" y="9314"/>
                  <a:pt x="80563" y="9314"/>
                  <a:pt x="79310" y="9314"/>
                </a:cubicBezTo>
                <a:cubicBezTo>
                  <a:pt x="78192" y="9314"/>
                  <a:pt x="77041" y="9043"/>
                  <a:pt x="77041" y="9043"/>
                </a:cubicBezTo>
                <a:lnTo>
                  <a:pt x="71961" y="9043"/>
                </a:lnTo>
                <a:lnTo>
                  <a:pt x="69997" y="9449"/>
                </a:lnTo>
                <a:cubicBezTo>
                  <a:pt x="68575" y="9449"/>
                  <a:pt x="66475" y="10600"/>
                  <a:pt x="66475" y="10600"/>
                </a:cubicBezTo>
                <a:lnTo>
                  <a:pt x="65324" y="11312"/>
                </a:lnTo>
                <a:lnTo>
                  <a:pt x="63631" y="11582"/>
                </a:lnTo>
                <a:lnTo>
                  <a:pt x="61667" y="11853"/>
                </a:lnTo>
                <a:lnTo>
                  <a:pt x="60414" y="12294"/>
                </a:lnTo>
                <a:lnTo>
                  <a:pt x="58551" y="12294"/>
                </a:lnTo>
                <a:lnTo>
                  <a:pt x="57027" y="11853"/>
                </a:lnTo>
                <a:lnTo>
                  <a:pt x="55165" y="11853"/>
                </a:lnTo>
                <a:cubicBezTo>
                  <a:pt x="54713" y="11853"/>
                  <a:pt x="55059" y="11733"/>
                  <a:pt x="55009" y="11733"/>
                </a:cubicBezTo>
                <a:cubicBezTo>
                  <a:pt x="54984" y="11733"/>
                  <a:pt x="54860" y="11763"/>
                  <a:pt x="54487" y="11853"/>
                </a:cubicBezTo>
                <a:cubicBezTo>
                  <a:pt x="53336" y="11989"/>
                  <a:pt x="52930" y="13005"/>
                  <a:pt x="52930" y="13005"/>
                </a:cubicBezTo>
                <a:cubicBezTo>
                  <a:pt x="52930" y="13005"/>
                  <a:pt x="52472" y="13894"/>
                  <a:pt x="51868" y="13894"/>
                </a:cubicBezTo>
                <a:cubicBezTo>
                  <a:pt x="51795" y="13894"/>
                  <a:pt x="51720" y="13881"/>
                  <a:pt x="51643" y="13851"/>
                </a:cubicBezTo>
                <a:cubicBezTo>
                  <a:pt x="51273" y="13736"/>
                  <a:pt x="51676" y="13447"/>
                  <a:pt x="51614" y="13447"/>
                </a:cubicBezTo>
                <a:cubicBezTo>
                  <a:pt x="51586" y="13447"/>
                  <a:pt x="51456" y="13510"/>
                  <a:pt x="51101" y="13682"/>
                </a:cubicBezTo>
                <a:cubicBezTo>
                  <a:pt x="49814" y="14122"/>
                  <a:pt x="48968" y="14833"/>
                  <a:pt x="48968" y="14833"/>
                </a:cubicBezTo>
                <a:lnTo>
                  <a:pt x="47986" y="15545"/>
                </a:lnTo>
                <a:lnTo>
                  <a:pt x="46157" y="16797"/>
                </a:lnTo>
                <a:cubicBezTo>
                  <a:pt x="46157" y="16797"/>
                  <a:pt x="46428" y="17509"/>
                  <a:pt x="45006" y="17780"/>
                </a:cubicBezTo>
                <a:lnTo>
                  <a:pt x="43617" y="18084"/>
                </a:lnTo>
                <a:lnTo>
                  <a:pt x="42466" y="18491"/>
                </a:lnTo>
                <a:lnTo>
                  <a:pt x="41788" y="19913"/>
                </a:lnTo>
                <a:cubicBezTo>
                  <a:pt x="41788" y="19913"/>
                  <a:pt x="41643" y="20639"/>
                  <a:pt x="41084" y="20639"/>
                </a:cubicBezTo>
                <a:cubicBezTo>
                  <a:pt x="41039" y="20639"/>
                  <a:pt x="40992" y="20634"/>
                  <a:pt x="40942" y="20624"/>
                </a:cubicBezTo>
                <a:lnTo>
                  <a:pt x="40231" y="20319"/>
                </a:lnTo>
                <a:lnTo>
                  <a:pt x="39249" y="20048"/>
                </a:lnTo>
                <a:lnTo>
                  <a:pt x="37691" y="20048"/>
                </a:lnTo>
                <a:lnTo>
                  <a:pt x="36269" y="21301"/>
                </a:lnTo>
                <a:lnTo>
                  <a:pt x="35998" y="22148"/>
                </a:lnTo>
                <a:lnTo>
                  <a:pt x="34846" y="22588"/>
                </a:lnTo>
                <a:lnTo>
                  <a:pt x="34000" y="22148"/>
                </a:lnTo>
                <a:lnTo>
                  <a:pt x="33018" y="21742"/>
                </a:lnTo>
                <a:cubicBezTo>
                  <a:pt x="33018" y="21742"/>
                  <a:pt x="32611" y="21742"/>
                  <a:pt x="31900" y="21471"/>
                </a:cubicBezTo>
                <a:cubicBezTo>
                  <a:pt x="31189" y="21301"/>
                  <a:pt x="29631" y="21301"/>
                  <a:pt x="29631" y="21301"/>
                </a:cubicBezTo>
                <a:lnTo>
                  <a:pt x="28649" y="21301"/>
                </a:lnTo>
                <a:lnTo>
                  <a:pt x="28243" y="20048"/>
                </a:lnTo>
                <a:lnTo>
                  <a:pt x="26380" y="19202"/>
                </a:lnTo>
                <a:lnTo>
                  <a:pt x="24281" y="19913"/>
                </a:lnTo>
                <a:lnTo>
                  <a:pt x="23299" y="20048"/>
                </a:lnTo>
                <a:lnTo>
                  <a:pt x="22452" y="20048"/>
                </a:lnTo>
                <a:cubicBezTo>
                  <a:pt x="22452" y="20048"/>
                  <a:pt x="22012" y="20048"/>
                  <a:pt x="21301" y="19913"/>
                </a:cubicBezTo>
                <a:cubicBezTo>
                  <a:pt x="20962" y="19761"/>
                  <a:pt x="21250" y="19761"/>
                  <a:pt x="21394" y="19761"/>
                </a:cubicBezTo>
                <a:cubicBezTo>
                  <a:pt x="21538" y="19761"/>
                  <a:pt x="21538" y="19761"/>
                  <a:pt x="20624" y="19608"/>
                </a:cubicBezTo>
                <a:cubicBezTo>
                  <a:pt x="18761" y="19337"/>
                  <a:pt x="19608" y="19337"/>
                  <a:pt x="18761" y="19337"/>
                </a:cubicBezTo>
                <a:lnTo>
                  <a:pt x="17779" y="19337"/>
                </a:lnTo>
                <a:cubicBezTo>
                  <a:pt x="17779" y="19337"/>
                  <a:pt x="16661" y="19913"/>
                  <a:pt x="15950" y="19913"/>
                </a:cubicBezTo>
                <a:lnTo>
                  <a:pt x="15239" y="19913"/>
                </a:lnTo>
                <a:cubicBezTo>
                  <a:pt x="14314" y="19913"/>
                  <a:pt x="14758" y="19973"/>
                  <a:pt x="14655" y="19973"/>
                </a:cubicBezTo>
                <a:cubicBezTo>
                  <a:pt x="14603" y="19973"/>
                  <a:pt x="14415" y="19958"/>
                  <a:pt x="13851" y="19913"/>
                </a:cubicBezTo>
                <a:lnTo>
                  <a:pt x="11988" y="19337"/>
                </a:lnTo>
                <a:lnTo>
                  <a:pt x="11006" y="19473"/>
                </a:lnTo>
                <a:lnTo>
                  <a:pt x="10295" y="20319"/>
                </a:lnTo>
                <a:lnTo>
                  <a:pt x="10295" y="21471"/>
                </a:lnTo>
                <a:lnTo>
                  <a:pt x="9889" y="23299"/>
                </a:lnTo>
                <a:lnTo>
                  <a:pt x="9178" y="24552"/>
                </a:lnTo>
                <a:lnTo>
                  <a:pt x="8771" y="25534"/>
                </a:lnTo>
                <a:lnTo>
                  <a:pt x="8771" y="26246"/>
                </a:lnTo>
                <a:lnTo>
                  <a:pt x="8331" y="27092"/>
                </a:lnTo>
                <a:lnTo>
                  <a:pt x="7213" y="28243"/>
                </a:lnTo>
                <a:lnTo>
                  <a:pt x="6909" y="29226"/>
                </a:lnTo>
                <a:lnTo>
                  <a:pt x="6773" y="29937"/>
                </a:lnTo>
                <a:lnTo>
                  <a:pt x="6773" y="30614"/>
                </a:lnTo>
                <a:lnTo>
                  <a:pt x="6062" y="32307"/>
                </a:lnTo>
                <a:lnTo>
                  <a:pt x="5215" y="33154"/>
                </a:lnTo>
                <a:lnTo>
                  <a:pt x="4369" y="33594"/>
                </a:lnTo>
                <a:lnTo>
                  <a:pt x="3692" y="34576"/>
                </a:lnTo>
                <a:lnTo>
                  <a:pt x="2845" y="35558"/>
                </a:lnTo>
                <a:lnTo>
                  <a:pt x="2134" y="36134"/>
                </a:lnTo>
                <a:lnTo>
                  <a:pt x="983" y="36269"/>
                </a:lnTo>
                <a:lnTo>
                  <a:pt x="0" y="37116"/>
                </a:lnTo>
                <a:lnTo>
                  <a:pt x="0" y="161566"/>
                </a:lnTo>
                <a:lnTo>
                  <a:pt x="262750" y="161566"/>
                </a:lnTo>
                <a:lnTo>
                  <a:pt x="262750" y="24010"/>
                </a:lnTo>
                <a:lnTo>
                  <a:pt x="261734" y="23570"/>
                </a:lnTo>
                <a:lnTo>
                  <a:pt x="260617" y="24010"/>
                </a:lnTo>
                <a:lnTo>
                  <a:pt x="259195" y="24417"/>
                </a:lnTo>
                <a:lnTo>
                  <a:pt x="256960" y="24281"/>
                </a:lnTo>
                <a:lnTo>
                  <a:pt x="254555" y="23841"/>
                </a:lnTo>
                <a:lnTo>
                  <a:pt x="252997" y="22588"/>
                </a:lnTo>
                <a:lnTo>
                  <a:pt x="252286" y="21742"/>
                </a:lnTo>
                <a:cubicBezTo>
                  <a:pt x="252286" y="21742"/>
                  <a:pt x="252591" y="21030"/>
                  <a:pt x="251880" y="20624"/>
                </a:cubicBezTo>
                <a:lnTo>
                  <a:pt x="251169" y="20048"/>
                </a:lnTo>
                <a:lnTo>
                  <a:pt x="250051" y="18762"/>
                </a:lnTo>
                <a:lnTo>
                  <a:pt x="248358" y="18084"/>
                </a:lnTo>
                <a:lnTo>
                  <a:pt x="246800" y="18084"/>
                </a:lnTo>
                <a:lnTo>
                  <a:pt x="244667" y="18762"/>
                </a:lnTo>
                <a:lnTo>
                  <a:pt x="243109" y="18762"/>
                </a:lnTo>
                <a:lnTo>
                  <a:pt x="242127" y="18931"/>
                </a:lnTo>
                <a:lnTo>
                  <a:pt x="240739" y="19202"/>
                </a:lnTo>
                <a:lnTo>
                  <a:pt x="237048" y="20624"/>
                </a:lnTo>
                <a:lnTo>
                  <a:pt x="236201" y="21471"/>
                </a:lnTo>
                <a:lnTo>
                  <a:pt x="235930" y="22453"/>
                </a:lnTo>
                <a:lnTo>
                  <a:pt x="234948" y="23570"/>
                </a:lnTo>
                <a:lnTo>
                  <a:pt x="233797" y="24010"/>
                </a:lnTo>
                <a:cubicBezTo>
                  <a:pt x="233797" y="24010"/>
                  <a:pt x="233390" y="24281"/>
                  <a:pt x="232679" y="24417"/>
                </a:cubicBezTo>
                <a:lnTo>
                  <a:pt x="231968" y="24688"/>
                </a:lnTo>
                <a:cubicBezTo>
                  <a:pt x="231968" y="24688"/>
                  <a:pt x="231833" y="25399"/>
                  <a:pt x="231121" y="25399"/>
                </a:cubicBezTo>
                <a:lnTo>
                  <a:pt x="230410" y="25399"/>
                </a:lnTo>
                <a:cubicBezTo>
                  <a:pt x="230410" y="25399"/>
                  <a:pt x="229293" y="25128"/>
                  <a:pt x="228582" y="25128"/>
                </a:cubicBezTo>
                <a:lnTo>
                  <a:pt x="226177" y="25128"/>
                </a:lnTo>
                <a:lnTo>
                  <a:pt x="225060" y="26110"/>
                </a:lnTo>
                <a:lnTo>
                  <a:pt x="224213" y="26821"/>
                </a:lnTo>
                <a:cubicBezTo>
                  <a:pt x="223468" y="26821"/>
                  <a:pt x="223777" y="26565"/>
                  <a:pt x="223694" y="26565"/>
                </a:cubicBezTo>
                <a:cubicBezTo>
                  <a:pt x="223653" y="26565"/>
                  <a:pt x="223513" y="26629"/>
                  <a:pt x="223096" y="26821"/>
                </a:cubicBezTo>
                <a:lnTo>
                  <a:pt x="221673" y="27228"/>
                </a:lnTo>
                <a:cubicBezTo>
                  <a:pt x="221673" y="27228"/>
                  <a:pt x="221673" y="27668"/>
                  <a:pt x="220691" y="27668"/>
                </a:cubicBezTo>
                <a:cubicBezTo>
                  <a:pt x="219845" y="27668"/>
                  <a:pt x="218558" y="27228"/>
                  <a:pt x="218558" y="27228"/>
                </a:cubicBezTo>
                <a:lnTo>
                  <a:pt x="217440" y="26821"/>
                </a:lnTo>
                <a:cubicBezTo>
                  <a:pt x="217440" y="26821"/>
                  <a:pt x="217380" y="26881"/>
                  <a:pt x="217129" y="26881"/>
                </a:cubicBezTo>
                <a:cubicBezTo>
                  <a:pt x="217004" y="26881"/>
                  <a:pt x="216831" y="26866"/>
                  <a:pt x="216594" y="26821"/>
                </a:cubicBezTo>
                <a:cubicBezTo>
                  <a:pt x="216093" y="26631"/>
                  <a:pt x="216716" y="26423"/>
                  <a:pt x="216587" y="26423"/>
                </a:cubicBezTo>
                <a:cubicBezTo>
                  <a:pt x="216532" y="26423"/>
                  <a:pt x="216344" y="26460"/>
                  <a:pt x="215883" y="26550"/>
                </a:cubicBezTo>
                <a:cubicBezTo>
                  <a:pt x="214189" y="26821"/>
                  <a:pt x="213072" y="27532"/>
                  <a:pt x="213072" y="27532"/>
                </a:cubicBezTo>
                <a:lnTo>
                  <a:pt x="211954" y="27939"/>
                </a:lnTo>
                <a:lnTo>
                  <a:pt x="211108" y="27668"/>
                </a:lnTo>
                <a:lnTo>
                  <a:pt x="211108" y="27668"/>
                </a:lnTo>
                <a:cubicBezTo>
                  <a:pt x="211108" y="27668"/>
                  <a:pt x="211263" y="27888"/>
                  <a:pt x="210982" y="27888"/>
                </a:cubicBezTo>
                <a:cubicBezTo>
                  <a:pt x="210808" y="27888"/>
                  <a:pt x="210467" y="27804"/>
                  <a:pt x="209821" y="27532"/>
                </a:cubicBezTo>
                <a:lnTo>
                  <a:pt x="208263" y="26821"/>
                </a:lnTo>
                <a:cubicBezTo>
                  <a:pt x="208263" y="26821"/>
                  <a:pt x="207552" y="26821"/>
                  <a:pt x="206875" y="26957"/>
                </a:cubicBezTo>
                <a:lnTo>
                  <a:pt x="206164" y="27228"/>
                </a:lnTo>
                <a:lnTo>
                  <a:pt x="205317" y="27939"/>
                </a:lnTo>
                <a:lnTo>
                  <a:pt x="201626" y="27939"/>
                </a:lnTo>
                <a:lnTo>
                  <a:pt x="200644" y="26246"/>
                </a:lnTo>
                <a:cubicBezTo>
                  <a:pt x="200644" y="26246"/>
                  <a:pt x="200238" y="26110"/>
                  <a:pt x="199526" y="25704"/>
                </a:cubicBezTo>
                <a:lnTo>
                  <a:pt x="198815" y="25128"/>
                </a:lnTo>
                <a:cubicBezTo>
                  <a:pt x="198815" y="25128"/>
                  <a:pt x="198515" y="25345"/>
                  <a:pt x="198224" y="25345"/>
                </a:cubicBezTo>
                <a:cubicBezTo>
                  <a:pt x="197988" y="25345"/>
                  <a:pt x="197758" y="25203"/>
                  <a:pt x="197698" y="24688"/>
                </a:cubicBezTo>
                <a:lnTo>
                  <a:pt x="197393" y="23570"/>
                </a:lnTo>
                <a:cubicBezTo>
                  <a:pt x="197393" y="23570"/>
                  <a:pt x="196546" y="22588"/>
                  <a:pt x="195869" y="22453"/>
                </a:cubicBezTo>
                <a:lnTo>
                  <a:pt x="195158" y="22148"/>
                </a:lnTo>
                <a:lnTo>
                  <a:pt x="192754" y="22148"/>
                </a:lnTo>
                <a:lnTo>
                  <a:pt x="190925" y="21877"/>
                </a:lnTo>
                <a:lnTo>
                  <a:pt x="189774" y="21471"/>
                </a:lnTo>
                <a:cubicBezTo>
                  <a:pt x="188385" y="20624"/>
                  <a:pt x="189774" y="20760"/>
                  <a:pt x="188385" y="20624"/>
                </a:cubicBezTo>
                <a:cubicBezTo>
                  <a:pt x="187742" y="20472"/>
                  <a:pt x="187242" y="20472"/>
                  <a:pt x="186819" y="20472"/>
                </a:cubicBezTo>
                <a:cubicBezTo>
                  <a:pt x="186396" y="20472"/>
                  <a:pt x="186049" y="20472"/>
                  <a:pt x="185710" y="20319"/>
                </a:cubicBezTo>
                <a:cubicBezTo>
                  <a:pt x="184999" y="20048"/>
                  <a:pt x="183306" y="19202"/>
                  <a:pt x="183306" y="19202"/>
                </a:cubicBezTo>
                <a:cubicBezTo>
                  <a:pt x="183306" y="19202"/>
                  <a:pt x="183170" y="18762"/>
                  <a:pt x="182459" y="18084"/>
                </a:cubicBezTo>
                <a:cubicBezTo>
                  <a:pt x="182324" y="17915"/>
                  <a:pt x="182154" y="17780"/>
                  <a:pt x="182154" y="17780"/>
                </a:cubicBezTo>
                <a:cubicBezTo>
                  <a:pt x="182154" y="17644"/>
                  <a:pt x="182019" y="17644"/>
                  <a:pt x="181748" y="17373"/>
                </a:cubicBezTo>
                <a:cubicBezTo>
                  <a:pt x="180766" y="16391"/>
                  <a:pt x="179479" y="16222"/>
                  <a:pt x="179479" y="16222"/>
                </a:cubicBezTo>
                <a:lnTo>
                  <a:pt x="178497" y="16222"/>
                </a:lnTo>
                <a:lnTo>
                  <a:pt x="176939" y="15240"/>
                </a:lnTo>
                <a:lnTo>
                  <a:pt x="175957" y="14529"/>
                </a:lnTo>
                <a:lnTo>
                  <a:pt x="174535" y="14529"/>
                </a:lnTo>
                <a:cubicBezTo>
                  <a:pt x="174535" y="14529"/>
                  <a:pt x="174230" y="14859"/>
                  <a:pt x="173685" y="14859"/>
                </a:cubicBezTo>
                <a:cubicBezTo>
                  <a:pt x="173602" y="14859"/>
                  <a:pt x="173512" y="14851"/>
                  <a:pt x="173417" y="14833"/>
                </a:cubicBezTo>
                <a:cubicBezTo>
                  <a:pt x="173278" y="14774"/>
                  <a:pt x="173203" y="14753"/>
                  <a:pt x="173167" y="14753"/>
                </a:cubicBezTo>
                <a:cubicBezTo>
                  <a:pt x="173084" y="14753"/>
                  <a:pt x="173191" y="14857"/>
                  <a:pt x="173174" y="14857"/>
                </a:cubicBezTo>
                <a:cubicBezTo>
                  <a:pt x="173160" y="14857"/>
                  <a:pt x="173063" y="14787"/>
                  <a:pt x="172706" y="14529"/>
                </a:cubicBezTo>
                <a:cubicBezTo>
                  <a:pt x="171860" y="13851"/>
                  <a:pt x="173011" y="14393"/>
                  <a:pt x="171860" y="13851"/>
                </a:cubicBezTo>
                <a:cubicBezTo>
                  <a:pt x="170742" y="13411"/>
                  <a:pt x="169760" y="13411"/>
                  <a:pt x="169760" y="13411"/>
                </a:cubicBezTo>
                <a:lnTo>
                  <a:pt x="168609" y="13682"/>
                </a:lnTo>
                <a:lnTo>
                  <a:pt x="166780" y="13140"/>
                </a:lnTo>
                <a:lnTo>
                  <a:pt x="165392" y="12429"/>
                </a:lnTo>
                <a:cubicBezTo>
                  <a:pt x="165392" y="12429"/>
                  <a:pt x="165392" y="11853"/>
                  <a:pt x="164376" y="11582"/>
                </a:cubicBezTo>
                <a:cubicBezTo>
                  <a:pt x="164240" y="11537"/>
                  <a:pt x="164165" y="11522"/>
                  <a:pt x="164125" y="11522"/>
                </a:cubicBezTo>
                <a:cubicBezTo>
                  <a:pt x="164045" y="11522"/>
                  <a:pt x="164105" y="11582"/>
                  <a:pt x="164105" y="11582"/>
                </a:cubicBezTo>
                <a:cubicBezTo>
                  <a:pt x="164105" y="11582"/>
                  <a:pt x="163969" y="11447"/>
                  <a:pt x="163529" y="11312"/>
                </a:cubicBezTo>
                <a:cubicBezTo>
                  <a:pt x="162141" y="10871"/>
                  <a:pt x="163529" y="11142"/>
                  <a:pt x="162141" y="10871"/>
                </a:cubicBezTo>
                <a:cubicBezTo>
                  <a:pt x="160718" y="10600"/>
                  <a:pt x="159872" y="10600"/>
                  <a:pt x="159872" y="10600"/>
                </a:cubicBezTo>
                <a:cubicBezTo>
                  <a:pt x="158450" y="10465"/>
                  <a:pt x="159601" y="10465"/>
                  <a:pt x="158450" y="10465"/>
                </a:cubicBezTo>
                <a:lnTo>
                  <a:pt x="157332" y="10465"/>
                </a:lnTo>
                <a:cubicBezTo>
                  <a:pt x="157332" y="10465"/>
                  <a:pt x="157311" y="10475"/>
                  <a:pt x="157264" y="10475"/>
                </a:cubicBezTo>
                <a:cubicBezTo>
                  <a:pt x="157139" y="10475"/>
                  <a:pt x="156828" y="10404"/>
                  <a:pt x="156214" y="9889"/>
                </a:cubicBezTo>
                <a:cubicBezTo>
                  <a:pt x="155723" y="9601"/>
                  <a:pt x="155825" y="9601"/>
                  <a:pt x="155876" y="9601"/>
                </a:cubicBezTo>
                <a:cubicBezTo>
                  <a:pt x="155927" y="9601"/>
                  <a:pt x="155927" y="9601"/>
                  <a:pt x="155232" y="9314"/>
                </a:cubicBezTo>
                <a:lnTo>
                  <a:pt x="153810" y="8602"/>
                </a:lnTo>
                <a:lnTo>
                  <a:pt x="152388" y="7925"/>
                </a:lnTo>
                <a:lnTo>
                  <a:pt x="151270" y="7214"/>
                </a:lnTo>
                <a:cubicBezTo>
                  <a:pt x="151270" y="7214"/>
                  <a:pt x="149442" y="6909"/>
                  <a:pt x="148731" y="6774"/>
                </a:cubicBezTo>
                <a:cubicBezTo>
                  <a:pt x="148019" y="6503"/>
                  <a:pt x="146766" y="6503"/>
                  <a:pt x="146055" y="5792"/>
                </a:cubicBezTo>
                <a:cubicBezTo>
                  <a:pt x="145920" y="5792"/>
                  <a:pt x="145920" y="5656"/>
                  <a:pt x="145920" y="5656"/>
                </a:cubicBezTo>
                <a:lnTo>
                  <a:pt x="145751" y="5521"/>
                </a:lnTo>
                <a:cubicBezTo>
                  <a:pt x="145615" y="5521"/>
                  <a:pt x="145615" y="5385"/>
                  <a:pt x="145344" y="5081"/>
                </a:cubicBezTo>
                <a:cubicBezTo>
                  <a:pt x="144227" y="3963"/>
                  <a:pt x="143651" y="3692"/>
                  <a:pt x="142940" y="2981"/>
                </a:cubicBezTo>
                <a:cubicBezTo>
                  <a:pt x="142652" y="2693"/>
                  <a:pt x="142440" y="2693"/>
                  <a:pt x="142212" y="2693"/>
                </a:cubicBezTo>
                <a:cubicBezTo>
                  <a:pt x="141983" y="2693"/>
                  <a:pt x="141738" y="2693"/>
                  <a:pt x="141382" y="2405"/>
                </a:cubicBezTo>
                <a:lnTo>
                  <a:pt x="140671" y="1694"/>
                </a:lnTo>
                <a:cubicBezTo>
                  <a:pt x="140671" y="1694"/>
                  <a:pt x="140671" y="1705"/>
                  <a:pt x="140651" y="1705"/>
                </a:cubicBezTo>
                <a:cubicBezTo>
                  <a:pt x="140602" y="1705"/>
                  <a:pt x="140429" y="1636"/>
                  <a:pt x="139824" y="1152"/>
                </a:cubicBezTo>
                <a:cubicBezTo>
                  <a:pt x="138842" y="441"/>
                  <a:pt x="139824" y="712"/>
                  <a:pt x="138842" y="441"/>
                </a:cubicBezTo>
                <a:lnTo>
                  <a:pt x="137996" y="306"/>
                </a:lnTo>
                <a:cubicBezTo>
                  <a:pt x="137996" y="306"/>
                  <a:pt x="137755" y="366"/>
                  <a:pt x="137384" y="366"/>
                </a:cubicBezTo>
                <a:cubicBezTo>
                  <a:pt x="137198" y="366"/>
                  <a:pt x="136980" y="351"/>
                  <a:pt x="136743" y="306"/>
                </a:cubicBezTo>
                <a:cubicBezTo>
                  <a:pt x="136552" y="224"/>
                  <a:pt x="136403" y="196"/>
                  <a:pt x="136272" y="196"/>
                </a:cubicBezTo>
                <a:cubicBezTo>
                  <a:pt x="135985" y="196"/>
                  <a:pt x="135792" y="332"/>
                  <a:pt x="135453" y="332"/>
                </a:cubicBezTo>
                <a:cubicBezTo>
                  <a:pt x="135373" y="332"/>
                  <a:pt x="135285" y="325"/>
                  <a:pt x="135185" y="306"/>
                </a:cubicBezTo>
                <a:lnTo>
                  <a:pt x="13447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2288" name="Google Shape;2288;p40"/>
          <p:cNvSpPr/>
          <p:nvPr/>
        </p:nvSpPr>
        <p:spPr>
          <a:xfrm rot="10800000">
            <a:off x="-13" y="2648337"/>
            <a:ext cx="12191647" cy="3842364"/>
          </a:xfrm>
          <a:custGeom>
            <a:avLst/>
            <a:gdLst/>
            <a:ahLst/>
            <a:cxnLst/>
            <a:rect l="l" t="t" r="r" b="b"/>
            <a:pathLst>
              <a:path w="262751" h="163970" extrusionOk="0">
                <a:moveTo>
                  <a:pt x="134474" y="1"/>
                </a:moveTo>
                <a:cubicBezTo>
                  <a:pt x="134474" y="1"/>
                  <a:pt x="133627" y="441"/>
                  <a:pt x="132916" y="441"/>
                </a:cubicBezTo>
                <a:cubicBezTo>
                  <a:pt x="132205" y="441"/>
                  <a:pt x="131087" y="1017"/>
                  <a:pt x="131087" y="1017"/>
                </a:cubicBezTo>
                <a:lnTo>
                  <a:pt x="129835" y="1423"/>
                </a:lnTo>
                <a:cubicBezTo>
                  <a:pt x="129835" y="1423"/>
                  <a:pt x="129123" y="2270"/>
                  <a:pt x="128277" y="2270"/>
                </a:cubicBezTo>
                <a:cubicBezTo>
                  <a:pt x="127622" y="2270"/>
                  <a:pt x="127961" y="1953"/>
                  <a:pt x="127888" y="1953"/>
                </a:cubicBezTo>
                <a:cubicBezTo>
                  <a:pt x="127852" y="1953"/>
                  <a:pt x="127712" y="2032"/>
                  <a:pt x="127295" y="2270"/>
                </a:cubicBezTo>
                <a:cubicBezTo>
                  <a:pt x="126143" y="2981"/>
                  <a:pt x="127295" y="2540"/>
                  <a:pt x="126143" y="2981"/>
                </a:cubicBezTo>
                <a:cubicBezTo>
                  <a:pt x="125741" y="3188"/>
                  <a:pt x="125628" y="3228"/>
                  <a:pt x="125597" y="3228"/>
                </a:cubicBezTo>
                <a:cubicBezTo>
                  <a:pt x="125577" y="3228"/>
                  <a:pt x="125590" y="3212"/>
                  <a:pt x="125581" y="3212"/>
                </a:cubicBezTo>
                <a:cubicBezTo>
                  <a:pt x="125567" y="3212"/>
                  <a:pt x="125485" y="3264"/>
                  <a:pt x="125026" y="3556"/>
                </a:cubicBezTo>
                <a:lnTo>
                  <a:pt x="123908" y="4098"/>
                </a:lnTo>
                <a:cubicBezTo>
                  <a:pt x="123908" y="4098"/>
                  <a:pt x="123654" y="4691"/>
                  <a:pt x="122966" y="4691"/>
                </a:cubicBezTo>
                <a:cubicBezTo>
                  <a:pt x="122900" y="4691"/>
                  <a:pt x="122831" y="4686"/>
                  <a:pt x="122757" y="4674"/>
                </a:cubicBezTo>
                <a:lnTo>
                  <a:pt x="121775" y="4403"/>
                </a:lnTo>
                <a:lnTo>
                  <a:pt x="119506" y="4403"/>
                </a:lnTo>
                <a:lnTo>
                  <a:pt x="117406" y="4674"/>
                </a:lnTo>
                <a:lnTo>
                  <a:pt x="115273" y="4674"/>
                </a:lnTo>
                <a:cubicBezTo>
                  <a:pt x="115273" y="4674"/>
                  <a:pt x="115092" y="4734"/>
                  <a:pt x="114761" y="4734"/>
                </a:cubicBezTo>
                <a:cubicBezTo>
                  <a:pt x="114596" y="4734"/>
                  <a:pt x="114393" y="4719"/>
                  <a:pt x="114156" y="4674"/>
                </a:cubicBezTo>
                <a:cubicBezTo>
                  <a:pt x="113978" y="4606"/>
                  <a:pt x="113775" y="4581"/>
                  <a:pt x="113570" y="4581"/>
                </a:cubicBezTo>
                <a:cubicBezTo>
                  <a:pt x="112956" y="4581"/>
                  <a:pt x="112327" y="4809"/>
                  <a:pt x="112327" y="4809"/>
                </a:cubicBezTo>
                <a:lnTo>
                  <a:pt x="110498" y="6096"/>
                </a:lnTo>
                <a:lnTo>
                  <a:pt x="110193" y="6943"/>
                </a:lnTo>
                <a:cubicBezTo>
                  <a:pt x="110193" y="6943"/>
                  <a:pt x="110498" y="6943"/>
                  <a:pt x="109347" y="7349"/>
                </a:cubicBezTo>
                <a:cubicBezTo>
                  <a:pt x="108229" y="7925"/>
                  <a:pt x="105825" y="8771"/>
                  <a:pt x="105825" y="8771"/>
                </a:cubicBezTo>
                <a:cubicBezTo>
                  <a:pt x="105825" y="8771"/>
                  <a:pt x="105419" y="9042"/>
                  <a:pt x="104572" y="9178"/>
                </a:cubicBezTo>
                <a:cubicBezTo>
                  <a:pt x="103590" y="9483"/>
                  <a:pt x="102439" y="9889"/>
                  <a:pt x="102439" y="9889"/>
                </a:cubicBezTo>
                <a:cubicBezTo>
                  <a:pt x="102439" y="9889"/>
                  <a:pt x="102714" y="10249"/>
                  <a:pt x="101707" y="10249"/>
                </a:cubicBezTo>
                <a:cubicBezTo>
                  <a:pt x="101441" y="10249"/>
                  <a:pt x="101085" y="10224"/>
                  <a:pt x="100610" y="10160"/>
                </a:cubicBezTo>
                <a:lnTo>
                  <a:pt x="98206" y="9889"/>
                </a:lnTo>
                <a:cubicBezTo>
                  <a:pt x="98206" y="9889"/>
                  <a:pt x="98206" y="9753"/>
                  <a:pt x="97359" y="9483"/>
                </a:cubicBezTo>
                <a:cubicBezTo>
                  <a:pt x="97124" y="9410"/>
                  <a:pt x="97019" y="9387"/>
                  <a:pt x="96978" y="9387"/>
                </a:cubicBezTo>
                <a:cubicBezTo>
                  <a:pt x="96910" y="9387"/>
                  <a:pt x="97010" y="9447"/>
                  <a:pt x="96994" y="9447"/>
                </a:cubicBezTo>
                <a:cubicBezTo>
                  <a:pt x="96978" y="9447"/>
                  <a:pt x="96856" y="9392"/>
                  <a:pt x="96377" y="9178"/>
                </a:cubicBezTo>
                <a:lnTo>
                  <a:pt x="95260" y="8771"/>
                </a:lnTo>
                <a:cubicBezTo>
                  <a:pt x="95260" y="8771"/>
                  <a:pt x="94936" y="9070"/>
                  <a:pt x="93969" y="9070"/>
                </a:cubicBezTo>
                <a:cubicBezTo>
                  <a:pt x="93808" y="9070"/>
                  <a:pt x="93629" y="9062"/>
                  <a:pt x="93431" y="9042"/>
                </a:cubicBezTo>
                <a:cubicBezTo>
                  <a:pt x="93103" y="8980"/>
                  <a:pt x="92806" y="8953"/>
                  <a:pt x="92533" y="8953"/>
                </a:cubicBezTo>
                <a:cubicBezTo>
                  <a:pt x="91625" y="8953"/>
                  <a:pt x="90998" y="9248"/>
                  <a:pt x="90451" y="9483"/>
                </a:cubicBezTo>
                <a:lnTo>
                  <a:pt x="89740" y="9753"/>
                </a:lnTo>
                <a:lnTo>
                  <a:pt x="89029" y="9889"/>
                </a:lnTo>
                <a:lnTo>
                  <a:pt x="87640" y="10160"/>
                </a:lnTo>
                <a:lnTo>
                  <a:pt x="85812" y="10160"/>
                </a:lnTo>
                <a:lnTo>
                  <a:pt x="83949" y="9889"/>
                </a:lnTo>
                <a:lnTo>
                  <a:pt x="83102" y="9889"/>
                </a:lnTo>
                <a:cubicBezTo>
                  <a:pt x="83102" y="9889"/>
                  <a:pt x="82831" y="9889"/>
                  <a:pt x="81714" y="9753"/>
                </a:cubicBezTo>
                <a:lnTo>
                  <a:pt x="80563" y="9483"/>
                </a:lnTo>
                <a:cubicBezTo>
                  <a:pt x="79310" y="9178"/>
                  <a:pt x="80563" y="9178"/>
                  <a:pt x="79310" y="9178"/>
                </a:cubicBezTo>
                <a:cubicBezTo>
                  <a:pt x="78192" y="9178"/>
                  <a:pt x="77041" y="9042"/>
                  <a:pt x="77041" y="9042"/>
                </a:cubicBezTo>
                <a:lnTo>
                  <a:pt x="71961" y="9042"/>
                </a:lnTo>
                <a:lnTo>
                  <a:pt x="69997" y="9483"/>
                </a:lnTo>
                <a:cubicBezTo>
                  <a:pt x="68575" y="9483"/>
                  <a:pt x="66475" y="10600"/>
                  <a:pt x="66475" y="10600"/>
                </a:cubicBezTo>
                <a:lnTo>
                  <a:pt x="65324" y="11311"/>
                </a:lnTo>
                <a:lnTo>
                  <a:pt x="63631" y="11582"/>
                </a:lnTo>
                <a:lnTo>
                  <a:pt x="61667" y="11718"/>
                </a:lnTo>
                <a:lnTo>
                  <a:pt x="60414" y="12293"/>
                </a:lnTo>
                <a:lnTo>
                  <a:pt x="58551" y="12293"/>
                </a:lnTo>
                <a:lnTo>
                  <a:pt x="57027" y="11718"/>
                </a:lnTo>
                <a:lnTo>
                  <a:pt x="55165" y="11718"/>
                </a:lnTo>
                <a:cubicBezTo>
                  <a:pt x="54713" y="11718"/>
                  <a:pt x="55059" y="11657"/>
                  <a:pt x="55009" y="11657"/>
                </a:cubicBezTo>
                <a:cubicBezTo>
                  <a:pt x="54984" y="11657"/>
                  <a:pt x="54860" y="11672"/>
                  <a:pt x="54487" y="11718"/>
                </a:cubicBezTo>
                <a:cubicBezTo>
                  <a:pt x="53336" y="12022"/>
                  <a:pt x="52930" y="13004"/>
                  <a:pt x="52930" y="13004"/>
                </a:cubicBezTo>
                <a:cubicBezTo>
                  <a:pt x="52930" y="13004"/>
                  <a:pt x="52472" y="13893"/>
                  <a:pt x="51868" y="13893"/>
                </a:cubicBezTo>
                <a:cubicBezTo>
                  <a:pt x="51795" y="13893"/>
                  <a:pt x="51720" y="13880"/>
                  <a:pt x="51643" y="13851"/>
                </a:cubicBezTo>
                <a:cubicBezTo>
                  <a:pt x="51264" y="13638"/>
                  <a:pt x="51696" y="13375"/>
                  <a:pt x="51609" y="13375"/>
                </a:cubicBezTo>
                <a:cubicBezTo>
                  <a:pt x="51571" y="13375"/>
                  <a:pt x="51437" y="13424"/>
                  <a:pt x="51101" y="13546"/>
                </a:cubicBezTo>
                <a:cubicBezTo>
                  <a:pt x="49814" y="14122"/>
                  <a:pt x="48968" y="14833"/>
                  <a:pt x="48968" y="14833"/>
                </a:cubicBezTo>
                <a:lnTo>
                  <a:pt x="47986" y="15544"/>
                </a:lnTo>
                <a:lnTo>
                  <a:pt x="46157" y="16797"/>
                </a:lnTo>
                <a:cubicBezTo>
                  <a:pt x="46157" y="16797"/>
                  <a:pt x="46428" y="17508"/>
                  <a:pt x="45006" y="17779"/>
                </a:cubicBezTo>
                <a:lnTo>
                  <a:pt x="43617" y="18084"/>
                </a:lnTo>
                <a:lnTo>
                  <a:pt x="42466" y="18490"/>
                </a:lnTo>
                <a:lnTo>
                  <a:pt x="41788" y="19913"/>
                </a:lnTo>
                <a:cubicBezTo>
                  <a:pt x="41788" y="19913"/>
                  <a:pt x="41663" y="20542"/>
                  <a:pt x="41194" y="20542"/>
                </a:cubicBezTo>
                <a:cubicBezTo>
                  <a:pt x="41119" y="20542"/>
                  <a:pt x="41035" y="20526"/>
                  <a:pt x="40942" y="20488"/>
                </a:cubicBezTo>
                <a:lnTo>
                  <a:pt x="40231" y="20319"/>
                </a:lnTo>
                <a:lnTo>
                  <a:pt x="39249" y="20048"/>
                </a:lnTo>
                <a:lnTo>
                  <a:pt x="37691" y="20048"/>
                </a:lnTo>
                <a:lnTo>
                  <a:pt x="36269" y="21166"/>
                </a:lnTo>
                <a:lnTo>
                  <a:pt x="35998" y="22181"/>
                </a:lnTo>
                <a:lnTo>
                  <a:pt x="34846" y="22588"/>
                </a:lnTo>
                <a:lnTo>
                  <a:pt x="34000" y="22181"/>
                </a:lnTo>
                <a:lnTo>
                  <a:pt x="33018" y="21741"/>
                </a:lnTo>
                <a:cubicBezTo>
                  <a:pt x="33018" y="21741"/>
                  <a:pt x="32611" y="21741"/>
                  <a:pt x="31900" y="21470"/>
                </a:cubicBezTo>
                <a:cubicBezTo>
                  <a:pt x="31189" y="21166"/>
                  <a:pt x="29631" y="21166"/>
                  <a:pt x="29631" y="21166"/>
                </a:cubicBezTo>
                <a:lnTo>
                  <a:pt x="28649" y="21166"/>
                </a:lnTo>
                <a:lnTo>
                  <a:pt x="28243" y="20048"/>
                </a:lnTo>
                <a:lnTo>
                  <a:pt x="26380" y="19201"/>
                </a:lnTo>
                <a:lnTo>
                  <a:pt x="24281" y="19913"/>
                </a:lnTo>
                <a:lnTo>
                  <a:pt x="23299" y="20048"/>
                </a:lnTo>
                <a:lnTo>
                  <a:pt x="22452" y="20048"/>
                </a:lnTo>
                <a:cubicBezTo>
                  <a:pt x="22452" y="20048"/>
                  <a:pt x="22012" y="20048"/>
                  <a:pt x="21301" y="19913"/>
                </a:cubicBezTo>
                <a:cubicBezTo>
                  <a:pt x="20962" y="19777"/>
                  <a:pt x="21250" y="19777"/>
                  <a:pt x="21394" y="19777"/>
                </a:cubicBezTo>
                <a:cubicBezTo>
                  <a:pt x="21538" y="19777"/>
                  <a:pt x="21538" y="19777"/>
                  <a:pt x="20624" y="19642"/>
                </a:cubicBezTo>
                <a:cubicBezTo>
                  <a:pt x="18761" y="19337"/>
                  <a:pt x="19608" y="19337"/>
                  <a:pt x="18761" y="19337"/>
                </a:cubicBezTo>
                <a:lnTo>
                  <a:pt x="17779" y="19337"/>
                </a:lnTo>
                <a:cubicBezTo>
                  <a:pt x="17779" y="19337"/>
                  <a:pt x="16661" y="19913"/>
                  <a:pt x="15950" y="19913"/>
                </a:cubicBezTo>
                <a:lnTo>
                  <a:pt x="15239" y="19913"/>
                </a:lnTo>
                <a:cubicBezTo>
                  <a:pt x="14314" y="19913"/>
                  <a:pt x="14758" y="19973"/>
                  <a:pt x="14655" y="19973"/>
                </a:cubicBezTo>
                <a:cubicBezTo>
                  <a:pt x="14603" y="19973"/>
                  <a:pt x="14415" y="19958"/>
                  <a:pt x="13851" y="19913"/>
                </a:cubicBezTo>
                <a:lnTo>
                  <a:pt x="11988" y="19337"/>
                </a:lnTo>
                <a:lnTo>
                  <a:pt x="11006" y="19472"/>
                </a:lnTo>
                <a:lnTo>
                  <a:pt x="10295" y="20319"/>
                </a:lnTo>
                <a:lnTo>
                  <a:pt x="10295" y="21470"/>
                </a:lnTo>
                <a:lnTo>
                  <a:pt x="9889" y="23299"/>
                </a:lnTo>
                <a:lnTo>
                  <a:pt x="9178" y="24552"/>
                </a:lnTo>
                <a:lnTo>
                  <a:pt x="8771" y="25568"/>
                </a:lnTo>
                <a:lnTo>
                  <a:pt x="8771" y="26245"/>
                </a:lnTo>
                <a:lnTo>
                  <a:pt x="8331" y="27092"/>
                </a:lnTo>
                <a:lnTo>
                  <a:pt x="7213" y="28108"/>
                </a:lnTo>
                <a:lnTo>
                  <a:pt x="6909" y="29225"/>
                </a:lnTo>
                <a:lnTo>
                  <a:pt x="6773" y="29936"/>
                </a:lnTo>
                <a:lnTo>
                  <a:pt x="6773" y="30647"/>
                </a:lnTo>
                <a:lnTo>
                  <a:pt x="6062" y="32341"/>
                </a:lnTo>
                <a:lnTo>
                  <a:pt x="5215" y="33187"/>
                </a:lnTo>
                <a:lnTo>
                  <a:pt x="4369" y="33458"/>
                </a:lnTo>
                <a:lnTo>
                  <a:pt x="3692" y="34576"/>
                </a:lnTo>
                <a:lnTo>
                  <a:pt x="2845" y="35558"/>
                </a:lnTo>
                <a:lnTo>
                  <a:pt x="2134" y="36133"/>
                </a:lnTo>
                <a:lnTo>
                  <a:pt x="983" y="36269"/>
                </a:lnTo>
                <a:lnTo>
                  <a:pt x="0" y="37115"/>
                </a:lnTo>
                <a:lnTo>
                  <a:pt x="0" y="163970"/>
                </a:lnTo>
                <a:lnTo>
                  <a:pt x="262750" y="163970"/>
                </a:lnTo>
                <a:lnTo>
                  <a:pt x="262750" y="24010"/>
                </a:lnTo>
                <a:lnTo>
                  <a:pt x="261734" y="23570"/>
                </a:lnTo>
                <a:lnTo>
                  <a:pt x="260617" y="24010"/>
                </a:lnTo>
                <a:lnTo>
                  <a:pt x="259195" y="24417"/>
                </a:lnTo>
                <a:lnTo>
                  <a:pt x="256960" y="24281"/>
                </a:lnTo>
                <a:lnTo>
                  <a:pt x="254555" y="23705"/>
                </a:lnTo>
                <a:lnTo>
                  <a:pt x="252997" y="22588"/>
                </a:lnTo>
                <a:lnTo>
                  <a:pt x="252286" y="21741"/>
                </a:lnTo>
                <a:cubicBezTo>
                  <a:pt x="252286" y="21741"/>
                  <a:pt x="252591" y="21030"/>
                  <a:pt x="251880" y="20488"/>
                </a:cubicBezTo>
                <a:lnTo>
                  <a:pt x="251169" y="20048"/>
                </a:lnTo>
                <a:lnTo>
                  <a:pt x="250051" y="18626"/>
                </a:lnTo>
                <a:lnTo>
                  <a:pt x="248358" y="18084"/>
                </a:lnTo>
                <a:lnTo>
                  <a:pt x="246800" y="18084"/>
                </a:lnTo>
                <a:lnTo>
                  <a:pt x="244667" y="18626"/>
                </a:lnTo>
                <a:lnTo>
                  <a:pt x="243109" y="18626"/>
                </a:lnTo>
                <a:lnTo>
                  <a:pt x="242127" y="18931"/>
                </a:lnTo>
                <a:lnTo>
                  <a:pt x="240739" y="19201"/>
                </a:lnTo>
                <a:lnTo>
                  <a:pt x="237048" y="20488"/>
                </a:lnTo>
                <a:lnTo>
                  <a:pt x="236201" y="21470"/>
                </a:lnTo>
                <a:lnTo>
                  <a:pt x="235930" y="22452"/>
                </a:lnTo>
                <a:lnTo>
                  <a:pt x="234948" y="23570"/>
                </a:lnTo>
                <a:lnTo>
                  <a:pt x="233797" y="24010"/>
                </a:lnTo>
                <a:cubicBezTo>
                  <a:pt x="233797" y="24010"/>
                  <a:pt x="233390" y="24281"/>
                  <a:pt x="232679" y="24417"/>
                </a:cubicBezTo>
                <a:lnTo>
                  <a:pt x="231968" y="24721"/>
                </a:lnTo>
                <a:cubicBezTo>
                  <a:pt x="231968" y="24721"/>
                  <a:pt x="231833" y="25399"/>
                  <a:pt x="231121" y="25399"/>
                </a:cubicBezTo>
                <a:lnTo>
                  <a:pt x="230410" y="25399"/>
                </a:lnTo>
                <a:cubicBezTo>
                  <a:pt x="230410" y="25399"/>
                  <a:pt x="229293" y="25128"/>
                  <a:pt x="228582" y="25128"/>
                </a:cubicBezTo>
                <a:lnTo>
                  <a:pt x="226177" y="25128"/>
                </a:lnTo>
                <a:lnTo>
                  <a:pt x="225060" y="26110"/>
                </a:lnTo>
                <a:lnTo>
                  <a:pt x="224213" y="26821"/>
                </a:lnTo>
                <a:cubicBezTo>
                  <a:pt x="223468" y="26821"/>
                  <a:pt x="223777" y="26565"/>
                  <a:pt x="223694" y="26565"/>
                </a:cubicBezTo>
                <a:cubicBezTo>
                  <a:pt x="223653" y="26565"/>
                  <a:pt x="223513" y="26629"/>
                  <a:pt x="223096" y="26821"/>
                </a:cubicBezTo>
                <a:lnTo>
                  <a:pt x="221673" y="27261"/>
                </a:lnTo>
                <a:cubicBezTo>
                  <a:pt x="221673" y="27261"/>
                  <a:pt x="221673" y="27667"/>
                  <a:pt x="220691" y="27667"/>
                </a:cubicBezTo>
                <a:cubicBezTo>
                  <a:pt x="219845" y="27667"/>
                  <a:pt x="218558" y="27261"/>
                  <a:pt x="218558" y="27261"/>
                </a:cubicBezTo>
                <a:lnTo>
                  <a:pt x="217440" y="26821"/>
                </a:lnTo>
                <a:cubicBezTo>
                  <a:pt x="217440" y="26821"/>
                  <a:pt x="217380" y="26881"/>
                  <a:pt x="217129" y="26881"/>
                </a:cubicBezTo>
                <a:cubicBezTo>
                  <a:pt x="217004" y="26881"/>
                  <a:pt x="216831" y="26866"/>
                  <a:pt x="216594" y="26821"/>
                </a:cubicBezTo>
                <a:cubicBezTo>
                  <a:pt x="216093" y="26630"/>
                  <a:pt x="216716" y="26423"/>
                  <a:pt x="216587" y="26423"/>
                </a:cubicBezTo>
                <a:cubicBezTo>
                  <a:pt x="216532" y="26423"/>
                  <a:pt x="216344" y="26460"/>
                  <a:pt x="215883" y="26550"/>
                </a:cubicBezTo>
                <a:cubicBezTo>
                  <a:pt x="214189" y="26821"/>
                  <a:pt x="213072" y="27532"/>
                  <a:pt x="213072" y="27532"/>
                </a:cubicBezTo>
                <a:lnTo>
                  <a:pt x="211954" y="27938"/>
                </a:lnTo>
                <a:lnTo>
                  <a:pt x="211108" y="27667"/>
                </a:lnTo>
                <a:lnTo>
                  <a:pt x="211108" y="27667"/>
                </a:lnTo>
                <a:cubicBezTo>
                  <a:pt x="211108" y="27668"/>
                  <a:pt x="211256" y="27828"/>
                  <a:pt x="211000" y="27828"/>
                </a:cubicBezTo>
                <a:cubicBezTo>
                  <a:pt x="210832" y="27828"/>
                  <a:pt x="210490" y="27760"/>
                  <a:pt x="209821" y="27532"/>
                </a:cubicBezTo>
                <a:lnTo>
                  <a:pt x="208263" y="26821"/>
                </a:lnTo>
                <a:cubicBezTo>
                  <a:pt x="208263" y="26821"/>
                  <a:pt x="207552" y="26821"/>
                  <a:pt x="206875" y="26956"/>
                </a:cubicBezTo>
                <a:lnTo>
                  <a:pt x="206164" y="27261"/>
                </a:lnTo>
                <a:lnTo>
                  <a:pt x="205317" y="27938"/>
                </a:lnTo>
                <a:lnTo>
                  <a:pt x="201626" y="27938"/>
                </a:lnTo>
                <a:lnTo>
                  <a:pt x="200644" y="26245"/>
                </a:lnTo>
                <a:cubicBezTo>
                  <a:pt x="200644" y="26245"/>
                  <a:pt x="200238" y="26110"/>
                  <a:pt x="199526" y="25568"/>
                </a:cubicBezTo>
                <a:lnTo>
                  <a:pt x="198815" y="25128"/>
                </a:lnTo>
                <a:cubicBezTo>
                  <a:pt x="198815" y="25128"/>
                  <a:pt x="198507" y="25351"/>
                  <a:pt x="198212" y="25351"/>
                </a:cubicBezTo>
                <a:cubicBezTo>
                  <a:pt x="197981" y="25351"/>
                  <a:pt x="197757" y="25213"/>
                  <a:pt x="197698" y="24721"/>
                </a:cubicBezTo>
                <a:lnTo>
                  <a:pt x="197393" y="23570"/>
                </a:lnTo>
                <a:cubicBezTo>
                  <a:pt x="197393" y="23570"/>
                  <a:pt x="196546" y="22588"/>
                  <a:pt x="195869" y="22452"/>
                </a:cubicBezTo>
                <a:lnTo>
                  <a:pt x="195158" y="22181"/>
                </a:lnTo>
                <a:lnTo>
                  <a:pt x="192754" y="22181"/>
                </a:lnTo>
                <a:lnTo>
                  <a:pt x="190925" y="21877"/>
                </a:lnTo>
                <a:lnTo>
                  <a:pt x="189774" y="21470"/>
                </a:lnTo>
                <a:cubicBezTo>
                  <a:pt x="188385" y="20488"/>
                  <a:pt x="189774" y="20759"/>
                  <a:pt x="188385" y="20488"/>
                </a:cubicBezTo>
                <a:cubicBezTo>
                  <a:pt x="187742" y="20404"/>
                  <a:pt x="187242" y="20404"/>
                  <a:pt x="186819" y="20404"/>
                </a:cubicBezTo>
                <a:cubicBezTo>
                  <a:pt x="186396" y="20404"/>
                  <a:pt x="186049" y="20404"/>
                  <a:pt x="185710" y="20319"/>
                </a:cubicBezTo>
                <a:cubicBezTo>
                  <a:pt x="184999" y="20048"/>
                  <a:pt x="183306" y="19201"/>
                  <a:pt x="183306" y="19201"/>
                </a:cubicBezTo>
                <a:cubicBezTo>
                  <a:pt x="183306" y="19201"/>
                  <a:pt x="183170" y="18626"/>
                  <a:pt x="182459" y="18084"/>
                </a:cubicBezTo>
                <a:lnTo>
                  <a:pt x="182154" y="17779"/>
                </a:lnTo>
                <a:cubicBezTo>
                  <a:pt x="182154" y="17644"/>
                  <a:pt x="182019" y="17508"/>
                  <a:pt x="181748" y="17373"/>
                </a:cubicBezTo>
                <a:cubicBezTo>
                  <a:pt x="180766" y="16391"/>
                  <a:pt x="179479" y="16086"/>
                  <a:pt x="179479" y="16086"/>
                </a:cubicBezTo>
                <a:lnTo>
                  <a:pt x="178497" y="16086"/>
                </a:lnTo>
                <a:lnTo>
                  <a:pt x="176939" y="15239"/>
                </a:lnTo>
                <a:lnTo>
                  <a:pt x="175957" y="14562"/>
                </a:lnTo>
                <a:lnTo>
                  <a:pt x="174535" y="14562"/>
                </a:lnTo>
                <a:cubicBezTo>
                  <a:pt x="174535" y="14562"/>
                  <a:pt x="174236" y="14861"/>
                  <a:pt x="173703" y="14861"/>
                </a:cubicBezTo>
                <a:cubicBezTo>
                  <a:pt x="173614" y="14861"/>
                  <a:pt x="173519" y="14852"/>
                  <a:pt x="173417" y="14833"/>
                </a:cubicBezTo>
                <a:cubicBezTo>
                  <a:pt x="173287" y="14783"/>
                  <a:pt x="173213" y="14765"/>
                  <a:pt x="173174" y="14765"/>
                </a:cubicBezTo>
                <a:cubicBezTo>
                  <a:pt x="173077" y="14765"/>
                  <a:pt x="173193" y="14874"/>
                  <a:pt x="173174" y="14874"/>
                </a:cubicBezTo>
                <a:cubicBezTo>
                  <a:pt x="173159" y="14874"/>
                  <a:pt x="173060" y="14806"/>
                  <a:pt x="172706" y="14562"/>
                </a:cubicBezTo>
                <a:cubicBezTo>
                  <a:pt x="171860" y="13851"/>
                  <a:pt x="173011" y="14257"/>
                  <a:pt x="171860" y="13851"/>
                </a:cubicBezTo>
                <a:cubicBezTo>
                  <a:pt x="170742" y="13411"/>
                  <a:pt x="169760" y="13411"/>
                  <a:pt x="169760" y="13411"/>
                </a:cubicBezTo>
                <a:lnTo>
                  <a:pt x="168609" y="13546"/>
                </a:lnTo>
                <a:lnTo>
                  <a:pt x="166780" y="13140"/>
                </a:lnTo>
                <a:lnTo>
                  <a:pt x="165392" y="12429"/>
                </a:lnTo>
                <a:cubicBezTo>
                  <a:pt x="165392" y="12429"/>
                  <a:pt x="165392" y="11718"/>
                  <a:pt x="164376" y="11582"/>
                </a:cubicBezTo>
                <a:cubicBezTo>
                  <a:pt x="164172" y="11514"/>
                  <a:pt x="164105" y="11480"/>
                  <a:pt x="164088" y="11480"/>
                </a:cubicBezTo>
                <a:cubicBezTo>
                  <a:pt x="164071" y="11480"/>
                  <a:pt x="164105" y="11514"/>
                  <a:pt x="164105" y="11582"/>
                </a:cubicBezTo>
                <a:cubicBezTo>
                  <a:pt x="164105" y="11582"/>
                  <a:pt x="163969" y="11447"/>
                  <a:pt x="163529" y="11311"/>
                </a:cubicBezTo>
                <a:cubicBezTo>
                  <a:pt x="162141" y="10871"/>
                  <a:pt x="163529" y="11006"/>
                  <a:pt x="162141" y="10871"/>
                </a:cubicBezTo>
                <a:cubicBezTo>
                  <a:pt x="160718" y="10600"/>
                  <a:pt x="159872" y="10600"/>
                  <a:pt x="159872" y="10600"/>
                </a:cubicBezTo>
                <a:cubicBezTo>
                  <a:pt x="158450" y="10465"/>
                  <a:pt x="159601" y="10465"/>
                  <a:pt x="158450" y="10465"/>
                </a:cubicBezTo>
                <a:lnTo>
                  <a:pt x="157332" y="10465"/>
                </a:lnTo>
                <a:cubicBezTo>
                  <a:pt x="157332" y="10465"/>
                  <a:pt x="157311" y="10475"/>
                  <a:pt x="157264" y="10475"/>
                </a:cubicBezTo>
                <a:cubicBezTo>
                  <a:pt x="157139" y="10475"/>
                  <a:pt x="156828" y="10404"/>
                  <a:pt x="156214" y="9889"/>
                </a:cubicBezTo>
                <a:cubicBezTo>
                  <a:pt x="155723" y="9533"/>
                  <a:pt x="155825" y="9533"/>
                  <a:pt x="155876" y="9533"/>
                </a:cubicBezTo>
                <a:cubicBezTo>
                  <a:pt x="155927" y="9533"/>
                  <a:pt x="155927" y="9533"/>
                  <a:pt x="155232" y="9178"/>
                </a:cubicBezTo>
                <a:lnTo>
                  <a:pt x="153810" y="8636"/>
                </a:lnTo>
                <a:lnTo>
                  <a:pt x="152388" y="7925"/>
                </a:lnTo>
                <a:lnTo>
                  <a:pt x="151270" y="7214"/>
                </a:lnTo>
                <a:cubicBezTo>
                  <a:pt x="151270" y="7214"/>
                  <a:pt x="149442" y="6943"/>
                  <a:pt x="148731" y="6638"/>
                </a:cubicBezTo>
                <a:cubicBezTo>
                  <a:pt x="148019" y="6502"/>
                  <a:pt x="146766" y="6502"/>
                  <a:pt x="146055" y="5791"/>
                </a:cubicBezTo>
                <a:lnTo>
                  <a:pt x="145920" y="5656"/>
                </a:lnTo>
                <a:lnTo>
                  <a:pt x="145751" y="5520"/>
                </a:lnTo>
                <a:cubicBezTo>
                  <a:pt x="145615" y="5520"/>
                  <a:pt x="145615" y="5385"/>
                  <a:pt x="145344" y="5080"/>
                </a:cubicBezTo>
                <a:cubicBezTo>
                  <a:pt x="144227" y="3963"/>
                  <a:pt x="143651" y="3692"/>
                  <a:pt x="142940" y="2981"/>
                </a:cubicBezTo>
                <a:cubicBezTo>
                  <a:pt x="142652" y="2625"/>
                  <a:pt x="142440" y="2625"/>
                  <a:pt x="142212" y="2625"/>
                </a:cubicBezTo>
                <a:cubicBezTo>
                  <a:pt x="141983" y="2625"/>
                  <a:pt x="141738" y="2625"/>
                  <a:pt x="141382" y="2270"/>
                </a:cubicBezTo>
                <a:lnTo>
                  <a:pt x="140671" y="1558"/>
                </a:lnTo>
                <a:cubicBezTo>
                  <a:pt x="140671" y="1558"/>
                  <a:pt x="140671" y="1623"/>
                  <a:pt x="140588" y="1623"/>
                </a:cubicBezTo>
                <a:cubicBezTo>
                  <a:pt x="140491" y="1623"/>
                  <a:pt x="140280" y="1535"/>
                  <a:pt x="139824" y="1152"/>
                </a:cubicBezTo>
                <a:cubicBezTo>
                  <a:pt x="138842" y="441"/>
                  <a:pt x="139824" y="712"/>
                  <a:pt x="138842" y="441"/>
                </a:cubicBezTo>
                <a:lnTo>
                  <a:pt x="137996" y="305"/>
                </a:lnTo>
                <a:cubicBezTo>
                  <a:pt x="137996" y="305"/>
                  <a:pt x="137755" y="366"/>
                  <a:pt x="137384" y="366"/>
                </a:cubicBezTo>
                <a:cubicBezTo>
                  <a:pt x="137198" y="366"/>
                  <a:pt x="136980" y="351"/>
                  <a:pt x="136743" y="305"/>
                </a:cubicBezTo>
                <a:cubicBezTo>
                  <a:pt x="136552" y="224"/>
                  <a:pt x="136403" y="195"/>
                  <a:pt x="136272" y="195"/>
                </a:cubicBezTo>
                <a:cubicBezTo>
                  <a:pt x="135985" y="195"/>
                  <a:pt x="135792" y="332"/>
                  <a:pt x="135453" y="332"/>
                </a:cubicBezTo>
                <a:cubicBezTo>
                  <a:pt x="135373" y="332"/>
                  <a:pt x="135285" y="324"/>
                  <a:pt x="135185" y="305"/>
                </a:cubicBezTo>
                <a:lnTo>
                  <a:pt x="13447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2289" name="Google Shape;2289;p40"/>
          <p:cNvSpPr/>
          <p:nvPr/>
        </p:nvSpPr>
        <p:spPr>
          <a:xfrm rot="10800000">
            <a:off x="-179" y="2617159"/>
            <a:ext cx="12191647" cy="3797340"/>
          </a:xfrm>
          <a:custGeom>
            <a:avLst/>
            <a:gdLst/>
            <a:ahLst/>
            <a:cxnLst/>
            <a:rect l="l" t="t" r="r" b="b"/>
            <a:pathLst>
              <a:path w="262751" h="161566" extrusionOk="0">
                <a:moveTo>
                  <a:pt x="134474" y="1"/>
                </a:moveTo>
                <a:cubicBezTo>
                  <a:pt x="134474" y="1"/>
                  <a:pt x="133627" y="441"/>
                  <a:pt x="132916" y="441"/>
                </a:cubicBezTo>
                <a:cubicBezTo>
                  <a:pt x="132205" y="441"/>
                  <a:pt x="131087" y="983"/>
                  <a:pt x="131087" y="983"/>
                </a:cubicBezTo>
                <a:lnTo>
                  <a:pt x="129835" y="1423"/>
                </a:lnTo>
                <a:cubicBezTo>
                  <a:pt x="129835" y="1423"/>
                  <a:pt x="129123" y="2405"/>
                  <a:pt x="128277" y="2405"/>
                </a:cubicBezTo>
                <a:cubicBezTo>
                  <a:pt x="127622" y="2405"/>
                  <a:pt x="127961" y="2089"/>
                  <a:pt x="127888" y="2089"/>
                </a:cubicBezTo>
                <a:cubicBezTo>
                  <a:pt x="127852" y="2089"/>
                  <a:pt x="127712" y="2168"/>
                  <a:pt x="127295" y="2405"/>
                </a:cubicBezTo>
                <a:cubicBezTo>
                  <a:pt x="126143" y="2981"/>
                  <a:pt x="127295" y="2541"/>
                  <a:pt x="126143" y="2981"/>
                </a:cubicBezTo>
                <a:cubicBezTo>
                  <a:pt x="125746" y="3174"/>
                  <a:pt x="125631" y="3212"/>
                  <a:pt x="125598" y="3212"/>
                </a:cubicBezTo>
                <a:cubicBezTo>
                  <a:pt x="125576" y="3212"/>
                  <a:pt x="125590" y="3195"/>
                  <a:pt x="125581" y="3195"/>
                </a:cubicBezTo>
                <a:cubicBezTo>
                  <a:pt x="125566" y="3195"/>
                  <a:pt x="125483" y="3246"/>
                  <a:pt x="125026" y="3523"/>
                </a:cubicBezTo>
                <a:lnTo>
                  <a:pt x="123908" y="4234"/>
                </a:lnTo>
                <a:cubicBezTo>
                  <a:pt x="123908" y="4234"/>
                  <a:pt x="123693" y="4736"/>
                  <a:pt x="123123" y="4736"/>
                </a:cubicBezTo>
                <a:cubicBezTo>
                  <a:pt x="123014" y="4736"/>
                  <a:pt x="122892" y="4718"/>
                  <a:pt x="122757" y="4674"/>
                </a:cubicBezTo>
                <a:lnTo>
                  <a:pt x="121775" y="4369"/>
                </a:lnTo>
                <a:lnTo>
                  <a:pt x="119506" y="4369"/>
                </a:lnTo>
                <a:lnTo>
                  <a:pt x="117406" y="4674"/>
                </a:lnTo>
                <a:lnTo>
                  <a:pt x="115273" y="4674"/>
                </a:lnTo>
                <a:cubicBezTo>
                  <a:pt x="115273" y="4674"/>
                  <a:pt x="115092" y="4795"/>
                  <a:pt x="114761" y="4795"/>
                </a:cubicBezTo>
                <a:cubicBezTo>
                  <a:pt x="114596" y="4795"/>
                  <a:pt x="114393" y="4764"/>
                  <a:pt x="114156" y="4674"/>
                </a:cubicBezTo>
                <a:cubicBezTo>
                  <a:pt x="114007" y="4610"/>
                  <a:pt x="113840" y="4585"/>
                  <a:pt x="113670" y="4585"/>
                </a:cubicBezTo>
                <a:cubicBezTo>
                  <a:pt x="113026" y="4585"/>
                  <a:pt x="112327" y="4945"/>
                  <a:pt x="112327" y="4945"/>
                </a:cubicBezTo>
                <a:lnTo>
                  <a:pt x="110498" y="6063"/>
                </a:lnTo>
                <a:lnTo>
                  <a:pt x="110193" y="6909"/>
                </a:lnTo>
                <a:cubicBezTo>
                  <a:pt x="110193" y="6909"/>
                  <a:pt x="110498" y="6909"/>
                  <a:pt x="109347" y="7349"/>
                </a:cubicBezTo>
                <a:cubicBezTo>
                  <a:pt x="108229" y="7925"/>
                  <a:pt x="105825" y="8772"/>
                  <a:pt x="105825" y="8772"/>
                </a:cubicBezTo>
                <a:cubicBezTo>
                  <a:pt x="105825" y="8772"/>
                  <a:pt x="105419" y="9043"/>
                  <a:pt x="104572" y="9314"/>
                </a:cubicBezTo>
                <a:cubicBezTo>
                  <a:pt x="103590" y="9449"/>
                  <a:pt x="102439" y="9889"/>
                  <a:pt x="102439" y="9889"/>
                </a:cubicBezTo>
                <a:cubicBezTo>
                  <a:pt x="102439" y="9889"/>
                  <a:pt x="102714" y="10249"/>
                  <a:pt x="101707" y="10249"/>
                </a:cubicBezTo>
                <a:cubicBezTo>
                  <a:pt x="101441" y="10249"/>
                  <a:pt x="101085" y="10224"/>
                  <a:pt x="100610" y="10160"/>
                </a:cubicBezTo>
                <a:lnTo>
                  <a:pt x="98206" y="9889"/>
                </a:lnTo>
                <a:cubicBezTo>
                  <a:pt x="98206" y="9889"/>
                  <a:pt x="98206" y="9754"/>
                  <a:pt x="97359" y="9449"/>
                </a:cubicBezTo>
                <a:cubicBezTo>
                  <a:pt x="97218" y="9430"/>
                  <a:pt x="97124" y="9422"/>
                  <a:pt x="97062" y="9422"/>
                </a:cubicBezTo>
                <a:cubicBezTo>
                  <a:pt x="96846" y="9422"/>
                  <a:pt x="97027" y="9515"/>
                  <a:pt x="96991" y="9515"/>
                </a:cubicBezTo>
                <a:cubicBezTo>
                  <a:pt x="96965" y="9515"/>
                  <a:pt x="96831" y="9469"/>
                  <a:pt x="96377" y="9314"/>
                </a:cubicBezTo>
                <a:lnTo>
                  <a:pt x="95260" y="8772"/>
                </a:lnTo>
                <a:cubicBezTo>
                  <a:pt x="95260" y="8772"/>
                  <a:pt x="94978" y="9118"/>
                  <a:pt x="94154" y="9118"/>
                </a:cubicBezTo>
                <a:cubicBezTo>
                  <a:pt x="93948" y="9118"/>
                  <a:pt x="93709" y="9097"/>
                  <a:pt x="93431" y="9043"/>
                </a:cubicBezTo>
                <a:cubicBezTo>
                  <a:pt x="93153" y="8990"/>
                  <a:pt x="92897" y="8968"/>
                  <a:pt x="92660" y="8968"/>
                </a:cubicBezTo>
                <a:cubicBezTo>
                  <a:pt x="91683" y="8968"/>
                  <a:pt x="91023" y="9340"/>
                  <a:pt x="90451" y="9449"/>
                </a:cubicBezTo>
                <a:lnTo>
                  <a:pt x="89740" y="9754"/>
                </a:lnTo>
                <a:lnTo>
                  <a:pt x="89029" y="9889"/>
                </a:lnTo>
                <a:lnTo>
                  <a:pt x="87640" y="10160"/>
                </a:lnTo>
                <a:lnTo>
                  <a:pt x="85812" y="10160"/>
                </a:lnTo>
                <a:lnTo>
                  <a:pt x="83949" y="9889"/>
                </a:lnTo>
                <a:lnTo>
                  <a:pt x="83102" y="9889"/>
                </a:lnTo>
                <a:cubicBezTo>
                  <a:pt x="83102" y="9889"/>
                  <a:pt x="82831" y="9889"/>
                  <a:pt x="81714" y="9754"/>
                </a:cubicBezTo>
                <a:lnTo>
                  <a:pt x="80563" y="9449"/>
                </a:lnTo>
                <a:cubicBezTo>
                  <a:pt x="79310" y="9314"/>
                  <a:pt x="80563" y="9314"/>
                  <a:pt x="79310" y="9314"/>
                </a:cubicBezTo>
                <a:cubicBezTo>
                  <a:pt x="78192" y="9314"/>
                  <a:pt x="77041" y="9043"/>
                  <a:pt x="77041" y="9043"/>
                </a:cubicBezTo>
                <a:lnTo>
                  <a:pt x="71961" y="9043"/>
                </a:lnTo>
                <a:lnTo>
                  <a:pt x="69997" y="9449"/>
                </a:lnTo>
                <a:cubicBezTo>
                  <a:pt x="68575" y="9449"/>
                  <a:pt x="66475" y="10600"/>
                  <a:pt x="66475" y="10600"/>
                </a:cubicBezTo>
                <a:lnTo>
                  <a:pt x="65324" y="11312"/>
                </a:lnTo>
                <a:lnTo>
                  <a:pt x="63631" y="11582"/>
                </a:lnTo>
                <a:lnTo>
                  <a:pt x="61667" y="11853"/>
                </a:lnTo>
                <a:lnTo>
                  <a:pt x="60414" y="12294"/>
                </a:lnTo>
                <a:lnTo>
                  <a:pt x="58551" y="12294"/>
                </a:lnTo>
                <a:lnTo>
                  <a:pt x="57027" y="11853"/>
                </a:lnTo>
                <a:lnTo>
                  <a:pt x="55165" y="11853"/>
                </a:lnTo>
                <a:cubicBezTo>
                  <a:pt x="54713" y="11853"/>
                  <a:pt x="55059" y="11733"/>
                  <a:pt x="55009" y="11733"/>
                </a:cubicBezTo>
                <a:cubicBezTo>
                  <a:pt x="54984" y="11733"/>
                  <a:pt x="54860" y="11763"/>
                  <a:pt x="54487" y="11853"/>
                </a:cubicBezTo>
                <a:cubicBezTo>
                  <a:pt x="53336" y="11989"/>
                  <a:pt x="52930" y="13005"/>
                  <a:pt x="52930" y="13005"/>
                </a:cubicBezTo>
                <a:cubicBezTo>
                  <a:pt x="52930" y="13005"/>
                  <a:pt x="52472" y="13894"/>
                  <a:pt x="51868" y="13894"/>
                </a:cubicBezTo>
                <a:cubicBezTo>
                  <a:pt x="51795" y="13894"/>
                  <a:pt x="51720" y="13881"/>
                  <a:pt x="51643" y="13851"/>
                </a:cubicBezTo>
                <a:cubicBezTo>
                  <a:pt x="51273" y="13736"/>
                  <a:pt x="51676" y="13447"/>
                  <a:pt x="51614" y="13447"/>
                </a:cubicBezTo>
                <a:cubicBezTo>
                  <a:pt x="51586" y="13447"/>
                  <a:pt x="51456" y="13510"/>
                  <a:pt x="51101" y="13682"/>
                </a:cubicBezTo>
                <a:cubicBezTo>
                  <a:pt x="49814" y="14122"/>
                  <a:pt x="48968" y="14833"/>
                  <a:pt x="48968" y="14833"/>
                </a:cubicBezTo>
                <a:lnTo>
                  <a:pt x="47986" y="15545"/>
                </a:lnTo>
                <a:lnTo>
                  <a:pt x="46157" y="16797"/>
                </a:lnTo>
                <a:cubicBezTo>
                  <a:pt x="46157" y="16797"/>
                  <a:pt x="46428" y="17509"/>
                  <a:pt x="45006" y="17780"/>
                </a:cubicBezTo>
                <a:lnTo>
                  <a:pt x="43617" y="18084"/>
                </a:lnTo>
                <a:lnTo>
                  <a:pt x="42466" y="18491"/>
                </a:lnTo>
                <a:lnTo>
                  <a:pt x="41788" y="19913"/>
                </a:lnTo>
                <a:cubicBezTo>
                  <a:pt x="41788" y="19913"/>
                  <a:pt x="41643" y="20639"/>
                  <a:pt x="41084" y="20639"/>
                </a:cubicBezTo>
                <a:cubicBezTo>
                  <a:pt x="41039" y="20639"/>
                  <a:pt x="40992" y="20634"/>
                  <a:pt x="40942" y="20624"/>
                </a:cubicBezTo>
                <a:lnTo>
                  <a:pt x="40231" y="20319"/>
                </a:lnTo>
                <a:lnTo>
                  <a:pt x="39249" y="20048"/>
                </a:lnTo>
                <a:lnTo>
                  <a:pt x="37691" y="20048"/>
                </a:lnTo>
                <a:lnTo>
                  <a:pt x="36269" y="21301"/>
                </a:lnTo>
                <a:lnTo>
                  <a:pt x="35998" y="22148"/>
                </a:lnTo>
                <a:lnTo>
                  <a:pt x="34846" y="22588"/>
                </a:lnTo>
                <a:lnTo>
                  <a:pt x="34000" y="22148"/>
                </a:lnTo>
                <a:lnTo>
                  <a:pt x="33018" y="21742"/>
                </a:lnTo>
                <a:cubicBezTo>
                  <a:pt x="33018" y="21742"/>
                  <a:pt x="32611" y="21742"/>
                  <a:pt x="31900" y="21471"/>
                </a:cubicBezTo>
                <a:cubicBezTo>
                  <a:pt x="31189" y="21301"/>
                  <a:pt x="29631" y="21301"/>
                  <a:pt x="29631" y="21301"/>
                </a:cubicBezTo>
                <a:lnTo>
                  <a:pt x="28649" y="21301"/>
                </a:lnTo>
                <a:lnTo>
                  <a:pt x="28243" y="20048"/>
                </a:lnTo>
                <a:lnTo>
                  <a:pt x="26380" y="19202"/>
                </a:lnTo>
                <a:lnTo>
                  <a:pt x="24281" y="19913"/>
                </a:lnTo>
                <a:lnTo>
                  <a:pt x="23299" y="20048"/>
                </a:lnTo>
                <a:lnTo>
                  <a:pt x="22452" y="20048"/>
                </a:lnTo>
                <a:cubicBezTo>
                  <a:pt x="22452" y="20048"/>
                  <a:pt x="22012" y="20048"/>
                  <a:pt x="21301" y="19913"/>
                </a:cubicBezTo>
                <a:cubicBezTo>
                  <a:pt x="20962" y="19761"/>
                  <a:pt x="21250" y="19761"/>
                  <a:pt x="21394" y="19761"/>
                </a:cubicBezTo>
                <a:cubicBezTo>
                  <a:pt x="21538" y="19761"/>
                  <a:pt x="21538" y="19761"/>
                  <a:pt x="20624" y="19608"/>
                </a:cubicBezTo>
                <a:cubicBezTo>
                  <a:pt x="18761" y="19337"/>
                  <a:pt x="19608" y="19337"/>
                  <a:pt x="18761" y="19337"/>
                </a:cubicBezTo>
                <a:lnTo>
                  <a:pt x="17779" y="19337"/>
                </a:lnTo>
                <a:cubicBezTo>
                  <a:pt x="17779" y="19337"/>
                  <a:pt x="16661" y="19913"/>
                  <a:pt x="15950" y="19913"/>
                </a:cubicBezTo>
                <a:lnTo>
                  <a:pt x="15239" y="19913"/>
                </a:lnTo>
                <a:cubicBezTo>
                  <a:pt x="14314" y="19913"/>
                  <a:pt x="14758" y="19973"/>
                  <a:pt x="14655" y="19973"/>
                </a:cubicBezTo>
                <a:cubicBezTo>
                  <a:pt x="14603" y="19973"/>
                  <a:pt x="14415" y="19958"/>
                  <a:pt x="13851" y="19913"/>
                </a:cubicBezTo>
                <a:lnTo>
                  <a:pt x="11988" y="19337"/>
                </a:lnTo>
                <a:lnTo>
                  <a:pt x="11006" y="19473"/>
                </a:lnTo>
                <a:lnTo>
                  <a:pt x="10295" y="20319"/>
                </a:lnTo>
                <a:lnTo>
                  <a:pt x="10295" y="21471"/>
                </a:lnTo>
                <a:lnTo>
                  <a:pt x="9889" y="23299"/>
                </a:lnTo>
                <a:lnTo>
                  <a:pt x="9178" y="24552"/>
                </a:lnTo>
                <a:lnTo>
                  <a:pt x="8771" y="25534"/>
                </a:lnTo>
                <a:lnTo>
                  <a:pt x="8771" y="26246"/>
                </a:lnTo>
                <a:lnTo>
                  <a:pt x="8331" y="27092"/>
                </a:lnTo>
                <a:lnTo>
                  <a:pt x="7213" y="28243"/>
                </a:lnTo>
                <a:lnTo>
                  <a:pt x="6909" y="29226"/>
                </a:lnTo>
                <a:lnTo>
                  <a:pt x="6773" y="29937"/>
                </a:lnTo>
                <a:lnTo>
                  <a:pt x="6773" y="30614"/>
                </a:lnTo>
                <a:lnTo>
                  <a:pt x="6062" y="32307"/>
                </a:lnTo>
                <a:lnTo>
                  <a:pt x="5215" y="33154"/>
                </a:lnTo>
                <a:lnTo>
                  <a:pt x="4369" y="33594"/>
                </a:lnTo>
                <a:lnTo>
                  <a:pt x="3692" y="34576"/>
                </a:lnTo>
                <a:lnTo>
                  <a:pt x="2845" y="35558"/>
                </a:lnTo>
                <a:lnTo>
                  <a:pt x="2134" y="36134"/>
                </a:lnTo>
                <a:lnTo>
                  <a:pt x="983" y="36269"/>
                </a:lnTo>
                <a:lnTo>
                  <a:pt x="0" y="37116"/>
                </a:lnTo>
                <a:lnTo>
                  <a:pt x="0" y="161566"/>
                </a:lnTo>
                <a:lnTo>
                  <a:pt x="262750" y="161566"/>
                </a:lnTo>
                <a:lnTo>
                  <a:pt x="262750" y="24010"/>
                </a:lnTo>
                <a:lnTo>
                  <a:pt x="261734" y="23570"/>
                </a:lnTo>
                <a:lnTo>
                  <a:pt x="260617" y="24010"/>
                </a:lnTo>
                <a:lnTo>
                  <a:pt x="259195" y="24417"/>
                </a:lnTo>
                <a:lnTo>
                  <a:pt x="256960" y="24281"/>
                </a:lnTo>
                <a:lnTo>
                  <a:pt x="254555" y="23841"/>
                </a:lnTo>
                <a:lnTo>
                  <a:pt x="252997" y="22588"/>
                </a:lnTo>
                <a:lnTo>
                  <a:pt x="252286" y="21742"/>
                </a:lnTo>
                <a:cubicBezTo>
                  <a:pt x="252286" y="21742"/>
                  <a:pt x="252591" y="21030"/>
                  <a:pt x="251880" y="20624"/>
                </a:cubicBezTo>
                <a:lnTo>
                  <a:pt x="251169" y="20048"/>
                </a:lnTo>
                <a:lnTo>
                  <a:pt x="250051" y="18762"/>
                </a:lnTo>
                <a:lnTo>
                  <a:pt x="248358" y="18084"/>
                </a:lnTo>
                <a:lnTo>
                  <a:pt x="246800" y="18084"/>
                </a:lnTo>
                <a:lnTo>
                  <a:pt x="244667" y="18762"/>
                </a:lnTo>
                <a:lnTo>
                  <a:pt x="243109" y="18762"/>
                </a:lnTo>
                <a:lnTo>
                  <a:pt x="242127" y="18931"/>
                </a:lnTo>
                <a:lnTo>
                  <a:pt x="240739" y="19202"/>
                </a:lnTo>
                <a:lnTo>
                  <a:pt x="237048" y="20624"/>
                </a:lnTo>
                <a:lnTo>
                  <a:pt x="236201" y="21471"/>
                </a:lnTo>
                <a:lnTo>
                  <a:pt x="235930" y="22453"/>
                </a:lnTo>
                <a:lnTo>
                  <a:pt x="234948" y="23570"/>
                </a:lnTo>
                <a:lnTo>
                  <a:pt x="233797" y="24010"/>
                </a:lnTo>
                <a:cubicBezTo>
                  <a:pt x="233797" y="24010"/>
                  <a:pt x="233390" y="24281"/>
                  <a:pt x="232679" y="24417"/>
                </a:cubicBezTo>
                <a:lnTo>
                  <a:pt x="231968" y="24688"/>
                </a:lnTo>
                <a:cubicBezTo>
                  <a:pt x="231968" y="24688"/>
                  <a:pt x="231833" y="25399"/>
                  <a:pt x="231121" y="25399"/>
                </a:cubicBezTo>
                <a:lnTo>
                  <a:pt x="230410" y="25399"/>
                </a:lnTo>
                <a:cubicBezTo>
                  <a:pt x="230410" y="25399"/>
                  <a:pt x="229293" y="25128"/>
                  <a:pt x="228582" y="25128"/>
                </a:cubicBezTo>
                <a:lnTo>
                  <a:pt x="226177" y="25128"/>
                </a:lnTo>
                <a:lnTo>
                  <a:pt x="225060" y="26110"/>
                </a:lnTo>
                <a:lnTo>
                  <a:pt x="224213" y="26821"/>
                </a:lnTo>
                <a:cubicBezTo>
                  <a:pt x="223468" y="26821"/>
                  <a:pt x="223777" y="26565"/>
                  <a:pt x="223694" y="26565"/>
                </a:cubicBezTo>
                <a:cubicBezTo>
                  <a:pt x="223653" y="26565"/>
                  <a:pt x="223513" y="26629"/>
                  <a:pt x="223096" y="26821"/>
                </a:cubicBezTo>
                <a:lnTo>
                  <a:pt x="221673" y="27228"/>
                </a:lnTo>
                <a:cubicBezTo>
                  <a:pt x="221673" y="27228"/>
                  <a:pt x="221673" y="27668"/>
                  <a:pt x="220691" y="27668"/>
                </a:cubicBezTo>
                <a:cubicBezTo>
                  <a:pt x="219845" y="27668"/>
                  <a:pt x="218558" y="27228"/>
                  <a:pt x="218558" y="27228"/>
                </a:cubicBezTo>
                <a:lnTo>
                  <a:pt x="217440" y="26821"/>
                </a:lnTo>
                <a:cubicBezTo>
                  <a:pt x="217440" y="26821"/>
                  <a:pt x="217380" y="26881"/>
                  <a:pt x="217129" y="26881"/>
                </a:cubicBezTo>
                <a:cubicBezTo>
                  <a:pt x="217004" y="26881"/>
                  <a:pt x="216831" y="26866"/>
                  <a:pt x="216594" y="26821"/>
                </a:cubicBezTo>
                <a:cubicBezTo>
                  <a:pt x="216093" y="26631"/>
                  <a:pt x="216716" y="26423"/>
                  <a:pt x="216587" y="26423"/>
                </a:cubicBezTo>
                <a:cubicBezTo>
                  <a:pt x="216532" y="26423"/>
                  <a:pt x="216344" y="26460"/>
                  <a:pt x="215883" y="26550"/>
                </a:cubicBezTo>
                <a:cubicBezTo>
                  <a:pt x="214189" y="26821"/>
                  <a:pt x="213072" y="27532"/>
                  <a:pt x="213072" y="27532"/>
                </a:cubicBezTo>
                <a:lnTo>
                  <a:pt x="211954" y="27939"/>
                </a:lnTo>
                <a:lnTo>
                  <a:pt x="211108" y="27668"/>
                </a:lnTo>
                <a:lnTo>
                  <a:pt x="211108" y="27668"/>
                </a:lnTo>
                <a:cubicBezTo>
                  <a:pt x="211108" y="27668"/>
                  <a:pt x="211263" y="27888"/>
                  <a:pt x="210982" y="27888"/>
                </a:cubicBezTo>
                <a:cubicBezTo>
                  <a:pt x="210808" y="27888"/>
                  <a:pt x="210467" y="27804"/>
                  <a:pt x="209821" y="27532"/>
                </a:cubicBezTo>
                <a:lnTo>
                  <a:pt x="208263" y="26821"/>
                </a:lnTo>
                <a:cubicBezTo>
                  <a:pt x="208263" y="26821"/>
                  <a:pt x="207552" y="26821"/>
                  <a:pt x="206875" y="26957"/>
                </a:cubicBezTo>
                <a:lnTo>
                  <a:pt x="206164" y="27228"/>
                </a:lnTo>
                <a:lnTo>
                  <a:pt x="205317" y="27939"/>
                </a:lnTo>
                <a:lnTo>
                  <a:pt x="201626" y="27939"/>
                </a:lnTo>
                <a:lnTo>
                  <a:pt x="200644" y="26246"/>
                </a:lnTo>
                <a:cubicBezTo>
                  <a:pt x="200644" y="26246"/>
                  <a:pt x="200238" y="26110"/>
                  <a:pt x="199526" y="25704"/>
                </a:cubicBezTo>
                <a:lnTo>
                  <a:pt x="198815" y="25128"/>
                </a:lnTo>
                <a:cubicBezTo>
                  <a:pt x="198815" y="25128"/>
                  <a:pt x="198515" y="25345"/>
                  <a:pt x="198224" y="25345"/>
                </a:cubicBezTo>
                <a:cubicBezTo>
                  <a:pt x="197988" y="25345"/>
                  <a:pt x="197758" y="25203"/>
                  <a:pt x="197698" y="24688"/>
                </a:cubicBezTo>
                <a:lnTo>
                  <a:pt x="197393" y="23570"/>
                </a:lnTo>
                <a:cubicBezTo>
                  <a:pt x="197393" y="23570"/>
                  <a:pt x="196546" y="22588"/>
                  <a:pt x="195869" y="22453"/>
                </a:cubicBezTo>
                <a:lnTo>
                  <a:pt x="195158" y="22148"/>
                </a:lnTo>
                <a:lnTo>
                  <a:pt x="192754" y="22148"/>
                </a:lnTo>
                <a:lnTo>
                  <a:pt x="190925" y="21877"/>
                </a:lnTo>
                <a:lnTo>
                  <a:pt x="189774" y="21471"/>
                </a:lnTo>
                <a:cubicBezTo>
                  <a:pt x="188385" y="20624"/>
                  <a:pt x="189774" y="20760"/>
                  <a:pt x="188385" y="20624"/>
                </a:cubicBezTo>
                <a:cubicBezTo>
                  <a:pt x="187742" y="20472"/>
                  <a:pt x="187242" y="20472"/>
                  <a:pt x="186819" y="20472"/>
                </a:cubicBezTo>
                <a:cubicBezTo>
                  <a:pt x="186396" y="20472"/>
                  <a:pt x="186049" y="20472"/>
                  <a:pt x="185710" y="20319"/>
                </a:cubicBezTo>
                <a:cubicBezTo>
                  <a:pt x="184999" y="20048"/>
                  <a:pt x="183306" y="19202"/>
                  <a:pt x="183306" y="19202"/>
                </a:cubicBezTo>
                <a:cubicBezTo>
                  <a:pt x="183306" y="19202"/>
                  <a:pt x="183170" y="18762"/>
                  <a:pt x="182459" y="18084"/>
                </a:cubicBezTo>
                <a:cubicBezTo>
                  <a:pt x="182324" y="17915"/>
                  <a:pt x="182154" y="17780"/>
                  <a:pt x="182154" y="17780"/>
                </a:cubicBezTo>
                <a:cubicBezTo>
                  <a:pt x="182154" y="17644"/>
                  <a:pt x="182019" y="17644"/>
                  <a:pt x="181748" y="17373"/>
                </a:cubicBezTo>
                <a:cubicBezTo>
                  <a:pt x="180766" y="16391"/>
                  <a:pt x="179479" y="16222"/>
                  <a:pt x="179479" y="16222"/>
                </a:cubicBezTo>
                <a:lnTo>
                  <a:pt x="178497" y="16222"/>
                </a:lnTo>
                <a:lnTo>
                  <a:pt x="176939" y="15240"/>
                </a:lnTo>
                <a:lnTo>
                  <a:pt x="175957" y="14529"/>
                </a:lnTo>
                <a:lnTo>
                  <a:pt x="174535" y="14529"/>
                </a:lnTo>
                <a:cubicBezTo>
                  <a:pt x="174535" y="14529"/>
                  <a:pt x="174230" y="14859"/>
                  <a:pt x="173685" y="14859"/>
                </a:cubicBezTo>
                <a:cubicBezTo>
                  <a:pt x="173602" y="14859"/>
                  <a:pt x="173512" y="14851"/>
                  <a:pt x="173417" y="14833"/>
                </a:cubicBezTo>
                <a:cubicBezTo>
                  <a:pt x="173278" y="14774"/>
                  <a:pt x="173203" y="14753"/>
                  <a:pt x="173167" y="14753"/>
                </a:cubicBezTo>
                <a:cubicBezTo>
                  <a:pt x="173084" y="14753"/>
                  <a:pt x="173191" y="14857"/>
                  <a:pt x="173174" y="14857"/>
                </a:cubicBezTo>
                <a:cubicBezTo>
                  <a:pt x="173160" y="14857"/>
                  <a:pt x="173063" y="14787"/>
                  <a:pt x="172706" y="14529"/>
                </a:cubicBezTo>
                <a:cubicBezTo>
                  <a:pt x="171860" y="13851"/>
                  <a:pt x="173011" y="14393"/>
                  <a:pt x="171860" y="13851"/>
                </a:cubicBezTo>
                <a:cubicBezTo>
                  <a:pt x="170742" y="13411"/>
                  <a:pt x="169760" y="13411"/>
                  <a:pt x="169760" y="13411"/>
                </a:cubicBezTo>
                <a:lnTo>
                  <a:pt x="168609" y="13682"/>
                </a:lnTo>
                <a:lnTo>
                  <a:pt x="166780" y="13140"/>
                </a:lnTo>
                <a:lnTo>
                  <a:pt x="165392" y="12429"/>
                </a:lnTo>
                <a:cubicBezTo>
                  <a:pt x="165392" y="12429"/>
                  <a:pt x="165392" y="11853"/>
                  <a:pt x="164376" y="11582"/>
                </a:cubicBezTo>
                <a:cubicBezTo>
                  <a:pt x="164240" y="11537"/>
                  <a:pt x="164165" y="11522"/>
                  <a:pt x="164125" y="11522"/>
                </a:cubicBezTo>
                <a:cubicBezTo>
                  <a:pt x="164045" y="11522"/>
                  <a:pt x="164105" y="11582"/>
                  <a:pt x="164105" y="11582"/>
                </a:cubicBezTo>
                <a:cubicBezTo>
                  <a:pt x="164105" y="11582"/>
                  <a:pt x="163969" y="11447"/>
                  <a:pt x="163529" y="11312"/>
                </a:cubicBezTo>
                <a:cubicBezTo>
                  <a:pt x="162141" y="10871"/>
                  <a:pt x="163529" y="11142"/>
                  <a:pt x="162141" y="10871"/>
                </a:cubicBezTo>
                <a:cubicBezTo>
                  <a:pt x="160718" y="10600"/>
                  <a:pt x="159872" y="10600"/>
                  <a:pt x="159872" y="10600"/>
                </a:cubicBezTo>
                <a:cubicBezTo>
                  <a:pt x="158450" y="10465"/>
                  <a:pt x="159601" y="10465"/>
                  <a:pt x="158450" y="10465"/>
                </a:cubicBezTo>
                <a:lnTo>
                  <a:pt x="157332" y="10465"/>
                </a:lnTo>
                <a:cubicBezTo>
                  <a:pt x="157332" y="10465"/>
                  <a:pt x="157311" y="10475"/>
                  <a:pt x="157264" y="10475"/>
                </a:cubicBezTo>
                <a:cubicBezTo>
                  <a:pt x="157139" y="10475"/>
                  <a:pt x="156828" y="10404"/>
                  <a:pt x="156214" y="9889"/>
                </a:cubicBezTo>
                <a:cubicBezTo>
                  <a:pt x="155723" y="9601"/>
                  <a:pt x="155825" y="9601"/>
                  <a:pt x="155876" y="9601"/>
                </a:cubicBezTo>
                <a:cubicBezTo>
                  <a:pt x="155927" y="9601"/>
                  <a:pt x="155927" y="9601"/>
                  <a:pt x="155232" y="9314"/>
                </a:cubicBezTo>
                <a:lnTo>
                  <a:pt x="153810" y="8602"/>
                </a:lnTo>
                <a:lnTo>
                  <a:pt x="152388" y="7925"/>
                </a:lnTo>
                <a:lnTo>
                  <a:pt x="151270" y="7214"/>
                </a:lnTo>
                <a:cubicBezTo>
                  <a:pt x="151270" y="7214"/>
                  <a:pt x="149442" y="6909"/>
                  <a:pt x="148731" y="6774"/>
                </a:cubicBezTo>
                <a:cubicBezTo>
                  <a:pt x="148019" y="6503"/>
                  <a:pt x="146766" y="6503"/>
                  <a:pt x="146055" y="5792"/>
                </a:cubicBezTo>
                <a:cubicBezTo>
                  <a:pt x="145920" y="5792"/>
                  <a:pt x="145920" y="5656"/>
                  <a:pt x="145920" y="5656"/>
                </a:cubicBezTo>
                <a:lnTo>
                  <a:pt x="145751" y="5521"/>
                </a:lnTo>
                <a:cubicBezTo>
                  <a:pt x="145615" y="5521"/>
                  <a:pt x="145615" y="5385"/>
                  <a:pt x="145344" y="5081"/>
                </a:cubicBezTo>
                <a:cubicBezTo>
                  <a:pt x="144227" y="3963"/>
                  <a:pt x="143651" y="3692"/>
                  <a:pt x="142940" y="2981"/>
                </a:cubicBezTo>
                <a:cubicBezTo>
                  <a:pt x="142652" y="2693"/>
                  <a:pt x="142440" y="2693"/>
                  <a:pt x="142212" y="2693"/>
                </a:cubicBezTo>
                <a:cubicBezTo>
                  <a:pt x="141983" y="2693"/>
                  <a:pt x="141738" y="2693"/>
                  <a:pt x="141382" y="2405"/>
                </a:cubicBezTo>
                <a:lnTo>
                  <a:pt x="140671" y="1694"/>
                </a:lnTo>
                <a:cubicBezTo>
                  <a:pt x="140671" y="1694"/>
                  <a:pt x="140671" y="1705"/>
                  <a:pt x="140651" y="1705"/>
                </a:cubicBezTo>
                <a:cubicBezTo>
                  <a:pt x="140602" y="1705"/>
                  <a:pt x="140429" y="1636"/>
                  <a:pt x="139824" y="1152"/>
                </a:cubicBezTo>
                <a:cubicBezTo>
                  <a:pt x="138842" y="441"/>
                  <a:pt x="139824" y="712"/>
                  <a:pt x="138842" y="441"/>
                </a:cubicBezTo>
                <a:lnTo>
                  <a:pt x="137996" y="306"/>
                </a:lnTo>
                <a:cubicBezTo>
                  <a:pt x="137996" y="306"/>
                  <a:pt x="137755" y="366"/>
                  <a:pt x="137384" y="366"/>
                </a:cubicBezTo>
                <a:cubicBezTo>
                  <a:pt x="137198" y="366"/>
                  <a:pt x="136980" y="351"/>
                  <a:pt x="136743" y="306"/>
                </a:cubicBezTo>
                <a:cubicBezTo>
                  <a:pt x="136552" y="224"/>
                  <a:pt x="136403" y="196"/>
                  <a:pt x="136272" y="196"/>
                </a:cubicBezTo>
                <a:cubicBezTo>
                  <a:pt x="135985" y="196"/>
                  <a:pt x="135792" y="332"/>
                  <a:pt x="135453" y="332"/>
                </a:cubicBezTo>
                <a:cubicBezTo>
                  <a:pt x="135373" y="332"/>
                  <a:pt x="135285" y="325"/>
                  <a:pt x="135185" y="306"/>
                </a:cubicBezTo>
                <a:lnTo>
                  <a:pt x="13447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9885188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91" name="Google Shape;2291;p41"/>
          <p:cNvGrpSpPr/>
          <p:nvPr/>
        </p:nvGrpSpPr>
        <p:grpSpPr>
          <a:xfrm>
            <a:off x="10913" y="174093"/>
            <a:ext cx="12434971" cy="6551200"/>
            <a:chOff x="-11500" y="75650"/>
            <a:chExt cx="9202909" cy="4913400"/>
          </a:xfrm>
        </p:grpSpPr>
        <p:sp>
          <p:nvSpPr>
            <p:cNvPr id="2292" name="Google Shape;2292;p41"/>
            <p:cNvSpPr/>
            <p:nvPr/>
          </p:nvSpPr>
          <p:spPr>
            <a:xfrm>
              <a:off x="-11500" y="756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93" name="Google Shape;2293;p41"/>
            <p:cNvSpPr/>
            <p:nvPr/>
          </p:nvSpPr>
          <p:spPr>
            <a:xfrm>
              <a:off x="-11500" y="2726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94" name="Google Shape;2294;p41"/>
            <p:cNvSpPr/>
            <p:nvPr/>
          </p:nvSpPr>
          <p:spPr>
            <a:xfrm>
              <a:off x="-11500" y="46970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95" name="Google Shape;2295;p41"/>
            <p:cNvSpPr/>
            <p:nvPr/>
          </p:nvSpPr>
          <p:spPr>
            <a:xfrm>
              <a:off x="-11500" y="66672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96" name="Google Shape;2296;p41"/>
            <p:cNvSpPr/>
            <p:nvPr/>
          </p:nvSpPr>
          <p:spPr>
            <a:xfrm>
              <a:off x="-11500" y="86130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97" name="Google Shape;2297;p41"/>
            <p:cNvSpPr/>
            <p:nvPr/>
          </p:nvSpPr>
          <p:spPr>
            <a:xfrm>
              <a:off x="-11500" y="105832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98" name="Google Shape;2298;p41"/>
            <p:cNvSpPr/>
            <p:nvPr/>
          </p:nvSpPr>
          <p:spPr>
            <a:xfrm>
              <a:off x="-11500" y="12553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99" name="Google Shape;2299;p41"/>
            <p:cNvSpPr/>
            <p:nvPr/>
          </p:nvSpPr>
          <p:spPr>
            <a:xfrm>
              <a:off x="-11500" y="145040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00" name="Google Shape;2300;p41"/>
            <p:cNvSpPr/>
            <p:nvPr/>
          </p:nvSpPr>
          <p:spPr>
            <a:xfrm>
              <a:off x="-11500" y="164742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01" name="Google Shape;2301;p41"/>
            <p:cNvSpPr/>
            <p:nvPr/>
          </p:nvSpPr>
          <p:spPr>
            <a:xfrm>
              <a:off x="-11500" y="18444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02" name="Google Shape;2302;p41"/>
            <p:cNvSpPr/>
            <p:nvPr/>
          </p:nvSpPr>
          <p:spPr>
            <a:xfrm>
              <a:off x="-11500" y="20414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03" name="Google Shape;2303;p41"/>
            <p:cNvSpPr/>
            <p:nvPr/>
          </p:nvSpPr>
          <p:spPr>
            <a:xfrm>
              <a:off x="-11500" y="22365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04" name="Google Shape;2304;p41"/>
            <p:cNvSpPr/>
            <p:nvPr/>
          </p:nvSpPr>
          <p:spPr>
            <a:xfrm>
              <a:off x="-11500" y="24335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05" name="Google Shape;2305;p41"/>
            <p:cNvSpPr/>
            <p:nvPr/>
          </p:nvSpPr>
          <p:spPr>
            <a:xfrm>
              <a:off x="-11500" y="263060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06" name="Google Shape;2306;p41"/>
            <p:cNvSpPr/>
            <p:nvPr/>
          </p:nvSpPr>
          <p:spPr>
            <a:xfrm>
              <a:off x="-11500" y="282762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07" name="Google Shape;2307;p41"/>
            <p:cNvSpPr/>
            <p:nvPr/>
          </p:nvSpPr>
          <p:spPr>
            <a:xfrm>
              <a:off x="-11500" y="30226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08" name="Google Shape;2308;p41"/>
            <p:cNvSpPr/>
            <p:nvPr/>
          </p:nvSpPr>
          <p:spPr>
            <a:xfrm>
              <a:off x="-11500" y="321970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09" name="Google Shape;2309;p41"/>
            <p:cNvSpPr/>
            <p:nvPr/>
          </p:nvSpPr>
          <p:spPr>
            <a:xfrm>
              <a:off x="-11500" y="34167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10" name="Google Shape;2310;p41"/>
            <p:cNvSpPr/>
            <p:nvPr/>
          </p:nvSpPr>
          <p:spPr>
            <a:xfrm>
              <a:off x="-11500" y="36137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11" name="Google Shape;2311;p41"/>
            <p:cNvSpPr/>
            <p:nvPr/>
          </p:nvSpPr>
          <p:spPr>
            <a:xfrm>
              <a:off x="-11500" y="380882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12" name="Google Shape;2312;p41"/>
            <p:cNvSpPr/>
            <p:nvPr/>
          </p:nvSpPr>
          <p:spPr>
            <a:xfrm>
              <a:off x="-11500" y="40058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13" name="Google Shape;2313;p41"/>
            <p:cNvSpPr/>
            <p:nvPr/>
          </p:nvSpPr>
          <p:spPr>
            <a:xfrm>
              <a:off x="-11500" y="42028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14" name="Google Shape;2314;p41"/>
            <p:cNvSpPr/>
            <p:nvPr/>
          </p:nvSpPr>
          <p:spPr>
            <a:xfrm>
              <a:off x="-11500" y="43979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15" name="Google Shape;2315;p41"/>
            <p:cNvSpPr/>
            <p:nvPr/>
          </p:nvSpPr>
          <p:spPr>
            <a:xfrm>
              <a:off x="-11500" y="45949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16" name="Google Shape;2316;p41"/>
            <p:cNvSpPr/>
            <p:nvPr/>
          </p:nvSpPr>
          <p:spPr>
            <a:xfrm>
              <a:off x="-11500" y="479200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17" name="Google Shape;2317;p41"/>
            <p:cNvSpPr/>
            <p:nvPr/>
          </p:nvSpPr>
          <p:spPr>
            <a:xfrm>
              <a:off x="-11500" y="498902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2318" name="Google Shape;2318;p41"/>
          <p:cNvSpPr/>
          <p:nvPr/>
        </p:nvSpPr>
        <p:spPr>
          <a:xfrm rot="-5400000">
            <a:off x="-3142400" y="2762900"/>
            <a:ext cx="7386800" cy="120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2319" name="Google Shape;2319;p41"/>
          <p:cNvSpPr/>
          <p:nvPr/>
        </p:nvSpPr>
        <p:spPr>
          <a:xfrm>
            <a:off x="1140066" y="-328533"/>
            <a:ext cx="40867" cy="7343165"/>
          </a:xfrm>
          <a:custGeom>
            <a:avLst/>
            <a:gdLst/>
            <a:ahLst/>
            <a:cxnLst/>
            <a:rect l="l" t="t" r="r" b="b"/>
            <a:pathLst>
              <a:path w="928" h="67571" extrusionOk="0">
                <a:moveTo>
                  <a:pt x="449" y="1"/>
                </a:moveTo>
                <a:cubicBezTo>
                  <a:pt x="323" y="1"/>
                  <a:pt x="201" y="159"/>
                  <a:pt x="201" y="509"/>
                </a:cubicBezTo>
                <a:cubicBezTo>
                  <a:pt x="201" y="509"/>
                  <a:pt x="0" y="20760"/>
                  <a:pt x="0" y="33818"/>
                </a:cubicBezTo>
                <a:cubicBezTo>
                  <a:pt x="0" y="46775"/>
                  <a:pt x="201" y="67026"/>
                  <a:pt x="201" y="67026"/>
                </a:cubicBezTo>
                <a:cubicBezTo>
                  <a:pt x="201" y="67389"/>
                  <a:pt x="307" y="67571"/>
                  <a:pt x="426" y="67571"/>
                </a:cubicBezTo>
                <a:cubicBezTo>
                  <a:pt x="545" y="67571"/>
                  <a:pt x="677" y="67389"/>
                  <a:pt x="727" y="67026"/>
                </a:cubicBezTo>
                <a:cubicBezTo>
                  <a:pt x="727" y="67026"/>
                  <a:pt x="927" y="46775"/>
                  <a:pt x="927" y="33818"/>
                </a:cubicBezTo>
                <a:cubicBezTo>
                  <a:pt x="927" y="20760"/>
                  <a:pt x="727" y="509"/>
                  <a:pt x="727" y="509"/>
                </a:cubicBezTo>
                <a:cubicBezTo>
                  <a:pt x="727" y="184"/>
                  <a:pt x="586" y="1"/>
                  <a:pt x="449" y="1"/>
                </a:cubicBezTo>
                <a:close/>
              </a:path>
            </a:pathLst>
          </a:custGeom>
          <a:solidFill>
            <a:srgbClr val="FF919A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2320" name="Google Shape;2320;p41"/>
          <p:cNvSpPr/>
          <p:nvPr/>
        </p:nvSpPr>
        <p:spPr>
          <a:xfrm rot="-5400000">
            <a:off x="386000" y="5591051"/>
            <a:ext cx="330000" cy="3300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2321" name="Google Shape;2321;p41"/>
          <p:cNvSpPr/>
          <p:nvPr/>
        </p:nvSpPr>
        <p:spPr>
          <a:xfrm rot="-5400000">
            <a:off x="386000" y="765051"/>
            <a:ext cx="330000" cy="3300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5736337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4"/>
        </a:solidFill>
        <a:effectLst/>
      </p:bgPr>
    </p:bg>
    <p:spTree>
      <p:nvGrpSpPr>
        <p:cNvPr id="1" name="Shape 2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3" name="Google Shape;2323;p42"/>
          <p:cNvSpPr/>
          <p:nvPr/>
        </p:nvSpPr>
        <p:spPr>
          <a:xfrm>
            <a:off x="1023671" y="292668"/>
            <a:ext cx="10144660" cy="6189875"/>
          </a:xfrm>
          <a:custGeom>
            <a:avLst/>
            <a:gdLst/>
            <a:ahLst/>
            <a:cxnLst/>
            <a:rect l="l" t="t" r="r" b="b"/>
            <a:pathLst>
              <a:path w="186895" h="114036" extrusionOk="0">
                <a:moveTo>
                  <a:pt x="1" y="1"/>
                </a:moveTo>
                <a:lnTo>
                  <a:pt x="1" y="112507"/>
                </a:lnTo>
                <a:lnTo>
                  <a:pt x="186894" y="114036"/>
                </a:lnTo>
                <a:lnTo>
                  <a:pt x="186894" y="1"/>
                </a:lnTo>
                <a:lnTo>
                  <a:pt x="178335" y="1"/>
                </a:lnTo>
                <a:lnTo>
                  <a:pt x="178335" y="5890"/>
                </a:lnTo>
                <a:cubicBezTo>
                  <a:pt x="179567" y="6369"/>
                  <a:pt x="180526" y="7602"/>
                  <a:pt x="180526" y="9131"/>
                </a:cubicBezTo>
                <a:cubicBezTo>
                  <a:pt x="180526" y="11025"/>
                  <a:pt x="179088" y="12555"/>
                  <a:pt x="177376" y="12555"/>
                </a:cubicBezTo>
                <a:cubicBezTo>
                  <a:pt x="175573" y="12555"/>
                  <a:pt x="174135" y="11025"/>
                  <a:pt x="174135" y="9131"/>
                </a:cubicBezTo>
                <a:cubicBezTo>
                  <a:pt x="174135" y="7602"/>
                  <a:pt x="175094" y="6369"/>
                  <a:pt x="176418" y="5890"/>
                </a:cubicBezTo>
                <a:lnTo>
                  <a:pt x="176418" y="1"/>
                </a:lnTo>
                <a:lnTo>
                  <a:pt x="167858" y="1"/>
                </a:lnTo>
                <a:lnTo>
                  <a:pt x="167858" y="5890"/>
                </a:lnTo>
                <a:cubicBezTo>
                  <a:pt x="169113" y="6369"/>
                  <a:pt x="170049" y="7602"/>
                  <a:pt x="170049" y="9131"/>
                </a:cubicBezTo>
                <a:cubicBezTo>
                  <a:pt x="170049" y="11025"/>
                  <a:pt x="168634" y="12555"/>
                  <a:pt x="166922" y="12555"/>
                </a:cubicBezTo>
                <a:cubicBezTo>
                  <a:pt x="165119" y="12555"/>
                  <a:pt x="163681" y="11025"/>
                  <a:pt x="163681" y="9131"/>
                </a:cubicBezTo>
                <a:cubicBezTo>
                  <a:pt x="163681" y="7602"/>
                  <a:pt x="164640" y="6369"/>
                  <a:pt x="165872" y="5890"/>
                </a:cubicBezTo>
                <a:lnTo>
                  <a:pt x="165872" y="1"/>
                </a:lnTo>
                <a:lnTo>
                  <a:pt x="157404" y="1"/>
                </a:lnTo>
                <a:lnTo>
                  <a:pt x="157404" y="5890"/>
                </a:lnTo>
                <a:cubicBezTo>
                  <a:pt x="158637" y="6369"/>
                  <a:pt x="159595" y="7602"/>
                  <a:pt x="159595" y="9131"/>
                </a:cubicBezTo>
                <a:cubicBezTo>
                  <a:pt x="159595" y="11025"/>
                  <a:pt x="158157" y="12555"/>
                  <a:pt x="156354" y="12555"/>
                </a:cubicBezTo>
                <a:cubicBezTo>
                  <a:pt x="154642" y="12555"/>
                  <a:pt x="153227" y="11025"/>
                  <a:pt x="153227" y="9131"/>
                </a:cubicBezTo>
                <a:cubicBezTo>
                  <a:pt x="153227" y="7602"/>
                  <a:pt x="154163" y="6369"/>
                  <a:pt x="155418" y="5890"/>
                </a:cubicBezTo>
                <a:lnTo>
                  <a:pt x="155418" y="1"/>
                </a:lnTo>
                <a:lnTo>
                  <a:pt x="146950" y="1"/>
                </a:lnTo>
                <a:lnTo>
                  <a:pt x="146950" y="5890"/>
                </a:lnTo>
                <a:cubicBezTo>
                  <a:pt x="148183" y="6369"/>
                  <a:pt x="149141" y="7602"/>
                  <a:pt x="149141" y="9131"/>
                </a:cubicBezTo>
                <a:cubicBezTo>
                  <a:pt x="149141" y="11025"/>
                  <a:pt x="147703" y="12555"/>
                  <a:pt x="145900" y="12555"/>
                </a:cubicBezTo>
                <a:cubicBezTo>
                  <a:pt x="144188" y="12555"/>
                  <a:pt x="142750" y="11025"/>
                  <a:pt x="142750" y="9131"/>
                </a:cubicBezTo>
                <a:cubicBezTo>
                  <a:pt x="142750" y="7602"/>
                  <a:pt x="143709" y="6369"/>
                  <a:pt x="144941" y="5890"/>
                </a:cubicBezTo>
                <a:lnTo>
                  <a:pt x="144941" y="1"/>
                </a:lnTo>
                <a:lnTo>
                  <a:pt x="136473" y="1"/>
                </a:lnTo>
                <a:lnTo>
                  <a:pt x="136473" y="5890"/>
                </a:lnTo>
                <a:cubicBezTo>
                  <a:pt x="137729" y="6369"/>
                  <a:pt x="138664" y="7602"/>
                  <a:pt x="138664" y="9131"/>
                </a:cubicBezTo>
                <a:cubicBezTo>
                  <a:pt x="138664" y="11025"/>
                  <a:pt x="137249" y="12555"/>
                  <a:pt x="135446" y="12555"/>
                </a:cubicBezTo>
                <a:cubicBezTo>
                  <a:pt x="133734" y="12555"/>
                  <a:pt x="132296" y="11025"/>
                  <a:pt x="132296" y="9131"/>
                </a:cubicBezTo>
                <a:cubicBezTo>
                  <a:pt x="132296" y="7602"/>
                  <a:pt x="133255" y="6369"/>
                  <a:pt x="134487" y="5890"/>
                </a:cubicBezTo>
                <a:lnTo>
                  <a:pt x="134487" y="1"/>
                </a:lnTo>
                <a:lnTo>
                  <a:pt x="125928" y="1"/>
                </a:lnTo>
                <a:lnTo>
                  <a:pt x="125928" y="5890"/>
                </a:lnTo>
                <a:cubicBezTo>
                  <a:pt x="127252" y="6369"/>
                  <a:pt x="128210" y="7602"/>
                  <a:pt x="128210" y="9131"/>
                </a:cubicBezTo>
                <a:cubicBezTo>
                  <a:pt x="128210" y="11025"/>
                  <a:pt x="126772" y="12555"/>
                  <a:pt x="124969" y="12555"/>
                </a:cubicBezTo>
                <a:cubicBezTo>
                  <a:pt x="123257" y="12555"/>
                  <a:pt x="121842" y="11025"/>
                  <a:pt x="121842" y="9131"/>
                </a:cubicBezTo>
                <a:cubicBezTo>
                  <a:pt x="121842" y="7602"/>
                  <a:pt x="122778" y="6369"/>
                  <a:pt x="124033" y="5890"/>
                </a:cubicBezTo>
                <a:lnTo>
                  <a:pt x="124033" y="1"/>
                </a:lnTo>
                <a:lnTo>
                  <a:pt x="115474" y="1"/>
                </a:lnTo>
                <a:lnTo>
                  <a:pt x="115474" y="5890"/>
                </a:lnTo>
                <a:cubicBezTo>
                  <a:pt x="116798" y="6369"/>
                  <a:pt x="117756" y="7602"/>
                  <a:pt x="117756" y="9131"/>
                </a:cubicBezTo>
                <a:cubicBezTo>
                  <a:pt x="117756" y="11025"/>
                  <a:pt x="116318" y="12555"/>
                  <a:pt x="114515" y="12555"/>
                </a:cubicBezTo>
                <a:cubicBezTo>
                  <a:pt x="112803" y="12555"/>
                  <a:pt x="111365" y="11025"/>
                  <a:pt x="111365" y="9131"/>
                </a:cubicBezTo>
                <a:cubicBezTo>
                  <a:pt x="111365" y="7602"/>
                  <a:pt x="112324" y="6369"/>
                  <a:pt x="113557" y="5890"/>
                </a:cubicBezTo>
                <a:lnTo>
                  <a:pt x="113557" y="1"/>
                </a:lnTo>
                <a:lnTo>
                  <a:pt x="104997" y="1"/>
                </a:lnTo>
                <a:lnTo>
                  <a:pt x="104997" y="5890"/>
                </a:lnTo>
                <a:cubicBezTo>
                  <a:pt x="106344" y="6369"/>
                  <a:pt x="107280" y="7602"/>
                  <a:pt x="107280" y="9131"/>
                </a:cubicBezTo>
                <a:cubicBezTo>
                  <a:pt x="107280" y="11025"/>
                  <a:pt x="105864" y="12555"/>
                  <a:pt x="104061" y="12555"/>
                </a:cubicBezTo>
                <a:cubicBezTo>
                  <a:pt x="102349" y="12555"/>
                  <a:pt x="100911" y="11025"/>
                  <a:pt x="100911" y="9131"/>
                </a:cubicBezTo>
                <a:cubicBezTo>
                  <a:pt x="100911" y="7602"/>
                  <a:pt x="101779" y="6369"/>
                  <a:pt x="103103" y="5890"/>
                </a:cubicBezTo>
                <a:lnTo>
                  <a:pt x="103103" y="1"/>
                </a:lnTo>
                <a:lnTo>
                  <a:pt x="94543" y="1"/>
                </a:lnTo>
                <a:lnTo>
                  <a:pt x="94543" y="5890"/>
                </a:lnTo>
                <a:cubicBezTo>
                  <a:pt x="95867" y="6369"/>
                  <a:pt x="96826" y="7602"/>
                  <a:pt x="96826" y="9131"/>
                </a:cubicBezTo>
                <a:cubicBezTo>
                  <a:pt x="96826" y="11025"/>
                  <a:pt x="95388" y="12555"/>
                  <a:pt x="93584" y="12555"/>
                </a:cubicBezTo>
                <a:cubicBezTo>
                  <a:pt x="91873" y="12555"/>
                  <a:pt x="90366" y="11025"/>
                  <a:pt x="90366" y="9131"/>
                </a:cubicBezTo>
                <a:cubicBezTo>
                  <a:pt x="90366" y="7602"/>
                  <a:pt x="91302" y="6369"/>
                  <a:pt x="92649" y="5890"/>
                </a:cubicBezTo>
                <a:lnTo>
                  <a:pt x="92649" y="1"/>
                </a:lnTo>
                <a:lnTo>
                  <a:pt x="84089" y="1"/>
                </a:lnTo>
                <a:lnTo>
                  <a:pt x="84089" y="5890"/>
                </a:lnTo>
                <a:cubicBezTo>
                  <a:pt x="85413" y="6369"/>
                  <a:pt x="86372" y="7602"/>
                  <a:pt x="86372" y="9131"/>
                </a:cubicBezTo>
                <a:cubicBezTo>
                  <a:pt x="86372" y="11025"/>
                  <a:pt x="84934" y="12555"/>
                  <a:pt x="83130" y="12555"/>
                </a:cubicBezTo>
                <a:cubicBezTo>
                  <a:pt x="81419" y="12555"/>
                  <a:pt x="79889" y="11025"/>
                  <a:pt x="79889" y="9131"/>
                </a:cubicBezTo>
                <a:cubicBezTo>
                  <a:pt x="79889" y="7602"/>
                  <a:pt x="80848" y="6369"/>
                  <a:pt x="82172" y="5890"/>
                </a:cubicBezTo>
                <a:lnTo>
                  <a:pt x="82172" y="1"/>
                </a:lnTo>
                <a:lnTo>
                  <a:pt x="73612" y="1"/>
                </a:lnTo>
                <a:lnTo>
                  <a:pt x="73612" y="5890"/>
                </a:lnTo>
                <a:cubicBezTo>
                  <a:pt x="74959" y="6369"/>
                  <a:pt x="75895" y="7602"/>
                  <a:pt x="75895" y="9131"/>
                </a:cubicBezTo>
                <a:cubicBezTo>
                  <a:pt x="75895" y="11025"/>
                  <a:pt x="74480" y="12555"/>
                  <a:pt x="72676" y="12555"/>
                </a:cubicBezTo>
                <a:cubicBezTo>
                  <a:pt x="70850" y="12555"/>
                  <a:pt x="69435" y="11025"/>
                  <a:pt x="69435" y="9131"/>
                </a:cubicBezTo>
                <a:cubicBezTo>
                  <a:pt x="69435" y="7602"/>
                  <a:pt x="70394" y="6369"/>
                  <a:pt x="71718" y="5890"/>
                </a:cubicBezTo>
                <a:lnTo>
                  <a:pt x="71718" y="1"/>
                </a:lnTo>
                <a:lnTo>
                  <a:pt x="63158" y="1"/>
                </a:lnTo>
                <a:lnTo>
                  <a:pt x="63158" y="5890"/>
                </a:lnTo>
                <a:cubicBezTo>
                  <a:pt x="64482" y="6369"/>
                  <a:pt x="65441" y="7602"/>
                  <a:pt x="65441" y="9131"/>
                </a:cubicBezTo>
                <a:cubicBezTo>
                  <a:pt x="65441" y="11025"/>
                  <a:pt x="64003" y="12555"/>
                  <a:pt x="62200" y="12555"/>
                </a:cubicBezTo>
                <a:cubicBezTo>
                  <a:pt x="60396" y="12555"/>
                  <a:pt x="58981" y="11025"/>
                  <a:pt x="58981" y="9131"/>
                </a:cubicBezTo>
                <a:cubicBezTo>
                  <a:pt x="58981" y="7602"/>
                  <a:pt x="59917" y="6369"/>
                  <a:pt x="61264" y="5890"/>
                </a:cubicBezTo>
                <a:lnTo>
                  <a:pt x="61264" y="1"/>
                </a:lnTo>
                <a:lnTo>
                  <a:pt x="52704" y="1"/>
                </a:lnTo>
                <a:lnTo>
                  <a:pt x="52704" y="5890"/>
                </a:lnTo>
                <a:cubicBezTo>
                  <a:pt x="54028" y="6369"/>
                  <a:pt x="54987" y="7602"/>
                  <a:pt x="54987" y="9131"/>
                </a:cubicBezTo>
                <a:cubicBezTo>
                  <a:pt x="54987" y="11025"/>
                  <a:pt x="53549" y="12555"/>
                  <a:pt x="51746" y="12555"/>
                </a:cubicBezTo>
                <a:cubicBezTo>
                  <a:pt x="49942" y="12555"/>
                  <a:pt x="48504" y="11025"/>
                  <a:pt x="48504" y="9131"/>
                </a:cubicBezTo>
                <a:cubicBezTo>
                  <a:pt x="48504" y="7602"/>
                  <a:pt x="49463" y="6369"/>
                  <a:pt x="50787" y="5890"/>
                </a:cubicBezTo>
                <a:lnTo>
                  <a:pt x="50787" y="1"/>
                </a:lnTo>
                <a:lnTo>
                  <a:pt x="42228" y="1"/>
                </a:lnTo>
                <a:lnTo>
                  <a:pt x="42228" y="5890"/>
                </a:lnTo>
                <a:cubicBezTo>
                  <a:pt x="43574" y="6369"/>
                  <a:pt x="44510" y="7602"/>
                  <a:pt x="44510" y="9131"/>
                </a:cubicBezTo>
                <a:cubicBezTo>
                  <a:pt x="44510" y="11025"/>
                  <a:pt x="43095" y="12555"/>
                  <a:pt x="41292" y="12555"/>
                </a:cubicBezTo>
                <a:cubicBezTo>
                  <a:pt x="39466" y="12555"/>
                  <a:pt x="38050" y="11025"/>
                  <a:pt x="38050" y="9131"/>
                </a:cubicBezTo>
                <a:cubicBezTo>
                  <a:pt x="38050" y="7602"/>
                  <a:pt x="39009" y="6369"/>
                  <a:pt x="40333" y="5890"/>
                </a:cubicBezTo>
                <a:lnTo>
                  <a:pt x="40333" y="1"/>
                </a:lnTo>
                <a:lnTo>
                  <a:pt x="31774" y="1"/>
                </a:lnTo>
                <a:lnTo>
                  <a:pt x="31774" y="5890"/>
                </a:lnTo>
                <a:cubicBezTo>
                  <a:pt x="33097" y="6369"/>
                  <a:pt x="34056" y="7602"/>
                  <a:pt x="34056" y="9131"/>
                </a:cubicBezTo>
                <a:cubicBezTo>
                  <a:pt x="34056" y="11025"/>
                  <a:pt x="32527" y="12555"/>
                  <a:pt x="30815" y="12555"/>
                </a:cubicBezTo>
                <a:cubicBezTo>
                  <a:pt x="29012" y="12555"/>
                  <a:pt x="27597" y="11025"/>
                  <a:pt x="27597" y="9131"/>
                </a:cubicBezTo>
                <a:cubicBezTo>
                  <a:pt x="27597" y="7602"/>
                  <a:pt x="28532" y="6369"/>
                  <a:pt x="29879" y="5890"/>
                </a:cubicBezTo>
                <a:lnTo>
                  <a:pt x="29879" y="1"/>
                </a:lnTo>
                <a:lnTo>
                  <a:pt x="21320" y="1"/>
                </a:lnTo>
                <a:lnTo>
                  <a:pt x="21320" y="5890"/>
                </a:lnTo>
                <a:cubicBezTo>
                  <a:pt x="22643" y="6369"/>
                  <a:pt x="23488" y="7602"/>
                  <a:pt x="23488" y="9131"/>
                </a:cubicBezTo>
                <a:cubicBezTo>
                  <a:pt x="23488" y="11025"/>
                  <a:pt x="22073" y="12555"/>
                  <a:pt x="20361" y="12555"/>
                </a:cubicBezTo>
                <a:cubicBezTo>
                  <a:pt x="18558" y="12555"/>
                  <a:pt x="17120" y="11025"/>
                  <a:pt x="17120" y="9131"/>
                </a:cubicBezTo>
                <a:cubicBezTo>
                  <a:pt x="17120" y="7602"/>
                  <a:pt x="18078" y="6369"/>
                  <a:pt x="19402" y="5890"/>
                </a:cubicBezTo>
                <a:lnTo>
                  <a:pt x="19402" y="1"/>
                </a:lnTo>
                <a:lnTo>
                  <a:pt x="10843" y="1"/>
                </a:lnTo>
                <a:lnTo>
                  <a:pt x="10843" y="5890"/>
                </a:lnTo>
                <a:cubicBezTo>
                  <a:pt x="12075" y="6369"/>
                  <a:pt x="13034" y="7602"/>
                  <a:pt x="13034" y="9131"/>
                </a:cubicBezTo>
                <a:cubicBezTo>
                  <a:pt x="13034" y="11025"/>
                  <a:pt x="11619" y="12555"/>
                  <a:pt x="9907" y="12555"/>
                </a:cubicBezTo>
                <a:cubicBezTo>
                  <a:pt x="8081" y="12555"/>
                  <a:pt x="6666" y="11025"/>
                  <a:pt x="6666" y="9131"/>
                </a:cubicBezTo>
                <a:cubicBezTo>
                  <a:pt x="6666" y="7602"/>
                  <a:pt x="7624" y="6369"/>
                  <a:pt x="8948" y="5890"/>
                </a:cubicBezTo>
                <a:lnTo>
                  <a:pt x="894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901869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4E87C-08B8-4A9D-9271-C302CB958FA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2F6C8E-ABEA-45B0-B0AD-56D552A342F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7976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bg>
      <p:bgPr>
        <a:solidFill>
          <a:schemeClr val="accent5"/>
        </a:solidFill>
        <a:effectLst/>
      </p:bgPr>
    </p:bg>
    <p:spTree>
      <p:nvGrpSpPr>
        <p:cNvPr id="1" name="Shape 2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5" name="Google Shape;2325;p43"/>
          <p:cNvSpPr/>
          <p:nvPr/>
        </p:nvSpPr>
        <p:spPr>
          <a:xfrm>
            <a:off x="891501" y="820840"/>
            <a:ext cx="10291902" cy="5229747"/>
          </a:xfrm>
          <a:custGeom>
            <a:avLst/>
            <a:gdLst/>
            <a:ahLst/>
            <a:cxnLst/>
            <a:rect l="l" t="t" r="r" b="b"/>
            <a:pathLst>
              <a:path w="190791" h="112034" extrusionOk="0">
                <a:moveTo>
                  <a:pt x="118634" y="1"/>
                </a:moveTo>
                <a:cubicBezTo>
                  <a:pt x="63946" y="1"/>
                  <a:pt x="4565" y="2490"/>
                  <a:pt x="4565" y="2490"/>
                </a:cubicBezTo>
                <a:cubicBezTo>
                  <a:pt x="1" y="39595"/>
                  <a:pt x="4565" y="107727"/>
                  <a:pt x="4565" y="107727"/>
                </a:cubicBezTo>
                <a:cubicBezTo>
                  <a:pt x="27314" y="110957"/>
                  <a:pt x="55405" y="112034"/>
                  <a:pt x="82749" y="112034"/>
                </a:cubicBezTo>
                <a:cubicBezTo>
                  <a:pt x="137437" y="112034"/>
                  <a:pt x="189138" y="107727"/>
                  <a:pt x="189138" y="107727"/>
                </a:cubicBezTo>
                <a:cubicBezTo>
                  <a:pt x="190790" y="82412"/>
                  <a:pt x="189138" y="2490"/>
                  <a:pt x="189138" y="2490"/>
                </a:cubicBezTo>
                <a:cubicBezTo>
                  <a:pt x="172149" y="623"/>
                  <a:pt x="145978" y="1"/>
                  <a:pt x="11863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2326" name="Google Shape;2326;p43"/>
          <p:cNvSpPr/>
          <p:nvPr/>
        </p:nvSpPr>
        <p:spPr>
          <a:xfrm>
            <a:off x="838634" y="776306"/>
            <a:ext cx="10377952" cy="5305393"/>
          </a:xfrm>
          <a:custGeom>
            <a:avLst/>
            <a:gdLst/>
            <a:ahLst/>
            <a:cxnLst/>
            <a:rect l="l" t="t" r="r" b="b"/>
            <a:pathLst>
              <a:path w="192303" h="113752" extrusionOk="0">
                <a:moveTo>
                  <a:pt x="119558" y="900"/>
                </a:moveTo>
                <a:cubicBezTo>
                  <a:pt x="146902" y="900"/>
                  <a:pt x="173073" y="1522"/>
                  <a:pt x="190062" y="3389"/>
                </a:cubicBezTo>
                <a:cubicBezTo>
                  <a:pt x="190062" y="3389"/>
                  <a:pt x="191714" y="83311"/>
                  <a:pt x="190062" y="108626"/>
                </a:cubicBezTo>
                <a:cubicBezTo>
                  <a:pt x="190062" y="108626"/>
                  <a:pt x="138361" y="112933"/>
                  <a:pt x="83673" y="112933"/>
                </a:cubicBezTo>
                <a:cubicBezTo>
                  <a:pt x="56329" y="112933"/>
                  <a:pt x="28238" y="111856"/>
                  <a:pt x="5489" y="108626"/>
                </a:cubicBezTo>
                <a:cubicBezTo>
                  <a:pt x="5489" y="108626"/>
                  <a:pt x="925" y="40494"/>
                  <a:pt x="5489" y="3389"/>
                </a:cubicBezTo>
                <a:cubicBezTo>
                  <a:pt x="5489" y="3389"/>
                  <a:pt x="64870" y="900"/>
                  <a:pt x="119558" y="900"/>
                </a:cubicBezTo>
                <a:close/>
                <a:moveTo>
                  <a:pt x="117140" y="0"/>
                </a:moveTo>
                <a:cubicBezTo>
                  <a:pt x="104426" y="0"/>
                  <a:pt x="91489" y="112"/>
                  <a:pt x="79111" y="336"/>
                </a:cubicBezTo>
                <a:lnTo>
                  <a:pt x="77347" y="336"/>
                </a:lnTo>
                <a:cubicBezTo>
                  <a:pt x="63821" y="588"/>
                  <a:pt x="50995" y="924"/>
                  <a:pt x="40130" y="1289"/>
                </a:cubicBezTo>
                <a:lnTo>
                  <a:pt x="38394" y="1289"/>
                </a:lnTo>
                <a:cubicBezTo>
                  <a:pt x="19015" y="1849"/>
                  <a:pt x="5937" y="2437"/>
                  <a:pt x="5489" y="2437"/>
                </a:cubicBezTo>
                <a:lnTo>
                  <a:pt x="4677" y="2437"/>
                </a:lnTo>
                <a:lnTo>
                  <a:pt x="4537" y="3249"/>
                </a:lnTo>
                <a:cubicBezTo>
                  <a:pt x="1" y="40018"/>
                  <a:pt x="4537" y="108038"/>
                  <a:pt x="4537" y="108626"/>
                </a:cubicBezTo>
                <a:lnTo>
                  <a:pt x="4677" y="109326"/>
                </a:lnTo>
                <a:lnTo>
                  <a:pt x="5377" y="109438"/>
                </a:lnTo>
                <a:cubicBezTo>
                  <a:pt x="15627" y="110951"/>
                  <a:pt x="26940" y="112015"/>
                  <a:pt x="38730" y="112603"/>
                </a:cubicBezTo>
                <a:cubicBezTo>
                  <a:pt x="39318" y="112715"/>
                  <a:pt x="40018" y="112715"/>
                  <a:pt x="40606" y="112715"/>
                </a:cubicBezTo>
                <a:cubicBezTo>
                  <a:pt x="52732" y="113415"/>
                  <a:pt x="65333" y="113751"/>
                  <a:pt x="77711" y="113751"/>
                </a:cubicBezTo>
                <a:lnTo>
                  <a:pt x="84012" y="113751"/>
                </a:lnTo>
                <a:cubicBezTo>
                  <a:pt x="95801" y="113751"/>
                  <a:pt x="107115" y="113639"/>
                  <a:pt x="117504" y="113303"/>
                </a:cubicBezTo>
                <a:lnTo>
                  <a:pt x="119352" y="113303"/>
                </a:lnTo>
                <a:cubicBezTo>
                  <a:pt x="120753" y="113163"/>
                  <a:pt x="122041" y="113163"/>
                  <a:pt x="123441" y="113163"/>
                </a:cubicBezTo>
                <a:cubicBezTo>
                  <a:pt x="135231" y="112715"/>
                  <a:pt x="146208" y="112239"/>
                  <a:pt x="155757" y="111763"/>
                </a:cubicBezTo>
                <a:cubicBezTo>
                  <a:pt x="156345" y="111651"/>
                  <a:pt x="156933" y="111651"/>
                  <a:pt x="157634" y="111651"/>
                </a:cubicBezTo>
                <a:cubicBezTo>
                  <a:pt x="177124" y="110615"/>
                  <a:pt x="189950" y="109550"/>
                  <a:pt x="190202" y="109438"/>
                </a:cubicBezTo>
                <a:lnTo>
                  <a:pt x="191014" y="109438"/>
                </a:lnTo>
                <a:lnTo>
                  <a:pt x="191014" y="108626"/>
                </a:lnTo>
                <a:cubicBezTo>
                  <a:pt x="192302" y="90200"/>
                  <a:pt x="191714" y="38953"/>
                  <a:pt x="191350" y="16691"/>
                </a:cubicBezTo>
                <a:lnTo>
                  <a:pt x="191350" y="16214"/>
                </a:lnTo>
                <a:cubicBezTo>
                  <a:pt x="191126" y="8513"/>
                  <a:pt x="191126" y="3501"/>
                  <a:pt x="191014" y="3249"/>
                </a:cubicBezTo>
                <a:lnTo>
                  <a:pt x="191014" y="2549"/>
                </a:lnTo>
                <a:lnTo>
                  <a:pt x="190202" y="2437"/>
                </a:lnTo>
                <a:cubicBezTo>
                  <a:pt x="181325" y="1513"/>
                  <a:pt x="169899" y="812"/>
                  <a:pt x="157045" y="448"/>
                </a:cubicBezTo>
                <a:lnTo>
                  <a:pt x="155309" y="448"/>
                </a:lnTo>
                <a:cubicBezTo>
                  <a:pt x="143996" y="112"/>
                  <a:pt x="131506" y="0"/>
                  <a:pt x="1189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5194716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23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23"/>
          <p:cNvSpPr/>
          <p:nvPr/>
        </p:nvSpPr>
        <p:spPr>
          <a:xfrm>
            <a:off x="9984568" y="-2566733"/>
            <a:ext cx="4373370" cy="4394109"/>
          </a:xfrm>
          <a:custGeom>
            <a:avLst/>
            <a:gdLst/>
            <a:ahLst/>
            <a:cxnLst/>
            <a:rect l="l" t="t" r="r" b="b"/>
            <a:pathLst>
              <a:path w="10544" h="10594" extrusionOk="0">
                <a:moveTo>
                  <a:pt x="5239" y="1786"/>
                </a:moveTo>
                <a:cubicBezTo>
                  <a:pt x="7173" y="1786"/>
                  <a:pt x="8759" y="3372"/>
                  <a:pt x="8759" y="5306"/>
                </a:cubicBezTo>
                <a:cubicBezTo>
                  <a:pt x="8759" y="7223"/>
                  <a:pt x="7173" y="8743"/>
                  <a:pt x="5239" y="8743"/>
                </a:cubicBezTo>
                <a:cubicBezTo>
                  <a:pt x="3306" y="8743"/>
                  <a:pt x="1802" y="7223"/>
                  <a:pt x="1802" y="5306"/>
                </a:cubicBezTo>
                <a:cubicBezTo>
                  <a:pt x="1802" y="3372"/>
                  <a:pt x="3306" y="1786"/>
                  <a:pt x="5239" y="1786"/>
                </a:cubicBezTo>
                <a:close/>
                <a:moveTo>
                  <a:pt x="5239" y="1"/>
                </a:moveTo>
                <a:cubicBezTo>
                  <a:pt x="2347" y="1"/>
                  <a:pt x="0" y="2331"/>
                  <a:pt x="0" y="5306"/>
                </a:cubicBezTo>
                <a:cubicBezTo>
                  <a:pt x="0" y="8198"/>
                  <a:pt x="2347" y="10594"/>
                  <a:pt x="5239" y="10594"/>
                </a:cubicBezTo>
                <a:cubicBezTo>
                  <a:pt x="8197" y="10594"/>
                  <a:pt x="10544" y="8198"/>
                  <a:pt x="10544" y="5306"/>
                </a:cubicBezTo>
                <a:cubicBezTo>
                  <a:pt x="10544" y="2331"/>
                  <a:pt x="8197" y="1"/>
                  <a:pt x="523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25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310" name="Google Shape;310;p23"/>
          <p:cNvSpPr/>
          <p:nvPr/>
        </p:nvSpPr>
        <p:spPr>
          <a:xfrm>
            <a:off x="430196" y="5505847"/>
            <a:ext cx="395556" cy="395525"/>
          </a:xfrm>
          <a:custGeom>
            <a:avLst/>
            <a:gdLst/>
            <a:ahLst/>
            <a:cxnLst/>
            <a:rect l="l" t="t" r="r" b="b"/>
            <a:pathLst>
              <a:path w="8958" h="8958" extrusionOk="0">
                <a:moveTo>
                  <a:pt x="4826" y="1"/>
                </a:moveTo>
                <a:lnTo>
                  <a:pt x="3719" y="2546"/>
                </a:lnTo>
                <a:lnTo>
                  <a:pt x="1174" y="1438"/>
                </a:lnTo>
                <a:lnTo>
                  <a:pt x="1" y="4132"/>
                </a:lnTo>
                <a:lnTo>
                  <a:pt x="2546" y="5239"/>
                </a:lnTo>
                <a:lnTo>
                  <a:pt x="1455" y="7784"/>
                </a:lnTo>
                <a:lnTo>
                  <a:pt x="4132" y="8958"/>
                </a:lnTo>
                <a:lnTo>
                  <a:pt x="5239" y="6396"/>
                </a:lnTo>
                <a:lnTo>
                  <a:pt x="7784" y="7503"/>
                </a:lnTo>
                <a:lnTo>
                  <a:pt x="8958" y="4826"/>
                </a:lnTo>
                <a:lnTo>
                  <a:pt x="6413" y="3719"/>
                </a:lnTo>
                <a:lnTo>
                  <a:pt x="7503" y="1174"/>
                </a:lnTo>
                <a:lnTo>
                  <a:pt x="4826" y="1"/>
                </a:lnTo>
                <a:close/>
              </a:path>
            </a:pathLst>
          </a:custGeom>
          <a:solidFill>
            <a:srgbClr val="FFBFBD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25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311" name="Google Shape;311;p23"/>
          <p:cNvSpPr/>
          <p:nvPr/>
        </p:nvSpPr>
        <p:spPr>
          <a:xfrm>
            <a:off x="11365605" y="2122158"/>
            <a:ext cx="453034" cy="438340"/>
          </a:xfrm>
          <a:custGeom>
            <a:avLst/>
            <a:gdLst/>
            <a:ahLst/>
            <a:cxnLst/>
            <a:rect l="l" t="t" r="r" b="b"/>
            <a:pathLst>
              <a:path w="8479" h="8204" extrusionOk="0">
                <a:moveTo>
                  <a:pt x="2073" y="1"/>
                </a:moveTo>
                <a:cubicBezTo>
                  <a:pt x="1877" y="1"/>
                  <a:pt x="1683" y="63"/>
                  <a:pt x="1521" y="200"/>
                </a:cubicBezTo>
                <a:cubicBezTo>
                  <a:pt x="1041" y="464"/>
                  <a:pt x="975" y="1092"/>
                  <a:pt x="1240" y="1506"/>
                </a:cubicBezTo>
                <a:lnTo>
                  <a:pt x="2826" y="3836"/>
                </a:lnTo>
                <a:lnTo>
                  <a:pt x="562" y="5422"/>
                </a:lnTo>
                <a:cubicBezTo>
                  <a:pt x="66" y="5769"/>
                  <a:pt x="0" y="6397"/>
                  <a:pt x="281" y="6810"/>
                </a:cubicBezTo>
                <a:cubicBezTo>
                  <a:pt x="452" y="7103"/>
                  <a:pt x="747" y="7241"/>
                  <a:pt x="1059" y="7241"/>
                </a:cubicBezTo>
                <a:cubicBezTo>
                  <a:pt x="1259" y="7241"/>
                  <a:pt x="1466" y="7184"/>
                  <a:pt x="1653" y="7075"/>
                </a:cubicBezTo>
                <a:lnTo>
                  <a:pt x="3933" y="5422"/>
                </a:lnTo>
                <a:lnTo>
                  <a:pt x="5586" y="7769"/>
                </a:lnTo>
                <a:cubicBezTo>
                  <a:pt x="5749" y="8065"/>
                  <a:pt x="6052" y="8203"/>
                  <a:pt x="6357" y="8203"/>
                </a:cubicBezTo>
                <a:cubicBezTo>
                  <a:pt x="6545" y="8203"/>
                  <a:pt x="6734" y="8151"/>
                  <a:pt x="6892" y="8050"/>
                </a:cubicBezTo>
                <a:cubicBezTo>
                  <a:pt x="7371" y="7769"/>
                  <a:pt x="7437" y="7141"/>
                  <a:pt x="7172" y="6662"/>
                </a:cubicBezTo>
                <a:lnTo>
                  <a:pt x="5586" y="4331"/>
                </a:lnTo>
                <a:lnTo>
                  <a:pt x="7916" y="2745"/>
                </a:lnTo>
                <a:cubicBezTo>
                  <a:pt x="8329" y="2464"/>
                  <a:pt x="8478" y="1853"/>
                  <a:pt x="8131" y="1439"/>
                </a:cubicBezTo>
                <a:cubicBezTo>
                  <a:pt x="7959" y="1135"/>
                  <a:pt x="7662" y="993"/>
                  <a:pt x="7363" y="993"/>
                </a:cubicBezTo>
                <a:cubicBezTo>
                  <a:pt x="7175" y="993"/>
                  <a:pt x="6985" y="1050"/>
                  <a:pt x="6825" y="1158"/>
                </a:cubicBezTo>
                <a:lnTo>
                  <a:pt x="4479" y="2745"/>
                </a:lnTo>
                <a:lnTo>
                  <a:pt x="2892" y="398"/>
                </a:lnTo>
                <a:cubicBezTo>
                  <a:pt x="2682" y="148"/>
                  <a:pt x="2375" y="1"/>
                  <a:pt x="207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25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312" name="Google Shape;312;p23"/>
          <p:cNvSpPr/>
          <p:nvPr/>
        </p:nvSpPr>
        <p:spPr>
          <a:xfrm>
            <a:off x="11162385" y="5901367"/>
            <a:ext cx="859456" cy="859384"/>
          </a:xfrm>
          <a:custGeom>
            <a:avLst/>
            <a:gdLst/>
            <a:ahLst/>
            <a:cxnLst/>
            <a:rect l="l" t="t" r="r" b="b"/>
            <a:pathLst>
              <a:path w="8545" h="8544" extrusionOk="0">
                <a:moveTo>
                  <a:pt x="4264" y="1454"/>
                </a:moveTo>
                <a:cubicBezTo>
                  <a:pt x="5785" y="1454"/>
                  <a:pt x="7090" y="2760"/>
                  <a:pt x="7090" y="4264"/>
                </a:cubicBezTo>
                <a:cubicBezTo>
                  <a:pt x="7090" y="5784"/>
                  <a:pt x="5785" y="7024"/>
                  <a:pt x="4264" y="7024"/>
                </a:cubicBezTo>
                <a:cubicBezTo>
                  <a:pt x="2760" y="7024"/>
                  <a:pt x="1521" y="5784"/>
                  <a:pt x="1521" y="4264"/>
                </a:cubicBezTo>
                <a:cubicBezTo>
                  <a:pt x="1521" y="2760"/>
                  <a:pt x="2760" y="1454"/>
                  <a:pt x="4264" y="1454"/>
                </a:cubicBezTo>
                <a:close/>
                <a:moveTo>
                  <a:pt x="4264" y="0"/>
                </a:moveTo>
                <a:cubicBezTo>
                  <a:pt x="1934" y="0"/>
                  <a:pt x="1" y="1934"/>
                  <a:pt x="1" y="4264"/>
                </a:cubicBezTo>
                <a:cubicBezTo>
                  <a:pt x="1" y="6610"/>
                  <a:pt x="1934" y="8544"/>
                  <a:pt x="4264" y="8544"/>
                </a:cubicBezTo>
                <a:cubicBezTo>
                  <a:pt x="6611" y="8544"/>
                  <a:pt x="8544" y="6610"/>
                  <a:pt x="8544" y="4264"/>
                </a:cubicBezTo>
                <a:cubicBezTo>
                  <a:pt x="8544" y="1934"/>
                  <a:pt x="6611" y="0"/>
                  <a:pt x="426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25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313" name="Google Shape;313;p23"/>
          <p:cNvSpPr/>
          <p:nvPr/>
        </p:nvSpPr>
        <p:spPr>
          <a:xfrm>
            <a:off x="-2329333" y="228867"/>
            <a:ext cx="3556000" cy="3556000"/>
          </a:xfrm>
          <a:prstGeom prst="donut">
            <a:avLst>
              <a:gd name="adj" fmla="val 1884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25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314" name="Google Shape;314;p23"/>
          <p:cNvSpPr/>
          <p:nvPr/>
        </p:nvSpPr>
        <p:spPr>
          <a:xfrm>
            <a:off x="279622" y="6138005"/>
            <a:ext cx="546128" cy="546128"/>
          </a:xfrm>
          <a:custGeom>
            <a:avLst/>
            <a:gdLst/>
            <a:ahLst/>
            <a:cxnLst/>
            <a:rect l="l" t="t" r="r" b="b"/>
            <a:pathLst>
              <a:path w="10677" h="10677" extrusionOk="0">
                <a:moveTo>
                  <a:pt x="3372" y="1"/>
                </a:moveTo>
                <a:lnTo>
                  <a:pt x="546" y="2347"/>
                </a:lnTo>
                <a:lnTo>
                  <a:pt x="2760" y="5041"/>
                </a:lnTo>
                <a:lnTo>
                  <a:pt x="0" y="7239"/>
                </a:lnTo>
                <a:lnTo>
                  <a:pt x="2347" y="10131"/>
                </a:lnTo>
                <a:lnTo>
                  <a:pt x="5024" y="7933"/>
                </a:lnTo>
                <a:lnTo>
                  <a:pt x="7222" y="10677"/>
                </a:lnTo>
                <a:lnTo>
                  <a:pt x="10114" y="8346"/>
                </a:lnTo>
                <a:lnTo>
                  <a:pt x="7916" y="5587"/>
                </a:lnTo>
                <a:lnTo>
                  <a:pt x="10676" y="3389"/>
                </a:lnTo>
                <a:lnTo>
                  <a:pt x="8329" y="563"/>
                </a:lnTo>
                <a:lnTo>
                  <a:pt x="5570" y="2761"/>
                </a:lnTo>
                <a:lnTo>
                  <a:pt x="3372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25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315" name="Google Shape;315;p23"/>
          <p:cNvSpPr/>
          <p:nvPr/>
        </p:nvSpPr>
        <p:spPr>
          <a:xfrm>
            <a:off x="1629268" y="276370"/>
            <a:ext cx="855380" cy="572292"/>
          </a:xfrm>
          <a:custGeom>
            <a:avLst/>
            <a:gdLst/>
            <a:ahLst/>
            <a:cxnLst/>
            <a:rect l="l" t="t" r="r" b="b"/>
            <a:pathLst>
              <a:path w="8330" h="5573" extrusionOk="0">
                <a:moveTo>
                  <a:pt x="7302" y="0"/>
                </a:moveTo>
                <a:cubicBezTo>
                  <a:pt x="7231" y="0"/>
                  <a:pt x="7159" y="13"/>
                  <a:pt x="7090" y="39"/>
                </a:cubicBezTo>
                <a:cubicBezTo>
                  <a:pt x="6826" y="188"/>
                  <a:pt x="6677" y="452"/>
                  <a:pt x="6759" y="733"/>
                </a:cubicBezTo>
                <a:cubicBezTo>
                  <a:pt x="7024" y="2187"/>
                  <a:pt x="6264" y="3625"/>
                  <a:pt x="4892" y="4171"/>
                </a:cubicBezTo>
                <a:cubicBezTo>
                  <a:pt x="4538" y="4299"/>
                  <a:pt x="4173" y="4361"/>
                  <a:pt x="3815" y="4361"/>
                </a:cubicBezTo>
                <a:cubicBezTo>
                  <a:pt x="2786" y="4361"/>
                  <a:pt x="1804" y="3850"/>
                  <a:pt x="1240" y="2931"/>
                </a:cubicBezTo>
                <a:cubicBezTo>
                  <a:pt x="1139" y="2729"/>
                  <a:pt x="912" y="2643"/>
                  <a:pt x="686" y="2643"/>
                </a:cubicBezTo>
                <a:cubicBezTo>
                  <a:pt x="616" y="2643"/>
                  <a:pt x="546" y="2651"/>
                  <a:pt x="480" y="2667"/>
                </a:cubicBezTo>
                <a:cubicBezTo>
                  <a:pt x="149" y="2799"/>
                  <a:pt x="0" y="3278"/>
                  <a:pt x="215" y="3559"/>
                </a:cubicBezTo>
                <a:cubicBezTo>
                  <a:pt x="971" y="4826"/>
                  <a:pt x="2328" y="5572"/>
                  <a:pt x="3790" y="5572"/>
                </a:cubicBezTo>
                <a:cubicBezTo>
                  <a:pt x="4311" y="5572"/>
                  <a:pt x="4846" y="5478"/>
                  <a:pt x="5371" y="5278"/>
                </a:cubicBezTo>
                <a:cubicBezTo>
                  <a:pt x="7305" y="4518"/>
                  <a:pt x="8329" y="2452"/>
                  <a:pt x="7916" y="535"/>
                </a:cubicBezTo>
                <a:cubicBezTo>
                  <a:pt x="7863" y="204"/>
                  <a:pt x="7588" y="0"/>
                  <a:pt x="7302" y="0"/>
                </a:cubicBezTo>
                <a:close/>
              </a:path>
            </a:pathLst>
          </a:custGeom>
          <a:solidFill>
            <a:srgbClr val="4AD2CD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25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1173280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bg>
      <p:bgPr>
        <a:noFill/>
        <a:effectLst/>
      </p:bgPr>
    </p:bg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0"/>
          <p:cNvSpPr/>
          <p:nvPr/>
        </p:nvSpPr>
        <p:spPr>
          <a:xfrm rot="2417210">
            <a:off x="10122101" y="-161451"/>
            <a:ext cx="3177796" cy="1569432"/>
          </a:xfrm>
          <a:custGeom>
            <a:avLst/>
            <a:gdLst/>
            <a:ahLst/>
            <a:cxnLst/>
            <a:rect l="l" t="t" r="r" b="b"/>
            <a:pathLst>
              <a:path w="95336" h="47084" extrusionOk="0">
                <a:moveTo>
                  <a:pt x="3694" y="1"/>
                </a:moveTo>
                <a:cubicBezTo>
                  <a:pt x="2229" y="4459"/>
                  <a:pt x="1274" y="9108"/>
                  <a:pt x="828" y="13757"/>
                </a:cubicBezTo>
                <a:cubicBezTo>
                  <a:pt x="0" y="23564"/>
                  <a:pt x="2420" y="34199"/>
                  <a:pt x="9616" y="41013"/>
                </a:cubicBezTo>
                <a:cubicBezTo>
                  <a:pt x="13662" y="44878"/>
                  <a:pt x="19367" y="47083"/>
                  <a:pt x="24907" y="47083"/>
                </a:cubicBezTo>
                <a:cubicBezTo>
                  <a:pt x="29134" y="47083"/>
                  <a:pt x="33266" y="45799"/>
                  <a:pt x="36491" y="42987"/>
                </a:cubicBezTo>
                <a:cubicBezTo>
                  <a:pt x="41777" y="38339"/>
                  <a:pt x="44006" y="30442"/>
                  <a:pt x="50247" y="27130"/>
                </a:cubicBezTo>
                <a:cubicBezTo>
                  <a:pt x="52728" y="25824"/>
                  <a:pt x="55434" y="25450"/>
                  <a:pt x="58238" y="25450"/>
                </a:cubicBezTo>
                <a:cubicBezTo>
                  <a:pt x="61997" y="25450"/>
                  <a:pt x="65931" y="26122"/>
                  <a:pt x="69733" y="26122"/>
                </a:cubicBezTo>
                <a:cubicBezTo>
                  <a:pt x="70010" y="26122"/>
                  <a:pt x="70287" y="26119"/>
                  <a:pt x="70562" y="26111"/>
                </a:cubicBezTo>
                <a:cubicBezTo>
                  <a:pt x="81388" y="25729"/>
                  <a:pt x="91578" y="17641"/>
                  <a:pt x="94444" y="7197"/>
                </a:cubicBezTo>
                <a:cubicBezTo>
                  <a:pt x="95017" y="4841"/>
                  <a:pt x="95335" y="2421"/>
                  <a:pt x="952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25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300" name="Google Shape;300;p30"/>
          <p:cNvSpPr/>
          <p:nvPr/>
        </p:nvSpPr>
        <p:spPr>
          <a:xfrm rot="-6291035">
            <a:off x="9143026" y="241370"/>
            <a:ext cx="3763776" cy="2322406"/>
          </a:xfrm>
          <a:custGeom>
            <a:avLst/>
            <a:gdLst/>
            <a:ahLst/>
            <a:cxnLst/>
            <a:rect l="l" t="t" r="r" b="b"/>
            <a:pathLst>
              <a:path w="112913" h="69672" fill="none" extrusionOk="0">
                <a:moveTo>
                  <a:pt x="0" y="69671"/>
                </a:moveTo>
                <a:cubicBezTo>
                  <a:pt x="6878" y="56488"/>
                  <a:pt x="20889" y="47509"/>
                  <a:pt x="35154" y="47509"/>
                </a:cubicBezTo>
                <a:cubicBezTo>
                  <a:pt x="35982" y="47509"/>
                  <a:pt x="36682" y="47509"/>
                  <a:pt x="37447" y="47636"/>
                </a:cubicBezTo>
                <a:cubicBezTo>
                  <a:pt x="43688" y="48019"/>
                  <a:pt x="49483" y="49929"/>
                  <a:pt x="55087" y="51712"/>
                </a:cubicBezTo>
                <a:cubicBezTo>
                  <a:pt x="57762" y="52540"/>
                  <a:pt x="60500" y="53432"/>
                  <a:pt x="63175" y="54132"/>
                </a:cubicBezTo>
                <a:cubicBezTo>
                  <a:pt x="66359" y="54960"/>
                  <a:pt x="69734" y="55406"/>
                  <a:pt x="73046" y="55470"/>
                </a:cubicBezTo>
                <a:cubicBezTo>
                  <a:pt x="77886" y="55470"/>
                  <a:pt x="81898" y="54323"/>
                  <a:pt x="84891" y="51967"/>
                </a:cubicBezTo>
                <a:cubicBezTo>
                  <a:pt x="88585" y="49165"/>
                  <a:pt x="91196" y="44134"/>
                  <a:pt x="92661" y="37129"/>
                </a:cubicBezTo>
                <a:cubicBezTo>
                  <a:pt x="93170" y="34836"/>
                  <a:pt x="93488" y="32480"/>
                  <a:pt x="93871" y="30060"/>
                </a:cubicBezTo>
                <a:cubicBezTo>
                  <a:pt x="94444" y="25793"/>
                  <a:pt x="95335" y="21526"/>
                  <a:pt x="96545" y="17387"/>
                </a:cubicBezTo>
                <a:cubicBezTo>
                  <a:pt x="99220" y="9044"/>
                  <a:pt x="104506" y="2867"/>
                  <a:pt x="111002" y="510"/>
                </a:cubicBezTo>
                <a:cubicBezTo>
                  <a:pt x="111638" y="319"/>
                  <a:pt x="112275" y="128"/>
                  <a:pt x="112912" y="1"/>
                </a:cubicBezTo>
              </a:path>
            </a:pathLst>
          </a:custGeom>
          <a:noFill/>
          <a:ln w="11150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25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301" name="Google Shape;301;p30"/>
          <p:cNvSpPr/>
          <p:nvPr/>
        </p:nvSpPr>
        <p:spPr>
          <a:xfrm rot="-474874">
            <a:off x="-245173" y="-168014"/>
            <a:ext cx="2931710" cy="2391495"/>
          </a:xfrm>
          <a:custGeom>
            <a:avLst/>
            <a:gdLst/>
            <a:ahLst/>
            <a:cxnLst/>
            <a:rect l="l" t="t" r="r" b="b"/>
            <a:pathLst>
              <a:path w="87949" h="71743" extrusionOk="0">
                <a:moveTo>
                  <a:pt x="78205" y="20063"/>
                </a:moveTo>
                <a:lnTo>
                  <a:pt x="78205" y="20063"/>
                </a:lnTo>
                <a:cubicBezTo>
                  <a:pt x="78189" y="20095"/>
                  <a:pt x="78173" y="20127"/>
                  <a:pt x="78141" y="20158"/>
                </a:cubicBezTo>
                <a:lnTo>
                  <a:pt x="78205" y="20063"/>
                </a:lnTo>
                <a:close/>
                <a:moveTo>
                  <a:pt x="77759" y="20540"/>
                </a:moveTo>
                <a:cubicBezTo>
                  <a:pt x="77823" y="20540"/>
                  <a:pt x="77823" y="20668"/>
                  <a:pt x="77759" y="20731"/>
                </a:cubicBezTo>
                <a:cubicBezTo>
                  <a:pt x="77759" y="20719"/>
                  <a:pt x="77752" y="20714"/>
                  <a:pt x="77740" y="20714"/>
                </a:cubicBezTo>
                <a:cubicBezTo>
                  <a:pt x="77688" y="20714"/>
                  <a:pt x="77544" y="20807"/>
                  <a:pt x="77440" y="20859"/>
                </a:cubicBezTo>
                <a:lnTo>
                  <a:pt x="77759" y="20540"/>
                </a:lnTo>
                <a:close/>
                <a:moveTo>
                  <a:pt x="50311" y="30794"/>
                </a:moveTo>
                <a:cubicBezTo>
                  <a:pt x="50311" y="30797"/>
                  <a:pt x="50312" y="30802"/>
                  <a:pt x="50315" y="30806"/>
                </a:cubicBezTo>
                <a:lnTo>
                  <a:pt x="50315" y="30806"/>
                </a:lnTo>
                <a:cubicBezTo>
                  <a:pt x="50335" y="30802"/>
                  <a:pt x="50355" y="30798"/>
                  <a:pt x="50375" y="30794"/>
                </a:cubicBezTo>
                <a:close/>
                <a:moveTo>
                  <a:pt x="37065" y="33850"/>
                </a:moveTo>
                <a:lnTo>
                  <a:pt x="37065" y="33850"/>
                </a:lnTo>
                <a:cubicBezTo>
                  <a:pt x="37001" y="33914"/>
                  <a:pt x="36938" y="33974"/>
                  <a:pt x="36873" y="34030"/>
                </a:cubicBezTo>
                <a:lnTo>
                  <a:pt x="36873" y="34030"/>
                </a:lnTo>
                <a:cubicBezTo>
                  <a:pt x="36960" y="33998"/>
                  <a:pt x="37013" y="33903"/>
                  <a:pt x="37065" y="33850"/>
                </a:cubicBezTo>
                <a:close/>
                <a:moveTo>
                  <a:pt x="31290" y="41252"/>
                </a:moveTo>
                <a:cubicBezTo>
                  <a:pt x="31284" y="41268"/>
                  <a:pt x="31277" y="41284"/>
                  <a:pt x="31270" y="41301"/>
                </a:cubicBezTo>
                <a:cubicBezTo>
                  <a:pt x="31279" y="41282"/>
                  <a:pt x="31286" y="41266"/>
                  <a:pt x="31290" y="41252"/>
                </a:cubicBezTo>
                <a:close/>
                <a:moveTo>
                  <a:pt x="30060" y="55248"/>
                </a:moveTo>
                <a:lnTo>
                  <a:pt x="30060" y="55248"/>
                </a:lnTo>
                <a:cubicBezTo>
                  <a:pt x="30053" y="55269"/>
                  <a:pt x="30048" y="55288"/>
                  <a:pt x="30045" y="55307"/>
                </a:cubicBezTo>
                <a:lnTo>
                  <a:pt x="30045" y="55307"/>
                </a:lnTo>
                <a:lnTo>
                  <a:pt x="30060" y="55248"/>
                </a:lnTo>
                <a:close/>
                <a:moveTo>
                  <a:pt x="29104" y="55184"/>
                </a:moveTo>
                <a:cubicBezTo>
                  <a:pt x="29104" y="55312"/>
                  <a:pt x="28977" y="55503"/>
                  <a:pt x="29104" y="55567"/>
                </a:cubicBezTo>
                <a:lnTo>
                  <a:pt x="29104" y="55376"/>
                </a:lnTo>
                <a:lnTo>
                  <a:pt x="29104" y="55184"/>
                </a:lnTo>
                <a:close/>
                <a:moveTo>
                  <a:pt x="28213" y="58241"/>
                </a:moveTo>
                <a:lnTo>
                  <a:pt x="28213" y="58241"/>
                </a:lnTo>
                <a:cubicBezTo>
                  <a:pt x="28133" y="58321"/>
                  <a:pt x="28153" y="58351"/>
                  <a:pt x="28179" y="58362"/>
                </a:cubicBezTo>
                <a:lnTo>
                  <a:pt x="28179" y="58362"/>
                </a:lnTo>
                <a:cubicBezTo>
                  <a:pt x="28191" y="58322"/>
                  <a:pt x="28202" y="58282"/>
                  <a:pt x="28213" y="58241"/>
                </a:cubicBezTo>
                <a:close/>
                <a:moveTo>
                  <a:pt x="29423" y="58496"/>
                </a:moveTo>
                <a:cubicBezTo>
                  <a:pt x="29420" y="58498"/>
                  <a:pt x="29418" y="58501"/>
                  <a:pt x="29416" y="58503"/>
                </a:cubicBezTo>
                <a:lnTo>
                  <a:pt x="29416" y="58503"/>
                </a:lnTo>
                <a:cubicBezTo>
                  <a:pt x="29383" y="58595"/>
                  <a:pt x="29359" y="58673"/>
                  <a:pt x="29359" y="58751"/>
                </a:cubicBezTo>
                <a:lnTo>
                  <a:pt x="29423" y="58496"/>
                </a:lnTo>
                <a:close/>
                <a:moveTo>
                  <a:pt x="14628" y="70247"/>
                </a:moveTo>
                <a:cubicBezTo>
                  <a:pt x="14612" y="70255"/>
                  <a:pt x="14597" y="70265"/>
                  <a:pt x="14584" y="70278"/>
                </a:cubicBezTo>
                <a:cubicBezTo>
                  <a:pt x="14603" y="70268"/>
                  <a:pt x="14617" y="70258"/>
                  <a:pt x="14628" y="70247"/>
                </a:cubicBezTo>
                <a:close/>
                <a:moveTo>
                  <a:pt x="175" y="70492"/>
                </a:moveTo>
                <a:cubicBezTo>
                  <a:pt x="166" y="70514"/>
                  <a:pt x="184" y="70532"/>
                  <a:pt x="255" y="70532"/>
                </a:cubicBezTo>
                <a:lnTo>
                  <a:pt x="175" y="70492"/>
                </a:lnTo>
                <a:close/>
                <a:moveTo>
                  <a:pt x="298" y="70348"/>
                </a:moveTo>
                <a:cubicBezTo>
                  <a:pt x="171" y="70348"/>
                  <a:pt x="64" y="70362"/>
                  <a:pt x="1" y="70405"/>
                </a:cubicBezTo>
                <a:lnTo>
                  <a:pt x="175" y="70492"/>
                </a:lnTo>
                <a:lnTo>
                  <a:pt x="175" y="70492"/>
                </a:lnTo>
                <a:cubicBezTo>
                  <a:pt x="190" y="70455"/>
                  <a:pt x="279" y="70405"/>
                  <a:pt x="319" y="70405"/>
                </a:cubicBezTo>
                <a:cubicBezTo>
                  <a:pt x="364" y="70396"/>
                  <a:pt x="404" y="70392"/>
                  <a:pt x="442" y="70392"/>
                </a:cubicBezTo>
                <a:cubicBezTo>
                  <a:pt x="632" y="70392"/>
                  <a:pt x="729" y="70495"/>
                  <a:pt x="757" y="70561"/>
                </a:cubicBezTo>
                <a:lnTo>
                  <a:pt x="757" y="70561"/>
                </a:lnTo>
                <a:cubicBezTo>
                  <a:pt x="763" y="70468"/>
                  <a:pt x="1032" y="70462"/>
                  <a:pt x="1147" y="70405"/>
                </a:cubicBezTo>
                <a:cubicBezTo>
                  <a:pt x="892" y="70405"/>
                  <a:pt x="553" y="70348"/>
                  <a:pt x="298" y="70348"/>
                </a:cubicBezTo>
                <a:close/>
                <a:moveTo>
                  <a:pt x="757" y="70561"/>
                </a:moveTo>
                <a:cubicBezTo>
                  <a:pt x="756" y="70572"/>
                  <a:pt x="759" y="70583"/>
                  <a:pt x="765" y="70596"/>
                </a:cubicBezTo>
                <a:cubicBezTo>
                  <a:pt x="765" y="70587"/>
                  <a:pt x="762" y="70575"/>
                  <a:pt x="757" y="70561"/>
                </a:cubicBezTo>
                <a:close/>
                <a:moveTo>
                  <a:pt x="1649" y="70836"/>
                </a:moveTo>
                <a:cubicBezTo>
                  <a:pt x="1639" y="70836"/>
                  <a:pt x="1629" y="70836"/>
                  <a:pt x="1619" y="70836"/>
                </a:cubicBezTo>
                <a:lnTo>
                  <a:pt x="1619" y="70836"/>
                </a:lnTo>
                <a:cubicBezTo>
                  <a:pt x="1644" y="70841"/>
                  <a:pt x="1666" y="70844"/>
                  <a:pt x="1685" y="70844"/>
                </a:cubicBezTo>
                <a:cubicBezTo>
                  <a:pt x="1705" y="70844"/>
                  <a:pt x="1723" y="70841"/>
                  <a:pt x="1741" y="70837"/>
                </a:cubicBezTo>
                <a:lnTo>
                  <a:pt x="1741" y="70837"/>
                </a:lnTo>
                <a:cubicBezTo>
                  <a:pt x="1711" y="70837"/>
                  <a:pt x="1680" y="70836"/>
                  <a:pt x="1649" y="70836"/>
                </a:cubicBezTo>
                <a:close/>
                <a:moveTo>
                  <a:pt x="510" y="70596"/>
                </a:moveTo>
                <a:cubicBezTo>
                  <a:pt x="581" y="70810"/>
                  <a:pt x="872" y="70844"/>
                  <a:pt x="1192" y="70844"/>
                </a:cubicBezTo>
                <a:cubicBezTo>
                  <a:pt x="1334" y="70844"/>
                  <a:pt x="1482" y="70837"/>
                  <a:pt x="1619" y="70836"/>
                </a:cubicBezTo>
                <a:lnTo>
                  <a:pt x="1619" y="70836"/>
                </a:lnTo>
                <a:cubicBezTo>
                  <a:pt x="1579" y="70828"/>
                  <a:pt x="1530" y="70813"/>
                  <a:pt x="1465" y="70787"/>
                </a:cubicBezTo>
                <a:cubicBezTo>
                  <a:pt x="1529" y="70660"/>
                  <a:pt x="1657" y="70596"/>
                  <a:pt x="1784" y="70596"/>
                </a:cubicBezTo>
                <a:close/>
                <a:moveTo>
                  <a:pt x="2867" y="71488"/>
                </a:moveTo>
                <a:cubicBezTo>
                  <a:pt x="2875" y="71490"/>
                  <a:pt x="2884" y="71493"/>
                  <a:pt x="2891" y="71495"/>
                </a:cubicBezTo>
                <a:lnTo>
                  <a:pt x="2891" y="71495"/>
                </a:lnTo>
                <a:cubicBezTo>
                  <a:pt x="2883" y="71492"/>
                  <a:pt x="2875" y="71490"/>
                  <a:pt x="2867" y="71488"/>
                </a:cubicBezTo>
                <a:close/>
                <a:moveTo>
                  <a:pt x="87101" y="0"/>
                </a:moveTo>
                <a:cubicBezTo>
                  <a:pt x="86952" y="0"/>
                  <a:pt x="86813" y="98"/>
                  <a:pt x="86675" y="480"/>
                </a:cubicBezTo>
                <a:lnTo>
                  <a:pt x="86802" y="1053"/>
                </a:lnTo>
                <a:lnTo>
                  <a:pt x="86675" y="1181"/>
                </a:lnTo>
                <a:lnTo>
                  <a:pt x="86675" y="735"/>
                </a:lnTo>
                <a:cubicBezTo>
                  <a:pt x="86484" y="990"/>
                  <a:pt x="86611" y="1181"/>
                  <a:pt x="86675" y="1372"/>
                </a:cubicBezTo>
                <a:cubicBezTo>
                  <a:pt x="86547" y="1372"/>
                  <a:pt x="86547" y="1435"/>
                  <a:pt x="86484" y="1563"/>
                </a:cubicBezTo>
                <a:lnTo>
                  <a:pt x="86675" y="2072"/>
                </a:lnTo>
                <a:cubicBezTo>
                  <a:pt x="86669" y="2078"/>
                  <a:pt x="86662" y="2081"/>
                  <a:pt x="86655" y="2081"/>
                </a:cubicBezTo>
                <a:cubicBezTo>
                  <a:pt x="86616" y="2081"/>
                  <a:pt x="86564" y="2008"/>
                  <a:pt x="86516" y="2008"/>
                </a:cubicBezTo>
                <a:cubicBezTo>
                  <a:pt x="86479" y="2008"/>
                  <a:pt x="86445" y="2050"/>
                  <a:pt x="86420" y="2200"/>
                </a:cubicBezTo>
                <a:cubicBezTo>
                  <a:pt x="86434" y="2256"/>
                  <a:pt x="86455" y="2275"/>
                  <a:pt x="86478" y="2275"/>
                </a:cubicBezTo>
                <a:cubicBezTo>
                  <a:pt x="86526" y="2275"/>
                  <a:pt x="86588" y="2200"/>
                  <a:pt x="86642" y="2200"/>
                </a:cubicBezTo>
                <a:cubicBezTo>
                  <a:pt x="86682" y="2200"/>
                  <a:pt x="86717" y="2242"/>
                  <a:pt x="86738" y="2391"/>
                </a:cubicBezTo>
                <a:cubicBezTo>
                  <a:pt x="86547" y="2645"/>
                  <a:pt x="86484" y="2518"/>
                  <a:pt x="86547" y="2836"/>
                </a:cubicBezTo>
                <a:cubicBezTo>
                  <a:pt x="86420" y="2836"/>
                  <a:pt x="86420" y="2773"/>
                  <a:pt x="86420" y="2709"/>
                </a:cubicBezTo>
                <a:lnTo>
                  <a:pt x="86420" y="2709"/>
                </a:lnTo>
                <a:cubicBezTo>
                  <a:pt x="86420" y="2964"/>
                  <a:pt x="86356" y="3346"/>
                  <a:pt x="86484" y="3537"/>
                </a:cubicBezTo>
                <a:cubicBezTo>
                  <a:pt x="86252" y="3769"/>
                  <a:pt x="86337" y="4318"/>
                  <a:pt x="86161" y="4318"/>
                </a:cubicBezTo>
                <a:cubicBezTo>
                  <a:pt x="86144" y="4318"/>
                  <a:pt x="86124" y="4312"/>
                  <a:pt x="86101" y="4301"/>
                </a:cubicBezTo>
                <a:lnTo>
                  <a:pt x="86101" y="4301"/>
                </a:lnTo>
                <a:cubicBezTo>
                  <a:pt x="86165" y="4556"/>
                  <a:pt x="86165" y="4811"/>
                  <a:pt x="86165" y="5065"/>
                </a:cubicBezTo>
                <a:cubicBezTo>
                  <a:pt x="86126" y="4986"/>
                  <a:pt x="86092" y="4953"/>
                  <a:pt x="86063" y="4953"/>
                </a:cubicBezTo>
                <a:cubicBezTo>
                  <a:pt x="85915" y="4953"/>
                  <a:pt x="85868" y="5784"/>
                  <a:pt x="85650" y="5784"/>
                </a:cubicBezTo>
                <a:cubicBezTo>
                  <a:pt x="85632" y="5784"/>
                  <a:pt x="85613" y="5778"/>
                  <a:pt x="85592" y="5766"/>
                </a:cubicBezTo>
                <a:lnTo>
                  <a:pt x="85592" y="5766"/>
                </a:lnTo>
                <a:cubicBezTo>
                  <a:pt x="85847" y="6148"/>
                  <a:pt x="85465" y="6912"/>
                  <a:pt x="85401" y="7485"/>
                </a:cubicBezTo>
                <a:lnTo>
                  <a:pt x="85401" y="7358"/>
                </a:lnTo>
                <a:cubicBezTo>
                  <a:pt x="85337" y="7549"/>
                  <a:pt x="85210" y="7740"/>
                  <a:pt x="85083" y="7867"/>
                </a:cubicBezTo>
                <a:cubicBezTo>
                  <a:pt x="85274" y="7995"/>
                  <a:pt x="85146" y="8504"/>
                  <a:pt x="85210" y="8823"/>
                </a:cubicBezTo>
                <a:cubicBezTo>
                  <a:pt x="85146" y="8886"/>
                  <a:pt x="85100" y="8912"/>
                  <a:pt x="85066" y="8912"/>
                </a:cubicBezTo>
                <a:cubicBezTo>
                  <a:pt x="84927" y="8912"/>
                  <a:pt x="84968" y="8504"/>
                  <a:pt x="84764" y="8504"/>
                </a:cubicBezTo>
                <a:cubicBezTo>
                  <a:pt x="84947" y="8565"/>
                  <a:pt x="84780" y="9209"/>
                  <a:pt x="84932" y="9209"/>
                </a:cubicBezTo>
                <a:cubicBezTo>
                  <a:pt x="84939" y="9209"/>
                  <a:pt x="84947" y="9207"/>
                  <a:pt x="84955" y="9205"/>
                </a:cubicBezTo>
                <a:lnTo>
                  <a:pt x="84955" y="9205"/>
                </a:lnTo>
                <a:cubicBezTo>
                  <a:pt x="84700" y="9396"/>
                  <a:pt x="84764" y="9396"/>
                  <a:pt x="84509" y="9459"/>
                </a:cubicBezTo>
                <a:cubicBezTo>
                  <a:pt x="84764" y="9651"/>
                  <a:pt x="84446" y="9778"/>
                  <a:pt x="84509" y="10033"/>
                </a:cubicBezTo>
                <a:cubicBezTo>
                  <a:pt x="84255" y="10415"/>
                  <a:pt x="84255" y="10033"/>
                  <a:pt x="84127" y="10542"/>
                </a:cubicBezTo>
                <a:cubicBezTo>
                  <a:pt x="84094" y="10576"/>
                  <a:pt x="84068" y="10590"/>
                  <a:pt x="84048" y="10590"/>
                </a:cubicBezTo>
                <a:cubicBezTo>
                  <a:pt x="83957" y="10590"/>
                  <a:pt x="84000" y="10288"/>
                  <a:pt x="84000" y="10287"/>
                </a:cubicBezTo>
                <a:lnTo>
                  <a:pt x="84000" y="10287"/>
                </a:lnTo>
                <a:cubicBezTo>
                  <a:pt x="83809" y="10733"/>
                  <a:pt x="84127" y="10606"/>
                  <a:pt x="84191" y="10733"/>
                </a:cubicBezTo>
                <a:cubicBezTo>
                  <a:pt x="84102" y="11001"/>
                  <a:pt x="84040" y="11060"/>
                  <a:pt x="83980" y="11060"/>
                </a:cubicBezTo>
                <a:cubicBezTo>
                  <a:pt x="83933" y="11060"/>
                  <a:pt x="83887" y="11024"/>
                  <a:pt x="83830" y="11024"/>
                </a:cubicBezTo>
                <a:cubicBezTo>
                  <a:pt x="83804" y="11024"/>
                  <a:pt x="83776" y="11031"/>
                  <a:pt x="83745" y="11052"/>
                </a:cubicBezTo>
                <a:cubicBezTo>
                  <a:pt x="83682" y="11434"/>
                  <a:pt x="83745" y="11752"/>
                  <a:pt x="83554" y="12007"/>
                </a:cubicBezTo>
                <a:cubicBezTo>
                  <a:pt x="83554" y="12007"/>
                  <a:pt x="83526" y="12035"/>
                  <a:pt x="83507" y="12035"/>
                </a:cubicBezTo>
                <a:cubicBezTo>
                  <a:pt x="83498" y="12035"/>
                  <a:pt x="83490" y="12028"/>
                  <a:pt x="83490" y="12007"/>
                </a:cubicBezTo>
                <a:cubicBezTo>
                  <a:pt x="83490" y="12389"/>
                  <a:pt x="82981" y="13026"/>
                  <a:pt x="82981" y="13535"/>
                </a:cubicBezTo>
                <a:lnTo>
                  <a:pt x="82854" y="13535"/>
                </a:lnTo>
                <a:cubicBezTo>
                  <a:pt x="82981" y="13535"/>
                  <a:pt x="83108" y="13535"/>
                  <a:pt x="83172" y="13599"/>
                </a:cubicBezTo>
                <a:cubicBezTo>
                  <a:pt x="83045" y="13790"/>
                  <a:pt x="83108" y="14045"/>
                  <a:pt x="82917" y="14045"/>
                </a:cubicBezTo>
                <a:cubicBezTo>
                  <a:pt x="82981" y="13917"/>
                  <a:pt x="82917" y="13917"/>
                  <a:pt x="82917" y="13790"/>
                </a:cubicBezTo>
                <a:lnTo>
                  <a:pt x="82854" y="14045"/>
                </a:lnTo>
                <a:cubicBezTo>
                  <a:pt x="82829" y="14050"/>
                  <a:pt x="82809" y="14052"/>
                  <a:pt x="82793" y="14052"/>
                </a:cubicBezTo>
                <a:cubicBezTo>
                  <a:pt x="82600" y="14052"/>
                  <a:pt x="82966" y="13721"/>
                  <a:pt x="82790" y="13663"/>
                </a:cubicBezTo>
                <a:lnTo>
                  <a:pt x="82790" y="13663"/>
                </a:lnTo>
                <a:cubicBezTo>
                  <a:pt x="82663" y="14108"/>
                  <a:pt x="82535" y="14490"/>
                  <a:pt x="82280" y="14936"/>
                </a:cubicBezTo>
                <a:cubicBezTo>
                  <a:pt x="82124" y="14884"/>
                  <a:pt x="82478" y="14408"/>
                  <a:pt x="82405" y="14408"/>
                </a:cubicBezTo>
                <a:cubicBezTo>
                  <a:pt x="82389" y="14408"/>
                  <a:pt x="82351" y="14432"/>
                  <a:pt x="82280" y="14490"/>
                </a:cubicBezTo>
                <a:lnTo>
                  <a:pt x="82663" y="14045"/>
                </a:lnTo>
                <a:lnTo>
                  <a:pt x="82663" y="14045"/>
                </a:lnTo>
                <a:cubicBezTo>
                  <a:pt x="82570" y="14079"/>
                  <a:pt x="82516" y="14093"/>
                  <a:pt x="82485" y="14093"/>
                </a:cubicBezTo>
                <a:cubicBezTo>
                  <a:pt x="82370" y="14093"/>
                  <a:pt x="82608" y="13894"/>
                  <a:pt x="82467" y="13894"/>
                </a:cubicBezTo>
                <a:cubicBezTo>
                  <a:pt x="82441" y="13894"/>
                  <a:pt x="82401" y="13901"/>
                  <a:pt x="82344" y="13917"/>
                </a:cubicBezTo>
                <a:cubicBezTo>
                  <a:pt x="81898" y="14490"/>
                  <a:pt x="82026" y="14682"/>
                  <a:pt x="81580" y="15255"/>
                </a:cubicBezTo>
                <a:cubicBezTo>
                  <a:pt x="81580" y="15350"/>
                  <a:pt x="81628" y="15350"/>
                  <a:pt x="81675" y="15350"/>
                </a:cubicBezTo>
                <a:cubicBezTo>
                  <a:pt x="81723" y="15350"/>
                  <a:pt x="81771" y="15350"/>
                  <a:pt x="81771" y="15446"/>
                </a:cubicBezTo>
                <a:cubicBezTo>
                  <a:pt x="81389" y="16401"/>
                  <a:pt x="80879" y="15828"/>
                  <a:pt x="80688" y="16592"/>
                </a:cubicBezTo>
                <a:cubicBezTo>
                  <a:pt x="80688" y="16847"/>
                  <a:pt x="80879" y="17038"/>
                  <a:pt x="80434" y="17356"/>
                </a:cubicBezTo>
                <a:lnTo>
                  <a:pt x="80370" y="17102"/>
                </a:lnTo>
                <a:cubicBezTo>
                  <a:pt x="79924" y="17611"/>
                  <a:pt x="80370" y="17611"/>
                  <a:pt x="79797" y="18057"/>
                </a:cubicBezTo>
                <a:cubicBezTo>
                  <a:pt x="79797" y="17941"/>
                  <a:pt x="80061" y="17666"/>
                  <a:pt x="80012" y="17666"/>
                </a:cubicBezTo>
                <a:cubicBezTo>
                  <a:pt x="80007" y="17666"/>
                  <a:pt x="79999" y="17669"/>
                  <a:pt x="79988" y="17675"/>
                </a:cubicBezTo>
                <a:cubicBezTo>
                  <a:pt x="79606" y="17929"/>
                  <a:pt x="79924" y="17993"/>
                  <a:pt x="79669" y="18312"/>
                </a:cubicBezTo>
                <a:lnTo>
                  <a:pt x="79478" y="18248"/>
                </a:lnTo>
                <a:cubicBezTo>
                  <a:pt x="79096" y="18821"/>
                  <a:pt x="78587" y="19522"/>
                  <a:pt x="78077" y="20158"/>
                </a:cubicBezTo>
                <a:cubicBezTo>
                  <a:pt x="78077" y="20068"/>
                  <a:pt x="78077" y="19978"/>
                  <a:pt x="78032" y="19978"/>
                </a:cubicBezTo>
                <a:cubicBezTo>
                  <a:pt x="78014" y="19978"/>
                  <a:pt x="77987" y="19994"/>
                  <a:pt x="77950" y="20031"/>
                </a:cubicBezTo>
                <a:cubicBezTo>
                  <a:pt x="77632" y="20413"/>
                  <a:pt x="77249" y="20795"/>
                  <a:pt x="76867" y="21114"/>
                </a:cubicBezTo>
                <a:cubicBezTo>
                  <a:pt x="76485" y="21496"/>
                  <a:pt x="76039" y="21814"/>
                  <a:pt x="75594" y="22069"/>
                </a:cubicBezTo>
                <a:lnTo>
                  <a:pt x="75466" y="22451"/>
                </a:lnTo>
                <a:cubicBezTo>
                  <a:pt x="75403" y="22483"/>
                  <a:pt x="75355" y="22499"/>
                  <a:pt x="75331" y="22499"/>
                </a:cubicBezTo>
                <a:cubicBezTo>
                  <a:pt x="75307" y="22499"/>
                  <a:pt x="75307" y="22483"/>
                  <a:pt x="75339" y="22451"/>
                </a:cubicBezTo>
                <a:lnTo>
                  <a:pt x="75339" y="22451"/>
                </a:lnTo>
                <a:cubicBezTo>
                  <a:pt x="74957" y="22642"/>
                  <a:pt x="75339" y="22515"/>
                  <a:pt x="75275" y="22706"/>
                </a:cubicBezTo>
                <a:cubicBezTo>
                  <a:pt x="75218" y="22792"/>
                  <a:pt x="75147" y="22826"/>
                  <a:pt x="75099" y="22826"/>
                </a:cubicBezTo>
                <a:cubicBezTo>
                  <a:pt x="75040" y="22826"/>
                  <a:pt x="75014" y="22776"/>
                  <a:pt x="75084" y="22706"/>
                </a:cubicBezTo>
                <a:lnTo>
                  <a:pt x="75084" y="22706"/>
                </a:lnTo>
                <a:cubicBezTo>
                  <a:pt x="74766" y="23024"/>
                  <a:pt x="74511" y="23343"/>
                  <a:pt x="74193" y="23661"/>
                </a:cubicBezTo>
                <a:cubicBezTo>
                  <a:pt x="73874" y="23979"/>
                  <a:pt x="73492" y="24234"/>
                  <a:pt x="73046" y="24425"/>
                </a:cubicBezTo>
                <a:lnTo>
                  <a:pt x="73174" y="24298"/>
                </a:lnTo>
                <a:lnTo>
                  <a:pt x="73174" y="24298"/>
                </a:lnTo>
                <a:cubicBezTo>
                  <a:pt x="72664" y="24553"/>
                  <a:pt x="72855" y="24998"/>
                  <a:pt x="72346" y="25062"/>
                </a:cubicBezTo>
                <a:lnTo>
                  <a:pt x="72409" y="24998"/>
                </a:lnTo>
                <a:lnTo>
                  <a:pt x="72409" y="24998"/>
                </a:lnTo>
                <a:cubicBezTo>
                  <a:pt x="71900" y="25317"/>
                  <a:pt x="71390" y="25635"/>
                  <a:pt x="70817" y="25954"/>
                </a:cubicBezTo>
                <a:cubicBezTo>
                  <a:pt x="70372" y="26272"/>
                  <a:pt x="69862" y="26463"/>
                  <a:pt x="69353" y="26654"/>
                </a:cubicBezTo>
                <a:cubicBezTo>
                  <a:pt x="69353" y="26973"/>
                  <a:pt x="68206" y="27100"/>
                  <a:pt x="68334" y="27418"/>
                </a:cubicBezTo>
                <a:cubicBezTo>
                  <a:pt x="67824" y="27482"/>
                  <a:pt x="67315" y="27546"/>
                  <a:pt x="66869" y="27737"/>
                </a:cubicBezTo>
                <a:cubicBezTo>
                  <a:pt x="66614" y="27800"/>
                  <a:pt x="66614" y="28119"/>
                  <a:pt x="66296" y="28246"/>
                </a:cubicBezTo>
                <a:lnTo>
                  <a:pt x="66232" y="28055"/>
                </a:lnTo>
                <a:lnTo>
                  <a:pt x="65914" y="28374"/>
                </a:lnTo>
                <a:lnTo>
                  <a:pt x="65595" y="28246"/>
                </a:lnTo>
                <a:lnTo>
                  <a:pt x="65341" y="28437"/>
                </a:lnTo>
                <a:lnTo>
                  <a:pt x="65595" y="28437"/>
                </a:lnTo>
                <a:cubicBezTo>
                  <a:pt x="65383" y="28607"/>
                  <a:pt x="65114" y="28692"/>
                  <a:pt x="64845" y="28692"/>
                </a:cubicBezTo>
                <a:cubicBezTo>
                  <a:pt x="64711" y="28692"/>
                  <a:pt x="64576" y="28671"/>
                  <a:pt x="64449" y="28628"/>
                </a:cubicBezTo>
                <a:lnTo>
                  <a:pt x="63430" y="29138"/>
                </a:lnTo>
                <a:cubicBezTo>
                  <a:pt x="63430" y="29074"/>
                  <a:pt x="63621" y="29010"/>
                  <a:pt x="63748" y="28883"/>
                </a:cubicBezTo>
                <a:lnTo>
                  <a:pt x="63748" y="28883"/>
                </a:lnTo>
                <a:cubicBezTo>
                  <a:pt x="63594" y="28999"/>
                  <a:pt x="63516" y="29033"/>
                  <a:pt x="63469" y="29033"/>
                </a:cubicBezTo>
                <a:cubicBezTo>
                  <a:pt x="63403" y="29033"/>
                  <a:pt x="63401" y="28963"/>
                  <a:pt x="63335" y="28963"/>
                </a:cubicBezTo>
                <a:cubicBezTo>
                  <a:pt x="63294" y="28963"/>
                  <a:pt x="63230" y="28990"/>
                  <a:pt x="63112" y="29074"/>
                </a:cubicBezTo>
                <a:cubicBezTo>
                  <a:pt x="63175" y="29074"/>
                  <a:pt x="63112" y="29201"/>
                  <a:pt x="63112" y="29201"/>
                </a:cubicBezTo>
                <a:cubicBezTo>
                  <a:pt x="62666" y="29265"/>
                  <a:pt x="62220" y="29329"/>
                  <a:pt x="61774" y="29520"/>
                </a:cubicBezTo>
                <a:lnTo>
                  <a:pt x="61838" y="29329"/>
                </a:lnTo>
                <a:lnTo>
                  <a:pt x="61838" y="29329"/>
                </a:lnTo>
                <a:cubicBezTo>
                  <a:pt x="61074" y="29520"/>
                  <a:pt x="60182" y="29838"/>
                  <a:pt x="59291" y="29966"/>
                </a:cubicBezTo>
                <a:cubicBezTo>
                  <a:pt x="59609" y="29966"/>
                  <a:pt x="59609" y="30157"/>
                  <a:pt x="59291" y="30220"/>
                </a:cubicBezTo>
                <a:lnTo>
                  <a:pt x="59163" y="30093"/>
                </a:lnTo>
                <a:lnTo>
                  <a:pt x="59163" y="30093"/>
                </a:lnTo>
                <a:cubicBezTo>
                  <a:pt x="58972" y="30220"/>
                  <a:pt x="59418" y="30093"/>
                  <a:pt x="59099" y="30284"/>
                </a:cubicBezTo>
                <a:cubicBezTo>
                  <a:pt x="58781" y="30284"/>
                  <a:pt x="58845" y="30093"/>
                  <a:pt x="59036" y="30029"/>
                </a:cubicBezTo>
                <a:lnTo>
                  <a:pt x="59036" y="30029"/>
                </a:lnTo>
                <a:lnTo>
                  <a:pt x="58654" y="30157"/>
                </a:lnTo>
                <a:cubicBezTo>
                  <a:pt x="58654" y="30093"/>
                  <a:pt x="58717" y="30029"/>
                  <a:pt x="58717" y="29966"/>
                </a:cubicBezTo>
                <a:lnTo>
                  <a:pt x="58717" y="29966"/>
                </a:lnTo>
                <a:cubicBezTo>
                  <a:pt x="58661" y="30003"/>
                  <a:pt x="58570" y="30013"/>
                  <a:pt x="58466" y="30013"/>
                </a:cubicBezTo>
                <a:cubicBezTo>
                  <a:pt x="58356" y="30013"/>
                  <a:pt x="58230" y="30002"/>
                  <a:pt x="58112" y="30002"/>
                </a:cubicBezTo>
                <a:cubicBezTo>
                  <a:pt x="57968" y="30002"/>
                  <a:pt x="57836" y="30019"/>
                  <a:pt x="57762" y="30093"/>
                </a:cubicBezTo>
                <a:lnTo>
                  <a:pt x="57762" y="30029"/>
                </a:lnTo>
                <a:cubicBezTo>
                  <a:pt x="56807" y="30157"/>
                  <a:pt x="56425" y="30284"/>
                  <a:pt x="55661" y="30348"/>
                </a:cubicBezTo>
                <a:cubicBezTo>
                  <a:pt x="55661" y="30475"/>
                  <a:pt x="55406" y="30475"/>
                  <a:pt x="55151" y="30602"/>
                </a:cubicBezTo>
                <a:cubicBezTo>
                  <a:pt x="54693" y="30602"/>
                  <a:pt x="54234" y="30521"/>
                  <a:pt x="53710" y="30521"/>
                </a:cubicBezTo>
                <a:cubicBezTo>
                  <a:pt x="53579" y="30521"/>
                  <a:pt x="53444" y="30526"/>
                  <a:pt x="53304" y="30539"/>
                </a:cubicBezTo>
                <a:cubicBezTo>
                  <a:pt x="52858" y="30666"/>
                  <a:pt x="53177" y="30730"/>
                  <a:pt x="52986" y="30794"/>
                </a:cubicBezTo>
                <a:cubicBezTo>
                  <a:pt x="52922" y="30666"/>
                  <a:pt x="52222" y="30666"/>
                  <a:pt x="52604" y="30539"/>
                </a:cubicBezTo>
                <a:lnTo>
                  <a:pt x="52604" y="30539"/>
                </a:lnTo>
                <a:cubicBezTo>
                  <a:pt x="51903" y="30602"/>
                  <a:pt x="51203" y="30666"/>
                  <a:pt x="50566" y="30794"/>
                </a:cubicBezTo>
                <a:cubicBezTo>
                  <a:pt x="50630" y="30857"/>
                  <a:pt x="50757" y="30857"/>
                  <a:pt x="50693" y="30921"/>
                </a:cubicBezTo>
                <a:cubicBezTo>
                  <a:pt x="50681" y="30933"/>
                  <a:pt x="50660" y="30938"/>
                  <a:pt x="50633" y="30938"/>
                </a:cubicBezTo>
                <a:cubicBezTo>
                  <a:pt x="50528" y="30938"/>
                  <a:pt x="50342" y="30859"/>
                  <a:pt x="50315" y="30806"/>
                </a:cubicBezTo>
                <a:lnTo>
                  <a:pt x="50315" y="30806"/>
                </a:lnTo>
                <a:cubicBezTo>
                  <a:pt x="50131" y="30842"/>
                  <a:pt x="49938" y="30856"/>
                  <a:pt x="49739" y="30856"/>
                </a:cubicBezTo>
                <a:cubicBezTo>
                  <a:pt x="49012" y="30856"/>
                  <a:pt x="48212" y="30668"/>
                  <a:pt x="47528" y="30668"/>
                </a:cubicBezTo>
                <a:cubicBezTo>
                  <a:pt x="47242" y="30668"/>
                  <a:pt x="46977" y="30701"/>
                  <a:pt x="46745" y="30794"/>
                </a:cubicBezTo>
                <a:lnTo>
                  <a:pt x="46808" y="30794"/>
                </a:lnTo>
                <a:lnTo>
                  <a:pt x="45853" y="30985"/>
                </a:lnTo>
                <a:cubicBezTo>
                  <a:pt x="45407" y="30985"/>
                  <a:pt x="46108" y="30857"/>
                  <a:pt x="45790" y="30794"/>
                </a:cubicBezTo>
                <a:lnTo>
                  <a:pt x="45790" y="30794"/>
                </a:lnTo>
                <a:cubicBezTo>
                  <a:pt x="44771" y="31112"/>
                  <a:pt x="44134" y="30857"/>
                  <a:pt x="43306" y="31176"/>
                </a:cubicBezTo>
                <a:cubicBezTo>
                  <a:pt x="43153" y="31099"/>
                  <a:pt x="42967" y="31069"/>
                  <a:pt x="42760" y="31069"/>
                </a:cubicBezTo>
                <a:cubicBezTo>
                  <a:pt x="41930" y="31069"/>
                  <a:pt x="40759" y="31558"/>
                  <a:pt x="39994" y="31558"/>
                </a:cubicBezTo>
                <a:lnTo>
                  <a:pt x="40058" y="31621"/>
                </a:lnTo>
                <a:cubicBezTo>
                  <a:pt x="39994" y="31664"/>
                  <a:pt x="39945" y="31678"/>
                  <a:pt x="39900" y="31678"/>
                </a:cubicBezTo>
                <a:cubicBezTo>
                  <a:pt x="39810" y="31678"/>
                  <a:pt x="39740" y="31621"/>
                  <a:pt x="39612" y="31621"/>
                </a:cubicBezTo>
                <a:cubicBezTo>
                  <a:pt x="39676" y="31685"/>
                  <a:pt x="39867" y="31621"/>
                  <a:pt x="39740" y="31749"/>
                </a:cubicBezTo>
                <a:cubicBezTo>
                  <a:pt x="37702" y="32322"/>
                  <a:pt x="35791" y="33086"/>
                  <a:pt x="33944" y="34169"/>
                </a:cubicBezTo>
                <a:cubicBezTo>
                  <a:pt x="33371" y="34678"/>
                  <a:pt x="33944" y="34869"/>
                  <a:pt x="33116" y="35379"/>
                </a:cubicBezTo>
                <a:lnTo>
                  <a:pt x="33116" y="34997"/>
                </a:lnTo>
                <a:cubicBezTo>
                  <a:pt x="32925" y="35315"/>
                  <a:pt x="32671" y="35634"/>
                  <a:pt x="32416" y="35952"/>
                </a:cubicBezTo>
                <a:lnTo>
                  <a:pt x="32034" y="36461"/>
                </a:lnTo>
                <a:lnTo>
                  <a:pt x="31715" y="36971"/>
                </a:lnTo>
                <a:cubicBezTo>
                  <a:pt x="31270" y="37608"/>
                  <a:pt x="30951" y="38372"/>
                  <a:pt x="30760" y="39136"/>
                </a:cubicBezTo>
                <a:cubicBezTo>
                  <a:pt x="30760" y="39009"/>
                  <a:pt x="30696" y="39009"/>
                  <a:pt x="30760" y="38881"/>
                </a:cubicBezTo>
                <a:lnTo>
                  <a:pt x="30760" y="38881"/>
                </a:lnTo>
                <a:cubicBezTo>
                  <a:pt x="30505" y="39136"/>
                  <a:pt x="30442" y="40028"/>
                  <a:pt x="30569" y="40028"/>
                </a:cubicBezTo>
                <a:cubicBezTo>
                  <a:pt x="30544" y="40130"/>
                  <a:pt x="30518" y="40150"/>
                  <a:pt x="30489" y="40150"/>
                </a:cubicBezTo>
                <a:cubicBezTo>
                  <a:pt x="30469" y="40150"/>
                  <a:pt x="30447" y="40141"/>
                  <a:pt x="30423" y="40141"/>
                </a:cubicBezTo>
                <a:cubicBezTo>
                  <a:pt x="30392" y="40141"/>
                  <a:pt x="30357" y="40155"/>
                  <a:pt x="30314" y="40219"/>
                </a:cubicBezTo>
                <a:cubicBezTo>
                  <a:pt x="30187" y="40537"/>
                  <a:pt x="30314" y="40983"/>
                  <a:pt x="30187" y="41174"/>
                </a:cubicBezTo>
                <a:lnTo>
                  <a:pt x="30187" y="41047"/>
                </a:lnTo>
                <a:cubicBezTo>
                  <a:pt x="30187" y="41222"/>
                  <a:pt x="30080" y="41826"/>
                  <a:pt x="30160" y="41826"/>
                </a:cubicBezTo>
                <a:cubicBezTo>
                  <a:pt x="30168" y="41826"/>
                  <a:pt x="30176" y="41821"/>
                  <a:pt x="30187" y="41811"/>
                </a:cubicBezTo>
                <a:lnTo>
                  <a:pt x="30187" y="41811"/>
                </a:lnTo>
                <a:cubicBezTo>
                  <a:pt x="30060" y="42384"/>
                  <a:pt x="30187" y="42893"/>
                  <a:pt x="29996" y="43276"/>
                </a:cubicBezTo>
                <a:cubicBezTo>
                  <a:pt x="30187" y="43594"/>
                  <a:pt x="29869" y="44231"/>
                  <a:pt x="30123" y="44358"/>
                </a:cubicBezTo>
                <a:cubicBezTo>
                  <a:pt x="30116" y="44356"/>
                  <a:pt x="30108" y="44355"/>
                  <a:pt x="30101" y="44355"/>
                </a:cubicBezTo>
                <a:cubicBezTo>
                  <a:pt x="29869" y="44355"/>
                  <a:pt x="29872" y="45323"/>
                  <a:pt x="29996" y="45632"/>
                </a:cubicBezTo>
                <a:cubicBezTo>
                  <a:pt x="29988" y="45616"/>
                  <a:pt x="29980" y="45609"/>
                  <a:pt x="29971" y="45609"/>
                </a:cubicBezTo>
                <a:cubicBezTo>
                  <a:pt x="29927" y="45609"/>
                  <a:pt x="29883" y="45808"/>
                  <a:pt x="29839" y="45808"/>
                </a:cubicBezTo>
                <a:cubicBezTo>
                  <a:pt x="29828" y="45808"/>
                  <a:pt x="29816" y="45794"/>
                  <a:pt x="29805" y="45759"/>
                </a:cubicBezTo>
                <a:lnTo>
                  <a:pt x="29805" y="45759"/>
                </a:lnTo>
                <a:cubicBezTo>
                  <a:pt x="29805" y="46167"/>
                  <a:pt x="29805" y="46468"/>
                  <a:pt x="29902" y="46468"/>
                </a:cubicBezTo>
                <a:cubicBezTo>
                  <a:pt x="29911" y="46468"/>
                  <a:pt x="29921" y="46465"/>
                  <a:pt x="29932" y="46460"/>
                </a:cubicBezTo>
                <a:lnTo>
                  <a:pt x="29932" y="46460"/>
                </a:lnTo>
                <a:cubicBezTo>
                  <a:pt x="29614" y="47160"/>
                  <a:pt x="30187" y="47924"/>
                  <a:pt x="29741" y="48307"/>
                </a:cubicBezTo>
                <a:cubicBezTo>
                  <a:pt x="29869" y="49389"/>
                  <a:pt x="29932" y="50472"/>
                  <a:pt x="29869" y="51554"/>
                </a:cubicBezTo>
                <a:cubicBezTo>
                  <a:pt x="29614" y="51491"/>
                  <a:pt x="29932" y="50408"/>
                  <a:pt x="29677" y="50408"/>
                </a:cubicBezTo>
                <a:cubicBezTo>
                  <a:pt x="29741" y="51236"/>
                  <a:pt x="29741" y="52128"/>
                  <a:pt x="29677" y="52892"/>
                </a:cubicBezTo>
                <a:cubicBezTo>
                  <a:pt x="29646" y="52954"/>
                  <a:pt x="29623" y="52978"/>
                  <a:pt x="29605" y="52978"/>
                </a:cubicBezTo>
                <a:cubicBezTo>
                  <a:pt x="29550" y="52978"/>
                  <a:pt x="29550" y="52749"/>
                  <a:pt x="29550" y="52701"/>
                </a:cubicBezTo>
                <a:cubicBezTo>
                  <a:pt x="29550" y="53656"/>
                  <a:pt x="29168" y="54484"/>
                  <a:pt x="29104" y="55376"/>
                </a:cubicBezTo>
                <a:cubicBezTo>
                  <a:pt x="29127" y="55358"/>
                  <a:pt x="29148" y="55350"/>
                  <a:pt x="29166" y="55350"/>
                </a:cubicBezTo>
                <a:cubicBezTo>
                  <a:pt x="29343" y="55350"/>
                  <a:pt x="29304" y="56097"/>
                  <a:pt x="29354" y="56196"/>
                </a:cubicBezTo>
                <a:lnTo>
                  <a:pt x="29354" y="56196"/>
                </a:lnTo>
                <a:cubicBezTo>
                  <a:pt x="29318" y="56145"/>
                  <a:pt x="29286" y="56124"/>
                  <a:pt x="29257" y="56124"/>
                </a:cubicBezTo>
                <a:cubicBezTo>
                  <a:pt x="29123" y="56124"/>
                  <a:pt x="29041" y="56558"/>
                  <a:pt x="28891" y="56558"/>
                </a:cubicBezTo>
                <a:cubicBezTo>
                  <a:pt x="28843" y="56558"/>
                  <a:pt x="28788" y="56513"/>
                  <a:pt x="28722" y="56394"/>
                </a:cubicBezTo>
                <a:lnTo>
                  <a:pt x="28722" y="56394"/>
                </a:lnTo>
                <a:cubicBezTo>
                  <a:pt x="28722" y="56522"/>
                  <a:pt x="28722" y="56649"/>
                  <a:pt x="28786" y="56649"/>
                </a:cubicBezTo>
                <a:cubicBezTo>
                  <a:pt x="28751" y="56719"/>
                  <a:pt x="28716" y="56770"/>
                  <a:pt x="28692" y="56770"/>
                </a:cubicBezTo>
                <a:cubicBezTo>
                  <a:pt x="28672" y="56770"/>
                  <a:pt x="28659" y="56735"/>
                  <a:pt x="28659" y="56649"/>
                </a:cubicBezTo>
                <a:lnTo>
                  <a:pt x="28659" y="56649"/>
                </a:lnTo>
                <a:cubicBezTo>
                  <a:pt x="28531" y="57222"/>
                  <a:pt x="28722" y="57095"/>
                  <a:pt x="28531" y="57604"/>
                </a:cubicBezTo>
                <a:cubicBezTo>
                  <a:pt x="28467" y="57604"/>
                  <a:pt x="28531" y="57477"/>
                  <a:pt x="28467" y="57413"/>
                </a:cubicBezTo>
                <a:cubicBezTo>
                  <a:pt x="28467" y="57732"/>
                  <a:pt x="28340" y="58050"/>
                  <a:pt x="28213" y="58369"/>
                </a:cubicBezTo>
                <a:cubicBezTo>
                  <a:pt x="28213" y="58369"/>
                  <a:pt x="28195" y="58369"/>
                  <a:pt x="28179" y="58362"/>
                </a:cubicBezTo>
                <a:lnTo>
                  <a:pt x="28179" y="58362"/>
                </a:lnTo>
                <a:cubicBezTo>
                  <a:pt x="27992" y="59022"/>
                  <a:pt x="27741" y="59679"/>
                  <a:pt x="27321" y="60279"/>
                </a:cubicBezTo>
                <a:cubicBezTo>
                  <a:pt x="27307" y="60209"/>
                  <a:pt x="27290" y="60182"/>
                  <a:pt x="27270" y="60182"/>
                </a:cubicBezTo>
                <a:cubicBezTo>
                  <a:pt x="27203" y="60182"/>
                  <a:pt x="27103" y="60475"/>
                  <a:pt x="26969" y="60475"/>
                </a:cubicBezTo>
                <a:cubicBezTo>
                  <a:pt x="26959" y="60475"/>
                  <a:pt x="26949" y="60474"/>
                  <a:pt x="26939" y="60470"/>
                </a:cubicBezTo>
                <a:lnTo>
                  <a:pt x="26684" y="60852"/>
                </a:lnTo>
                <a:lnTo>
                  <a:pt x="26684" y="60852"/>
                </a:lnTo>
                <a:lnTo>
                  <a:pt x="26875" y="60789"/>
                </a:lnTo>
                <a:lnTo>
                  <a:pt x="26875" y="60789"/>
                </a:lnTo>
                <a:cubicBezTo>
                  <a:pt x="26684" y="61107"/>
                  <a:pt x="26621" y="61489"/>
                  <a:pt x="26302" y="61744"/>
                </a:cubicBezTo>
                <a:lnTo>
                  <a:pt x="26430" y="61425"/>
                </a:lnTo>
                <a:lnTo>
                  <a:pt x="26430" y="61425"/>
                </a:lnTo>
                <a:cubicBezTo>
                  <a:pt x="26302" y="61680"/>
                  <a:pt x="26175" y="61871"/>
                  <a:pt x="26047" y="62062"/>
                </a:cubicBezTo>
                <a:cubicBezTo>
                  <a:pt x="26111" y="61999"/>
                  <a:pt x="26239" y="61871"/>
                  <a:pt x="26366" y="61808"/>
                </a:cubicBezTo>
                <a:lnTo>
                  <a:pt x="26366" y="61808"/>
                </a:lnTo>
                <a:cubicBezTo>
                  <a:pt x="26175" y="62190"/>
                  <a:pt x="26621" y="61935"/>
                  <a:pt x="26239" y="62317"/>
                </a:cubicBezTo>
                <a:cubicBezTo>
                  <a:pt x="26239" y="62312"/>
                  <a:pt x="26237" y="62310"/>
                  <a:pt x="26233" y="62310"/>
                </a:cubicBezTo>
                <a:cubicBezTo>
                  <a:pt x="26191" y="62310"/>
                  <a:pt x="25906" y="62645"/>
                  <a:pt x="25729" y="62763"/>
                </a:cubicBezTo>
                <a:cubicBezTo>
                  <a:pt x="25665" y="62954"/>
                  <a:pt x="25474" y="63209"/>
                  <a:pt x="25283" y="63336"/>
                </a:cubicBezTo>
                <a:cubicBezTo>
                  <a:pt x="25220" y="63336"/>
                  <a:pt x="25156" y="63145"/>
                  <a:pt x="25092" y="63145"/>
                </a:cubicBezTo>
                <a:cubicBezTo>
                  <a:pt x="25092" y="63463"/>
                  <a:pt x="24455" y="63909"/>
                  <a:pt x="24455" y="64228"/>
                </a:cubicBezTo>
                <a:cubicBezTo>
                  <a:pt x="24455" y="64100"/>
                  <a:pt x="24392" y="64037"/>
                  <a:pt x="24328" y="64037"/>
                </a:cubicBezTo>
                <a:lnTo>
                  <a:pt x="24328" y="64228"/>
                </a:lnTo>
                <a:cubicBezTo>
                  <a:pt x="24264" y="64291"/>
                  <a:pt x="24217" y="64323"/>
                  <a:pt x="24177" y="64323"/>
                </a:cubicBezTo>
                <a:cubicBezTo>
                  <a:pt x="24137" y="64323"/>
                  <a:pt x="24105" y="64291"/>
                  <a:pt x="24073" y="64228"/>
                </a:cubicBezTo>
                <a:lnTo>
                  <a:pt x="24073" y="64228"/>
                </a:lnTo>
                <a:cubicBezTo>
                  <a:pt x="23691" y="64673"/>
                  <a:pt x="24455" y="64355"/>
                  <a:pt x="23882" y="64737"/>
                </a:cubicBezTo>
                <a:lnTo>
                  <a:pt x="23946" y="64610"/>
                </a:lnTo>
                <a:lnTo>
                  <a:pt x="23946" y="64610"/>
                </a:lnTo>
                <a:cubicBezTo>
                  <a:pt x="23373" y="64992"/>
                  <a:pt x="22991" y="65565"/>
                  <a:pt x="22418" y="65883"/>
                </a:cubicBezTo>
                <a:cubicBezTo>
                  <a:pt x="22163" y="65820"/>
                  <a:pt x="22863" y="65501"/>
                  <a:pt x="22545" y="65501"/>
                </a:cubicBezTo>
                <a:lnTo>
                  <a:pt x="21526" y="66456"/>
                </a:lnTo>
                <a:cubicBezTo>
                  <a:pt x="21208" y="66775"/>
                  <a:pt x="20825" y="67030"/>
                  <a:pt x="20443" y="67221"/>
                </a:cubicBezTo>
                <a:lnTo>
                  <a:pt x="20571" y="67157"/>
                </a:lnTo>
                <a:lnTo>
                  <a:pt x="20571" y="67157"/>
                </a:lnTo>
                <a:cubicBezTo>
                  <a:pt x="20631" y="67459"/>
                  <a:pt x="20006" y="67360"/>
                  <a:pt x="19669" y="67674"/>
                </a:cubicBezTo>
                <a:lnTo>
                  <a:pt x="19669" y="67674"/>
                </a:lnTo>
                <a:cubicBezTo>
                  <a:pt x="19687" y="67611"/>
                  <a:pt x="19615" y="67539"/>
                  <a:pt x="19615" y="67539"/>
                </a:cubicBezTo>
                <a:cubicBezTo>
                  <a:pt x="19042" y="67921"/>
                  <a:pt x="18405" y="68303"/>
                  <a:pt x="17832" y="68685"/>
                </a:cubicBezTo>
                <a:lnTo>
                  <a:pt x="17896" y="68558"/>
                </a:lnTo>
                <a:lnTo>
                  <a:pt x="17896" y="68558"/>
                </a:lnTo>
                <a:cubicBezTo>
                  <a:pt x="17514" y="68685"/>
                  <a:pt x="17004" y="68940"/>
                  <a:pt x="16622" y="69068"/>
                </a:cubicBezTo>
                <a:cubicBezTo>
                  <a:pt x="16559" y="69131"/>
                  <a:pt x="16368" y="69259"/>
                  <a:pt x="16559" y="69259"/>
                </a:cubicBezTo>
                <a:cubicBezTo>
                  <a:pt x="15985" y="69322"/>
                  <a:pt x="15412" y="69513"/>
                  <a:pt x="14903" y="69768"/>
                </a:cubicBezTo>
                <a:cubicBezTo>
                  <a:pt x="14393" y="70086"/>
                  <a:pt x="13884" y="70214"/>
                  <a:pt x="13311" y="70214"/>
                </a:cubicBezTo>
                <a:cubicBezTo>
                  <a:pt x="13420" y="70214"/>
                  <a:pt x="13529" y="70073"/>
                  <a:pt x="13518" y="70073"/>
                </a:cubicBezTo>
                <a:cubicBezTo>
                  <a:pt x="13516" y="70073"/>
                  <a:pt x="13511" y="70077"/>
                  <a:pt x="13502" y="70086"/>
                </a:cubicBezTo>
                <a:lnTo>
                  <a:pt x="12610" y="70341"/>
                </a:lnTo>
                <a:cubicBezTo>
                  <a:pt x="12738" y="70469"/>
                  <a:pt x="12738" y="70405"/>
                  <a:pt x="12992" y="70469"/>
                </a:cubicBezTo>
                <a:cubicBezTo>
                  <a:pt x="12801" y="70596"/>
                  <a:pt x="12610" y="70723"/>
                  <a:pt x="12419" y="70787"/>
                </a:cubicBezTo>
                <a:cubicBezTo>
                  <a:pt x="12801" y="70596"/>
                  <a:pt x="12355" y="70532"/>
                  <a:pt x="12164" y="70532"/>
                </a:cubicBezTo>
                <a:cubicBezTo>
                  <a:pt x="12228" y="70532"/>
                  <a:pt x="12164" y="70596"/>
                  <a:pt x="12164" y="70660"/>
                </a:cubicBezTo>
                <a:cubicBezTo>
                  <a:pt x="12073" y="70625"/>
                  <a:pt x="12015" y="70612"/>
                  <a:pt x="11976" y="70612"/>
                </a:cubicBezTo>
                <a:cubicBezTo>
                  <a:pt x="11815" y="70612"/>
                  <a:pt x="12012" y="70857"/>
                  <a:pt x="11642" y="70857"/>
                </a:cubicBezTo>
                <a:cubicBezTo>
                  <a:pt x="11608" y="70857"/>
                  <a:pt x="11571" y="70855"/>
                  <a:pt x="11528" y="70851"/>
                </a:cubicBezTo>
                <a:lnTo>
                  <a:pt x="11528" y="70787"/>
                </a:lnTo>
                <a:cubicBezTo>
                  <a:pt x="11273" y="70914"/>
                  <a:pt x="11082" y="70978"/>
                  <a:pt x="10827" y="71042"/>
                </a:cubicBezTo>
                <a:cubicBezTo>
                  <a:pt x="10700" y="70914"/>
                  <a:pt x="11018" y="70914"/>
                  <a:pt x="11018" y="70787"/>
                </a:cubicBezTo>
                <a:lnTo>
                  <a:pt x="11018" y="70787"/>
                </a:lnTo>
                <a:cubicBezTo>
                  <a:pt x="10745" y="70842"/>
                  <a:pt x="10471" y="71131"/>
                  <a:pt x="10157" y="71131"/>
                </a:cubicBezTo>
                <a:cubicBezTo>
                  <a:pt x="10106" y="71131"/>
                  <a:pt x="10053" y="71123"/>
                  <a:pt x="9999" y="71105"/>
                </a:cubicBezTo>
                <a:cubicBezTo>
                  <a:pt x="10190" y="71042"/>
                  <a:pt x="10381" y="70978"/>
                  <a:pt x="10572" y="70914"/>
                </a:cubicBezTo>
                <a:cubicBezTo>
                  <a:pt x="10445" y="70883"/>
                  <a:pt x="10333" y="70867"/>
                  <a:pt x="10222" y="70867"/>
                </a:cubicBezTo>
                <a:cubicBezTo>
                  <a:pt x="10111" y="70867"/>
                  <a:pt x="9999" y="70883"/>
                  <a:pt x="9872" y="70914"/>
                </a:cubicBezTo>
                <a:lnTo>
                  <a:pt x="9426" y="70914"/>
                </a:lnTo>
                <a:cubicBezTo>
                  <a:pt x="8980" y="71360"/>
                  <a:pt x="8534" y="71105"/>
                  <a:pt x="7898" y="71360"/>
                </a:cubicBezTo>
                <a:cubicBezTo>
                  <a:pt x="8471" y="71105"/>
                  <a:pt x="8025" y="71233"/>
                  <a:pt x="8025" y="71042"/>
                </a:cubicBezTo>
                <a:cubicBezTo>
                  <a:pt x="7898" y="70978"/>
                  <a:pt x="7643" y="70914"/>
                  <a:pt x="7707" y="70851"/>
                </a:cubicBezTo>
                <a:lnTo>
                  <a:pt x="7707" y="70851"/>
                </a:lnTo>
                <a:cubicBezTo>
                  <a:pt x="7627" y="70910"/>
                  <a:pt x="7548" y="70926"/>
                  <a:pt x="7465" y="70926"/>
                </a:cubicBezTo>
                <a:cubicBezTo>
                  <a:pt x="7364" y="70926"/>
                  <a:pt x="7257" y="70902"/>
                  <a:pt x="7138" y="70902"/>
                </a:cubicBezTo>
                <a:cubicBezTo>
                  <a:pt x="7040" y="70902"/>
                  <a:pt x="6934" y="70919"/>
                  <a:pt x="6815" y="70978"/>
                </a:cubicBezTo>
                <a:cubicBezTo>
                  <a:pt x="6815" y="70978"/>
                  <a:pt x="6497" y="70978"/>
                  <a:pt x="6560" y="70851"/>
                </a:cubicBezTo>
                <a:lnTo>
                  <a:pt x="6560" y="70851"/>
                </a:lnTo>
                <a:cubicBezTo>
                  <a:pt x="6178" y="70914"/>
                  <a:pt x="6688" y="70978"/>
                  <a:pt x="6624" y="71042"/>
                </a:cubicBezTo>
                <a:cubicBezTo>
                  <a:pt x="6517" y="71077"/>
                  <a:pt x="6403" y="71091"/>
                  <a:pt x="6284" y="71091"/>
                </a:cubicBezTo>
                <a:cubicBezTo>
                  <a:pt x="5913" y="71091"/>
                  <a:pt x="5486" y="70961"/>
                  <a:pt x="5028" y="70961"/>
                </a:cubicBezTo>
                <a:cubicBezTo>
                  <a:pt x="4843" y="70961"/>
                  <a:pt x="4652" y="70982"/>
                  <a:pt x="4459" y="71042"/>
                </a:cubicBezTo>
                <a:cubicBezTo>
                  <a:pt x="3694" y="71105"/>
                  <a:pt x="3567" y="71233"/>
                  <a:pt x="2867" y="71296"/>
                </a:cubicBezTo>
                <a:cubicBezTo>
                  <a:pt x="2612" y="71169"/>
                  <a:pt x="3058" y="71105"/>
                  <a:pt x="3058" y="71105"/>
                </a:cubicBezTo>
                <a:cubicBezTo>
                  <a:pt x="2739" y="70978"/>
                  <a:pt x="2421" y="70914"/>
                  <a:pt x="2102" y="70914"/>
                </a:cubicBezTo>
                <a:cubicBezTo>
                  <a:pt x="2166" y="70914"/>
                  <a:pt x="2102" y="70851"/>
                  <a:pt x="2039" y="70787"/>
                </a:cubicBezTo>
                <a:cubicBezTo>
                  <a:pt x="1870" y="70787"/>
                  <a:pt x="1808" y="70823"/>
                  <a:pt x="1741" y="70837"/>
                </a:cubicBezTo>
                <a:lnTo>
                  <a:pt x="1741" y="70837"/>
                </a:lnTo>
                <a:cubicBezTo>
                  <a:pt x="1802" y="70839"/>
                  <a:pt x="1859" y="70843"/>
                  <a:pt x="1911" y="70851"/>
                </a:cubicBezTo>
                <a:lnTo>
                  <a:pt x="1657" y="71105"/>
                </a:lnTo>
                <a:lnTo>
                  <a:pt x="2230" y="70978"/>
                </a:lnTo>
                <a:lnTo>
                  <a:pt x="2230" y="70978"/>
                </a:lnTo>
                <a:cubicBezTo>
                  <a:pt x="2293" y="71042"/>
                  <a:pt x="2357" y="71169"/>
                  <a:pt x="2102" y="71169"/>
                </a:cubicBezTo>
                <a:cubicBezTo>
                  <a:pt x="2262" y="71265"/>
                  <a:pt x="2341" y="71265"/>
                  <a:pt x="2413" y="71265"/>
                </a:cubicBezTo>
                <a:cubicBezTo>
                  <a:pt x="2484" y="71265"/>
                  <a:pt x="2548" y="71265"/>
                  <a:pt x="2675" y="71360"/>
                </a:cubicBezTo>
                <a:lnTo>
                  <a:pt x="3058" y="71360"/>
                </a:lnTo>
                <a:cubicBezTo>
                  <a:pt x="3003" y="71360"/>
                  <a:pt x="3042" y="71501"/>
                  <a:pt x="2934" y="71501"/>
                </a:cubicBezTo>
                <a:cubicBezTo>
                  <a:pt x="2922" y="71501"/>
                  <a:pt x="2908" y="71499"/>
                  <a:pt x="2891" y="71495"/>
                </a:cubicBezTo>
                <a:lnTo>
                  <a:pt x="2891" y="71495"/>
                </a:lnTo>
                <a:cubicBezTo>
                  <a:pt x="3046" y="71538"/>
                  <a:pt x="3185" y="71552"/>
                  <a:pt x="3310" y="71552"/>
                </a:cubicBezTo>
                <a:cubicBezTo>
                  <a:pt x="3527" y="71552"/>
                  <a:pt x="3700" y="71511"/>
                  <a:pt x="3835" y="71511"/>
                </a:cubicBezTo>
                <a:cubicBezTo>
                  <a:pt x="3936" y="71511"/>
                  <a:pt x="4016" y="71534"/>
                  <a:pt x="4077" y="71615"/>
                </a:cubicBezTo>
                <a:cubicBezTo>
                  <a:pt x="4904" y="71615"/>
                  <a:pt x="4140" y="71424"/>
                  <a:pt x="4777" y="71233"/>
                </a:cubicBezTo>
                <a:lnTo>
                  <a:pt x="4777" y="71233"/>
                </a:lnTo>
                <a:lnTo>
                  <a:pt x="5223" y="71742"/>
                </a:lnTo>
                <a:lnTo>
                  <a:pt x="5287" y="71551"/>
                </a:lnTo>
                <a:cubicBezTo>
                  <a:pt x="5350" y="71551"/>
                  <a:pt x="5541" y="71551"/>
                  <a:pt x="5541" y="71615"/>
                </a:cubicBezTo>
                <a:cubicBezTo>
                  <a:pt x="5860" y="71551"/>
                  <a:pt x="5478" y="71551"/>
                  <a:pt x="5669" y="71424"/>
                </a:cubicBezTo>
                <a:lnTo>
                  <a:pt x="5669" y="71424"/>
                </a:lnTo>
                <a:cubicBezTo>
                  <a:pt x="5812" y="71495"/>
                  <a:pt x="6009" y="71504"/>
                  <a:pt x="6206" y="71504"/>
                </a:cubicBezTo>
                <a:cubicBezTo>
                  <a:pt x="6272" y="71504"/>
                  <a:pt x="6337" y="71503"/>
                  <a:pt x="6401" y="71503"/>
                </a:cubicBezTo>
                <a:cubicBezTo>
                  <a:pt x="6656" y="71503"/>
                  <a:pt x="6879" y="71519"/>
                  <a:pt x="6942" y="71679"/>
                </a:cubicBezTo>
                <a:cubicBezTo>
                  <a:pt x="7070" y="71488"/>
                  <a:pt x="6497" y="71551"/>
                  <a:pt x="6942" y="71424"/>
                </a:cubicBezTo>
                <a:lnTo>
                  <a:pt x="6942" y="71424"/>
                </a:lnTo>
                <a:cubicBezTo>
                  <a:pt x="6982" y="71523"/>
                  <a:pt x="7046" y="71554"/>
                  <a:pt x="7127" y="71554"/>
                </a:cubicBezTo>
                <a:cubicBezTo>
                  <a:pt x="7267" y="71554"/>
                  <a:pt x="7458" y="71461"/>
                  <a:pt x="7660" y="71461"/>
                </a:cubicBezTo>
                <a:cubicBezTo>
                  <a:pt x="7717" y="71461"/>
                  <a:pt x="7776" y="71468"/>
                  <a:pt x="7834" y="71488"/>
                </a:cubicBezTo>
                <a:cubicBezTo>
                  <a:pt x="7707" y="71679"/>
                  <a:pt x="7324" y="71615"/>
                  <a:pt x="7770" y="71742"/>
                </a:cubicBezTo>
                <a:cubicBezTo>
                  <a:pt x="7830" y="71643"/>
                  <a:pt x="7926" y="71612"/>
                  <a:pt x="8040" y="71612"/>
                </a:cubicBezTo>
                <a:cubicBezTo>
                  <a:pt x="8237" y="71612"/>
                  <a:pt x="8487" y="71706"/>
                  <a:pt x="8691" y="71706"/>
                </a:cubicBezTo>
                <a:cubicBezTo>
                  <a:pt x="8750" y="71706"/>
                  <a:pt x="8804" y="71698"/>
                  <a:pt x="8853" y="71679"/>
                </a:cubicBezTo>
                <a:cubicBezTo>
                  <a:pt x="8853" y="71424"/>
                  <a:pt x="9553" y="71488"/>
                  <a:pt x="10063" y="71360"/>
                </a:cubicBezTo>
                <a:cubicBezTo>
                  <a:pt x="10212" y="71379"/>
                  <a:pt x="10367" y="71387"/>
                  <a:pt x="10524" y="71387"/>
                </a:cubicBezTo>
                <a:cubicBezTo>
                  <a:pt x="10903" y="71387"/>
                  <a:pt x="11295" y="71341"/>
                  <a:pt x="11655" y="71296"/>
                </a:cubicBezTo>
                <a:cubicBezTo>
                  <a:pt x="11719" y="71105"/>
                  <a:pt x="12228" y="71042"/>
                  <a:pt x="12610" y="70914"/>
                </a:cubicBezTo>
                <a:lnTo>
                  <a:pt x="12610" y="70914"/>
                </a:lnTo>
                <a:cubicBezTo>
                  <a:pt x="12610" y="71042"/>
                  <a:pt x="12610" y="71105"/>
                  <a:pt x="12355" y="71233"/>
                </a:cubicBezTo>
                <a:lnTo>
                  <a:pt x="12738" y="71105"/>
                </a:lnTo>
                <a:cubicBezTo>
                  <a:pt x="12801" y="70978"/>
                  <a:pt x="12992" y="70914"/>
                  <a:pt x="13120" y="70914"/>
                </a:cubicBezTo>
                <a:lnTo>
                  <a:pt x="13056" y="71042"/>
                </a:lnTo>
                <a:cubicBezTo>
                  <a:pt x="13565" y="70851"/>
                  <a:pt x="14075" y="70660"/>
                  <a:pt x="14584" y="70596"/>
                </a:cubicBezTo>
                <a:cubicBezTo>
                  <a:pt x="14584" y="70405"/>
                  <a:pt x="14011" y="70341"/>
                  <a:pt x="14584" y="70023"/>
                </a:cubicBezTo>
                <a:cubicBezTo>
                  <a:pt x="14639" y="70077"/>
                  <a:pt x="14694" y="70179"/>
                  <a:pt x="14628" y="70247"/>
                </a:cubicBezTo>
                <a:lnTo>
                  <a:pt x="14628" y="70247"/>
                </a:lnTo>
                <a:cubicBezTo>
                  <a:pt x="14695" y="70211"/>
                  <a:pt x="14788" y="70201"/>
                  <a:pt x="14839" y="70150"/>
                </a:cubicBezTo>
                <a:lnTo>
                  <a:pt x="14839" y="70150"/>
                </a:lnTo>
                <a:lnTo>
                  <a:pt x="14648" y="70405"/>
                </a:lnTo>
                <a:cubicBezTo>
                  <a:pt x="14966" y="70405"/>
                  <a:pt x="14775" y="70214"/>
                  <a:pt x="14966" y="70150"/>
                </a:cubicBezTo>
                <a:cubicBezTo>
                  <a:pt x="14966" y="70214"/>
                  <a:pt x="15014" y="70214"/>
                  <a:pt x="15062" y="70214"/>
                </a:cubicBezTo>
                <a:cubicBezTo>
                  <a:pt x="15110" y="70214"/>
                  <a:pt x="15158" y="70214"/>
                  <a:pt x="15158" y="70278"/>
                </a:cubicBezTo>
                <a:cubicBezTo>
                  <a:pt x="15158" y="70341"/>
                  <a:pt x="15110" y="70341"/>
                  <a:pt x="15054" y="70341"/>
                </a:cubicBezTo>
                <a:cubicBezTo>
                  <a:pt x="14998" y="70341"/>
                  <a:pt x="14935" y="70341"/>
                  <a:pt x="14903" y="70405"/>
                </a:cubicBezTo>
                <a:cubicBezTo>
                  <a:pt x="14998" y="70373"/>
                  <a:pt x="15110" y="70357"/>
                  <a:pt x="15229" y="70357"/>
                </a:cubicBezTo>
                <a:cubicBezTo>
                  <a:pt x="15349" y="70357"/>
                  <a:pt x="15476" y="70373"/>
                  <a:pt x="15603" y="70405"/>
                </a:cubicBezTo>
                <a:cubicBezTo>
                  <a:pt x="15540" y="70341"/>
                  <a:pt x="15540" y="70214"/>
                  <a:pt x="15731" y="70150"/>
                </a:cubicBezTo>
                <a:cubicBezTo>
                  <a:pt x="15852" y="70098"/>
                  <a:pt x="15922" y="70079"/>
                  <a:pt x="15964" y="70079"/>
                </a:cubicBezTo>
                <a:cubicBezTo>
                  <a:pt x="16075" y="70079"/>
                  <a:pt x="15991" y="70214"/>
                  <a:pt x="16176" y="70214"/>
                </a:cubicBezTo>
                <a:cubicBezTo>
                  <a:pt x="16304" y="70086"/>
                  <a:pt x="16622" y="70023"/>
                  <a:pt x="16559" y="69895"/>
                </a:cubicBezTo>
                <a:cubicBezTo>
                  <a:pt x="16590" y="69864"/>
                  <a:pt x="16622" y="69848"/>
                  <a:pt x="16662" y="69848"/>
                </a:cubicBezTo>
                <a:cubicBezTo>
                  <a:pt x="16702" y="69848"/>
                  <a:pt x="16750" y="69864"/>
                  <a:pt x="16813" y="69895"/>
                </a:cubicBezTo>
                <a:cubicBezTo>
                  <a:pt x="17004" y="69704"/>
                  <a:pt x="17832" y="69386"/>
                  <a:pt x="17514" y="69322"/>
                </a:cubicBezTo>
                <a:lnTo>
                  <a:pt x="17450" y="69322"/>
                </a:lnTo>
                <a:cubicBezTo>
                  <a:pt x="18151" y="68876"/>
                  <a:pt x="19042" y="68685"/>
                  <a:pt x="19679" y="68240"/>
                </a:cubicBezTo>
                <a:lnTo>
                  <a:pt x="19679" y="68303"/>
                </a:lnTo>
                <a:cubicBezTo>
                  <a:pt x="20061" y="68049"/>
                  <a:pt x="20443" y="67730"/>
                  <a:pt x="20825" y="67412"/>
                </a:cubicBezTo>
                <a:cubicBezTo>
                  <a:pt x="20889" y="67380"/>
                  <a:pt x="20969" y="67364"/>
                  <a:pt x="21032" y="67364"/>
                </a:cubicBezTo>
                <a:cubicBezTo>
                  <a:pt x="21096" y="67364"/>
                  <a:pt x="21144" y="67380"/>
                  <a:pt x="21144" y="67412"/>
                </a:cubicBezTo>
                <a:cubicBezTo>
                  <a:pt x="21399" y="67157"/>
                  <a:pt x="21653" y="66966"/>
                  <a:pt x="21972" y="66839"/>
                </a:cubicBezTo>
                <a:lnTo>
                  <a:pt x="21972" y="66839"/>
                </a:lnTo>
                <a:cubicBezTo>
                  <a:pt x="21844" y="66998"/>
                  <a:pt x="21876" y="66998"/>
                  <a:pt x="21884" y="66998"/>
                </a:cubicBezTo>
                <a:cubicBezTo>
                  <a:pt x="21892" y="66998"/>
                  <a:pt x="21876" y="66998"/>
                  <a:pt x="21653" y="67157"/>
                </a:cubicBezTo>
                <a:cubicBezTo>
                  <a:pt x="22099" y="66902"/>
                  <a:pt x="22226" y="66902"/>
                  <a:pt x="22545" y="66456"/>
                </a:cubicBezTo>
                <a:cubicBezTo>
                  <a:pt x="22545" y="66504"/>
                  <a:pt x="22573" y="66524"/>
                  <a:pt x="22617" y="66524"/>
                </a:cubicBezTo>
                <a:cubicBezTo>
                  <a:pt x="22748" y="66524"/>
                  <a:pt x="23023" y="66345"/>
                  <a:pt x="23118" y="66202"/>
                </a:cubicBezTo>
                <a:cubicBezTo>
                  <a:pt x="22991" y="66202"/>
                  <a:pt x="22927" y="66329"/>
                  <a:pt x="22800" y="66329"/>
                </a:cubicBezTo>
                <a:cubicBezTo>
                  <a:pt x="22991" y="66202"/>
                  <a:pt x="23118" y="66011"/>
                  <a:pt x="23373" y="65883"/>
                </a:cubicBezTo>
                <a:lnTo>
                  <a:pt x="23373" y="66138"/>
                </a:lnTo>
                <a:cubicBezTo>
                  <a:pt x="23755" y="65883"/>
                  <a:pt x="24073" y="65565"/>
                  <a:pt x="24328" y="65183"/>
                </a:cubicBezTo>
                <a:cubicBezTo>
                  <a:pt x="24519" y="64801"/>
                  <a:pt x="24838" y="64546"/>
                  <a:pt x="25220" y="64355"/>
                </a:cubicBezTo>
                <a:cubicBezTo>
                  <a:pt x="25232" y="64306"/>
                  <a:pt x="25223" y="64288"/>
                  <a:pt x="25201" y="64288"/>
                </a:cubicBezTo>
                <a:cubicBezTo>
                  <a:pt x="25135" y="64288"/>
                  <a:pt x="24951" y="64454"/>
                  <a:pt x="24870" y="64454"/>
                </a:cubicBezTo>
                <a:cubicBezTo>
                  <a:pt x="24838" y="64454"/>
                  <a:pt x="24823" y="64428"/>
                  <a:pt x="24838" y="64355"/>
                </a:cubicBezTo>
                <a:cubicBezTo>
                  <a:pt x="25156" y="64100"/>
                  <a:pt x="25665" y="63909"/>
                  <a:pt x="25793" y="63782"/>
                </a:cubicBezTo>
                <a:cubicBezTo>
                  <a:pt x="26239" y="63400"/>
                  <a:pt x="25920" y="63145"/>
                  <a:pt x="26430" y="62699"/>
                </a:cubicBezTo>
                <a:cubicBezTo>
                  <a:pt x="26302" y="62699"/>
                  <a:pt x="26111" y="62699"/>
                  <a:pt x="26366" y="62253"/>
                </a:cubicBezTo>
                <a:cubicBezTo>
                  <a:pt x="26477" y="62059"/>
                  <a:pt x="26600" y="61986"/>
                  <a:pt x="26693" y="61986"/>
                </a:cubicBezTo>
                <a:cubicBezTo>
                  <a:pt x="26813" y="61986"/>
                  <a:pt x="26884" y="62110"/>
                  <a:pt x="26812" y="62253"/>
                </a:cubicBezTo>
                <a:cubicBezTo>
                  <a:pt x="26748" y="62381"/>
                  <a:pt x="26684" y="62381"/>
                  <a:pt x="26684" y="62381"/>
                </a:cubicBezTo>
                <a:cubicBezTo>
                  <a:pt x="26635" y="62478"/>
                  <a:pt x="26549" y="62614"/>
                  <a:pt x="26598" y="62614"/>
                </a:cubicBezTo>
                <a:cubicBezTo>
                  <a:pt x="26613" y="62614"/>
                  <a:pt x="26640" y="62601"/>
                  <a:pt x="26684" y="62572"/>
                </a:cubicBezTo>
                <a:lnTo>
                  <a:pt x="26684" y="62508"/>
                </a:lnTo>
                <a:cubicBezTo>
                  <a:pt x="26849" y="62399"/>
                  <a:pt x="27107" y="61960"/>
                  <a:pt x="27217" y="61960"/>
                </a:cubicBezTo>
                <a:cubicBezTo>
                  <a:pt x="27235" y="61960"/>
                  <a:pt x="27249" y="61972"/>
                  <a:pt x="27257" y="61999"/>
                </a:cubicBezTo>
                <a:cubicBezTo>
                  <a:pt x="27314" y="61858"/>
                  <a:pt x="27320" y="61805"/>
                  <a:pt x="27294" y="61805"/>
                </a:cubicBezTo>
                <a:cubicBezTo>
                  <a:pt x="27260" y="61805"/>
                  <a:pt x="27173" y="61892"/>
                  <a:pt x="27066" y="61999"/>
                </a:cubicBezTo>
                <a:cubicBezTo>
                  <a:pt x="27385" y="61617"/>
                  <a:pt x="27703" y="61234"/>
                  <a:pt x="27958" y="60789"/>
                </a:cubicBezTo>
                <a:lnTo>
                  <a:pt x="27958" y="60789"/>
                </a:lnTo>
                <a:cubicBezTo>
                  <a:pt x="27926" y="60820"/>
                  <a:pt x="27878" y="60836"/>
                  <a:pt x="27847" y="60836"/>
                </a:cubicBezTo>
                <a:cubicBezTo>
                  <a:pt x="27815" y="60836"/>
                  <a:pt x="27799" y="60820"/>
                  <a:pt x="27831" y="60789"/>
                </a:cubicBezTo>
                <a:cubicBezTo>
                  <a:pt x="28340" y="60024"/>
                  <a:pt x="27894" y="60407"/>
                  <a:pt x="28149" y="59833"/>
                </a:cubicBezTo>
                <a:cubicBezTo>
                  <a:pt x="28208" y="59774"/>
                  <a:pt x="28250" y="59756"/>
                  <a:pt x="28282" y="59756"/>
                </a:cubicBezTo>
                <a:cubicBezTo>
                  <a:pt x="28332" y="59756"/>
                  <a:pt x="28358" y="59801"/>
                  <a:pt x="28387" y="59801"/>
                </a:cubicBezTo>
                <a:cubicBezTo>
                  <a:pt x="28418" y="59801"/>
                  <a:pt x="28454" y="59746"/>
                  <a:pt x="28531" y="59515"/>
                </a:cubicBezTo>
                <a:cubicBezTo>
                  <a:pt x="28611" y="59415"/>
                  <a:pt x="28660" y="59378"/>
                  <a:pt x="28689" y="59378"/>
                </a:cubicBezTo>
                <a:cubicBezTo>
                  <a:pt x="28752" y="59378"/>
                  <a:pt x="28722" y="59555"/>
                  <a:pt x="28722" y="59642"/>
                </a:cubicBezTo>
                <a:cubicBezTo>
                  <a:pt x="28912" y="59263"/>
                  <a:pt x="29102" y="58821"/>
                  <a:pt x="29416" y="58503"/>
                </a:cubicBezTo>
                <a:lnTo>
                  <a:pt x="29416" y="58503"/>
                </a:lnTo>
                <a:cubicBezTo>
                  <a:pt x="29437" y="58444"/>
                  <a:pt x="29462" y="58379"/>
                  <a:pt x="29486" y="58305"/>
                </a:cubicBezTo>
                <a:lnTo>
                  <a:pt x="29486" y="58305"/>
                </a:lnTo>
                <a:lnTo>
                  <a:pt x="29295" y="58432"/>
                </a:lnTo>
                <a:cubicBezTo>
                  <a:pt x="29359" y="58305"/>
                  <a:pt x="29423" y="58178"/>
                  <a:pt x="29486" y="58178"/>
                </a:cubicBezTo>
                <a:cubicBezTo>
                  <a:pt x="29486" y="57987"/>
                  <a:pt x="29232" y="58178"/>
                  <a:pt x="29232" y="57859"/>
                </a:cubicBezTo>
                <a:cubicBezTo>
                  <a:pt x="29423" y="57668"/>
                  <a:pt x="29423" y="57159"/>
                  <a:pt x="29614" y="57159"/>
                </a:cubicBezTo>
                <a:cubicBezTo>
                  <a:pt x="29504" y="57434"/>
                  <a:pt x="29524" y="57471"/>
                  <a:pt x="29568" y="57471"/>
                </a:cubicBezTo>
                <a:cubicBezTo>
                  <a:pt x="29584" y="57471"/>
                  <a:pt x="29604" y="57466"/>
                  <a:pt x="29621" y="57466"/>
                </a:cubicBezTo>
                <a:cubicBezTo>
                  <a:pt x="29664" y="57466"/>
                  <a:pt x="29691" y="57499"/>
                  <a:pt x="29614" y="57732"/>
                </a:cubicBezTo>
                <a:cubicBezTo>
                  <a:pt x="29677" y="57604"/>
                  <a:pt x="29677" y="57477"/>
                  <a:pt x="29741" y="57350"/>
                </a:cubicBezTo>
                <a:lnTo>
                  <a:pt x="29741" y="57413"/>
                </a:lnTo>
                <a:cubicBezTo>
                  <a:pt x="30123" y="56777"/>
                  <a:pt x="29677" y="57031"/>
                  <a:pt x="29869" y="56331"/>
                </a:cubicBezTo>
                <a:lnTo>
                  <a:pt x="29869" y="56331"/>
                </a:lnTo>
                <a:cubicBezTo>
                  <a:pt x="29883" y="56360"/>
                  <a:pt x="29905" y="56373"/>
                  <a:pt x="29930" y="56373"/>
                </a:cubicBezTo>
                <a:cubicBezTo>
                  <a:pt x="30011" y="56373"/>
                  <a:pt x="30123" y="56237"/>
                  <a:pt x="30123" y="56140"/>
                </a:cubicBezTo>
                <a:lnTo>
                  <a:pt x="30123" y="56140"/>
                </a:lnTo>
                <a:cubicBezTo>
                  <a:pt x="30102" y="56225"/>
                  <a:pt x="30074" y="56260"/>
                  <a:pt x="30045" y="56260"/>
                </a:cubicBezTo>
                <a:cubicBezTo>
                  <a:pt x="29989" y="56260"/>
                  <a:pt x="29932" y="56118"/>
                  <a:pt x="29932" y="55949"/>
                </a:cubicBezTo>
                <a:cubicBezTo>
                  <a:pt x="30102" y="55552"/>
                  <a:pt x="30020" y="55458"/>
                  <a:pt x="30045" y="55307"/>
                </a:cubicBezTo>
                <a:lnTo>
                  <a:pt x="30045" y="55307"/>
                </a:lnTo>
                <a:lnTo>
                  <a:pt x="29996" y="55503"/>
                </a:lnTo>
                <a:cubicBezTo>
                  <a:pt x="29932" y="55376"/>
                  <a:pt x="29996" y="55121"/>
                  <a:pt x="29996" y="54866"/>
                </a:cubicBezTo>
                <a:cubicBezTo>
                  <a:pt x="30053" y="54866"/>
                  <a:pt x="30008" y="55067"/>
                  <a:pt x="30043" y="55067"/>
                </a:cubicBezTo>
                <a:cubicBezTo>
                  <a:pt x="30047" y="55067"/>
                  <a:pt x="30053" y="55064"/>
                  <a:pt x="30060" y="55057"/>
                </a:cubicBezTo>
                <a:cubicBezTo>
                  <a:pt x="29932" y="54675"/>
                  <a:pt x="30378" y="54293"/>
                  <a:pt x="30378" y="53783"/>
                </a:cubicBezTo>
                <a:cubicBezTo>
                  <a:pt x="30410" y="53688"/>
                  <a:pt x="30458" y="53688"/>
                  <a:pt x="30505" y="53688"/>
                </a:cubicBezTo>
                <a:cubicBezTo>
                  <a:pt x="30553" y="53688"/>
                  <a:pt x="30601" y="53688"/>
                  <a:pt x="30633" y="53592"/>
                </a:cubicBezTo>
                <a:cubicBezTo>
                  <a:pt x="30569" y="53019"/>
                  <a:pt x="30887" y="53019"/>
                  <a:pt x="30824" y="52446"/>
                </a:cubicBezTo>
                <a:lnTo>
                  <a:pt x="30824" y="52446"/>
                </a:lnTo>
                <a:cubicBezTo>
                  <a:pt x="30772" y="52498"/>
                  <a:pt x="30741" y="52540"/>
                  <a:pt x="30718" y="52540"/>
                </a:cubicBezTo>
                <a:cubicBezTo>
                  <a:pt x="30686" y="52540"/>
                  <a:pt x="30670" y="52454"/>
                  <a:pt x="30633" y="52191"/>
                </a:cubicBezTo>
                <a:lnTo>
                  <a:pt x="30633" y="53147"/>
                </a:lnTo>
                <a:lnTo>
                  <a:pt x="30505" y="52510"/>
                </a:lnTo>
                <a:cubicBezTo>
                  <a:pt x="30442" y="52828"/>
                  <a:pt x="30505" y="53147"/>
                  <a:pt x="30442" y="53338"/>
                </a:cubicBezTo>
                <a:cubicBezTo>
                  <a:pt x="30404" y="53149"/>
                  <a:pt x="30411" y="53095"/>
                  <a:pt x="30383" y="53095"/>
                </a:cubicBezTo>
                <a:cubicBezTo>
                  <a:pt x="30364" y="53095"/>
                  <a:pt x="30329" y="53121"/>
                  <a:pt x="30251" y="53147"/>
                </a:cubicBezTo>
                <a:cubicBezTo>
                  <a:pt x="30569" y="52828"/>
                  <a:pt x="30251" y="52382"/>
                  <a:pt x="30442" y="52000"/>
                </a:cubicBezTo>
                <a:lnTo>
                  <a:pt x="30824" y="52000"/>
                </a:lnTo>
                <a:cubicBezTo>
                  <a:pt x="31015" y="51363"/>
                  <a:pt x="30760" y="50790"/>
                  <a:pt x="30887" y="49962"/>
                </a:cubicBezTo>
                <a:lnTo>
                  <a:pt x="30887" y="49962"/>
                </a:lnTo>
                <a:lnTo>
                  <a:pt x="30824" y="50217"/>
                </a:lnTo>
                <a:cubicBezTo>
                  <a:pt x="30696" y="50090"/>
                  <a:pt x="30824" y="49708"/>
                  <a:pt x="30824" y="49453"/>
                </a:cubicBezTo>
                <a:cubicBezTo>
                  <a:pt x="30951" y="49453"/>
                  <a:pt x="30951" y="49262"/>
                  <a:pt x="31079" y="49198"/>
                </a:cubicBezTo>
                <a:cubicBezTo>
                  <a:pt x="30951" y="49198"/>
                  <a:pt x="31079" y="48561"/>
                  <a:pt x="30887" y="48434"/>
                </a:cubicBezTo>
                <a:lnTo>
                  <a:pt x="31015" y="48052"/>
                </a:lnTo>
                <a:cubicBezTo>
                  <a:pt x="31079" y="47351"/>
                  <a:pt x="30696" y="47288"/>
                  <a:pt x="30760" y="46587"/>
                </a:cubicBezTo>
                <a:lnTo>
                  <a:pt x="30760" y="46587"/>
                </a:lnTo>
                <a:cubicBezTo>
                  <a:pt x="30887" y="46778"/>
                  <a:pt x="31015" y="46523"/>
                  <a:pt x="31079" y="46969"/>
                </a:cubicBezTo>
                <a:cubicBezTo>
                  <a:pt x="31079" y="46715"/>
                  <a:pt x="31079" y="46523"/>
                  <a:pt x="31015" y="46523"/>
                </a:cubicBezTo>
                <a:cubicBezTo>
                  <a:pt x="31079" y="46396"/>
                  <a:pt x="30887" y="45887"/>
                  <a:pt x="31015" y="45696"/>
                </a:cubicBezTo>
                <a:cubicBezTo>
                  <a:pt x="30951" y="45632"/>
                  <a:pt x="30824" y="45568"/>
                  <a:pt x="30887" y="45313"/>
                </a:cubicBezTo>
                <a:lnTo>
                  <a:pt x="30951" y="45313"/>
                </a:lnTo>
                <a:cubicBezTo>
                  <a:pt x="30903" y="45313"/>
                  <a:pt x="30856" y="45099"/>
                  <a:pt x="30781" y="45099"/>
                </a:cubicBezTo>
                <a:cubicBezTo>
                  <a:pt x="30764" y="45099"/>
                  <a:pt x="30746" y="45109"/>
                  <a:pt x="30727" y="45136"/>
                </a:cubicBezTo>
                <a:lnTo>
                  <a:pt x="30727" y="45136"/>
                </a:lnTo>
                <a:cubicBezTo>
                  <a:pt x="31125" y="44426"/>
                  <a:pt x="30769" y="43200"/>
                  <a:pt x="31142" y="42702"/>
                </a:cubicBezTo>
                <a:cubicBezTo>
                  <a:pt x="31206" y="42193"/>
                  <a:pt x="31206" y="41683"/>
                  <a:pt x="31270" y="41174"/>
                </a:cubicBezTo>
                <a:cubicBezTo>
                  <a:pt x="31270" y="41174"/>
                  <a:pt x="31315" y="41174"/>
                  <a:pt x="31290" y="41252"/>
                </a:cubicBezTo>
                <a:lnTo>
                  <a:pt x="31290" y="41252"/>
                </a:lnTo>
                <a:cubicBezTo>
                  <a:pt x="31495" y="40735"/>
                  <a:pt x="31022" y="40837"/>
                  <a:pt x="31270" y="40219"/>
                </a:cubicBezTo>
                <a:cubicBezTo>
                  <a:pt x="31330" y="40158"/>
                  <a:pt x="31368" y="40135"/>
                  <a:pt x="31390" y="40135"/>
                </a:cubicBezTo>
                <a:cubicBezTo>
                  <a:pt x="31469" y="40135"/>
                  <a:pt x="31345" y="40443"/>
                  <a:pt x="31368" y="40443"/>
                </a:cubicBezTo>
                <a:cubicBezTo>
                  <a:pt x="31372" y="40443"/>
                  <a:pt x="31381" y="40433"/>
                  <a:pt x="31397" y="40410"/>
                </a:cubicBezTo>
                <a:cubicBezTo>
                  <a:pt x="31843" y="40410"/>
                  <a:pt x="31588" y="39582"/>
                  <a:pt x="31970" y="39200"/>
                </a:cubicBezTo>
                <a:lnTo>
                  <a:pt x="31970" y="39327"/>
                </a:lnTo>
                <a:cubicBezTo>
                  <a:pt x="32161" y="39072"/>
                  <a:pt x="32097" y="38563"/>
                  <a:pt x="32416" y="38054"/>
                </a:cubicBezTo>
                <a:cubicBezTo>
                  <a:pt x="32543" y="37480"/>
                  <a:pt x="32798" y="36907"/>
                  <a:pt x="33116" y="36461"/>
                </a:cubicBezTo>
                <a:lnTo>
                  <a:pt x="33116" y="36461"/>
                </a:lnTo>
                <a:cubicBezTo>
                  <a:pt x="33116" y="36716"/>
                  <a:pt x="32989" y="36716"/>
                  <a:pt x="33180" y="36780"/>
                </a:cubicBezTo>
                <a:cubicBezTo>
                  <a:pt x="33307" y="36525"/>
                  <a:pt x="32989" y="36652"/>
                  <a:pt x="33244" y="36270"/>
                </a:cubicBezTo>
                <a:cubicBezTo>
                  <a:pt x="33398" y="36219"/>
                  <a:pt x="33634" y="36044"/>
                  <a:pt x="33787" y="36044"/>
                </a:cubicBezTo>
                <a:cubicBezTo>
                  <a:pt x="33824" y="36044"/>
                  <a:pt x="33856" y="36054"/>
                  <a:pt x="33881" y="36079"/>
                </a:cubicBezTo>
                <a:lnTo>
                  <a:pt x="33562" y="36398"/>
                </a:lnTo>
                <a:cubicBezTo>
                  <a:pt x="33881" y="36398"/>
                  <a:pt x="33944" y="35952"/>
                  <a:pt x="34199" y="35825"/>
                </a:cubicBezTo>
                <a:lnTo>
                  <a:pt x="34199" y="35952"/>
                </a:lnTo>
                <a:cubicBezTo>
                  <a:pt x="34709" y="35442"/>
                  <a:pt x="34581" y="35251"/>
                  <a:pt x="35218" y="34806"/>
                </a:cubicBezTo>
                <a:lnTo>
                  <a:pt x="35091" y="34806"/>
                </a:lnTo>
                <a:cubicBezTo>
                  <a:pt x="35345" y="34424"/>
                  <a:pt x="35473" y="34742"/>
                  <a:pt x="35727" y="34360"/>
                </a:cubicBezTo>
                <a:lnTo>
                  <a:pt x="35982" y="34487"/>
                </a:lnTo>
                <a:cubicBezTo>
                  <a:pt x="36301" y="34169"/>
                  <a:pt x="36683" y="33850"/>
                  <a:pt x="37129" y="33596"/>
                </a:cubicBezTo>
                <a:lnTo>
                  <a:pt x="37129" y="33596"/>
                </a:lnTo>
                <a:cubicBezTo>
                  <a:pt x="36874" y="33914"/>
                  <a:pt x="36555" y="34232"/>
                  <a:pt x="36237" y="34487"/>
                </a:cubicBezTo>
                <a:cubicBezTo>
                  <a:pt x="36476" y="34344"/>
                  <a:pt x="36679" y="34200"/>
                  <a:pt x="36873" y="34030"/>
                </a:cubicBezTo>
                <a:lnTo>
                  <a:pt x="36873" y="34030"/>
                </a:lnTo>
                <a:cubicBezTo>
                  <a:pt x="36854" y="34037"/>
                  <a:pt x="36833" y="34041"/>
                  <a:pt x="36810" y="34041"/>
                </a:cubicBezTo>
                <a:cubicBezTo>
                  <a:pt x="37065" y="33723"/>
                  <a:pt x="37447" y="33405"/>
                  <a:pt x="37893" y="33277"/>
                </a:cubicBezTo>
                <a:cubicBezTo>
                  <a:pt x="37921" y="33363"/>
                  <a:pt x="38002" y="33398"/>
                  <a:pt x="38123" y="33398"/>
                </a:cubicBezTo>
                <a:cubicBezTo>
                  <a:pt x="38270" y="33398"/>
                  <a:pt x="38476" y="33347"/>
                  <a:pt x="38721" y="33277"/>
                </a:cubicBezTo>
                <a:cubicBezTo>
                  <a:pt x="38991" y="33187"/>
                  <a:pt x="39293" y="33097"/>
                  <a:pt x="39537" y="33097"/>
                </a:cubicBezTo>
                <a:cubicBezTo>
                  <a:pt x="39638" y="33097"/>
                  <a:pt x="39729" y="33113"/>
                  <a:pt x="39803" y="33150"/>
                </a:cubicBezTo>
                <a:cubicBezTo>
                  <a:pt x="40759" y="32768"/>
                  <a:pt x="41714" y="32577"/>
                  <a:pt x="42733" y="32513"/>
                </a:cubicBezTo>
                <a:cubicBezTo>
                  <a:pt x="42287" y="32258"/>
                  <a:pt x="43051" y="32449"/>
                  <a:pt x="42924" y="32131"/>
                </a:cubicBezTo>
                <a:cubicBezTo>
                  <a:pt x="43178" y="32067"/>
                  <a:pt x="43306" y="32067"/>
                  <a:pt x="43306" y="32067"/>
                </a:cubicBezTo>
                <a:lnTo>
                  <a:pt x="44134" y="32195"/>
                </a:lnTo>
                <a:cubicBezTo>
                  <a:pt x="44325" y="32258"/>
                  <a:pt x="43879" y="32322"/>
                  <a:pt x="43943" y="32386"/>
                </a:cubicBezTo>
                <a:cubicBezTo>
                  <a:pt x="44516" y="32386"/>
                  <a:pt x="44197" y="32513"/>
                  <a:pt x="44580" y="32577"/>
                </a:cubicBezTo>
                <a:cubicBezTo>
                  <a:pt x="44452" y="32449"/>
                  <a:pt x="44771" y="32386"/>
                  <a:pt x="45089" y="32386"/>
                </a:cubicBezTo>
                <a:lnTo>
                  <a:pt x="44580" y="32258"/>
                </a:lnTo>
                <a:cubicBezTo>
                  <a:pt x="44754" y="32204"/>
                  <a:pt x="44890" y="32185"/>
                  <a:pt x="45001" y="32185"/>
                </a:cubicBezTo>
                <a:cubicBezTo>
                  <a:pt x="45306" y="32185"/>
                  <a:pt x="45435" y="32332"/>
                  <a:pt x="45718" y="32332"/>
                </a:cubicBezTo>
                <a:cubicBezTo>
                  <a:pt x="45822" y="32332"/>
                  <a:pt x="45946" y="32312"/>
                  <a:pt x="46108" y="32258"/>
                </a:cubicBezTo>
                <a:lnTo>
                  <a:pt x="46108" y="32258"/>
                </a:lnTo>
                <a:lnTo>
                  <a:pt x="45853" y="32386"/>
                </a:lnTo>
                <a:cubicBezTo>
                  <a:pt x="46554" y="32386"/>
                  <a:pt x="47191" y="32258"/>
                  <a:pt x="47827" y="32004"/>
                </a:cubicBezTo>
                <a:cubicBezTo>
                  <a:pt x="47891" y="32004"/>
                  <a:pt x="48018" y="32131"/>
                  <a:pt x="47827" y="32195"/>
                </a:cubicBezTo>
                <a:cubicBezTo>
                  <a:pt x="48701" y="32195"/>
                  <a:pt x="49715" y="31914"/>
                  <a:pt x="50468" y="31914"/>
                </a:cubicBezTo>
                <a:cubicBezTo>
                  <a:pt x="50593" y="31914"/>
                  <a:pt x="50711" y="31922"/>
                  <a:pt x="50821" y="31940"/>
                </a:cubicBezTo>
                <a:lnTo>
                  <a:pt x="50757" y="32067"/>
                </a:lnTo>
                <a:cubicBezTo>
                  <a:pt x="50921" y="32067"/>
                  <a:pt x="51038" y="31927"/>
                  <a:pt x="51228" y="31927"/>
                </a:cubicBezTo>
                <a:cubicBezTo>
                  <a:pt x="51260" y="31927"/>
                  <a:pt x="51294" y="31931"/>
                  <a:pt x="51330" y="31940"/>
                </a:cubicBezTo>
                <a:cubicBezTo>
                  <a:pt x="51330" y="31940"/>
                  <a:pt x="51266" y="32067"/>
                  <a:pt x="51330" y="32067"/>
                </a:cubicBezTo>
                <a:cubicBezTo>
                  <a:pt x="51585" y="31940"/>
                  <a:pt x="51840" y="31940"/>
                  <a:pt x="52094" y="31940"/>
                </a:cubicBezTo>
                <a:lnTo>
                  <a:pt x="51840" y="32004"/>
                </a:lnTo>
                <a:cubicBezTo>
                  <a:pt x="51982" y="32021"/>
                  <a:pt x="52114" y="32029"/>
                  <a:pt x="52239" y="32029"/>
                </a:cubicBezTo>
                <a:cubicBezTo>
                  <a:pt x="53007" y="32029"/>
                  <a:pt x="53484" y="31731"/>
                  <a:pt x="54196" y="31621"/>
                </a:cubicBezTo>
                <a:cubicBezTo>
                  <a:pt x="54196" y="31876"/>
                  <a:pt x="55024" y="31940"/>
                  <a:pt x="55406" y="31940"/>
                </a:cubicBezTo>
                <a:cubicBezTo>
                  <a:pt x="56425" y="31876"/>
                  <a:pt x="57444" y="31621"/>
                  <a:pt x="58463" y="31367"/>
                </a:cubicBezTo>
                <a:cubicBezTo>
                  <a:pt x="58674" y="31393"/>
                  <a:pt x="58885" y="31409"/>
                  <a:pt x="59096" y="31409"/>
                </a:cubicBezTo>
                <a:cubicBezTo>
                  <a:pt x="59394" y="31409"/>
                  <a:pt x="59693" y="31378"/>
                  <a:pt x="59991" y="31303"/>
                </a:cubicBezTo>
                <a:cubicBezTo>
                  <a:pt x="60564" y="31176"/>
                  <a:pt x="61265" y="31048"/>
                  <a:pt x="61774" y="30985"/>
                </a:cubicBezTo>
                <a:cubicBezTo>
                  <a:pt x="61647" y="30985"/>
                  <a:pt x="61774" y="30794"/>
                  <a:pt x="61965" y="30730"/>
                </a:cubicBezTo>
                <a:cubicBezTo>
                  <a:pt x="62052" y="30687"/>
                  <a:pt x="62315" y="30555"/>
                  <a:pt x="62474" y="30555"/>
                </a:cubicBezTo>
                <a:cubicBezTo>
                  <a:pt x="62550" y="30555"/>
                  <a:pt x="62602" y="30584"/>
                  <a:pt x="62602" y="30666"/>
                </a:cubicBezTo>
                <a:lnTo>
                  <a:pt x="62538" y="30666"/>
                </a:lnTo>
                <a:cubicBezTo>
                  <a:pt x="62610" y="30702"/>
                  <a:pt x="62696" y="30717"/>
                  <a:pt x="62791" y="30717"/>
                </a:cubicBezTo>
                <a:cubicBezTo>
                  <a:pt x="63037" y="30717"/>
                  <a:pt x="63346" y="30613"/>
                  <a:pt x="63621" y="30475"/>
                </a:cubicBezTo>
                <a:lnTo>
                  <a:pt x="63621" y="30157"/>
                </a:lnTo>
                <a:cubicBezTo>
                  <a:pt x="63706" y="30170"/>
                  <a:pt x="63792" y="30176"/>
                  <a:pt x="63878" y="30176"/>
                </a:cubicBezTo>
                <a:cubicBezTo>
                  <a:pt x="64938" y="30176"/>
                  <a:pt x="66092" y="29246"/>
                  <a:pt x="66775" y="29246"/>
                </a:cubicBezTo>
                <a:cubicBezTo>
                  <a:pt x="66831" y="29246"/>
                  <a:pt x="66883" y="29252"/>
                  <a:pt x="66933" y="29265"/>
                </a:cubicBezTo>
                <a:cubicBezTo>
                  <a:pt x="67124" y="29138"/>
                  <a:pt x="67442" y="28947"/>
                  <a:pt x="67633" y="28819"/>
                </a:cubicBezTo>
                <a:lnTo>
                  <a:pt x="67697" y="28947"/>
                </a:lnTo>
                <a:cubicBezTo>
                  <a:pt x="68270" y="28756"/>
                  <a:pt x="68907" y="28501"/>
                  <a:pt x="69480" y="28183"/>
                </a:cubicBezTo>
                <a:lnTo>
                  <a:pt x="69480" y="28183"/>
                </a:lnTo>
                <a:lnTo>
                  <a:pt x="69353" y="28374"/>
                </a:lnTo>
                <a:cubicBezTo>
                  <a:pt x="69798" y="28119"/>
                  <a:pt x="69671" y="27609"/>
                  <a:pt x="70053" y="27418"/>
                </a:cubicBezTo>
                <a:lnTo>
                  <a:pt x="70308" y="27546"/>
                </a:lnTo>
                <a:cubicBezTo>
                  <a:pt x="71136" y="27227"/>
                  <a:pt x="71900" y="26781"/>
                  <a:pt x="72537" y="26208"/>
                </a:cubicBezTo>
                <a:lnTo>
                  <a:pt x="72537" y="26208"/>
                </a:lnTo>
                <a:cubicBezTo>
                  <a:pt x="72537" y="26208"/>
                  <a:pt x="72537" y="26336"/>
                  <a:pt x="72473" y="26399"/>
                </a:cubicBezTo>
                <a:cubicBezTo>
                  <a:pt x="72600" y="26272"/>
                  <a:pt x="72983" y="26081"/>
                  <a:pt x="73237" y="25954"/>
                </a:cubicBezTo>
                <a:cubicBezTo>
                  <a:pt x="73481" y="25770"/>
                  <a:pt x="73667" y="25587"/>
                  <a:pt x="73570" y="25460"/>
                </a:cubicBezTo>
                <a:lnTo>
                  <a:pt x="73570" y="25460"/>
                </a:lnTo>
                <a:cubicBezTo>
                  <a:pt x="73583" y="25471"/>
                  <a:pt x="73599" y="25476"/>
                  <a:pt x="73617" y="25476"/>
                </a:cubicBezTo>
                <a:cubicBezTo>
                  <a:pt x="73813" y="25476"/>
                  <a:pt x="74293" y="24890"/>
                  <a:pt x="74575" y="24553"/>
                </a:cubicBezTo>
                <a:lnTo>
                  <a:pt x="74638" y="24744"/>
                </a:lnTo>
                <a:cubicBezTo>
                  <a:pt x="74766" y="24425"/>
                  <a:pt x="74957" y="24170"/>
                  <a:pt x="75212" y="23916"/>
                </a:cubicBezTo>
                <a:cubicBezTo>
                  <a:pt x="75229" y="23899"/>
                  <a:pt x="75246" y="23891"/>
                  <a:pt x="75259" y="23891"/>
                </a:cubicBezTo>
                <a:cubicBezTo>
                  <a:pt x="75296" y="23891"/>
                  <a:pt x="75305" y="23950"/>
                  <a:pt x="75212" y="24043"/>
                </a:cubicBezTo>
                <a:cubicBezTo>
                  <a:pt x="75594" y="23788"/>
                  <a:pt x="75339" y="23661"/>
                  <a:pt x="75785" y="23406"/>
                </a:cubicBezTo>
                <a:lnTo>
                  <a:pt x="75785" y="23406"/>
                </a:lnTo>
                <a:lnTo>
                  <a:pt x="75721" y="23597"/>
                </a:lnTo>
                <a:cubicBezTo>
                  <a:pt x="75912" y="23470"/>
                  <a:pt x="76039" y="23279"/>
                  <a:pt x="76103" y="23088"/>
                </a:cubicBezTo>
                <a:cubicBezTo>
                  <a:pt x="76294" y="22833"/>
                  <a:pt x="76804" y="22578"/>
                  <a:pt x="76931" y="22578"/>
                </a:cubicBezTo>
                <a:cubicBezTo>
                  <a:pt x="76931" y="22387"/>
                  <a:pt x="76995" y="22196"/>
                  <a:pt x="77186" y="22069"/>
                </a:cubicBezTo>
                <a:cubicBezTo>
                  <a:pt x="77249" y="22069"/>
                  <a:pt x="77186" y="22196"/>
                  <a:pt x="77186" y="22260"/>
                </a:cubicBezTo>
                <a:cubicBezTo>
                  <a:pt x="77823" y="21814"/>
                  <a:pt x="77886" y="21368"/>
                  <a:pt x="78332" y="21114"/>
                </a:cubicBezTo>
                <a:lnTo>
                  <a:pt x="78459" y="21114"/>
                </a:lnTo>
                <a:cubicBezTo>
                  <a:pt x="78205" y="21368"/>
                  <a:pt x="77950" y="21559"/>
                  <a:pt x="77695" y="21814"/>
                </a:cubicBezTo>
                <a:cubicBezTo>
                  <a:pt x="77708" y="21820"/>
                  <a:pt x="77723" y="21823"/>
                  <a:pt x="77739" y="21823"/>
                </a:cubicBezTo>
                <a:cubicBezTo>
                  <a:pt x="77819" y="21823"/>
                  <a:pt x="77939" y="21763"/>
                  <a:pt x="78019" y="21763"/>
                </a:cubicBezTo>
                <a:cubicBezTo>
                  <a:pt x="78092" y="21763"/>
                  <a:pt x="78132" y="21813"/>
                  <a:pt x="78077" y="22005"/>
                </a:cubicBezTo>
                <a:cubicBezTo>
                  <a:pt x="78332" y="21559"/>
                  <a:pt x="78587" y="21114"/>
                  <a:pt x="78969" y="20731"/>
                </a:cubicBezTo>
                <a:lnTo>
                  <a:pt x="79033" y="20731"/>
                </a:lnTo>
                <a:lnTo>
                  <a:pt x="79033" y="20795"/>
                </a:lnTo>
                <a:cubicBezTo>
                  <a:pt x="79096" y="20731"/>
                  <a:pt x="79160" y="20604"/>
                  <a:pt x="79224" y="20540"/>
                </a:cubicBezTo>
                <a:cubicBezTo>
                  <a:pt x="79351" y="20477"/>
                  <a:pt x="79415" y="20349"/>
                  <a:pt x="79542" y="20286"/>
                </a:cubicBezTo>
                <a:lnTo>
                  <a:pt x="79733" y="20031"/>
                </a:lnTo>
                <a:cubicBezTo>
                  <a:pt x="79733" y="20095"/>
                  <a:pt x="79733" y="20095"/>
                  <a:pt x="79733" y="20095"/>
                </a:cubicBezTo>
                <a:cubicBezTo>
                  <a:pt x="79669" y="20222"/>
                  <a:pt x="79606" y="20286"/>
                  <a:pt x="79542" y="20286"/>
                </a:cubicBezTo>
                <a:cubicBezTo>
                  <a:pt x="79550" y="20290"/>
                  <a:pt x="79559" y="20292"/>
                  <a:pt x="79569" y="20292"/>
                </a:cubicBezTo>
                <a:cubicBezTo>
                  <a:pt x="79703" y="20292"/>
                  <a:pt x="79937" y="19895"/>
                  <a:pt x="80115" y="19776"/>
                </a:cubicBezTo>
                <a:cubicBezTo>
                  <a:pt x="80017" y="19678"/>
                  <a:pt x="80145" y="19543"/>
                  <a:pt x="80065" y="19543"/>
                </a:cubicBezTo>
                <a:cubicBezTo>
                  <a:pt x="80041" y="19543"/>
                  <a:pt x="79998" y="19556"/>
                  <a:pt x="79924" y="19585"/>
                </a:cubicBezTo>
                <a:cubicBezTo>
                  <a:pt x="79924" y="19585"/>
                  <a:pt x="79924" y="19585"/>
                  <a:pt x="79797" y="19713"/>
                </a:cubicBezTo>
                <a:cubicBezTo>
                  <a:pt x="79733" y="19776"/>
                  <a:pt x="79733" y="19776"/>
                  <a:pt x="79733" y="19840"/>
                </a:cubicBezTo>
                <a:lnTo>
                  <a:pt x="79351" y="20286"/>
                </a:lnTo>
                <a:cubicBezTo>
                  <a:pt x="79415" y="20031"/>
                  <a:pt x="79542" y="19840"/>
                  <a:pt x="79733" y="19776"/>
                </a:cubicBezTo>
                <a:lnTo>
                  <a:pt x="79733" y="19330"/>
                </a:lnTo>
                <a:cubicBezTo>
                  <a:pt x="80115" y="19203"/>
                  <a:pt x="80625" y="18821"/>
                  <a:pt x="80752" y="18821"/>
                </a:cubicBezTo>
                <a:cubicBezTo>
                  <a:pt x="80943" y="18503"/>
                  <a:pt x="81198" y="18184"/>
                  <a:pt x="81453" y="17866"/>
                </a:cubicBezTo>
                <a:cubicBezTo>
                  <a:pt x="81644" y="17547"/>
                  <a:pt x="81771" y="17229"/>
                  <a:pt x="81771" y="16847"/>
                </a:cubicBezTo>
                <a:cubicBezTo>
                  <a:pt x="81847" y="16732"/>
                  <a:pt x="81924" y="16709"/>
                  <a:pt x="81986" y="16709"/>
                </a:cubicBezTo>
                <a:cubicBezTo>
                  <a:pt x="82028" y="16709"/>
                  <a:pt x="82064" y="16719"/>
                  <a:pt x="82089" y="16719"/>
                </a:cubicBezTo>
                <a:cubicBezTo>
                  <a:pt x="82026" y="16783"/>
                  <a:pt x="81962" y="16910"/>
                  <a:pt x="81962" y="16974"/>
                </a:cubicBezTo>
                <a:cubicBezTo>
                  <a:pt x="82153" y="16592"/>
                  <a:pt x="82599" y="15955"/>
                  <a:pt x="82472" y="15764"/>
                </a:cubicBezTo>
                <a:cubicBezTo>
                  <a:pt x="82556" y="15680"/>
                  <a:pt x="82603" y="15651"/>
                  <a:pt x="82629" y="15651"/>
                </a:cubicBezTo>
                <a:cubicBezTo>
                  <a:pt x="82684" y="15651"/>
                  <a:pt x="82649" y="15774"/>
                  <a:pt x="82671" y="15774"/>
                </a:cubicBezTo>
                <a:cubicBezTo>
                  <a:pt x="82687" y="15774"/>
                  <a:pt x="82731" y="15714"/>
                  <a:pt x="82854" y="15509"/>
                </a:cubicBezTo>
                <a:lnTo>
                  <a:pt x="82854" y="15637"/>
                </a:lnTo>
                <a:cubicBezTo>
                  <a:pt x="83299" y="15127"/>
                  <a:pt x="83618" y="14554"/>
                  <a:pt x="83745" y="13981"/>
                </a:cubicBezTo>
                <a:cubicBezTo>
                  <a:pt x="83873" y="13280"/>
                  <a:pt x="84191" y="12707"/>
                  <a:pt x="84637" y="12198"/>
                </a:cubicBezTo>
                <a:lnTo>
                  <a:pt x="84637" y="12198"/>
                </a:lnTo>
                <a:cubicBezTo>
                  <a:pt x="84573" y="12262"/>
                  <a:pt x="84509" y="12325"/>
                  <a:pt x="84509" y="12325"/>
                </a:cubicBezTo>
                <a:cubicBezTo>
                  <a:pt x="84955" y="11561"/>
                  <a:pt x="85337" y="10733"/>
                  <a:pt x="85592" y="9842"/>
                </a:cubicBezTo>
                <a:cubicBezTo>
                  <a:pt x="85847" y="8950"/>
                  <a:pt x="86165" y="8122"/>
                  <a:pt x="86611" y="7294"/>
                </a:cubicBezTo>
                <a:cubicBezTo>
                  <a:pt x="86802" y="6848"/>
                  <a:pt x="86675" y="6785"/>
                  <a:pt x="86611" y="6466"/>
                </a:cubicBezTo>
                <a:lnTo>
                  <a:pt x="86802" y="6403"/>
                </a:lnTo>
                <a:lnTo>
                  <a:pt x="86738" y="5829"/>
                </a:lnTo>
                <a:cubicBezTo>
                  <a:pt x="86738" y="5065"/>
                  <a:pt x="87503" y="4683"/>
                  <a:pt x="87375" y="3664"/>
                </a:cubicBezTo>
                <a:lnTo>
                  <a:pt x="87375" y="3664"/>
                </a:lnTo>
                <a:lnTo>
                  <a:pt x="87184" y="3792"/>
                </a:lnTo>
                <a:cubicBezTo>
                  <a:pt x="87306" y="3486"/>
                  <a:pt x="87311" y="2769"/>
                  <a:pt x="87424" y="2769"/>
                </a:cubicBezTo>
                <a:cubicBezTo>
                  <a:pt x="87429" y="2769"/>
                  <a:pt x="87434" y="2770"/>
                  <a:pt x="87439" y="2773"/>
                </a:cubicBezTo>
                <a:cubicBezTo>
                  <a:pt x="87439" y="2773"/>
                  <a:pt x="87311" y="2645"/>
                  <a:pt x="87439" y="2582"/>
                </a:cubicBezTo>
                <a:lnTo>
                  <a:pt x="87503" y="2582"/>
                </a:lnTo>
                <a:lnTo>
                  <a:pt x="87439" y="1690"/>
                </a:lnTo>
                <a:cubicBezTo>
                  <a:pt x="87511" y="1475"/>
                  <a:pt x="87582" y="1448"/>
                  <a:pt x="87650" y="1448"/>
                </a:cubicBezTo>
                <a:cubicBezTo>
                  <a:pt x="87673" y="1448"/>
                  <a:pt x="87696" y="1451"/>
                  <a:pt x="87717" y="1451"/>
                </a:cubicBezTo>
                <a:cubicBezTo>
                  <a:pt x="87805" y="1451"/>
                  <a:pt x="87885" y="1403"/>
                  <a:pt x="87948" y="926"/>
                </a:cubicBezTo>
                <a:cubicBezTo>
                  <a:pt x="87948" y="578"/>
                  <a:pt x="87790" y="18"/>
                  <a:pt x="87665" y="18"/>
                </a:cubicBezTo>
                <a:cubicBezTo>
                  <a:pt x="87653" y="18"/>
                  <a:pt x="87641" y="23"/>
                  <a:pt x="87630" y="34"/>
                </a:cubicBezTo>
                <a:cubicBezTo>
                  <a:pt x="87566" y="162"/>
                  <a:pt x="87566" y="416"/>
                  <a:pt x="87503" y="416"/>
                </a:cubicBezTo>
                <a:lnTo>
                  <a:pt x="87503" y="98"/>
                </a:lnTo>
                <a:cubicBezTo>
                  <a:pt x="87358" y="69"/>
                  <a:pt x="87226" y="0"/>
                  <a:pt x="871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25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302" name="Google Shape;302;p30"/>
          <p:cNvSpPr/>
          <p:nvPr/>
        </p:nvSpPr>
        <p:spPr>
          <a:xfrm rot="-757285">
            <a:off x="-418196" y="-262547"/>
            <a:ext cx="2878429" cy="2304917"/>
          </a:xfrm>
          <a:custGeom>
            <a:avLst/>
            <a:gdLst/>
            <a:ahLst/>
            <a:cxnLst/>
            <a:rect l="l" t="t" r="r" b="b"/>
            <a:pathLst>
              <a:path w="86356" h="69150" extrusionOk="0">
                <a:moveTo>
                  <a:pt x="0" y="1"/>
                </a:moveTo>
                <a:lnTo>
                  <a:pt x="0" y="67251"/>
                </a:lnTo>
                <a:cubicBezTo>
                  <a:pt x="1083" y="67760"/>
                  <a:pt x="2293" y="68143"/>
                  <a:pt x="3439" y="68461"/>
                </a:cubicBezTo>
                <a:cubicBezTo>
                  <a:pt x="5227" y="68925"/>
                  <a:pt x="7086" y="69150"/>
                  <a:pt x="8949" y="69150"/>
                </a:cubicBezTo>
                <a:cubicBezTo>
                  <a:pt x="17570" y="69150"/>
                  <a:pt x="26290" y="64339"/>
                  <a:pt x="28594" y="56170"/>
                </a:cubicBezTo>
                <a:cubicBezTo>
                  <a:pt x="30378" y="49993"/>
                  <a:pt x="28403" y="42860"/>
                  <a:pt x="31524" y="37256"/>
                </a:cubicBezTo>
                <a:cubicBezTo>
                  <a:pt x="34199" y="32416"/>
                  <a:pt x="39994" y="30060"/>
                  <a:pt x="45534" y="29423"/>
                </a:cubicBezTo>
                <a:cubicBezTo>
                  <a:pt x="51075" y="28786"/>
                  <a:pt x="56679" y="29295"/>
                  <a:pt x="62156" y="28340"/>
                </a:cubicBezTo>
                <a:cubicBezTo>
                  <a:pt x="73110" y="26175"/>
                  <a:pt x="81962" y="18151"/>
                  <a:pt x="85210" y="7452"/>
                </a:cubicBezTo>
                <a:cubicBezTo>
                  <a:pt x="85910" y="5032"/>
                  <a:pt x="86292" y="2548"/>
                  <a:pt x="863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25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303" name="Google Shape;303;p30"/>
          <p:cNvSpPr/>
          <p:nvPr/>
        </p:nvSpPr>
        <p:spPr>
          <a:xfrm>
            <a:off x="-301348" y="2780886"/>
            <a:ext cx="761900" cy="2654367"/>
          </a:xfrm>
          <a:custGeom>
            <a:avLst/>
            <a:gdLst/>
            <a:ahLst/>
            <a:cxnLst/>
            <a:rect l="l" t="t" r="r" b="b"/>
            <a:pathLst>
              <a:path w="22857" h="79631" extrusionOk="0">
                <a:moveTo>
                  <a:pt x="928" y="0"/>
                </a:moveTo>
                <a:cubicBezTo>
                  <a:pt x="738" y="0"/>
                  <a:pt x="532" y="123"/>
                  <a:pt x="555" y="347"/>
                </a:cubicBezTo>
                <a:lnTo>
                  <a:pt x="515" y="347"/>
                </a:lnTo>
                <a:cubicBezTo>
                  <a:pt x="1347" y="7081"/>
                  <a:pt x="4952" y="13141"/>
                  <a:pt x="10497" y="17063"/>
                </a:cubicBezTo>
                <a:cubicBezTo>
                  <a:pt x="13706" y="19321"/>
                  <a:pt x="17628" y="21024"/>
                  <a:pt x="19529" y="24669"/>
                </a:cubicBezTo>
                <a:cubicBezTo>
                  <a:pt x="21628" y="28670"/>
                  <a:pt x="21787" y="34611"/>
                  <a:pt x="20559" y="38850"/>
                </a:cubicBezTo>
                <a:cubicBezTo>
                  <a:pt x="18459" y="46178"/>
                  <a:pt x="11844" y="50971"/>
                  <a:pt x="7487" y="56874"/>
                </a:cubicBezTo>
                <a:cubicBezTo>
                  <a:pt x="2813" y="63251"/>
                  <a:pt x="0" y="71253"/>
                  <a:pt x="594" y="79215"/>
                </a:cubicBezTo>
                <a:cubicBezTo>
                  <a:pt x="594" y="79492"/>
                  <a:pt x="792" y="79631"/>
                  <a:pt x="990" y="79631"/>
                </a:cubicBezTo>
                <a:cubicBezTo>
                  <a:pt x="1188" y="79631"/>
                  <a:pt x="1386" y="79492"/>
                  <a:pt x="1386" y="79215"/>
                </a:cubicBezTo>
                <a:cubicBezTo>
                  <a:pt x="1941" y="69985"/>
                  <a:pt x="4833" y="61786"/>
                  <a:pt x="10933" y="54735"/>
                </a:cubicBezTo>
                <a:cubicBezTo>
                  <a:pt x="15409" y="49506"/>
                  <a:pt x="21074" y="44435"/>
                  <a:pt x="22262" y="37265"/>
                </a:cubicBezTo>
                <a:cubicBezTo>
                  <a:pt x="22856" y="33383"/>
                  <a:pt x="22539" y="29422"/>
                  <a:pt x="21351" y="25699"/>
                </a:cubicBezTo>
                <a:cubicBezTo>
                  <a:pt x="20242" y="22648"/>
                  <a:pt x="18024" y="20589"/>
                  <a:pt x="15330" y="18806"/>
                </a:cubicBezTo>
                <a:cubicBezTo>
                  <a:pt x="12042" y="16667"/>
                  <a:pt x="8715" y="14805"/>
                  <a:pt x="6180" y="11676"/>
                </a:cubicBezTo>
                <a:cubicBezTo>
                  <a:pt x="3565" y="8348"/>
                  <a:pt x="1862" y="4427"/>
                  <a:pt x="1228" y="228"/>
                </a:cubicBezTo>
                <a:cubicBezTo>
                  <a:pt x="1211" y="73"/>
                  <a:pt x="1074" y="0"/>
                  <a:pt x="92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252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304" name="Google Shape;304;p30"/>
          <p:cNvSpPr txBox="1">
            <a:spLocks noGrp="1"/>
          </p:cNvSpPr>
          <p:nvPr>
            <p:ph type="title"/>
          </p:nvPr>
        </p:nvSpPr>
        <p:spPr>
          <a:xfrm>
            <a:off x="1658184" y="2125759"/>
            <a:ext cx="214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9pPr>
          </a:lstStyle>
          <a:p>
            <a:endParaRPr/>
          </a:p>
        </p:txBody>
      </p:sp>
      <p:sp>
        <p:nvSpPr>
          <p:cNvPr id="305" name="Google Shape;305;p30"/>
          <p:cNvSpPr txBox="1">
            <a:spLocks noGrp="1"/>
          </p:cNvSpPr>
          <p:nvPr>
            <p:ph type="subTitle" idx="1"/>
          </p:nvPr>
        </p:nvSpPr>
        <p:spPr>
          <a:xfrm>
            <a:off x="962584" y="2918500"/>
            <a:ext cx="2840800" cy="11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0"/>
            </a:lvl1pPr>
            <a:lvl2pPr lvl="1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0"/>
              </a:spcBef>
              <a:spcAft>
                <a:spcPts val="213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30"/>
          <p:cNvSpPr txBox="1">
            <a:spLocks noGrp="1"/>
          </p:cNvSpPr>
          <p:nvPr>
            <p:ph type="title" idx="2"/>
          </p:nvPr>
        </p:nvSpPr>
        <p:spPr>
          <a:xfrm>
            <a:off x="5366351" y="2125759"/>
            <a:ext cx="214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9pPr>
          </a:lstStyle>
          <a:p>
            <a:endParaRPr/>
          </a:p>
        </p:txBody>
      </p:sp>
      <p:sp>
        <p:nvSpPr>
          <p:cNvPr id="307" name="Google Shape;307;p30"/>
          <p:cNvSpPr txBox="1">
            <a:spLocks noGrp="1"/>
          </p:cNvSpPr>
          <p:nvPr>
            <p:ph type="subTitle" idx="3"/>
          </p:nvPr>
        </p:nvSpPr>
        <p:spPr>
          <a:xfrm>
            <a:off x="4671151" y="2918500"/>
            <a:ext cx="2841200" cy="11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0"/>
            </a:lvl1pPr>
            <a:lvl2pPr lvl="1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0"/>
              </a:spcBef>
              <a:spcAft>
                <a:spcPts val="213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30"/>
          <p:cNvSpPr txBox="1">
            <a:spLocks noGrp="1"/>
          </p:cNvSpPr>
          <p:nvPr>
            <p:ph type="title" idx="4"/>
          </p:nvPr>
        </p:nvSpPr>
        <p:spPr>
          <a:xfrm>
            <a:off x="1658184" y="4272459"/>
            <a:ext cx="214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9pPr>
          </a:lstStyle>
          <a:p>
            <a:endParaRPr/>
          </a:p>
        </p:txBody>
      </p:sp>
      <p:sp>
        <p:nvSpPr>
          <p:cNvPr id="309" name="Google Shape;309;p30"/>
          <p:cNvSpPr txBox="1">
            <a:spLocks noGrp="1"/>
          </p:cNvSpPr>
          <p:nvPr>
            <p:ph type="subTitle" idx="5"/>
          </p:nvPr>
        </p:nvSpPr>
        <p:spPr>
          <a:xfrm>
            <a:off x="960400" y="5074923"/>
            <a:ext cx="2840800" cy="11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0"/>
            </a:lvl1pPr>
            <a:lvl2pPr lvl="1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0"/>
              </a:spcBef>
              <a:spcAft>
                <a:spcPts val="213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30"/>
          <p:cNvSpPr txBox="1">
            <a:spLocks noGrp="1"/>
          </p:cNvSpPr>
          <p:nvPr>
            <p:ph type="title" idx="6"/>
          </p:nvPr>
        </p:nvSpPr>
        <p:spPr>
          <a:xfrm>
            <a:off x="5366351" y="4272459"/>
            <a:ext cx="214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9pPr>
          </a:lstStyle>
          <a:p>
            <a:endParaRPr/>
          </a:p>
        </p:txBody>
      </p:sp>
      <p:sp>
        <p:nvSpPr>
          <p:cNvPr id="311" name="Google Shape;311;p30"/>
          <p:cNvSpPr txBox="1">
            <a:spLocks noGrp="1"/>
          </p:cNvSpPr>
          <p:nvPr>
            <p:ph type="subTitle" idx="7"/>
          </p:nvPr>
        </p:nvSpPr>
        <p:spPr>
          <a:xfrm>
            <a:off x="4671167" y="5074923"/>
            <a:ext cx="2840800" cy="11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0"/>
            </a:lvl1pPr>
            <a:lvl2pPr lvl="1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0"/>
              </a:spcBef>
              <a:spcAft>
                <a:spcPts val="213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30"/>
          <p:cNvSpPr txBox="1">
            <a:spLocks noGrp="1"/>
          </p:cNvSpPr>
          <p:nvPr>
            <p:ph type="title" idx="8"/>
          </p:nvPr>
        </p:nvSpPr>
        <p:spPr>
          <a:xfrm>
            <a:off x="9079317" y="2125759"/>
            <a:ext cx="214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9pPr>
          </a:lstStyle>
          <a:p>
            <a:endParaRPr/>
          </a:p>
        </p:txBody>
      </p:sp>
      <p:sp>
        <p:nvSpPr>
          <p:cNvPr id="313" name="Google Shape;313;p30"/>
          <p:cNvSpPr txBox="1">
            <a:spLocks noGrp="1"/>
          </p:cNvSpPr>
          <p:nvPr>
            <p:ph type="subTitle" idx="9"/>
          </p:nvPr>
        </p:nvSpPr>
        <p:spPr>
          <a:xfrm>
            <a:off x="8380118" y="2918500"/>
            <a:ext cx="2841200" cy="11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0"/>
            </a:lvl1pPr>
            <a:lvl2pPr lvl="1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0"/>
              </a:spcBef>
              <a:spcAft>
                <a:spcPts val="213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30"/>
          <p:cNvSpPr txBox="1">
            <a:spLocks noGrp="1"/>
          </p:cNvSpPr>
          <p:nvPr>
            <p:ph type="title" idx="13"/>
          </p:nvPr>
        </p:nvSpPr>
        <p:spPr>
          <a:xfrm>
            <a:off x="9079317" y="4272459"/>
            <a:ext cx="214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9pPr>
          </a:lstStyle>
          <a:p>
            <a:endParaRPr/>
          </a:p>
        </p:txBody>
      </p:sp>
      <p:sp>
        <p:nvSpPr>
          <p:cNvPr id="315" name="Google Shape;315;p30"/>
          <p:cNvSpPr txBox="1">
            <a:spLocks noGrp="1"/>
          </p:cNvSpPr>
          <p:nvPr>
            <p:ph type="subTitle" idx="14"/>
          </p:nvPr>
        </p:nvSpPr>
        <p:spPr>
          <a:xfrm>
            <a:off x="8380134" y="5074923"/>
            <a:ext cx="2840800" cy="11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0"/>
            </a:lvl1pPr>
            <a:lvl2pPr lvl="1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0"/>
              </a:spcBef>
              <a:spcAft>
                <a:spcPts val="213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30"/>
          <p:cNvSpPr txBox="1">
            <a:spLocks noGrp="1"/>
          </p:cNvSpPr>
          <p:nvPr>
            <p:ph type="title" idx="15"/>
          </p:nvPr>
        </p:nvSpPr>
        <p:spPr>
          <a:xfrm>
            <a:off x="2820600" y="718031"/>
            <a:ext cx="6550800" cy="9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479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661877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991A-29D6-4FD8-8586-E8915AB8D389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CE62-E6AB-494F-8E6D-9458B0776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7739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991A-29D6-4FD8-8586-E8915AB8D389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CE62-E6AB-494F-8E6D-9458B0776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734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991A-29D6-4FD8-8586-E8915AB8D389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CE62-E6AB-494F-8E6D-9458B0776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920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991A-29D6-4FD8-8586-E8915AB8D389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CE62-E6AB-494F-8E6D-9458B0776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9231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991A-29D6-4FD8-8586-E8915AB8D389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CE62-E6AB-494F-8E6D-9458B0776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3328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991A-29D6-4FD8-8586-E8915AB8D389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CE62-E6AB-494F-8E6D-9458B0776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8418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991A-29D6-4FD8-8586-E8915AB8D389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CE62-E6AB-494F-8E6D-9458B0776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695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4E87C-08B8-4A9D-9271-C302CB958FA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2F6C8E-ABEA-45B0-B0AD-56D552A342F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23856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991A-29D6-4FD8-8586-E8915AB8D389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CE62-E6AB-494F-8E6D-9458B0776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3476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991A-29D6-4FD8-8586-E8915AB8D389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CE62-E6AB-494F-8E6D-9458B0776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971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991A-29D6-4FD8-8586-E8915AB8D389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CE62-E6AB-494F-8E6D-9458B0776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7619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991A-29D6-4FD8-8586-E8915AB8D389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CE62-E6AB-494F-8E6D-9458B0776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545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4E87C-08B8-4A9D-9271-C302CB958FA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2F6C8E-ABEA-45B0-B0AD-56D552A342F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9689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4E87C-08B8-4A9D-9271-C302CB958FA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2F6C8E-ABEA-45B0-B0AD-56D552A342F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7352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4E87C-08B8-4A9D-9271-C302CB958FA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2F6C8E-ABEA-45B0-B0AD-56D552A342F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0391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4E87C-08B8-4A9D-9271-C302CB958FA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2F6C8E-ABEA-45B0-B0AD-56D552A342F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4314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4E87C-08B8-4A9D-9271-C302CB958FA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2F6C8E-ABEA-45B0-B0AD-56D552A342F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6181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4E87C-08B8-4A9D-9271-C302CB958FAD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2F6C8E-ABEA-45B0-B0AD-56D552A342F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5836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997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EE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eucha" panose="02000506050000020004"/>
              <a:buNone/>
              <a:defRPr sz="2800">
                <a:solidFill>
                  <a:schemeClr val="accent2"/>
                </a:solidFill>
                <a:latin typeface="Neucha" panose="02000506050000020004"/>
                <a:ea typeface="Neucha" panose="02000506050000020004"/>
                <a:cs typeface="Neucha" panose="02000506050000020004"/>
                <a:sym typeface="Neucha" panose="020005060500000200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Poppins" panose="00000500000000000000"/>
              <a:buChar char="●"/>
              <a:defRPr sz="1800">
                <a:solidFill>
                  <a:schemeClr val="accent2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oppins" panose="00000500000000000000"/>
              <a:buChar char="○"/>
              <a:defRPr>
                <a:solidFill>
                  <a:schemeClr val="accent2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oppins" panose="00000500000000000000"/>
              <a:buChar char="■"/>
              <a:defRPr>
                <a:solidFill>
                  <a:schemeClr val="accent2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oppins" panose="00000500000000000000"/>
              <a:buChar char="●"/>
              <a:defRPr>
                <a:solidFill>
                  <a:schemeClr val="accent2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oppins" panose="00000500000000000000"/>
              <a:buChar char="○"/>
              <a:defRPr>
                <a:solidFill>
                  <a:schemeClr val="accent2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oppins" panose="00000500000000000000"/>
              <a:buChar char="■"/>
              <a:defRPr>
                <a:solidFill>
                  <a:schemeClr val="accent2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oppins" panose="00000500000000000000"/>
              <a:buChar char="●"/>
              <a:defRPr>
                <a:solidFill>
                  <a:schemeClr val="accent2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oppins" panose="00000500000000000000"/>
              <a:buChar char="○"/>
              <a:defRPr>
                <a:solidFill>
                  <a:schemeClr val="accent2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Poppins" panose="00000500000000000000"/>
              <a:buChar char="■"/>
              <a:defRPr>
                <a:solidFill>
                  <a:schemeClr val="accent2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7861955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C5991A-29D6-4FD8-8586-E8915AB8D389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3CE62-E6AB-494F-8E6D-9458B0776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807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sv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8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9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png"/><Relationship Id="rId3" Type="http://schemas.openxmlformats.org/officeDocument/2006/relationships/image" Target="../media/image31.png"/><Relationship Id="rId7" Type="http://schemas.openxmlformats.org/officeDocument/2006/relationships/image" Target="../media/image26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2.svg"/><Relationship Id="rId9" Type="http://schemas.openxmlformats.org/officeDocument/2006/relationships/image" Target="../media/image28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0.png"/><Relationship Id="rId3" Type="http://schemas.openxmlformats.org/officeDocument/2006/relationships/image" Target="../media/image2.png"/><Relationship Id="rId7" Type="http://schemas.openxmlformats.org/officeDocument/2006/relationships/image" Target="../media/image3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0.png"/><Relationship Id="rId5" Type="http://schemas.openxmlformats.org/officeDocument/2006/relationships/image" Target="../media/image300.png"/><Relationship Id="rId4" Type="http://schemas.openxmlformats.org/officeDocument/2006/relationships/image" Target="../media/image290.png"/><Relationship Id="rId9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5" Type="http://schemas.openxmlformats.org/officeDocument/2006/relationships/image" Target="../media/image35.png"/><Relationship Id="rId4" Type="http://schemas.openxmlformats.org/officeDocument/2006/relationships/image" Target="../media/image33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8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9.svg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.png"/><Relationship Id="rId18" Type="http://schemas.openxmlformats.org/officeDocument/2006/relationships/image" Target="../media/image41.wmf"/><Relationship Id="rId26" Type="http://schemas.openxmlformats.org/officeDocument/2006/relationships/image" Target="../media/image45.wmf"/><Relationship Id="rId3" Type="http://schemas.openxmlformats.org/officeDocument/2006/relationships/oleObject" Target="../embeddings/oleObject2.bin"/><Relationship Id="rId21" Type="http://schemas.openxmlformats.org/officeDocument/2006/relationships/oleObject" Target="../embeddings/oleObject9.bin"/><Relationship Id="rId34" Type="http://schemas.openxmlformats.org/officeDocument/2006/relationships/image" Target="../media/image49.wmf"/><Relationship Id="rId7" Type="http://schemas.openxmlformats.org/officeDocument/2006/relationships/oleObject" Target="../embeddings/oleObject4.bin"/><Relationship Id="rId12" Type="http://schemas.openxmlformats.org/officeDocument/2006/relationships/image" Target="../media/image40.wmf"/><Relationship Id="rId17" Type="http://schemas.openxmlformats.org/officeDocument/2006/relationships/oleObject" Target="../embeddings/oleObject7.bin"/><Relationship Id="rId25" Type="http://schemas.openxmlformats.org/officeDocument/2006/relationships/oleObject" Target="../embeddings/oleObject11.bin"/><Relationship Id="rId33" Type="http://schemas.openxmlformats.org/officeDocument/2006/relationships/oleObject" Target="../embeddings/oleObject15.bin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6.svg"/><Relationship Id="rId20" Type="http://schemas.openxmlformats.org/officeDocument/2006/relationships/image" Target="../media/image42.wmf"/><Relationship Id="rId29" Type="http://schemas.openxmlformats.org/officeDocument/2006/relationships/oleObject" Target="../embeddings/oleObject13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wmf"/><Relationship Id="rId11" Type="http://schemas.openxmlformats.org/officeDocument/2006/relationships/oleObject" Target="../embeddings/oleObject6.bin"/><Relationship Id="rId24" Type="http://schemas.openxmlformats.org/officeDocument/2006/relationships/image" Target="../media/image44.wmf"/><Relationship Id="rId32" Type="http://schemas.openxmlformats.org/officeDocument/2006/relationships/image" Target="../media/image48.wmf"/><Relationship Id="rId5" Type="http://schemas.openxmlformats.org/officeDocument/2006/relationships/oleObject" Target="../embeddings/oleObject3.bin"/><Relationship Id="rId15" Type="http://schemas.openxmlformats.org/officeDocument/2006/relationships/image" Target="../media/image5.png"/><Relationship Id="rId23" Type="http://schemas.openxmlformats.org/officeDocument/2006/relationships/oleObject" Target="../embeddings/oleObject10.bin"/><Relationship Id="rId28" Type="http://schemas.openxmlformats.org/officeDocument/2006/relationships/image" Target="../media/image46.wmf"/><Relationship Id="rId36" Type="http://schemas.openxmlformats.org/officeDocument/2006/relationships/image" Target="../media/image50.wmf"/><Relationship Id="rId10" Type="http://schemas.openxmlformats.org/officeDocument/2006/relationships/image" Target="../media/image39.wmf"/><Relationship Id="rId19" Type="http://schemas.openxmlformats.org/officeDocument/2006/relationships/oleObject" Target="../embeddings/oleObject8.bin"/><Relationship Id="rId31" Type="http://schemas.openxmlformats.org/officeDocument/2006/relationships/oleObject" Target="../embeddings/oleObject14.bin"/><Relationship Id="rId4" Type="http://schemas.openxmlformats.org/officeDocument/2006/relationships/image" Target="../media/image36.wmf"/><Relationship Id="rId9" Type="http://schemas.openxmlformats.org/officeDocument/2006/relationships/oleObject" Target="../embeddings/oleObject5.bin"/><Relationship Id="rId14" Type="http://schemas.openxmlformats.org/officeDocument/2006/relationships/image" Target="../media/image4.svg"/><Relationship Id="rId22" Type="http://schemas.openxmlformats.org/officeDocument/2006/relationships/image" Target="../media/image43.wmf"/><Relationship Id="rId27" Type="http://schemas.openxmlformats.org/officeDocument/2006/relationships/oleObject" Target="../embeddings/oleObject12.bin"/><Relationship Id="rId30" Type="http://schemas.openxmlformats.org/officeDocument/2006/relationships/image" Target="../media/image47.wmf"/><Relationship Id="rId35" Type="http://schemas.openxmlformats.org/officeDocument/2006/relationships/oleObject" Target="../embeddings/oleObject16.bin"/><Relationship Id="rId8" Type="http://schemas.openxmlformats.org/officeDocument/2006/relationships/image" Target="../media/image38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wmf"/><Relationship Id="rId13" Type="http://schemas.openxmlformats.org/officeDocument/2006/relationships/oleObject" Target="../embeddings/oleObject20.bin"/><Relationship Id="rId18" Type="http://schemas.openxmlformats.org/officeDocument/2006/relationships/oleObject" Target="../embeddings/oleObject23.bin"/><Relationship Id="rId3" Type="http://schemas.openxmlformats.org/officeDocument/2006/relationships/image" Target="../media/image3.png"/><Relationship Id="rId21" Type="http://schemas.openxmlformats.org/officeDocument/2006/relationships/image" Target="../media/image57.wmf"/><Relationship Id="rId7" Type="http://schemas.openxmlformats.org/officeDocument/2006/relationships/oleObject" Target="../embeddings/oleObject17.bin"/><Relationship Id="rId12" Type="http://schemas.openxmlformats.org/officeDocument/2006/relationships/image" Target="../media/image53.wmf"/><Relationship Id="rId17" Type="http://schemas.openxmlformats.org/officeDocument/2006/relationships/image" Target="../media/image55.wmf"/><Relationship Id="rId2" Type="http://schemas.openxmlformats.org/officeDocument/2006/relationships/notesSlide" Target="../notesSlides/notesSlide16.xml"/><Relationship Id="rId16" Type="http://schemas.openxmlformats.org/officeDocument/2006/relationships/oleObject" Target="../embeddings/oleObject22.bin"/><Relationship Id="rId20" Type="http://schemas.openxmlformats.org/officeDocument/2006/relationships/oleObject" Target="../embeddings/oleObject24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11" Type="http://schemas.openxmlformats.org/officeDocument/2006/relationships/oleObject" Target="../embeddings/oleObject19.bin"/><Relationship Id="rId5" Type="http://schemas.openxmlformats.org/officeDocument/2006/relationships/image" Target="../media/image5.png"/><Relationship Id="rId15" Type="http://schemas.openxmlformats.org/officeDocument/2006/relationships/image" Target="../media/image54.wmf"/><Relationship Id="rId10" Type="http://schemas.openxmlformats.org/officeDocument/2006/relationships/image" Target="../media/image52.wmf"/><Relationship Id="rId19" Type="http://schemas.openxmlformats.org/officeDocument/2006/relationships/image" Target="../media/image56.wmf"/><Relationship Id="rId4" Type="http://schemas.openxmlformats.org/officeDocument/2006/relationships/image" Target="../media/image4.svg"/><Relationship Id="rId9" Type="http://schemas.openxmlformats.org/officeDocument/2006/relationships/oleObject" Target="../embeddings/oleObject18.bin"/><Relationship Id="rId14" Type="http://schemas.openxmlformats.org/officeDocument/2006/relationships/oleObject" Target="../embeddings/oleObject21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8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9.sv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13" Type="http://schemas.openxmlformats.org/officeDocument/2006/relationships/image" Target="../media/image63.png"/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60.png"/><Relationship Id="rId12" Type="http://schemas.microsoft.com/office/2007/relationships/hdphoto" Target="../media/hdphoto12.wdp"/><Relationship Id="rId2" Type="http://schemas.openxmlformats.org/officeDocument/2006/relationships/audio" Target="../media/media2.mp3"/><Relationship Id="rId16" Type="http://schemas.openxmlformats.org/officeDocument/2006/relationships/image" Target="../media/image65.png"/><Relationship Id="rId1" Type="http://schemas.microsoft.com/office/2007/relationships/media" Target="../media/media2.mp3"/><Relationship Id="rId6" Type="http://schemas.microsoft.com/office/2007/relationships/hdphoto" Target="../media/hdphoto9.wdp"/><Relationship Id="rId11" Type="http://schemas.openxmlformats.org/officeDocument/2006/relationships/image" Target="../media/image62.png"/><Relationship Id="rId5" Type="http://schemas.openxmlformats.org/officeDocument/2006/relationships/image" Target="../media/image59.png"/><Relationship Id="rId15" Type="http://schemas.openxmlformats.org/officeDocument/2006/relationships/image" Target="../media/image64.png"/><Relationship Id="rId10" Type="http://schemas.microsoft.com/office/2007/relationships/hdphoto" Target="../media/hdphoto11.wdp"/><Relationship Id="rId4" Type="http://schemas.openxmlformats.org/officeDocument/2006/relationships/image" Target="../media/image58.jpg"/><Relationship Id="rId9" Type="http://schemas.openxmlformats.org/officeDocument/2006/relationships/image" Target="../media/image61.png"/><Relationship Id="rId14" Type="http://schemas.microsoft.com/office/2007/relationships/hdphoto" Target="../media/hdphoto13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70.png"/><Relationship Id="rId3" Type="http://schemas.openxmlformats.org/officeDocument/2006/relationships/image" Target="../media/image59.png"/><Relationship Id="rId7" Type="http://schemas.openxmlformats.org/officeDocument/2006/relationships/image" Target="../media/image68.png"/><Relationship Id="rId12" Type="http://schemas.openxmlformats.org/officeDocument/2006/relationships/image" Target="../media/image71.png"/><Relationship Id="rId17" Type="http://schemas.openxmlformats.org/officeDocument/2006/relationships/image" Target="../media/image74.png"/><Relationship Id="rId2" Type="http://schemas.openxmlformats.org/officeDocument/2006/relationships/image" Target="../media/image58.jpg"/><Relationship Id="rId16" Type="http://schemas.microsoft.com/office/2007/relationships/hdphoto" Target="../media/hdphoto13.wdp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0.png"/><Relationship Id="rId11" Type="http://schemas.microsoft.com/office/2007/relationships/hdphoto" Target="../media/hdphoto14.wdp"/><Relationship Id="rId5" Type="http://schemas.openxmlformats.org/officeDocument/2006/relationships/image" Target="../media/image67.png"/><Relationship Id="rId15" Type="http://schemas.openxmlformats.org/officeDocument/2006/relationships/image" Target="../media/image63.png"/><Relationship Id="rId10" Type="http://schemas.openxmlformats.org/officeDocument/2006/relationships/image" Target="../media/image66.png"/><Relationship Id="rId4" Type="http://schemas.microsoft.com/office/2007/relationships/hdphoto" Target="../media/hdphoto9.wdp"/><Relationship Id="rId9" Type="http://schemas.openxmlformats.org/officeDocument/2006/relationships/image" Target="../media/image69.png"/><Relationship Id="rId14" Type="http://schemas.openxmlformats.org/officeDocument/2006/relationships/image" Target="../media/image7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svg"/><Relationship Id="rId4" Type="http://schemas.openxmlformats.org/officeDocument/2006/relationships/image" Target="../media/image7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8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9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8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8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22.xml"/><Relationship Id="rId7" Type="http://schemas.openxmlformats.org/officeDocument/2006/relationships/image" Target="../media/image2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0.jpeg"/><Relationship Id="rId11" Type="http://schemas.openxmlformats.org/officeDocument/2006/relationships/image" Target="../media/image23.png"/><Relationship Id="rId5" Type="http://schemas.openxmlformats.org/officeDocument/2006/relationships/audio" Target="../media/audio1.wav"/><Relationship Id="rId10" Type="http://schemas.microsoft.com/office/2007/relationships/hdphoto" Target="../media/hdphoto3.wdp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microsoft.com/office/2007/relationships/hdphoto" Target="../media/hdphoto5.wdp"/><Relationship Id="rId3" Type="http://schemas.openxmlformats.org/officeDocument/2006/relationships/image" Target="../media/image20.jpeg"/><Relationship Id="rId7" Type="http://schemas.microsoft.com/office/2007/relationships/hdphoto" Target="../media/hdphoto4.wdp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1.png"/><Relationship Id="rId11" Type="http://schemas.openxmlformats.org/officeDocument/2006/relationships/slide" Target="slide8.xml"/><Relationship Id="rId5" Type="http://schemas.openxmlformats.org/officeDocument/2006/relationships/slide" Target="slide10.xml"/><Relationship Id="rId10" Type="http://schemas.openxmlformats.org/officeDocument/2006/relationships/slide" Target="slide9.xml"/><Relationship Id="rId4" Type="http://schemas.openxmlformats.org/officeDocument/2006/relationships/image" Target="../media/image24.png"/><Relationship Id="rId9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5.png"/><Relationship Id="rId4" Type="http://schemas.openxmlformats.org/officeDocument/2006/relationships/slide" Target="slide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0.png"/><Relationship Id="rId13" Type="http://schemas.openxmlformats.org/officeDocument/2006/relationships/oleObject" Target="../embeddings/oleObject1.bin"/><Relationship Id="rId3" Type="http://schemas.openxmlformats.org/officeDocument/2006/relationships/audio" Target="../media/audio2.wav"/><Relationship Id="rId7" Type="http://schemas.openxmlformats.org/officeDocument/2006/relationships/image" Target="../media/image210.png"/><Relationship Id="rId12" Type="http://schemas.microsoft.com/office/2007/relationships/hdphoto" Target="../media/hdphoto7.wdp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16.xml"/><Relationship Id="rId11" Type="http://schemas.openxmlformats.org/officeDocument/2006/relationships/image" Target="../media/image28.png"/><Relationship Id="rId5" Type="http://schemas.openxmlformats.org/officeDocument/2006/relationships/image" Target="../media/image20.jpeg"/><Relationship Id="rId15" Type="http://schemas.openxmlformats.org/officeDocument/2006/relationships/slide" Target="slide6.xml"/><Relationship Id="rId10" Type="http://schemas.microsoft.com/office/2007/relationships/hdphoto" Target="../media/hdphoto6.wdp"/><Relationship Id="rId4" Type="http://schemas.openxmlformats.org/officeDocument/2006/relationships/audio" Target="../media/audio3.wav"/><Relationship Id="rId9" Type="http://schemas.openxmlformats.org/officeDocument/2006/relationships/image" Target="../media/image27.png"/><Relationship Id="rId14" Type="http://schemas.openxmlformats.org/officeDocument/2006/relationships/image" Target="../media/image29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eg"/><Relationship Id="rId7" Type="http://schemas.openxmlformats.org/officeDocument/2006/relationships/slide" Target="slide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6" Type="http://schemas.microsoft.com/office/2007/relationships/hdphoto" Target="../media/hdphoto4.wdp"/><Relationship Id="rId11" Type="http://schemas.openxmlformats.org/officeDocument/2006/relationships/slide" Target="slide6.xml"/><Relationship Id="rId5" Type="http://schemas.openxmlformats.org/officeDocument/2006/relationships/image" Target="../media/image21.png"/><Relationship Id="rId10" Type="http://schemas.microsoft.com/office/2007/relationships/hdphoto" Target="../media/hdphoto5.wdp"/><Relationship Id="rId4" Type="http://schemas.openxmlformats.org/officeDocument/2006/relationships/image" Target="../media/image30.png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AA71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panose="00000500000000000000" pitchFamily="2" charset="-122"/>
              <a:ea typeface="inpin heiti" panose="00000500000000000000" pitchFamily="2" charset="-122"/>
              <a:cs typeface="+mn-cs"/>
              <a:sym typeface="inpin heiti" panose="00000500000000000000" pitchFamily="2" charset="-122"/>
            </a:endParaRPr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53850"/>
            <a:ext cx="12192000" cy="3394840"/>
          </a:xfrm>
          <a:prstGeom prst="rect">
            <a:avLst/>
          </a:prstGeom>
        </p:spPr>
      </p:pic>
      <p:pic>
        <p:nvPicPr>
          <p:cNvPr id="11" name="图形 10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07101" y="191339"/>
            <a:ext cx="5119591" cy="18168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图形 11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31172" y="5087007"/>
            <a:ext cx="4990720" cy="19472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" name="Group 1"/>
          <p:cNvGrpSpPr/>
          <p:nvPr/>
        </p:nvGrpSpPr>
        <p:grpSpPr>
          <a:xfrm>
            <a:off x="1971033" y="2198130"/>
            <a:ext cx="8663294" cy="2802162"/>
            <a:chOff x="2077049" y="2198130"/>
            <a:chExt cx="8663294" cy="2802162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26C22F6-9E0E-465C-8CD9-53C7568905B8}"/>
                </a:ext>
              </a:extLst>
            </p:cNvPr>
            <p:cNvSpPr txBox="1"/>
            <p:nvPr/>
          </p:nvSpPr>
          <p:spPr>
            <a:xfrm>
              <a:off x="2077049" y="2199525"/>
              <a:ext cx="8577470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0" i="0" u="none" strike="noStrike" kern="1200" cap="none" spc="0" normalizeH="0" baseline="0" noProof="0" dirty="0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#9Slide07 Crocante" panose="02000000000000000000" pitchFamily="2" charset="0"/>
                </a:rPr>
                <a:t>PHÉP CỘNG PHÂN SỐ (TT)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26C22F6-9E0E-465C-8CD9-53C7568905B8}"/>
                </a:ext>
              </a:extLst>
            </p:cNvPr>
            <p:cNvSpPr txBox="1"/>
            <p:nvPr/>
          </p:nvSpPr>
          <p:spPr>
            <a:xfrm>
              <a:off x="2162873" y="2198130"/>
              <a:ext cx="8577470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82550" h="38100" prst="coolSlant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0" i="0" u="none" strike="noStrike" kern="1200" cap="none" spc="0" normalizeH="0" baseline="0" noProof="0" dirty="0">
                  <a:ln>
                    <a:solidFill>
                      <a:srgbClr val="2AAA71"/>
                    </a:solidFill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6350" stA="50000" endA="300" endPos="50000" dist="29997" dir="5400000" sy="-100000" algn="bl" rotWithShape="0"/>
                  </a:effectLst>
                  <a:uLnTx/>
                  <a:uFillTx/>
                  <a:latin typeface="#9Slide07 Crocante" panose="02000000000000000000" pitchFamily="2" charset="0"/>
                </a:rPr>
                <a:t>PHÉP CỘNG PHÂN SỐ (TT)</a:t>
              </a:r>
            </a:p>
          </p:txBody>
        </p:sp>
      </p:grpSp>
      <p:pic>
        <p:nvPicPr>
          <p:cNvPr id="1026" name="Picture 2" descr="Há»c sinh Hoáº¡t hÃ¬nh giÃ¡o dá»¥c há»c sinh - png táº£i vá» - Miá»n phÃ­ trong suá»t  Phim Hoáº¡t HÃ¬nh png Táº£i vá».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3222" r="9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9953"/>
          <a:stretch/>
        </p:blipFill>
        <p:spPr bwMode="auto">
          <a:xfrm>
            <a:off x="230590" y="2581835"/>
            <a:ext cx="2443212" cy="3471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á»c sinh Hoáº¡t hÃ¬nh giÃ¡o dá»¥c há»c sinh - png táº£i vá» - Miá»n phÃ­ trong suá»t  Phim Hoáº¡t HÃ¬nh png Táº£i vá».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7969" l="52000" r="96000">
                        <a14:foregroundMark x1="70111" y1="27813" x2="68889" y2="40000"/>
                        <a14:foregroundMark x1="71778" y1="30781" x2="70444" y2="34375"/>
                        <a14:foregroundMark x1="91444" y1="36406" x2="92444" y2="37656"/>
                        <a14:foregroundMark x1="71111" y1="45313" x2="68556" y2="58906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105"/>
          <a:stretch/>
        </p:blipFill>
        <p:spPr bwMode="auto">
          <a:xfrm>
            <a:off x="9696369" y="2621104"/>
            <a:ext cx="2695906" cy="3432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802F289-88E4-406E-AF60-06F60865A24A}"/>
              </a:ext>
            </a:extLst>
          </p:cNvPr>
          <p:cNvSpPr txBox="1"/>
          <p:nvPr/>
        </p:nvSpPr>
        <p:spPr>
          <a:xfrm>
            <a:off x="343049" y="835548"/>
            <a:ext cx="3427616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noProof="0" dirty="0" err="1">
                <a:ln>
                  <a:solidFill>
                    <a:srgbClr val="2AAA71"/>
                  </a:solidFill>
                </a:ln>
                <a:solidFill>
                  <a:srgbClr val="002060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#9Slide03 SVNNeutraface 2" panose="02000600040000020004" pitchFamily="2" charset="0"/>
              </a:rPr>
              <a:t>Toán</a:t>
            </a:r>
            <a:r>
              <a:rPr lang="en-US" sz="5400" noProof="0">
                <a:ln>
                  <a:solidFill>
                    <a:srgbClr val="2AAA71"/>
                  </a:solidFill>
                </a:ln>
                <a:solidFill>
                  <a:srgbClr val="002060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#9Slide03 SVNNeutraface 2" panose="02000600040000020004" pitchFamily="2" charset="0"/>
              </a:rPr>
              <a:t> </a:t>
            </a:r>
            <a:endParaRPr kumimoji="0" lang="en-US" sz="5400" b="0" i="0" u="none" strike="noStrike" kern="1200" cap="none" spc="0" normalizeH="0" baseline="0" noProof="0" dirty="0">
              <a:ln>
                <a:solidFill>
                  <a:srgbClr val="2AAA71"/>
                </a:solidFill>
              </a:ln>
              <a:solidFill>
                <a:srgbClr val="002060"/>
              </a:solidFill>
              <a:effectLst>
                <a:glow rad="228600">
                  <a:srgbClr val="FFC000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0000" endA="300" endPos="50000" dist="29997" dir="5400000" sy="-100000" algn="bl" rotWithShape="0"/>
              </a:effectLst>
              <a:uLnTx/>
              <a:uFillTx/>
              <a:latin typeface="#9Slide03 SVNNeutraface 2" panose="02000600040000020004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49DA18-ACCA-426E-8335-832BEC8327C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391" y="5343177"/>
            <a:ext cx="673126" cy="114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7716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AA71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panose="00000500000000000000" pitchFamily="2" charset="-122"/>
              <a:ea typeface="inpin heiti" panose="00000500000000000000" pitchFamily="2" charset="-122"/>
              <a:cs typeface="+mn-cs"/>
              <a:sym typeface="inpin heiti" panose="00000500000000000000" pitchFamily="2" charset="-122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0" y="2268922"/>
            <a:ext cx="12192000" cy="2470265"/>
            <a:chOff x="0" y="2187034"/>
            <a:chExt cx="12192000" cy="2470265"/>
          </a:xfrm>
        </p:grpSpPr>
        <p:pic>
          <p:nvPicPr>
            <p:cNvPr id="32" name="图形 31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786509" y="2200702"/>
              <a:ext cx="8618982" cy="2456597"/>
            </a:xfrm>
            <a:prstGeom prst="rect">
              <a:avLst/>
            </a:prstGeom>
          </p:spPr>
        </p:pic>
        <p:pic>
          <p:nvPicPr>
            <p:cNvPr id="33" name="图形 32"/>
            <p:cNvPicPr>
              <a:picLocks noChangeAspect="1"/>
            </p:cNvPicPr>
            <p:nvPr/>
          </p:nvPicPr>
          <p:blipFill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79008"/>
            <a:stretch/>
          </p:blipFill>
          <p:spPr>
            <a:xfrm>
              <a:off x="0" y="2200683"/>
              <a:ext cx="1809258" cy="2456597"/>
            </a:xfrm>
            <a:prstGeom prst="rect">
              <a:avLst/>
            </a:prstGeom>
          </p:spPr>
        </p:pic>
        <p:pic>
          <p:nvPicPr>
            <p:cNvPr id="34" name="图形 33"/>
            <p:cNvPicPr>
              <a:picLocks noChangeAspect="1"/>
            </p:cNvPicPr>
            <p:nvPr/>
          </p:nvPicPr>
          <p:blipFill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79008"/>
            <a:stretch/>
          </p:blipFill>
          <p:spPr>
            <a:xfrm flipH="1">
              <a:off x="10365522" y="2187034"/>
              <a:ext cx="1826478" cy="2456597"/>
            </a:xfrm>
            <a:prstGeom prst="rect">
              <a:avLst/>
            </a:prstGeom>
          </p:spPr>
        </p:pic>
      </p:grpSp>
      <p:pic>
        <p:nvPicPr>
          <p:cNvPr id="11" name="图形 10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52729" y="549582"/>
            <a:ext cx="6086543" cy="216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图形 11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070714" y="4361033"/>
            <a:ext cx="6050572" cy="234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26C22F6-9E0E-465C-8CD9-53C7568905B8}"/>
              </a:ext>
            </a:extLst>
          </p:cNvPr>
          <p:cNvSpPr txBox="1"/>
          <p:nvPr/>
        </p:nvSpPr>
        <p:spPr>
          <a:xfrm>
            <a:off x="1828021" y="2828835"/>
            <a:ext cx="8577470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solidFill>
                    <a:srgbClr val="2AAA71"/>
                  </a:solidFill>
                </a:ln>
                <a:solidFill>
                  <a:srgbClr val="2AAA71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126474015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AA71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panose="00000500000000000000" pitchFamily="2" charset="-122"/>
              <a:ea typeface="inpin heiti" panose="00000500000000000000" pitchFamily="2" charset="-122"/>
              <a:cs typeface="+mn-cs"/>
              <a:sym typeface="inpin heiti" panose="00000500000000000000" pitchFamily="2" charset="-122"/>
            </a:endParaRPr>
          </a:p>
        </p:txBody>
      </p:sp>
      <p:pic>
        <p:nvPicPr>
          <p:cNvPr id="28" name="图形 27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413827"/>
            <a:ext cx="2155371" cy="21121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/>
          <a:srcRect b="27198"/>
          <a:stretch/>
        </p:blipFill>
        <p:spPr>
          <a:xfrm>
            <a:off x="0" y="6411685"/>
            <a:ext cx="12192000" cy="44631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20"/>
              <p:cNvSpPr txBox="1">
                <a:spLocks noChangeArrowheads="1"/>
              </p:cNvSpPr>
              <p:nvPr/>
            </p:nvSpPr>
            <p:spPr bwMode="auto">
              <a:xfrm>
                <a:off x="391885" y="-94197"/>
                <a:ext cx="11800115" cy="26607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     </a:t>
                </a:r>
                <a:r>
                  <a:rPr kumimoji="0" lang="en-US" alt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>
                      <a:glow rad="228600">
                        <a:srgbClr val="FFC000">
                          <a:satMod val="175000"/>
                          <a:alpha val="40000"/>
                        </a:srgbClr>
                      </a:glo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Ví</a:t>
                </a:r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glow rad="228600">
                        <a:srgbClr val="FFC000">
                          <a:satMod val="175000"/>
                          <a:alpha val="40000"/>
                        </a:srgbClr>
                      </a:glo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alt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>
                      <a:glow rad="228600">
                        <a:srgbClr val="FFC000">
                          <a:satMod val="175000"/>
                          <a:alpha val="40000"/>
                        </a:srgbClr>
                      </a:glo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dụ</a:t>
                </a:r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: </a:t>
                </a:r>
                <a:r>
                  <a:rPr kumimoji="0" lang="en-US" alt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Có</a:t>
                </a:r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alt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một</a:t>
                </a:r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alt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băng</a:t>
                </a:r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alt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giấy</a:t>
                </a:r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alt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màu</a:t>
                </a:r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, </a:t>
                </a:r>
                <a:r>
                  <a:rPr kumimoji="0" lang="en-US" alt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bạn</a:t>
                </a:r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alt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Hà</a:t>
                </a:r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alt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lấy</a:t>
                </a:r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alt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en-US" alt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den>
                    </m:f>
                  </m:oMath>
                </a14:m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  </a:t>
                </a:r>
                <a:r>
                  <a:rPr kumimoji="0" lang="en-US" alt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băng</a:t>
                </a:r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alt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giấy</a:t>
                </a:r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, </a:t>
                </a:r>
                <a:r>
                  <a:rPr kumimoji="0" lang="en-US" alt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bạn</a:t>
                </a:r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An </a:t>
                </a:r>
                <a:r>
                  <a:rPr kumimoji="0" lang="en-US" alt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lấy</a:t>
                </a:r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alt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en-US" alt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den>
                    </m:f>
                  </m:oMath>
                </a14:m>
                <a:r>
                  <a:rPr kumimoji="0" lang="en-US" alt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băng </a:t>
                </a:r>
                <a:r>
                  <a:rPr kumimoji="0" lang="en-US" alt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giấy</a:t>
                </a:r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.  </a:t>
                </a:r>
                <a:r>
                  <a:rPr kumimoji="0" lang="en-US" alt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Hỏi</a:t>
                </a:r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alt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cả</a:t>
                </a:r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alt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hai</a:t>
                </a:r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alt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bạn</a:t>
                </a:r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alt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đã</a:t>
                </a:r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alt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lấy</a:t>
                </a:r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alt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bao</a:t>
                </a:r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alt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nhiêu</a:t>
                </a:r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alt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phần</a:t>
                </a:r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alt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của</a:t>
                </a:r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alt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băng</a:t>
                </a:r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alt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giấy</a:t>
                </a:r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alt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màu</a:t>
                </a:r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?</a:t>
                </a:r>
              </a:p>
            </p:txBody>
          </p:sp>
        </mc:Choice>
        <mc:Fallback xmlns="">
          <p:sp>
            <p:nvSpPr>
              <p:cNvPr id="7" name="Text 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1885" y="-94197"/>
                <a:ext cx="11800115" cy="2660728"/>
              </a:xfrm>
              <a:prstGeom prst="rect">
                <a:avLst/>
              </a:prstGeom>
              <a:blipFill>
                <a:blip r:embed="rId7"/>
                <a:stretch>
                  <a:fillRect l="-1550" t="-1835" b="-550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391885" y="2953240"/>
            <a:ext cx="4408714" cy="120831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91885" y="2956450"/>
                <a:ext cx="2209801" cy="121599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alt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en-US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num>
                        <m:den>
                          <m:r>
                            <a:rPr kumimoji="0" lang="en-US" altLang="en-US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885" y="2956450"/>
                <a:ext cx="2209801" cy="121599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391885" y="2953240"/>
                <a:ext cx="1420588" cy="121599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alt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en-US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num>
                        <m:den>
                          <m:r>
                            <a:rPr kumimoji="0" lang="en-US" alt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885" y="2953240"/>
                <a:ext cx="1420588" cy="121599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/>
          <p:cNvCxnSpPr/>
          <p:nvPr/>
        </p:nvCxnSpPr>
        <p:spPr>
          <a:xfrm>
            <a:off x="7239000" y="979715"/>
            <a:ext cx="3907971" cy="21771"/>
          </a:xfrm>
          <a:prstGeom prst="line">
            <a:avLst/>
          </a:prstGeom>
          <a:ln w="57150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438150" y="1898805"/>
            <a:ext cx="920750" cy="12699"/>
          </a:xfrm>
          <a:prstGeom prst="line">
            <a:avLst/>
          </a:prstGeom>
          <a:ln w="57150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496785" y="1926285"/>
            <a:ext cx="4904015" cy="7521"/>
          </a:xfrm>
          <a:prstGeom prst="line">
            <a:avLst/>
          </a:prstGeom>
          <a:ln w="57150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6740977" y="1911504"/>
            <a:ext cx="4904015" cy="7521"/>
          </a:xfrm>
          <a:prstGeom prst="line">
            <a:avLst/>
          </a:prstGeom>
          <a:ln w="57150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438150" y="2613704"/>
            <a:ext cx="6302827" cy="7521"/>
          </a:xfrm>
          <a:prstGeom prst="line">
            <a:avLst/>
          </a:prstGeom>
          <a:ln w="57150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8329031" y="2910157"/>
            <a:ext cx="3345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25005354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Cha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07407E-6 L 0.4638 -0.00533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190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0.00486 L 0.70443 -0.00532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21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4" grpId="1" animBg="1"/>
      <p:bldP spid="12" grpId="0" animBg="1"/>
      <p:bldP spid="1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矩形 3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AA71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panose="00000500000000000000" pitchFamily="2" charset="-122"/>
              <a:ea typeface="inpin heiti" panose="00000500000000000000" pitchFamily="2" charset="-122"/>
              <a:cs typeface="+mn-cs"/>
              <a:sym typeface="inpin heiti" panose="00000500000000000000" pitchFamily="2" charset="-122"/>
            </a:endParaRPr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 rotWithShape="1">
          <a:blip r:embed="rId3"/>
          <a:srcRect b="27198"/>
          <a:stretch/>
        </p:blipFill>
        <p:spPr>
          <a:xfrm>
            <a:off x="0" y="5754028"/>
            <a:ext cx="12192000" cy="1103971"/>
          </a:xfrm>
          <a:prstGeom prst="rect">
            <a:avLst/>
          </a:prstGeom>
        </p:spPr>
      </p:pic>
      <p:sp>
        <p:nvSpPr>
          <p:cNvPr id="16" name="Text Box 69"/>
          <p:cNvSpPr txBox="1">
            <a:spLocks noChangeArrowheads="1"/>
          </p:cNvSpPr>
          <p:nvPr/>
        </p:nvSpPr>
        <p:spPr bwMode="auto">
          <a:xfrm>
            <a:off x="137913" y="370992"/>
            <a:ext cx="509094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Ta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thực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hiện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phép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tính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</a:t>
            </a:r>
          </a:p>
        </p:txBody>
      </p:sp>
      <p:sp>
        <p:nvSpPr>
          <p:cNvPr id="18" name="Text Box 73"/>
          <p:cNvSpPr txBox="1">
            <a:spLocks noChangeArrowheads="1"/>
          </p:cNvSpPr>
          <p:nvPr/>
        </p:nvSpPr>
        <p:spPr bwMode="auto">
          <a:xfrm>
            <a:off x="137913" y="1620155"/>
            <a:ext cx="642740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Quy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đồng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mẫu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hai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phân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</a:t>
            </a:r>
          </a:p>
        </p:txBody>
      </p:sp>
      <p:sp>
        <p:nvSpPr>
          <p:cNvPr id="21" name="Text Box 90"/>
          <p:cNvSpPr txBox="1">
            <a:spLocks noChangeArrowheads="1"/>
          </p:cNvSpPr>
          <p:nvPr/>
        </p:nvSpPr>
        <p:spPr bwMode="auto">
          <a:xfrm>
            <a:off x="137913" y="4315319"/>
            <a:ext cx="38812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Cộng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hai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phân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5685263" y="66964"/>
                <a:ext cx="1658596" cy="13644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alt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en-US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num>
                        <m:den>
                          <m:r>
                            <a:rPr kumimoji="0" lang="en-US" altLang="en-US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den>
                      </m:f>
                      <m:r>
                        <a:rPr kumimoji="0" lang="en-US" altLang="en-US" sz="4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US" alt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en-US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num>
                        <m:den>
                          <m:r>
                            <a:rPr kumimoji="0" lang="en-US" alt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5263" y="66964"/>
                <a:ext cx="1658596" cy="136441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843746" y="2437008"/>
                <a:ext cx="3679277" cy="13644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alt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en-US" sz="4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num>
                        <m:den>
                          <m:r>
                            <a:rPr kumimoji="0" lang="en-US" altLang="en-US" sz="4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den>
                      </m:f>
                      <m:r>
                        <a:rPr kumimoji="0" lang="en-US" altLang="en-US" sz="4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alt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en-US" sz="4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  <m:r>
                            <a:rPr kumimoji="0" lang="en-US" alt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US" alt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𝐱</m:t>
                          </m:r>
                          <m:r>
                            <a:rPr kumimoji="0" lang="en-US" alt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US" alt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num>
                        <m:den>
                          <m:r>
                            <a:rPr kumimoji="0" lang="en-US" alt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  <m:r>
                            <a:rPr kumimoji="0" lang="en-US" alt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US" alt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𝐱</m:t>
                          </m:r>
                          <m:r>
                            <a:rPr kumimoji="0" lang="en-US" alt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US" alt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den>
                      </m:f>
                      <m:r>
                        <a:rPr kumimoji="0" lang="en-US" altLang="en-US" sz="4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altLang="en-US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num>
                        <m:den>
                          <m:r>
                            <a:rPr kumimoji="0" lang="en-US" alt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746" y="2437008"/>
                <a:ext cx="3679277" cy="136441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6514561" y="2423763"/>
                <a:ext cx="3679277" cy="13644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alt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en-US" sz="4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num>
                        <m:den>
                          <m:r>
                            <a:rPr kumimoji="0" lang="en-US" alt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den>
                      </m:f>
                      <m:r>
                        <a:rPr kumimoji="0" lang="en-US" altLang="en-US" sz="4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alt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en-US" sz="4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  <m:r>
                            <a:rPr kumimoji="0" lang="en-US" alt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US" alt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𝐱</m:t>
                          </m:r>
                          <m:r>
                            <a:rPr kumimoji="0" lang="en-US" alt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US" alt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num>
                        <m:den>
                          <m:r>
                            <a:rPr kumimoji="0" lang="en-US" alt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  <m:r>
                            <a:rPr kumimoji="0" lang="en-US" alt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US" alt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𝐱</m:t>
                          </m:r>
                          <m:r>
                            <a:rPr kumimoji="0" lang="en-US" alt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US" alt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den>
                      </m:f>
                      <m:r>
                        <a:rPr kumimoji="0" lang="en-US" altLang="en-US" sz="4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altLang="en-US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num>
                        <m:den>
                          <m:r>
                            <a:rPr kumimoji="0" lang="en-US" alt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4561" y="2423763"/>
                <a:ext cx="3679277" cy="136441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/>
              <p:cNvSpPr/>
              <p:nvPr/>
            </p:nvSpPr>
            <p:spPr>
              <a:xfrm>
                <a:off x="4157081" y="3956278"/>
                <a:ext cx="2236894" cy="13644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alt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en-US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num>
                        <m:den>
                          <m:r>
                            <a:rPr kumimoji="0" lang="en-US" altLang="en-US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den>
                      </m:f>
                      <m:r>
                        <a:rPr kumimoji="0" lang="en-US" altLang="en-US" sz="4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US" alt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en-US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num>
                        <m:den>
                          <m:r>
                            <a:rPr kumimoji="0" lang="en-US" alt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den>
                      </m:f>
                      <m:r>
                        <a:rPr kumimoji="0" lang="en-US" altLang="en-US" sz="4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7081" y="3956278"/>
                <a:ext cx="2236894" cy="136441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/>
              <p:cNvSpPr/>
              <p:nvPr/>
            </p:nvSpPr>
            <p:spPr>
              <a:xfrm>
                <a:off x="6283712" y="3943033"/>
                <a:ext cx="2236894" cy="13644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alt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num>
                        <m:den>
                          <m:r>
                            <a:rPr kumimoji="0" lang="en-US" alt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𝟔</m:t>
                          </m:r>
                        </m:den>
                      </m:f>
                      <m:r>
                        <a:rPr kumimoji="0" lang="en-US" altLang="en-US" sz="4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US" alt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num>
                        <m:den>
                          <m:r>
                            <a:rPr kumimoji="0" lang="en-US" alt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𝟔</m:t>
                          </m:r>
                        </m:den>
                      </m:f>
                      <m:r>
                        <a:rPr kumimoji="0" lang="en-US" altLang="en-US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40" name="Rectangle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3712" y="3943033"/>
                <a:ext cx="2236894" cy="136441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/>
              <p:cNvSpPr/>
              <p:nvPr/>
            </p:nvSpPr>
            <p:spPr>
              <a:xfrm>
                <a:off x="8354199" y="3949656"/>
                <a:ext cx="647933" cy="13781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alt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𝟓</m:t>
                          </m:r>
                        </m:num>
                        <m:den>
                          <m:r>
                            <a:rPr kumimoji="0" lang="en-US" alt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41" name="Rectangle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4199" y="3949656"/>
                <a:ext cx="647933" cy="13781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/>
          <p:cNvCxnSpPr/>
          <p:nvPr/>
        </p:nvCxnSpPr>
        <p:spPr>
          <a:xfrm>
            <a:off x="5465762" y="2437008"/>
            <a:ext cx="0" cy="1351167"/>
          </a:xfrm>
          <a:prstGeom prst="line">
            <a:avLst/>
          </a:prstGeom>
          <a:ln w="57150">
            <a:solidFill>
              <a:srgbClr val="FFFF00"/>
            </a:solidFill>
            <a:prstDash val="dash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4784809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21" grpId="0"/>
      <p:bldP spid="2" grpId="0"/>
      <p:bldP spid="31" grpId="0"/>
      <p:bldP spid="33" grpId="0"/>
      <p:bldP spid="37" grpId="0"/>
      <p:bldP spid="40" grpId="0"/>
      <p:bldP spid="4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AA71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panose="00000500000000000000" pitchFamily="2" charset="-122"/>
              <a:ea typeface="inpin heiti" panose="00000500000000000000" pitchFamily="2" charset="-122"/>
              <a:cs typeface="+mn-cs"/>
              <a:sym typeface="inpin heiti" panose="00000500000000000000" pitchFamily="2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/>
          <a:srcRect l="39751" r="43750" b="27198"/>
          <a:stretch/>
        </p:blipFill>
        <p:spPr>
          <a:xfrm rot="5400000">
            <a:off x="-365078" y="365077"/>
            <a:ext cx="6858000" cy="612784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5581" y="4026153"/>
            <a:ext cx="2606794" cy="30183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 Box 90"/>
          <p:cNvSpPr txBox="1">
            <a:spLocks noChangeArrowheads="1"/>
          </p:cNvSpPr>
          <p:nvPr/>
        </p:nvSpPr>
        <p:spPr bwMode="auto">
          <a:xfrm>
            <a:off x="467916" y="540000"/>
            <a:ext cx="4661644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*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Muốn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cộng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hai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phân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khác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mẫu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ta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làm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</a:t>
            </a:r>
            <a:r>
              <a:rPr kumimoji="0" lang="vi-V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ư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thế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nào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?</a:t>
            </a:r>
          </a:p>
        </p:txBody>
      </p:sp>
      <p:sp>
        <p:nvSpPr>
          <p:cNvPr id="18" name="Text Box 90"/>
          <p:cNvSpPr txBox="1">
            <a:spLocks noChangeArrowheads="1"/>
          </p:cNvSpPr>
          <p:nvPr/>
        </p:nvSpPr>
        <p:spPr bwMode="auto">
          <a:xfrm>
            <a:off x="6509431" y="272371"/>
            <a:ext cx="5300982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Muốn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cộng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hai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phân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khác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mẫu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ta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quy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đồng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mẫu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hai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phân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rồi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cộng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hai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phân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đó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3076" name="Picture 4" descr="HÃ¬nh áº£nh Há»c Sinh Tiá»u Há»c Hoáº¡t HÃ¬nh , Há»c Sinh Tiá»u Há»c, Há»c Sinh, Äi Há»c  miá»n phÃ­ táº£i táº­p tin PNG PSDComment vÃ  Vector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313" b="84063" l="2813" r="96719">
                        <a14:foregroundMark x1="4688" y1="49531" x2="84844" y2="82813"/>
                        <a14:foregroundMark x1="11094" y1="43125" x2="45313" y2="35938"/>
                        <a14:foregroundMark x1="32188" y1="30312" x2="25781" y2="45938"/>
                        <a14:foregroundMark x1="35625" y1="19063" x2="35156" y2="51250"/>
                        <a14:foregroundMark x1="41094" y1="40938" x2="48125" y2="57031"/>
                        <a14:foregroundMark x1="44688" y1="33750" x2="56406" y2="54688"/>
                        <a14:foregroundMark x1="45938" y1="30625" x2="51719" y2="45781"/>
                        <a14:foregroundMark x1="82500" y1="52031" x2="91719" y2="52500"/>
                        <a14:foregroundMark x1="95000" y1="50000" x2="80156" y2="50781"/>
                        <a14:foregroundMark x1="35156" y1="15313" x2="44688" y2="20313"/>
                        <a14:foregroundMark x1="30938" y1="39219" x2="30312" y2="50625"/>
                        <a14:foregroundMark x1="30312" y1="37188" x2="6250" y2="43750"/>
                        <a14:foregroundMark x1="27187" y1="35625" x2="18594" y2="40156"/>
                        <a14:foregroundMark x1="14688" y1="40625" x2="7500" y2="43281"/>
                        <a14:foregroundMark x1="8750" y1="52344" x2="24531" y2="76875"/>
                        <a14:backgroundMark x1="51250" y1="29531" x2="59844" y2="46875"/>
                        <a14:backgroundMark x1="58125" y1="46406" x2="60156" y2="52344"/>
                        <a14:backgroundMark x1="66094" y1="54688" x2="66094" y2="54688"/>
                        <a14:backgroundMark x1="60625" y1="51250" x2="60625" y2="53438"/>
                        <a14:backgroundMark x1="22813" y1="36250" x2="2813" y2="45469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9" y="3109687"/>
            <a:ext cx="4851323" cy="4851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961649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AA71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panose="00000500000000000000" pitchFamily="2" charset="-122"/>
              <a:ea typeface="inpin heiti" panose="00000500000000000000" pitchFamily="2" charset="-122"/>
              <a:cs typeface="+mn-cs"/>
              <a:sym typeface="inpin heiti" panose="00000500000000000000" pitchFamily="2" charset="-122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0" y="2268922"/>
            <a:ext cx="12192000" cy="2470265"/>
            <a:chOff x="0" y="2187034"/>
            <a:chExt cx="12192000" cy="2470265"/>
          </a:xfrm>
        </p:grpSpPr>
        <p:pic>
          <p:nvPicPr>
            <p:cNvPr id="32" name="图形 31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786509" y="2200702"/>
              <a:ext cx="8618982" cy="2456597"/>
            </a:xfrm>
            <a:prstGeom prst="rect">
              <a:avLst/>
            </a:prstGeom>
          </p:spPr>
        </p:pic>
        <p:pic>
          <p:nvPicPr>
            <p:cNvPr id="33" name="图形 32"/>
            <p:cNvPicPr>
              <a:picLocks noChangeAspect="1"/>
            </p:cNvPicPr>
            <p:nvPr/>
          </p:nvPicPr>
          <p:blipFill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79008"/>
            <a:stretch/>
          </p:blipFill>
          <p:spPr>
            <a:xfrm>
              <a:off x="0" y="2200683"/>
              <a:ext cx="1809258" cy="2456597"/>
            </a:xfrm>
            <a:prstGeom prst="rect">
              <a:avLst/>
            </a:prstGeom>
          </p:spPr>
        </p:pic>
        <p:pic>
          <p:nvPicPr>
            <p:cNvPr id="34" name="图形 33"/>
            <p:cNvPicPr>
              <a:picLocks noChangeAspect="1"/>
            </p:cNvPicPr>
            <p:nvPr/>
          </p:nvPicPr>
          <p:blipFill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79008"/>
            <a:stretch/>
          </p:blipFill>
          <p:spPr>
            <a:xfrm flipH="1">
              <a:off x="10365522" y="2187034"/>
              <a:ext cx="1826478" cy="2456597"/>
            </a:xfrm>
            <a:prstGeom prst="rect">
              <a:avLst/>
            </a:prstGeom>
          </p:spPr>
        </p:pic>
      </p:grpSp>
      <p:pic>
        <p:nvPicPr>
          <p:cNvPr id="11" name="图形 10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52729" y="549582"/>
            <a:ext cx="6086543" cy="216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图形 11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070714" y="4361033"/>
            <a:ext cx="6050572" cy="234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26C22F6-9E0E-465C-8CD9-53C7568905B8}"/>
              </a:ext>
            </a:extLst>
          </p:cNvPr>
          <p:cNvSpPr txBox="1"/>
          <p:nvPr/>
        </p:nvSpPr>
        <p:spPr>
          <a:xfrm>
            <a:off x="1828021" y="2828835"/>
            <a:ext cx="8577470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solidFill>
                    <a:srgbClr val="2AAA71"/>
                  </a:solidFill>
                </a:ln>
                <a:solidFill>
                  <a:srgbClr val="2AAA71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THỰC HÀNH</a:t>
            </a:r>
          </a:p>
        </p:txBody>
      </p:sp>
    </p:spTree>
    <p:extLst>
      <p:ext uri="{BB962C8B-B14F-4D97-AF65-F5344CB8AC3E}">
        <p14:creationId xmlns:p14="http://schemas.microsoft.com/office/powerpoint/2010/main" val="1304646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矩形 4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AA71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panose="00000500000000000000" pitchFamily="2" charset="-122"/>
              <a:ea typeface="inpin heiti" panose="00000500000000000000" pitchFamily="2" charset="-122"/>
              <a:cs typeface="+mn-cs"/>
              <a:sym typeface="inpin heiti" panose="00000500000000000000" pitchFamily="2" charset="-122"/>
            </a:endParaRPr>
          </a:p>
        </p:txBody>
      </p:sp>
      <p:sp>
        <p:nvSpPr>
          <p:cNvPr id="236" name="矩形 44"/>
          <p:cNvSpPr/>
          <p:nvPr/>
        </p:nvSpPr>
        <p:spPr>
          <a:xfrm>
            <a:off x="298632" y="275440"/>
            <a:ext cx="11610869" cy="6471047"/>
          </a:xfrm>
          <a:prstGeom prst="rect">
            <a:avLst/>
          </a:prstGeom>
          <a:solidFill>
            <a:schemeClr val="bg1">
              <a:alpha val="66000"/>
            </a:schemeClr>
          </a:solidFill>
          <a:ln w="57150">
            <a:solidFill>
              <a:srgbClr val="2AAA71"/>
            </a:solidFill>
            <a:prstDash val="sysDash"/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panose="00000500000000000000" pitchFamily="2" charset="-122"/>
              <a:ea typeface="inpin heiti" panose="00000500000000000000" pitchFamily="2" charset="-122"/>
              <a:cs typeface="+mn-cs"/>
              <a:sym typeface="inpin heiti" panose="00000500000000000000" pitchFamily="2" charset="-122"/>
            </a:endParaRP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226C22F6-9E0E-465C-8CD9-53C7568905B8}"/>
              </a:ext>
            </a:extLst>
          </p:cNvPr>
          <p:cNvSpPr txBox="1"/>
          <p:nvPr/>
        </p:nvSpPr>
        <p:spPr>
          <a:xfrm>
            <a:off x="1731473" y="309694"/>
            <a:ext cx="8577470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solidFill>
                    <a:srgbClr val="2AAA71"/>
                  </a:solidFill>
                </a:ln>
                <a:solidFill>
                  <a:srgbClr val="FFFF00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1. </a:t>
            </a:r>
            <a:r>
              <a:rPr kumimoji="0" lang="en-US" sz="5400" b="0" i="0" u="none" strike="noStrike" kern="1200" cap="none" spc="0" normalizeH="0" baseline="0" noProof="0" dirty="0" err="1">
                <a:ln>
                  <a:solidFill>
                    <a:srgbClr val="2AAA71"/>
                  </a:solidFill>
                </a:ln>
                <a:solidFill>
                  <a:srgbClr val="FFFF00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Tính</a:t>
            </a:r>
            <a:endParaRPr kumimoji="0" lang="en-US" sz="5400" b="0" i="0" u="none" strike="noStrike" kern="1200" cap="none" spc="0" normalizeH="0" baseline="0" noProof="0" dirty="0">
              <a:ln>
                <a:solidFill>
                  <a:srgbClr val="2AAA71"/>
                </a:solidFill>
              </a:ln>
              <a:solidFill>
                <a:srgbClr val="FFFF00"/>
              </a:solidFill>
              <a:effectLst>
                <a:glow rad="228600">
                  <a:srgbClr val="FFC000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0000" endA="300" endPos="50000" dist="29997" dir="5400000" sy="-100000" algn="bl" rotWithShape="0"/>
              </a:effectLst>
              <a:uLnTx/>
              <a:uFillTx/>
              <a:latin typeface="UTM Cookies" panose="02040603050506020204" pitchFamily="18" charset="0"/>
              <a:ea typeface="+mn-ea"/>
              <a:cs typeface="+mn-cs"/>
            </a:endParaRPr>
          </a:p>
        </p:txBody>
      </p:sp>
      <p:graphicFrame>
        <p:nvGraphicFramePr>
          <p:cNvPr id="237" name="Object 1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1790276"/>
              </p:ext>
            </p:extLst>
          </p:nvPr>
        </p:nvGraphicFramePr>
        <p:xfrm>
          <a:off x="214313" y="1720850"/>
          <a:ext cx="2684462" cy="1230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33169" imgH="393529" progId="Equation.DSMT4">
                  <p:embed/>
                </p:oleObj>
              </mc:Choice>
              <mc:Fallback>
                <p:oleObj name="Equation" r:id="rId3" imgW="533169" imgH="393529" progId="Equation.DSMT4">
                  <p:embed/>
                  <p:pic>
                    <p:nvPicPr>
                      <p:cNvPr id="237" name="Object 1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313" y="1720850"/>
                        <a:ext cx="2684462" cy="1230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8" name="Text Box 10"/>
          <p:cNvSpPr txBox="1">
            <a:spLocks noChangeArrowheads="1"/>
          </p:cNvSpPr>
          <p:nvPr/>
        </p:nvSpPr>
        <p:spPr bwMode="auto">
          <a:xfrm>
            <a:off x="1030578" y="2819270"/>
            <a:ext cx="23014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MSC : 12</a:t>
            </a:r>
          </a:p>
        </p:txBody>
      </p:sp>
      <p:graphicFrame>
        <p:nvGraphicFramePr>
          <p:cNvPr id="239" name="Object 13"/>
          <p:cNvGraphicFramePr>
            <a:graphicFrameLocks noChangeAspect="1"/>
          </p:cNvGraphicFramePr>
          <p:nvPr/>
        </p:nvGraphicFramePr>
        <p:xfrm>
          <a:off x="3615813" y="1699541"/>
          <a:ext cx="1642174" cy="13425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80835" imgH="393529" progId="Equation.DSMT4">
                  <p:embed/>
                </p:oleObj>
              </mc:Choice>
              <mc:Fallback>
                <p:oleObj name="Equation" r:id="rId5" imgW="380835" imgH="393529" progId="Equation.DSMT4">
                  <p:embed/>
                  <p:pic>
                    <p:nvPicPr>
                      <p:cNvPr id="23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5813" y="1699541"/>
                        <a:ext cx="1642174" cy="13425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0" name="Object 14"/>
          <p:cNvGraphicFramePr>
            <a:graphicFrameLocks noChangeAspect="1"/>
          </p:cNvGraphicFramePr>
          <p:nvPr/>
        </p:nvGraphicFramePr>
        <p:xfrm>
          <a:off x="5180975" y="1666786"/>
          <a:ext cx="2681018" cy="13425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622030" imgH="393529" progId="Equation.DSMT4">
                  <p:embed/>
                </p:oleObj>
              </mc:Choice>
              <mc:Fallback>
                <p:oleObj name="Equation" r:id="rId7" imgW="622030" imgH="393529" progId="Equation.DSMT4">
                  <p:embed/>
                  <p:pic>
                    <p:nvPicPr>
                      <p:cNvPr id="24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0975" y="1666786"/>
                        <a:ext cx="2681018" cy="13425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1" name="Object 15"/>
          <p:cNvGraphicFramePr>
            <a:graphicFrameLocks noChangeAspect="1"/>
          </p:cNvGraphicFramePr>
          <p:nvPr/>
        </p:nvGraphicFramePr>
        <p:xfrm>
          <a:off x="7715078" y="1664475"/>
          <a:ext cx="2025747" cy="13425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469696" imgH="393529" progId="Equation.DSMT4">
                  <p:embed/>
                </p:oleObj>
              </mc:Choice>
              <mc:Fallback>
                <p:oleObj name="Equation" r:id="rId9" imgW="469696" imgH="393529" progId="Equation.DSMT4">
                  <p:embed/>
                  <p:pic>
                    <p:nvPicPr>
                      <p:cNvPr id="24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15078" y="1664475"/>
                        <a:ext cx="2025747" cy="13425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2" name="Object 16"/>
          <p:cNvGraphicFramePr>
            <a:graphicFrameLocks noChangeAspect="1"/>
          </p:cNvGraphicFramePr>
          <p:nvPr/>
        </p:nvGraphicFramePr>
        <p:xfrm>
          <a:off x="9593910" y="1664475"/>
          <a:ext cx="1422418" cy="13425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330057" imgH="393529" progId="Equation.DSMT4">
                  <p:embed/>
                </p:oleObj>
              </mc:Choice>
              <mc:Fallback>
                <p:oleObj name="Equation" r:id="rId11" imgW="330057" imgH="393529" progId="Equation.DSMT4">
                  <p:embed/>
                  <p:pic>
                    <p:nvPicPr>
                      <p:cNvPr id="242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93910" y="1664475"/>
                        <a:ext cx="1422418" cy="13425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ight Arrow 6"/>
          <p:cNvSpPr/>
          <p:nvPr/>
        </p:nvSpPr>
        <p:spPr>
          <a:xfrm>
            <a:off x="2896387" y="2217208"/>
            <a:ext cx="570110" cy="307171"/>
          </a:xfrm>
          <a:prstGeom prst="rightArrow">
            <a:avLst/>
          </a:prstGeom>
          <a:solidFill>
            <a:srgbClr val="2AAA71"/>
          </a:solidFill>
          <a:ln>
            <a:solidFill>
              <a:srgbClr val="2AAA71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243" name="图形 10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-285566" y="-369219"/>
            <a:ext cx="3820864" cy="13559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4" name="图形 11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939420" y="-357898"/>
            <a:ext cx="3268660" cy="14953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245" name="Object 138"/>
          <p:cNvGraphicFramePr>
            <a:graphicFrameLocks noChangeAspect="1"/>
          </p:cNvGraphicFramePr>
          <p:nvPr/>
        </p:nvGraphicFramePr>
        <p:xfrm>
          <a:off x="307415" y="3328585"/>
          <a:ext cx="2548712" cy="13419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520474" imgH="393529" progId="Equation.3">
                  <p:embed/>
                </p:oleObj>
              </mc:Choice>
              <mc:Fallback>
                <p:oleObj name="Equation" r:id="rId17" imgW="520474" imgH="393529" progId="Equation.3">
                  <p:embed/>
                  <p:pic>
                    <p:nvPicPr>
                      <p:cNvPr id="245" name="Object 1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415" y="3328585"/>
                        <a:ext cx="2548712" cy="13419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6" name="Text Box 12"/>
          <p:cNvSpPr txBox="1">
            <a:spLocks noChangeArrowheads="1"/>
          </p:cNvSpPr>
          <p:nvPr/>
        </p:nvSpPr>
        <p:spPr bwMode="auto">
          <a:xfrm>
            <a:off x="1058049" y="4533527"/>
            <a:ext cx="209045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MSC : 20</a:t>
            </a:r>
          </a:p>
        </p:txBody>
      </p:sp>
      <p:graphicFrame>
        <p:nvGraphicFramePr>
          <p:cNvPr id="247" name="Object 17"/>
          <p:cNvGraphicFramePr>
            <a:graphicFrameLocks noChangeAspect="1"/>
          </p:cNvGraphicFramePr>
          <p:nvPr/>
        </p:nvGraphicFramePr>
        <p:xfrm>
          <a:off x="3568723" y="3317489"/>
          <a:ext cx="1695947" cy="13864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9" imgW="380835" imgH="393529" progId="Equation.DSMT4">
                  <p:embed/>
                </p:oleObj>
              </mc:Choice>
              <mc:Fallback>
                <p:oleObj name="Equation" r:id="rId19" imgW="380835" imgH="393529" progId="Equation.DSMT4">
                  <p:embed/>
                  <p:pic>
                    <p:nvPicPr>
                      <p:cNvPr id="24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8723" y="3317489"/>
                        <a:ext cx="1695947" cy="13864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8" name="Object 18"/>
          <p:cNvGraphicFramePr>
            <a:graphicFrameLocks noChangeAspect="1"/>
          </p:cNvGraphicFramePr>
          <p:nvPr/>
        </p:nvGraphicFramePr>
        <p:xfrm>
          <a:off x="5140819" y="3345284"/>
          <a:ext cx="2940056" cy="13864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1" imgW="660113" imgH="393529" progId="Equation.DSMT4">
                  <p:embed/>
                </p:oleObj>
              </mc:Choice>
              <mc:Fallback>
                <p:oleObj name="Equation" r:id="rId21" imgW="660113" imgH="393529" progId="Equation.DSMT4">
                  <p:embed/>
                  <p:pic>
                    <p:nvPicPr>
                      <p:cNvPr id="248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0819" y="3345284"/>
                        <a:ext cx="2940056" cy="13864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9" name="Object 19"/>
          <p:cNvGraphicFramePr>
            <a:graphicFrameLocks noChangeAspect="1"/>
          </p:cNvGraphicFramePr>
          <p:nvPr/>
        </p:nvGraphicFramePr>
        <p:xfrm>
          <a:off x="10408545" y="3313894"/>
          <a:ext cx="1524703" cy="13864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3" imgW="342751" imgH="393529" progId="Equation.DSMT4">
                  <p:embed/>
                </p:oleObj>
              </mc:Choice>
              <mc:Fallback>
                <p:oleObj name="Equation" r:id="rId23" imgW="342751" imgH="393529" progId="Equation.DSMT4">
                  <p:embed/>
                  <p:pic>
                    <p:nvPicPr>
                      <p:cNvPr id="249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08545" y="3313894"/>
                        <a:ext cx="1524703" cy="13864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0" name="Object 20"/>
          <p:cNvGraphicFramePr>
            <a:graphicFrameLocks noChangeAspect="1"/>
          </p:cNvGraphicFramePr>
          <p:nvPr/>
        </p:nvGraphicFramePr>
        <p:xfrm>
          <a:off x="7847885" y="3337907"/>
          <a:ext cx="2713104" cy="13864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5" imgW="609336" imgH="393529" progId="Equation.DSMT4">
                  <p:embed/>
                </p:oleObj>
              </mc:Choice>
              <mc:Fallback>
                <p:oleObj name="Equation" r:id="rId25" imgW="609336" imgH="393529" progId="Equation.DSMT4">
                  <p:embed/>
                  <p:pic>
                    <p:nvPicPr>
                      <p:cNvPr id="25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7885" y="3337907"/>
                        <a:ext cx="2713104" cy="13864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1" name="Right Arrow 250"/>
          <p:cNvSpPr/>
          <p:nvPr/>
        </p:nvSpPr>
        <p:spPr>
          <a:xfrm>
            <a:off x="2903622" y="3857137"/>
            <a:ext cx="570110" cy="307171"/>
          </a:xfrm>
          <a:prstGeom prst="rightArrow">
            <a:avLst/>
          </a:prstGeom>
          <a:solidFill>
            <a:srgbClr val="2AAA71"/>
          </a:solidFill>
          <a:ln>
            <a:solidFill>
              <a:srgbClr val="2AAA71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graphicFrame>
        <p:nvGraphicFramePr>
          <p:cNvPr id="252" name="Object 153"/>
          <p:cNvGraphicFramePr>
            <a:graphicFrameLocks noChangeAspect="1"/>
          </p:cNvGraphicFramePr>
          <p:nvPr/>
        </p:nvGraphicFramePr>
        <p:xfrm>
          <a:off x="402492" y="4925187"/>
          <a:ext cx="2067991" cy="13181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7" imgW="520474" imgH="393529" progId="Equation.3">
                  <p:embed/>
                </p:oleObj>
              </mc:Choice>
              <mc:Fallback>
                <p:oleObj name="Equation" r:id="rId27" imgW="520474" imgH="393529" progId="Equation.3">
                  <p:embed/>
                  <p:pic>
                    <p:nvPicPr>
                      <p:cNvPr id="252" name="Object 1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2492" y="4925187"/>
                        <a:ext cx="2067991" cy="13181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3" name="Text Box 11"/>
          <p:cNvSpPr txBox="1">
            <a:spLocks noChangeArrowheads="1"/>
          </p:cNvSpPr>
          <p:nvPr/>
        </p:nvSpPr>
        <p:spPr bwMode="auto">
          <a:xfrm>
            <a:off x="954194" y="6169330"/>
            <a:ext cx="217736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MSC : 35</a:t>
            </a:r>
          </a:p>
        </p:txBody>
      </p:sp>
      <p:graphicFrame>
        <p:nvGraphicFramePr>
          <p:cNvPr id="254" name="Object 21"/>
          <p:cNvGraphicFramePr>
            <a:graphicFrameLocks noChangeAspect="1"/>
          </p:cNvGraphicFramePr>
          <p:nvPr/>
        </p:nvGraphicFramePr>
        <p:xfrm>
          <a:off x="3647261" y="5006493"/>
          <a:ext cx="1557422" cy="13641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9" imgW="380835" imgH="393529" progId="Equation.DSMT4">
                  <p:embed/>
                </p:oleObj>
              </mc:Choice>
              <mc:Fallback>
                <p:oleObj name="Equation" r:id="rId29" imgW="380835" imgH="393529" progId="Equation.DSMT4">
                  <p:embed/>
                  <p:pic>
                    <p:nvPicPr>
                      <p:cNvPr id="254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7261" y="5006493"/>
                        <a:ext cx="1557422" cy="13641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5" name="Object 22"/>
          <p:cNvGraphicFramePr>
            <a:graphicFrameLocks noChangeAspect="1"/>
          </p:cNvGraphicFramePr>
          <p:nvPr/>
        </p:nvGraphicFramePr>
        <p:xfrm>
          <a:off x="5235234" y="4976060"/>
          <a:ext cx="2648754" cy="13641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1" imgW="647419" imgH="393529" progId="Equation.DSMT4">
                  <p:embed/>
                </p:oleObj>
              </mc:Choice>
              <mc:Fallback>
                <p:oleObj name="Equation" r:id="rId31" imgW="647419" imgH="393529" progId="Equation.DSMT4">
                  <p:embed/>
                  <p:pic>
                    <p:nvPicPr>
                      <p:cNvPr id="255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5234" y="4976060"/>
                        <a:ext cx="2648754" cy="13641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" name="Object 23"/>
          <p:cNvGraphicFramePr>
            <a:graphicFrameLocks noChangeAspect="1"/>
          </p:cNvGraphicFramePr>
          <p:nvPr/>
        </p:nvGraphicFramePr>
        <p:xfrm>
          <a:off x="10301863" y="4926818"/>
          <a:ext cx="1400165" cy="13641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3" imgW="342751" imgH="393529" progId="Equation.DSMT4">
                  <p:embed/>
                </p:oleObj>
              </mc:Choice>
              <mc:Fallback>
                <p:oleObj name="Equation" r:id="rId33" imgW="342751" imgH="393529" progId="Equation.DSMT4">
                  <p:embed/>
                  <p:pic>
                    <p:nvPicPr>
                      <p:cNvPr id="256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01863" y="4926818"/>
                        <a:ext cx="1400165" cy="13641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7" name="Object 24"/>
          <p:cNvGraphicFramePr>
            <a:graphicFrameLocks noChangeAspect="1"/>
          </p:cNvGraphicFramePr>
          <p:nvPr/>
        </p:nvGraphicFramePr>
        <p:xfrm>
          <a:off x="7813622" y="4940382"/>
          <a:ext cx="2491497" cy="13641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5" imgW="609336" imgH="393529" progId="Equation.DSMT4">
                  <p:embed/>
                </p:oleObj>
              </mc:Choice>
              <mc:Fallback>
                <p:oleObj name="Equation" r:id="rId35" imgW="609336" imgH="393529" progId="Equation.DSMT4">
                  <p:embed/>
                  <p:pic>
                    <p:nvPicPr>
                      <p:cNvPr id="257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3622" y="4940382"/>
                        <a:ext cx="2491497" cy="13641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8" name="Right Arrow 257"/>
          <p:cNvSpPr/>
          <p:nvPr/>
        </p:nvSpPr>
        <p:spPr>
          <a:xfrm>
            <a:off x="2896387" y="5549794"/>
            <a:ext cx="570110" cy="307171"/>
          </a:xfrm>
          <a:prstGeom prst="rightArrow">
            <a:avLst/>
          </a:prstGeom>
          <a:solidFill>
            <a:srgbClr val="2AAA71"/>
          </a:solidFill>
          <a:ln>
            <a:solidFill>
              <a:srgbClr val="2AAA71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6818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4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9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2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2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6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1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6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1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7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2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7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2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" grpId="0" animBg="1"/>
      <p:bldP spid="238" grpId="0"/>
      <p:bldP spid="7" grpId="0" animBg="1"/>
      <p:bldP spid="246" grpId="0"/>
      <p:bldP spid="251" grpId="0" animBg="1"/>
      <p:bldP spid="253" grpId="0"/>
      <p:bldP spid="25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矩形 4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AA71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panose="00000500000000000000" pitchFamily="2" charset="-122"/>
              <a:ea typeface="inpin heiti" panose="00000500000000000000" pitchFamily="2" charset="-122"/>
              <a:cs typeface="+mn-cs"/>
              <a:sym typeface="inpin heiti" panose="00000500000000000000" pitchFamily="2" charset="-122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26C22F6-9E0E-465C-8CD9-53C7568905B8}"/>
              </a:ext>
            </a:extLst>
          </p:cNvPr>
          <p:cNvSpPr txBox="1"/>
          <p:nvPr/>
        </p:nvSpPr>
        <p:spPr>
          <a:xfrm>
            <a:off x="1980200" y="-20345"/>
            <a:ext cx="8577470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solidFill>
                    <a:srgbClr val="2AAA71"/>
                  </a:solidFill>
                </a:ln>
                <a:solidFill>
                  <a:srgbClr val="FFFF00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2. </a:t>
            </a:r>
            <a:r>
              <a:rPr kumimoji="0" lang="en-US" sz="5400" b="0" i="0" u="none" strike="noStrike" kern="1200" cap="none" spc="0" normalizeH="0" baseline="0" noProof="0" dirty="0" err="1">
                <a:ln>
                  <a:solidFill>
                    <a:srgbClr val="2AAA71"/>
                  </a:solidFill>
                </a:ln>
                <a:solidFill>
                  <a:srgbClr val="FFFF00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Tính</a:t>
            </a:r>
            <a:r>
              <a:rPr kumimoji="0" lang="en-US" sz="5400" b="0" i="0" u="none" strike="noStrike" kern="1200" cap="none" spc="0" normalizeH="0" baseline="0" noProof="0" dirty="0">
                <a:ln>
                  <a:solidFill>
                    <a:srgbClr val="2AAA71"/>
                  </a:solidFill>
                </a:ln>
                <a:solidFill>
                  <a:srgbClr val="FFFF00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(</a:t>
            </a:r>
            <a:r>
              <a:rPr kumimoji="0" lang="en-US" sz="5400" b="0" i="0" u="none" strike="noStrike" kern="1200" cap="none" spc="0" normalizeH="0" baseline="0" noProof="0" dirty="0" err="1">
                <a:ln>
                  <a:solidFill>
                    <a:srgbClr val="2AAA71"/>
                  </a:solidFill>
                </a:ln>
                <a:solidFill>
                  <a:srgbClr val="FFFF00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theo</a:t>
            </a:r>
            <a:r>
              <a:rPr kumimoji="0" lang="en-US" sz="5400" b="0" i="0" u="none" strike="noStrike" kern="1200" cap="none" spc="0" normalizeH="0" baseline="0" noProof="0" dirty="0">
                <a:ln>
                  <a:solidFill>
                    <a:srgbClr val="2AAA71"/>
                  </a:solidFill>
                </a:ln>
                <a:solidFill>
                  <a:srgbClr val="FFFF00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solidFill>
                    <a:srgbClr val="2AAA71"/>
                  </a:solidFill>
                </a:ln>
                <a:solidFill>
                  <a:srgbClr val="FFFF00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mẫu</a:t>
            </a:r>
            <a:r>
              <a:rPr kumimoji="0" lang="en-US" sz="5400" b="0" i="0" u="none" strike="noStrike" kern="1200" cap="none" spc="0" normalizeH="0" baseline="0" noProof="0" dirty="0">
                <a:ln>
                  <a:solidFill>
                    <a:srgbClr val="2AAA71"/>
                  </a:solidFill>
                </a:ln>
                <a:solidFill>
                  <a:srgbClr val="FFFF00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)</a:t>
            </a:r>
          </a:p>
        </p:txBody>
      </p:sp>
      <p:pic>
        <p:nvPicPr>
          <p:cNvPr id="24" name="图形 10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835382" y="-419293"/>
            <a:ext cx="3820864" cy="13559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图形 11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58961" y="-488978"/>
            <a:ext cx="3268660" cy="14953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2" name="Round Diagonal Corner Rectangle 34"/>
          <p:cNvSpPr/>
          <p:nvPr/>
        </p:nvSpPr>
        <p:spPr>
          <a:xfrm>
            <a:off x="527845" y="1023844"/>
            <a:ext cx="11288235" cy="1773086"/>
          </a:xfrm>
          <a:prstGeom prst="round2DiagRect">
            <a:avLst/>
          </a:prstGeom>
          <a:solidFill>
            <a:srgbClr val="9DE8E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panose="00000500000000000000" pitchFamily="2" charset="-122"/>
              <a:ea typeface="inpin heiti" panose="00000500000000000000" pitchFamily="2" charset="-122"/>
              <a:cs typeface="+mn-cs"/>
              <a:sym typeface="inpin heiti" panose="00000500000000000000" pitchFamily="2" charset="-122"/>
            </a:endParaRPr>
          </a:p>
        </p:txBody>
      </p:sp>
      <p:graphicFrame>
        <p:nvGraphicFramePr>
          <p:cNvPr id="26" name="Object 119"/>
          <p:cNvGraphicFramePr>
            <a:graphicFrameLocks noChangeAspect="1"/>
          </p:cNvGraphicFramePr>
          <p:nvPr/>
        </p:nvGraphicFramePr>
        <p:xfrm>
          <a:off x="2252659" y="1143324"/>
          <a:ext cx="1489595" cy="13578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444307" imgH="393529" progId="Equation.3">
                  <p:embed/>
                </p:oleObj>
              </mc:Choice>
              <mc:Fallback>
                <p:oleObj name="Equation" r:id="rId7" imgW="444307" imgH="393529" progId="Equation.3">
                  <p:embed/>
                  <p:pic>
                    <p:nvPicPr>
                      <p:cNvPr id="26" name="Object 1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2659" y="1143324"/>
                        <a:ext cx="1489595" cy="13578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658050" y="1391963"/>
            <a:ext cx="178767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Mẫu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</p:txBody>
      </p:sp>
      <p:graphicFrame>
        <p:nvGraphicFramePr>
          <p:cNvPr id="28" name="Object 5"/>
          <p:cNvGraphicFramePr>
            <a:graphicFrameLocks noChangeAspect="1"/>
          </p:cNvGraphicFramePr>
          <p:nvPr/>
        </p:nvGraphicFramePr>
        <p:xfrm>
          <a:off x="3722338" y="1140080"/>
          <a:ext cx="1489595" cy="13578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444307" imgH="393529" progId="Equation.3">
                  <p:embed/>
                </p:oleObj>
              </mc:Choice>
              <mc:Fallback>
                <p:oleObj name="Equation" r:id="rId9" imgW="444307" imgH="393529" progId="Equation.3">
                  <p:embed/>
                  <p:pic>
                    <p:nvPicPr>
                      <p:cNvPr id="28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2338" y="1140080"/>
                        <a:ext cx="1489595" cy="13578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6"/>
          <p:cNvGraphicFramePr>
            <a:graphicFrameLocks noChangeAspect="1"/>
          </p:cNvGraphicFramePr>
          <p:nvPr/>
        </p:nvGraphicFramePr>
        <p:xfrm>
          <a:off x="5125218" y="1126241"/>
          <a:ext cx="1108237" cy="14050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330057" imgH="393529" progId="Equation.3">
                  <p:embed/>
                </p:oleObj>
              </mc:Choice>
              <mc:Fallback>
                <p:oleObj name="Equation" r:id="rId11" imgW="330057" imgH="393529" progId="Equation.3">
                  <p:embed/>
                  <p:pic>
                    <p:nvPicPr>
                      <p:cNvPr id="29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5218" y="1126241"/>
                        <a:ext cx="1108237" cy="14050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7"/>
          <p:cNvGraphicFramePr>
            <a:graphicFrameLocks noChangeAspect="1"/>
          </p:cNvGraphicFramePr>
          <p:nvPr/>
        </p:nvGraphicFramePr>
        <p:xfrm>
          <a:off x="6171963" y="1140080"/>
          <a:ext cx="1489595" cy="13578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444307" imgH="393529" progId="Equation.3">
                  <p:embed/>
                </p:oleObj>
              </mc:Choice>
              <mc:Fallback>
                <p:oleObj name="Equation" r:id="rId13" imgW="444307" imgH="393529" progId="Equation.3">
                  <p:embed/>
                  <p:pic>
                    <p:nvPicPr>
                      <p:cNvPr id="3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1963" y="1140080"/>
                        <a:ext cx="1489595" cy="13578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8"/>
          <p:cNvGraphicFramePr>
            <a:graphicFrameLocks noChangeAspect="1"/>
          </p:cNvGraphicFramePr>
          <p:nvPr/>
        </p:nvGraphicFramePr>
        <p:xfrm>
          <a:off x="7535326" y="1147000"/>
          <a:ext cx="724321" cy="13578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215713" imgH="393359" progId="Equation.3">
                  <p:embed/>
                </p:oleObj>
              </mc:Choice>
              <mc:Fallback>
                <p:oleObj name="Equation" r:id="rId14" imgW="215713" imgH="393359" progId="Equation.3">
                  <p:embed/>
                  <p:pic>
                    <p:nvPicPr>
                      <p:cNvPr id="31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35326" y="1147000"/>
                        <a:ext cx="724321" cy="13578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9"/>
          <p:cNvGraphicFramePr>
            <a:graphicFrameLocks noChangeAspect="1"/>
          </p:cNvGraphicFramePr>
          <p:nvPr/>
        </p:nvGraphicFramePr>
        <p:xfrm>
          <a:off x="8128627" y="1167345"/>
          <a:ext cx="1149188" cy="13578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342751" imgH="393529" progId="Equation.3">
                  <p:embed/>
                </p:oleObj>
              </mc:Choice>
              <mc:Fallback>
                <p:oleObj name="Equation" r:id="rId16" imgW="342751" imgH="393529" progId="Equation.3">
                  <p:embed/>
                  <p:pic>
                    <p:nvPicPr>
                      <p:cNvPr id="32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28627" y="1167345"/>
                        <a:ext cx="1149188" cy="13578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3204215" y="1126241"/>
            <a:ext cx="572173" cy="1402654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5176878" y="1105896"/>
            <a:ext cx="1053541" cy="1402654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64" name="Round Diagonal Corner Rectangle 37"/>
          <p:cNvSpPr/>
          <p:nvPr/>
        </p:nvSpPr>
        <p:spPr>
          <a:xfrm>
            <a:off x="451882" y="3119924"/>
            <a:ext cx="11288235" cy="3314330"/>
          </a:xfrm>
          <a:prstGeom prst="round2DiagRect">
            <a:avLst/>
          </a:prstGeom>
          <a:solidFill>
            <a:srgbClr val="F9DB7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panose="00000500000000000000" pitchFamily="2" charset="-122"/>
              <a:ea typeface="inpin heiti" panose="00000500000000000000" pitchFamily="2" charset="-122"/>
              <a:cs typeface="+mn-cs"/>
              <a:sym typeface="inpin heiti" panose="00000500000000000000" pitchFamily="2" charset="-122"/>
            </a:endParaRPr>
          </a:p>
        </p:txBody>
      </p:sp>
      <p:graphicFrame>
        <p:nvGraphicFramePr>
          <p:cNvPr id="62" name="Object 4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9393758"/>
              </p:ext>
            </p:extLst>
          </p:nvPr>
        </p:nvGraphicFramePr>
        <p:xfrm>
          <a:off x="468085" y="3851754"/>
          <a:ext cx="5001750" cy="15231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1524000" imgH="393700" progId="Equation.3">
                  <p:embed/>
                </p:oleObj>
              </mc:Choice>
              <mc:Fallback>
                <p:oleObj name="Equation" r:id="rId18" imgW="1524000" imgH="393700" progId="Equation.3">
                  <p:embed/>
                  <p:pic>
                    <p:nvPicPr>
                      <p:cNvPr id="62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085" y="3851754"/>
                        <a:ext cx="5001750" cy="152313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" name="Object 51"/>
          <p:cNvGraphicFramePr>
            <a:graphicFrameLocks noChangeAspect="1"/>
          </p:cNvGraphicFramePr>
          <p:nvPr/>
        </p:nvGraphicFramePr>
        <p:xfrm>
          <a:off x="6095999" y="3780220"/>
          <a:ext cx="5166733" cy="15487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1562100" imgH="393700" progId="Equation.3">
                  <p:embed/>
                </p:oleObj>
              </mc:Choice>
              <mc:Fallback>
                <p:oleObj name="Equation" r:id="rId20" imgW="1562100" imgH="393700" progId="Equation.3">
                  <p:embed/>
                  <p:pic>
                    <p:nvPicPr>
                      <p:cNvPr id="63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5999" y="3780220"/>
                        <a:ext cx="5166733" cy="15487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/>
        </p:nvSpPr>
        <p:spPr>
          <a:xfrm>
            <a:off x="2445721" y="3851754"/>
            <a:ext cx="2003616" cy="1523134"/>
          </a:xfrm>
          <a:prstGeom prst="rect">
            <a:avLst/>
          </a:prstGeom>
          <a:solidFill>
            <a:srgbClr val="F9D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4343072" y="3805815"/>
            <a:ext cx="1365455" cy="1523134"/>
          </a:xfrm>
          <a:prstGeom prst="rect">
            <a:avLst/>
          </a:prstGeom>
          <a:solidFill>
            <a:srgbClr val="F9D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8065572" y="3805815"/>
            <a:ext cx="2137794" cy="1523134"/>
          </a:xfrm>
          <a:prstGeom prst="rect">
            <a:avLst/>
          </a:prstGeom>
          <a:solidFill>
            <a:srgbClr val="F9D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10135969" y="3851754"/>
            <a:ext cx="1365455" cy="1523134"/>
          </a:xfrm>
          <a:prstGeom prst="rect">
            <a:avLst/>
          </a:prstGeom>
          <a:solidFill>
            <a:srgbClr val="F9D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cxnSp>
        <p:nvCxnSpPr>
          <p:cNvPr id="68" name="Straight Connector 67"/>
          <p:cNvCxnSpPr/>
          <p:nvPr/>
        </p:nvCxnSpPr>
        <p:spPr>
          <a:xfrm>
            <a:off x="5936819" y="3216223"/>
            <a:ext cx="32864" cy="3171400"/>
          </a:xfrm>
          <a:prstGeom prst="line">
            <a:avLst/>
          </a:prstGeom>
          <a:ln w="57150">
            <a:solidFill>
              <a:srgbClr val="FFFF00"/>
            </a:solidFill>
            <a:prstDash val="dash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1288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2" grpId="0" animBg="1"/>
      <p:bldP spid="27" grpId="0"/>
      <p:bldP spid="5" grpId="0" animBg="1"/>
      <p:bldP spid="37" grpId="0" animBg="1"/>
      <p:bldP spid="9" grpId="0" animBg="1"/>
      <p:bldP spid="65" grpId="0" animBg="1"/>
      <p:bldP spid="66" grpId="0" animBg="1"/>
      <p:bldP spid="6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AA71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panose="00000500000000000000" pitchFamily="2" charset="-122"/>
              <a:ea typeface="inpin heiti" panose="00000500000000000000" pitchFamily="2" charset="-122"/>
              <a:cs typeface="+mn-cs"/>
              <a:sym typeface="inpin heiti" panose="00000500000000000000" pitchFamily="2" charset="-122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0" y="2268922"/>
            <a:ext cx="12192000" cy="2470265"/>
            <a:chOff x="0" y="2187034"/>
            <a:chExt cx="12192000" cy="2470265"/>
          </a:xfrm>
        </p:grpSpPr>
        <p:pic>
          <p:nvPicPr>
            <p:cNvPr id="32" name="图形 31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786509" y="2200702"/>
              <a:ext cx="8618982" cy="2456597"/>
            </a:xfrm>
            <a:prstGeom prst="rect">
              <a:avLst/>
            </a:prstGeom>
          </p:spPr>
        </p:pic>
        <p:pic>
          <p:nvPicPr>
            <p:cNvPr id="33" name="图形 32"/>
            <p:cNvPicPr>
              <a:picLocks noChangeAspect="1"/>
            </p:cNvPicPr>
            <p:nvPr/>
          </p:nvPicPr>
          <p:blipFill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79008"/>
            <a:stretch/>
          </p:blipFill>
          <p:spPr>
            <a:xfrm>
              <a:off x="0" y="2200683"/>
              <a:ext cx="1809258" cy="2456597"/>
            </a:xfrm>
            <a:prstGeom prst="rect">
              <a:avLst/>
            </a:prstGeom>
          </p:spPr>
        </p:pic>
        <p:pic>
          <p:nvPicPr>
            <p:cNvPr id="34" name="图形 33"/>
            <p:cNvPicPr>
              <a:picLocks noChangeAspect="1"/>
            </p:cNvPicPr>
            <p:nvPr/>
          </p:nvPicPr>
          <p:blipFill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79008"/>
            <a:stretch/>
          </p:blipFill>
          <p:spPr>
            <a:xfrm flipH="1">
              <a:off x="10365522" y="2187034"/>
              <a:ext cx="1826478" cy="2456597"/>
            </a:xfrm>
            <a:prstGeom prst="rect">
              <a:avLst/>
            </a:prstGeom>
          </p:spPr>
        </p:pic>
      </p:grpSp>
      <p:pic>
        <p:nvPicPr>
          <p:cNvPr id="11" name="图形 10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52729" y="549582"/>
            <a:ext cx="6086543" cy="216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图形 11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070714" y="4361033"/>
            <a:ext cx="6050572" cy="234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26C22F6-9E0E-465C-8CD9-53C7568905B8}"/>
              </a:ext>
            </a:extLst>
          </p:cNvPr>
          <p:cNvSpPr txBox="1"/>
          <p:nvPr/>
        </p:nvSpPr>
        <p:spPr>
          <a:xfrm>
            <a:off x="1828021" y="2828835"/>
            <a:ext cx="8577470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solidFill>
                    <a:srgbClr val="2AAA71"/>
                  </a:solidFill>
                </a:ln>
                <a:solidFill>
                  <a:srgbClr val="2AAA71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ỨNG DỤNG</a:t>
            </a:r>
          </a:p>
        </p:txBody>
      </p:sp>
    </p:spTree>
    <p:extLst>
      <p:ext uri="{BB962C8B-B14F-4D97-AF65-F5344CB8AC3E}">
        <p14:creationId xmlns:p14="http://schemas.microsoft.com/office/powerpoint/2010/main" val="1245461539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roup 53"/>
          <p:cNvGrpSpPr/>
          <p:nvPr/>
        </p:nvGrpSpPr>
        <p:grpSpPr>
          <a:xfrm>
            <a:off x="2655536" y="4495800"/>
            <a:ext cx="1560846" cy="2362198"/>
            <a:chOff x="3341581" y="4200525"/>
            <a:chExt cx="1560846" cy="2657475"/>
          </a:xfrm>
        </p:grpSpPr>
        <p:pic>
          <p:nvPicPr>
            <p:cNvPr id="55" name="Picture 4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853" b="90000" l="1304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425"/>
            <a:stretch/>
          </p:blipFill>
          <p:spPr bwMode="auto">
            <a:xfrm>
              <a:off x="3341581" y="4200525"/>
              <a:ext cx="1560846" cy="2657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6" name="Flowchart: Connector 55"/>
            <p:cNvSpPr/>
            <p:nvPr/>
          </p:nvSpPr>
          <p:spPr>
            <a:xfrm>
              <a:off x="3788871" y="5184481"/>
              <a:ext cx="666265" cy="689562"/>
            </a:xfrm>
            <a:prstGeom prst="flowChartConnector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4766208" y="4495801"/>
            <a:ext cx="1560846" cy="2386263"/>
            <a:chOff x="3341581" y="4200525"/>
            <a:chExt cx="1560846" cy="2657475"/>
          </a:xfrm>
        </p:grpSpPr>
        <p:pic>
          <p:nvPicPr>
            <p:cNvPr id="58" name="Picture 4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853" b="90000" l="1304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425"/>
            <a:stretch/>
          </p:blipFill>
          <p:spPr bwMode="auto">
            <a:xfrm>
              <a:off x="3341581" y="4200525"/>
              <a:ext cx="1560846" cy="2657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9" name="Flowchart: Connector 58"/>
            <p:cNvSpPr/>
            <p:nvPr/>
          </p:nvSpPr>
          <p:spPr>
            <a:xfrm>
              <a:off x="3788871" y="5184481"/>
              <a:ext cx="666265" cy="689562"/>
            </a:xfrm>
            <a:prstGeom prst="flowChartConnector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6802343" y="4495801"/>
            <a:ext cx="1560846" cy="2414337"/>
            <a:chOff x="3341581" y="4200525"/>
            <a:chExt cx="1560846" cy="2657475"/>
          </a:xfrm>
        </p:grpSpPr>
        <p:pic>
          <p:nvPicPr>
            <p:cNvPr id="61" name="Picture 4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853" b="90000" l="1304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425"/>
            <a:stretch/>
          </p:blipFill>
          <p:spPr bwMode="auto">
            <a:xfrm>
              <a:off x="3341581" y="4200525"/>
              <a:ext cx="1560846" cy="2657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2" name="Flowchart: Connector 61"/>
            <p:cNvSpPr/>
            <p:nvPr/>
          </p:nvSpPr>
          <p:spPr>
            <a:xfrm>
              <a:off x="3788871" y="5184481"/>
              <a:ext cx="666265" cy="689562"/>
            </a:xfrm>
            <a:prstGeom prst="flowChartConnector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8799490" y="4495801"/>
            <a:ext cx="1716110" cy="2354175"/>
            <a:chOff x="3341581" y="4200525"/>
            <a:chExt cx="1560846" cy="2657475"/>
          </a:xfrm>
        </p:grpSpPr>
        <p:pic>
          <p:nvPicPr>
            <p:cNvPr id="64" name="Picture 4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853" b="90000" l="1304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425"/>
            <a:stretch/>
          </p:blipFill>
          <p:spPr bwMode="auto">
            <a:xfrm>
              <a:off x="3341581" y="4200525"/>
              <a:ext cx="1560846" cy="2657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5" name="Flowchart: Connector 64"/>
            <p:cNvSpPr/>
            <p:nvPr/>
          </p:nvSpPr>
          <p:spPr>
            <a:xfrm>
              <a:off x="3788871" y="5184481"/>
              <a:ext cx="666265" cy="689562"/>
            </a:xfrm>
            <a:prstGeom prst="flowChartConnector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2" name="Title 1"/>
          <p:cNvSpPr>
            <a:spLocks noGrp="1"/>
          </p:cNvSpPr>
          <p:nvPr>
            <p:ph type="title"/>
          </p:nvPr>
        </p:nvSpPr>
        <p:spPr>
          <a:xfrm>
            <a:off x="3549139" y="157214"/>
            <a:ext cx="5815283" cy="1295400"/>
          </a:xfrm>
          <a:noFill/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CHIM ĐƯA THƯ</a:t>
            </a:r>
          </a:p>
        </p:txBody>
      </p:sp>
      <p:grpSp>
        <p:nvGrpSpPr>
          <p:cNvPr id="16" name="Group 15"/>
          <p:cNvGrpSpPr/>
          <p:nvPr/>
        </p:nvGrpSpPr>
        <p:grpSpPr>
          <a:xfrm flipH="1">
            <a:off x="4060194" y="3048000"/>
            <a:ext cx="1958273" cy="2049994"/>
            <a:chOff x="1600201" y="3146678"/>
            <a:chExt cx="2743200" cy="2139696"/>
          </a:xfrm>
        </p:grpSpPr>
        <p:pic>
          <p:nvPicPr>
            <p:cNvPr id="17" name="Picture 3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2231" b="90872" l="0" r="100000">
                          <a14:backgroundMark x1="86624" y1="54158" x2="90021" y2="79716"/>
                          <a14:backgroundMark x1="43312" y1="76471" x2="22081" y2="88235"/>
                          <a14:backgroundMark x1="90234" y1="6491" x2="63907" y2="15619"/>
                          <a14:backgroundMark x1="32909" y1="5274" x2="17197" y2="13387"/>
                          <a14:backgroundMark x1="2972" y1="54361" x2="14225" y2="85396"/>
                          <a14:backgroundMark x1="9766" y1="43611" x2="5308" y2="55984"/>
                          <a14:backgroundMark x1="97665" y1="24746" x2="92994" y2="29006"/>
                          <a14:backgroundMark x1="97665" y1="36511" x2="91932" y2="38742"/>
                          <a14:backgroundMark x1="97028" y1="9736" x2="95966" y2="17647"/>
                          <a14:backgroundMark x1="3609" y1="24746" x2="9766" y2="296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1" y="3146678"/>
              <a:ext cx="2743200" cy="2139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8" name="TextBox 17"/>
            <p:cNvSpPr txBox="1"/>
            <p:nvPr/>
          </p:nvSpPr>
          <p:spPr>
            <a:xfrm rot="1026103">
              <a:off x="1657562" y="3975593"/>
              <a:ext cx="1751676" cy="481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9" name="Picture 18" descr="C:\Users\ADMIN\Desktop\Tai nguyen thiet ke tro choi\Angry birds epic birds\1505573783630 (2)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498" y="1452614"/>
            <a:ext cx="2486566" cy="1190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OMFG - OMFG - Hello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7162800" y="-2057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915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26432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94798E-6 C -0.00069 0.00833 -0.00121 0.01688 -0.00191 0.02521 C -0.00364 0.0444 -0.00208 0.01896 -0.0033 0.03746 C -0.00434 0.05295 -0.0026 0.03307 -0.00417 0.04902 C -0.00451 0.05781 -0.00451 0.06544 -0.00538 0.07307 C -0.00573 0.0844 -0.00642 0.09549 -0.0066 0.10659 C -0.00677 0.11145 -0.00677 0.11584 -0.00694 0.1207 C -0.00694 0.12416 -0.00712 0.12717 -0.00712 0.13087 C -0.00816 0.24 -0.00746 0.35029 -0.00746 0.46127 " pathEditMode="relative" rAng="0" ptsTypes="ffffffffA">
                                      <p:cBhvr>
                                        <p:cTn id="1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7" y="230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roup 53"/>
          <p:cNvGrpSpPr/>
          <p:nvPr/>
        </p:nvGrpSpPr>
        <p:grpSpPr>
          <a:xfrm>
            <a:off x="1054540" y="4043652"/>
            <a:ext cx="2962289" cy="2814346"/>
            <a:chOff x="3341581" y="4200525"/>
            <a:chExt cx="1560846" cy="2657475"/>
          </a:xfrm>
        </p:grpSpPr>
        <p:pic>
          <p:nvPicPr>
            <p:cNvPr id="55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53" b="90000" l="1304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425"/>
            <a:stretch/>
          </p:blipFill>
          <p:spPr bwMode="auto">
            <a:xfrm>
              <a:off x="3341581" y="4200525"/>
              <a:ext cx="1560846" cy="2657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Flowchart: Connector 55"/>
                <p:cNvSpPr/>
                <p:nvPr/>
              </p:nvSpPr>
              <p:spPr>
                <a:xfrm>
                  <a:off x="3719023" y="4815237"/>
                  <a:ext cx="887030" cy="1237433"/>
                </a:xfrm>
                <a:prstGeom prst="flowChartConnector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0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Arial" panose="020B0604020202020204" pitchFamily="34" charset="0"/>
                                <a:sym typeface="Arial" panose="020B0604020202020204"/>
                              </a:rPr>
                            </m:ctrlPr>
                          </m:fPr>
                          <m:num>
                            <m:r>
                              <a:rPr kumimoji="0" lang="en-US" sz="40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Arial" panose="020B0604020202020204" pitchFamily="34" charset="0"/>
                                <a:sym typeface="Arial" panose="020B0604020202020204"/>
                              </a:rPr>
                              <m:t>46</m:t>
                            </m:r>
                          </m:num>
                          <m:den>
                            <m:r>
                              <a:rPr kumimoji="0" lang="en-US" sz="40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Arial" panose="020B0604020202020204" pitchFamily="34" charset="0"/>
                                <a:sym typeface="Arial" panose="020B0604020202020204"/>
                              </a:rPr>
                              <m:t>30</m:t>
                            </m:r>
                          </m:den>
                        </m:f>
                      </m:oMath>
                    </m:oMathPara>
                  </a14:m>
                  <a:endParaRPr lang="en-US" sz="4000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56" name="Flowchart: Connector 5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19023" y="4815237"/>
                  <a:ext cx="887030" cy="1237433"/>
                </a:xfrm>
                <a:prstGeom prst="flowChartConnector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7" name="Group 56"/>
          <p:cNvGrpSpPr/>
          <p:nvPr/>
        </p:nvGrpSpPr>
        <p:grpSpPr>
          <a:xfrm>
            <a:off x="5296074" y="3785481"/>
            <a:ext cx="2467696" cy="3118822"/>
            <a:chOff x="3341581" y="4200525"/>
            <a:chExt cx="1560846" cy="2657475"/>
          </a:xfrm>
        </p:grpSpPr>
        <p:pic>
          <p:nvPicPr>
            <p:cNvPr id="58" name="Picture 4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425"/>
            <a:stretch/>
          </p:blipFill>
          <p:spPr bwMode="auto">
            <a:xfrm>
              <a:off x="3341581" y="4200525"/>
              <a:ext cx="1560846" cy="2657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Flowchart: Connector 58"/>
                <p:cNvSpPr/>
                <p:nvPr/>
              </p:nvSpPr>
              <p:spPr>
                <a:xfrm>
                  <a:off x="3704827" y="4865517"/>
                  <a:ext cx="834354" cy="1066739"/>
                </a:xfrm>
                <a:prstGeom prst="flowChartConnector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i="1" ker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  <a:sym typeface="Arial" panose="020B0604020202020204"/>
                              </a:rPr>
                            </m:ctrlPr>
                          </m:fPr>
                          <m:num>
                            <m:r>
                              <a:rPr lang="en-US" sz="4000" i="1" ker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  <a:sym typeface="Arial" panose="020B0604020202020204"/>
                              </a:rPr>
                              <m:t>116</m:t>
                            </m:r>
                          </m:num>
                          <m:den>
                            <m:r>
                              <a:rPr lang="en-US" sz="4000" i="1" ker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  <a:sym typeface="Arial" panose="020B0604020202020204"/>
                              </a:rPr>
                              <m:t>99</m:t>
                            </m:r>
                          </m:den>
                        </m:f>
                      </m:oMath>
                    </m:oMathPara>
                  </a14:m>
                  <a:endParaRPr lang="en-US" sz="4000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59" name="Flowchart: Connector 5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04827" y="4865517"/>
                  <a:ext cx="834354" cy="1066739"/>
                </a:xfrm>
                <a:prstGeom prst="flowChartConnector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0" name="Group 59"/>
          <p:cNvGrpSpPr/>
          <p:nvPr/>
        </p:nvGrpSpPr>
        <p:grpSpPr>
          <a:xfrm>
            <a:off x="8728629" y="4089957"/>
            <a:ext cx="2615559" cy="2814346"/>
            <a:chOff x="3341581" y="4200525"/>
            <a:chExt cx="1560846" cy="2657475"/>
          </a:xfrm>
        </p:grpSpPr>
        <p:pic>
          <p:nvPicPr>
            <p:cNvPr id="61" name="Picture 4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425"/>
            <a:stretch/>
          </p:blipFill>
          <p:spPr bwMode="auto">
            <a:xfrm>
              <a:off x="3341581" y="4200525"/>
              <a:ext cx="1560846" cy="2657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Flowchart: Connector 61"/>
                <p:cNvSpPr/>
                <p:nvPr/>
              </p:nvSpPr>
              <p:spPr>
                <a:xfrm>
                  <a:off x="3694743" y="4804788"/>
                  <a:ext cx="883224" cy="1198650"/>
                </a:xfrm>
                <a:prstGeom prst="flowChartConnector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i="1" ker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  <a:sym typeface="Arial" panose="020B0604020202020204"/>
                              </a:rPr>
                            </m:ctrlPr>
                          </m:fPr>
                          <m:num>
                            <m:r>
                              <a:rPr lang="en-US" sz="4000" i="1" ker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  <a:sym typeface="Arial" panose="020B0604020202020204"/>
                              </a:rPr>
                              <m:t>29</m:t>
                            </m:r>
                          </m:num>
                          <m:den>
                            <m:r>
                              <a:rPr lang="en-US" sz="4000" i="1" ker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  <a:sym typeface="Arial" panose="020B0604020202020204"/>
                              </a:rPr>
                              <m:t>12</m:t>
                            </m:r>
                          </m:den>
                        </m:f>
                      </m:oMath>
                    </m:oMathPara>
                  </a14:m>
                  <a:endParaRPr lang="en-US" sz="4000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62" name="Flowchart: Connector 6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94743" y="4804788"/>
                  <a:ext cx="883224" cy="1198650"/>
                </a:xfrm>
                <a:prstGeom prst="flowChartConnector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6" name="Group 65"/>
          <p:cNvGrpSpPr/>
          <p:nvPr/>
        </p:nvGrpSpPr>
        <p:grpSpPr>
          <a:xfrm flipH="1">
            <a:off x="5116861" y="671550"/>
            <a:ext cx="2739464" cy="2889739"/>
            <a:chOff x="1428826" y="3146678"/>
            <a:chExt cx="2914575" cy="2398076"/>
          </a:xfrm>
        </p:grpSpPr>
        <p:pic>
          <p:nvPicPr>
            <p:cNvPr id="67" name="Picture 3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811" b="89655" l="637" r="100000">
                          <a14:foregroundMark x1="48408" y1="15213" x2="46285" y2="16836"/>
                          <a14:foregroundMark x1="38429" y1="14199" x2="35456" y2="1805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1" y="3146678"/>
              <a:ext cx="2743200" cy="2139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TextBox 67"/>
                <p:cNvSpPr txBox="1"/>
                <p:nvPr/>
              </p:nvSpPr>
              <p:spPr>
                <a:xfrm rot="930670">
                  <a:off x="1428826" y="3618829"/>
                  <a:ext cx="1751676" cy="19259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4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a:rPr kumimoji="0" lang="en-US" sz="4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  <a:sym typeface="Arial" panose="020B0604020202020204"/>
                            </a:rPr>
                            <m:t>9</m:t>
                          </m:r>
                        </m:num>
                        <m:den>
                          <m:r>
                            <a:rPr kumimoji="0" lang="en-US" sz="4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  <a:sym typeface="Arial" panose="020B0604020202020204"/>
                            </a:rPr>
                            <m:t>12</m:t>
                          </m:r>
                        </m:den>
                      </m:f>
                    </m:oMath>
                  </a14:m>
                  <a:r>
                    <a:rPr lang="en-US" sz="4000" b="1" dirty="0">
                      <a:solidFill>
                        <a:srgbClr val="002060"/>
                      </a:solidFill>
                      <a:latin typeface="Times New Roman" pitchFamily="18" charset="0"/>
                      <a:cs typeface="Times New Roman" pitchFamily="18" charset="0"/>
                    </a:rPr>
                    <a:t> +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000" i="1" ker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a:rPr lang="en-US" sz="4000" b="0" i="1" kern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  <a:sym typeface="Arial" panose="020B0604020202020204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kern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  <a:sym typeface="Arial" panose="020B0604020202020204"/>
                            </a:rPr>
                            <m:t>3</m:t>
                          </m:r>
                        </m:den>
                      </m:f>
                    </m:oMath>
                  </a14:m>
                  <a:endParaRPr lang="en-US" sz="40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68" name="TextBox 6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930670">
                  <a:off x="1428826" y="3618829"/>
                  <a:ext cx="1751676" cy="1925925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9" name="Group 68"/>
          <p:cNvGrpSpPr/>
          <p:nvPr/>
        </p:nvGrpSpPr>
        <p:grpSpPr>
          <a:xfrm flipH="1">
            <a:off x="8507940" y="473322"/>
            <a:ext cx="3447015" cy="2556088"/>
            <a:chOff x="511547" y="3146678"/>
            <a:chExt cx="3831854" cy="2139696"/>
          </a:xfrm>
        </p:grpSpPr>
        <p:pic>
          <p:nvPicPr>
            <p:cNvPr id="70" name="Picture 3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14" b="89655" l="0" r="99151">
                          <a14:foregroundMark x1="46921" y1="14199" x2="47558" y2="21095"/>
                          <a14:foregroundMark x1="36306" y1="11968" x2="36306" y2="2048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1" y="3146678"/>
              <a:ext cx="2743200" cy="2139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TextBox 70"/>
                <p:cNvSpPr txBox="1"/>
                <p:nvPr/>
              </p:nvSpPr>
              <p:spPr>
                <a:xfrm rot="815376">
                  <a:off x="511547" y="3561999"/>
                  <a:ext cx="2958718" cy="10056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4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a:rPr kumimoji="0" lang="en-US" sz="4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  <a:sym typeface="Arial" panose="020B0604020202020204"/>
                            </a:rPr>
                            <m:t>8</m:t>
                          </m:r>
                        </m:num>
                        <m:den>
                          <m:r>
                            <a:rPr kumimoji="0" lang="en-US" sz="4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  <a:sym typeface="Arial" panose="020B0604020202020204"/>
                            </a:rPr>
                            <m:t>11</m:t>
                          </m:r>
                        </m:den>
                      </m:f>
                    </m:oMath>
                  </a14:m>
                  <a:r>
                    <a:rPr lang="en-US" sz="4000" b="1" dirty="0">
                      <a:solidFill>
                        <a:srgbClr val="002060"/>
                      </a:solidFill>
                      <a:latin typeface="Times New Roman" pitchFamily="18" charset="0"/>
                      <a:cs typeface="Times New Roman" pitchFamily="18" charset="0"/>
                    </a:rPr>
                    <a:t> +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000" i="1" ker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a:rPr lang="en-US" sz="4000" i="1" ker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  <a:sym typeface="Arial" panose="020B0604020202020204"/>
                            </a:rPr>
                            <m:t>4</m:t>
                          </m:r>
                        </m:num>
                        <m:den>
                          <m:r>
                            <a:rPr lang="en-US" sz="4000" b="0" i="1" kern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  <a:sym typeface="Arial" panose="020B0604020202020204"/>
                            </a:rPr>
                            <m:t>9</m:t>
                          </m:r>
                        </m:den>
                      </m:f>
                    </m:oMath>
                  </a14:m>
                  <a:endParaRPr lang="en-US" sz="40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71" name="TextBox 7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815376">
                  <a:off x="511547" y="3561999"/>
                  <a:ext cx="2958718" cy="1005696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2" name="Group 41"/>
          <p:cNvGrpSpPr/>
          <p:nvPr/>
        </p:nvGrpSpPr>
        <p:grpSpPr>
          <a:xfrm flipH="1">
            <a:off x="1553417" y="208817"/>
            <a:ext cx="3172018" cy="2844155"/>
            <a:chOff x="977885" y="3274704"/>
            <a:chExt cx="3478225" cy="2139696"/>
          </a:xfrm>
        </p:grpSpPr>
        <p:pic>
          <p:nvPicPr>
            <p:cNvPr id="43" name="Picture 3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2231" b="90872" l="0" r="100000">
                          <a14:backgroundMark x1="86624" y1="54158" x2="90021" y2="79716"/>
                          <a14:backgroundMark x1="43312" y1="76471" x2="22081" y2="88235"/>
                          <a14:backgroundMark x1="90234" y1="6491" x2="63907" y2="15619"/>
                          <a14:backgroundMark x1="32909" y1="5274" x2="17197" y2="13387"/>
                          <a14:backgroundMark x1="2972" y1="54361" x2="14225" y2="85396"/>
                          <a14:backgroundMark x1="9766" y1="43611" x2="5308" y2="55984"/>
                          <a14:backgroundMark x1="97665" y1="24746" x2="92994" y2="29006"/>
                          <a14:backgroundMark x1="97665" y1="36511" x2="91932" y2="38742"/>
                          <a14:backgroundMark x1="97028" y1="9736" x2="95966" y2="17647"/>
                          <a14:backgroundMark x1="3609" y1="24746" x2="9766" y2="296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2910" y="3274704"/>
              <a:ext cx="2743200" cy="2139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/>
                <p:cNvSpPr txBox="1"/>
                <p:nvPr/>
              </p:nvSpPr>
              <p:spPr>
                <a:xfrm rot="825357">
                  <a:off x="977885" y="3770041"/>
                  <a:ext cx="2686104" cy="72531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4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a:rPr kumimoji="0" lang="en-US" sz="4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  <a:sym typeface="Arial" panose="020B0604020202020204"/>
                            </a:rPr>
                            <m:t>4</m:t>
                          </m:r>
                        </m:num>
                        <m:den>
                          <m:r>
                            <a:rPr kumimoji="0" lang="en-US" sz="4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  <a:sym typeface="Arial" panose="020B0604020202020204"/>
                            </a:rPr>
                            <m:t>30</m:t>
                          </m:r>
                        </m:den>
                      </m:f>
                    </m:oMath>
                  </a14:m>
                  <a:r>
                    <a:rPr lang="en-US" sz="40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 +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000" i="1" ker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a:rPr lang="en-US" sz="4000" b="0" i="1" kern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  <a:sym typeface="Arial" panose="020B0604020202020204"/>
                            </a:rPr>
                            <m:t>7</m:t>
                          </m:r>
                        </m:num>
                        <m:den>
                          <m:r>
                            <a:rPr lang="en-US" sz="4000" b="0" i="1" kern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  <a:sym typeface="Arial" panose="020B0604020202020204"/>
                            </a:rPr>
                            <m:t>5</m:t>
                          </m:r>
                        </m:den>
                      </m:f>
                    </m:oMath>
                  </a14:m>
                  <a:endParaRPr lang="en-US" sz="40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44" name="Text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825357">
                  <a:off x="977885" y="3770041"/>
                  <a:ext cx="2686104" cy="725313"/>
                </a:xfrm>
                <a:prstGeom prst="rect">
                  <a:avLst/>
                </a:prstGeom>
                <a:blipFill>
                  <a:blip r:embed="rId17"/>
                  <a:stretch>
                    <a:fillRect b="-2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646407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961 -0.0831 C -0.05026 -0.07477 -0.05078 -0.0662 -0.05156 -0.05787 C -0.05325 -0.03866 -0.05169 -0.06412 -0.05286 -0.0456 C -0.0539 -0.03009 -0.05221 -0.05 -0.05377 -0.03403 C -0.05416 -0.02523 -0.05416 -0.01759 -0.05495 -0.00995 C -0.05534 0.00139 -0.05599 0.0125 -0.05625 0.02338 C -0.05638 0.02824 -0.05638 0.03264 -0.05651 0.0375 C -0.05651 0.04097 -0.05677 0.04398 -0.05677 0.04769 C -0.05781 0.15695 -0.05703 0.26713 -0.05703 0.37824 " pathEditMode="relative" rAng="0" ptsTypes="AAAAAAAAA">
                                      <p:cBhvr>
                                        <p:cTn id="27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1" y="23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7.40741E-7 C 0.00976 0.00602 0.01953 0.00972 0.02929 0.01597 C 0.03815 0.02199 0.05 0.03333 0.05976 0.03727 C 0.09479 0.05069 0.12877 0.0713 0.16263 0.0868 C 0.17135 0.09977 0.18229 0.10995 0.19427 0.11528 C 0.20833 0.12893 0.22161 0.14421 0.23567 0.15764 C 0.2401 0.1669 0.24557 0.17384 0.25104 0.18148 C 0.25534 0.20069 0.26198 0.21921 0.2664 0.23843 C 0.27291 0.26528 0.2664 0.29514 0.2664 0.32384 " pathEditMode="relative" rAng="0" ptsTypes="AAAAAAAAA">
                                      <p:cBhvr>
                                        <p:cTn id="32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64" y="16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4.07407E-6 C -2.70833E-6 0.01412 -2.70833E-6 0.02801 -0.01966 0.03912 C -0.01966 0.04885 -0.02955 0.05764 -0.03606 0.06505 C -0.03606 0.06991 -0.04583 0.07616 -0.04583 0.07824 C -0.05573 0.08218 -0.072 0.08774 -0.0819 0.09329 C -0.10156 0.1007 -0.12773 0.11204 -0.1375 0.11551 C -0.14401 0.1169 -0.14401 0.11852 -0.14401 0.11968 C -0.1539 0.12153 -0.16367 0.12454 -0.16367 0.12477 C -0.17356 0.13033 -0.18008 0.13449 -0.18984 0.13727 C -0.19974 0.14746 -0.18984 0.13612 -0.2095 0.14607 C -0.22591 0.15811 -0.2095 0.15255 -0.22591 0.15695 C -0.23567 0.16713 -0.24557 0.16852 -0.26185 0.17894 C -0.27174 0.19028 -0.28151 0.20533 -0.28802 0.21621 C -0.29791 0.23565 -0.30768 0.25649 -0.31419 0.27547 C -0.31419 0.30024 -0.31419 0.32894 -0.30768 0.35024 C -0.29791 0.3632 -0.29791 0.35718 -0.29791 0.36806 " pathEditMode="relative" rAng="0" ptsTypes="AAAAAAAAAAAAAAAA">
                                      <p:cBhvr>
                                        <p:cTn id="37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16" y="18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矩形 6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AA71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panose="00000500000000000000" pitchFamily="2" charset="-122"/>
              <a:ea typeface="inpin heiti" panose="00000500000000000000" pitchFamily="2" charset="-122"/>
              <a:cs typeface="+mn-cs"/>
              <a:sym typeface="inpin heiti" panose="00000500000000000000" pitchFamily="2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/>
          <a:srcRect t="26091"/>
          <a:stretch/>
        </p:blipFill>
        <p:spPr>
          <a:xfrm>
            <a:off x="0" y="1"/>
            <a:ext cx="12192000" cy="1456660"/>
          </a:xfrm>
          <a:prstGeom prst="rect">
            <a:avLst/>
          </a:prstGeom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226C22F6-9E0E-465C-8CD9-53C7568905B8}"/>
              </a:ext>
            </a:extLst>
          </p:cNvPr>
          <p:cNvSpPr txBox="1"/>
          <p:nvPr/>
        </p:nvSpPr>
        <p:spPr>
          <a:xfrm>
            <a:off x="2125553" y="128166"/>
            <a:ext cx="8577470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solidFill>
                    <a:srgbClr val="2AAA71"/>
                  </a:solidFill>
                </a:ln>
                <a:solidFill>
                  <a:srgbClr val="F9DB7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YÊU CẦU CẦN ĐẠT</a:t>
            </a:r>
          </a:p>
        </p:txBody>
      </p:sp>
      <p:sp>
        <p:nvSpPr>
          <p:cNvPr id="3" name="Rectangle 2"/>
          <p:cNvSpPr/>
          <p:nvPr/>
        </p:nvSpPr>
        <p:spPr>
          <a:xfrm>
            <a:off x="1023581" y="1348801"/>
            <a:ext cx="10781413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1. </a:t>
            </a:r>
            <a:r>
              <a:rPr kumimoji="0" lang="nl-NL" sz="32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Kiến thức</a:t>
            </a:r>
            <a:endParaRPr kumimoji="0" lang="en-US" sz="3200" b="0" i="0" u="sng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- Biết cách cộng 2 PS khác MS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2. </a:t>
            </a:r>
            <a:r>
              <a:rPr kumimoji="0" lang="nl-NL" sz="32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Kĩ năng</a:t>
            </a:r>
            <a:endParaRPr kumimoji="0" lang="en-US" sz="3200" b="0" i="0" u="sng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- Thực hiện cộng được 2 PS khác MS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- Vận dụng giải các bài toán liên quan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-152400" algn="l"/>
              </a:tabLst>
              <a:defRPr/>
            </a:pPr>
            <a:r>
              <a:rPr kumimoji="0" lang="nl-NL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3. </a:t>
            </a:r>
            <a:r>
              <a:rPr kumimoji="0" lang="nl-NL" sz="32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Thái độ</a:t>
            </a:r>
            <a:endParaRPr kumimoji="0" lang="en-US" sz="3200" b="0" i="0" u="sng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- Chăm chỉ, tích cực trong giờ học.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4. </a:t>
            </a:r>
            <a:r>
              <a:rPr kumimoji="0" lang="nl-NL" sz="32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Góp phần phát triển các NL</a:t>
            </a:r>
            <a:endParaRPr kumimoji="0" lang="en-US" sz="3200" b="0" i="0" u="sng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- NL tự học, làm việc nhóm, NL tính toán, NL giải quyết vấn đề và sáng tạo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* Bài tập cần làm: Bài 1 (a, b, c), bài 2 (a, b).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1281361"/>
      </p:ext>
    </p:extLst>
  </p:cSld>
  <p:clrMapOvr>
    <a:masterClrMapping/>
  </p:clrMapOvr>
  <p:transition spd="slow" advClick="0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AA71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panose="00000500000000000000" pitchFamily="2" charset="-122"/>
              <a:ea typeface="inpin heiti" panose="00000500000000000000" pitchFamily="2" charset="-122"/>
              <a:cs typeface="+mn-cs"/>
              <a:sym typeface="inpin heiti" panose="00000500000000000000" pitchFamily="2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/>
          <a:srcRect l="39751" r="43750" b="27198"/>
          <a:stretch/>
        </p:blipFill>
        <p:spPr>
          <a:xfrm rot="5400000">
            <a:off x="-365078" y="365077"/>
            <a:ext cx="6858000" cy="6127845"/>
          </a:xfrm>
          <a:prstGeom prst="rect">
            <a:avLst/>
          </a:prstGeom>
        </p:spPr>
      </p:pic>
      <p:sp>
        <p:nvSpPr>
          <p:cNvPr id="17" name="Text Box 90"/>
          <p:cNvSpPr txBox="1">
            <a:spLocks noChangeArrowheads="1"/>
          </p:cNvSpPr>
          <p:nvPr/>
        </p:nvSpPr>
        <p:spPr bwMode="auto">
          <a:xfrm>
            <a:off x="467916" y="540000"/>
            <a:ext cx="4661644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*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Muốn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cộng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hai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phân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khác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mẫu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ta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làm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</a:t>
            </a:r>
            <a:r>
              <a:rPr kumimoji="0" lang="vi-V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ư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thế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nào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AAA7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?</a:t>
            </a:r>
          </a:p>
        </p:txBody>
      </p:sp>
      <p:sp>
        <p:nvSpPr>
          <p:cNvPr id="18" name="Text Box 90"/>
          <p:cNvSpPr txBox="1">
            <a:spLocks noChangeArrowheads="1"/>
          </p:cNvSpPr>
          <p:nvPr/>
        </p:nvSpPr>
        <p:spPr bwMode="auto">
          <a:xfrm>
            <a:off x="6595761" y="955498"/>
            <a:ext cx="5300982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Muốn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cộng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hai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phân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khác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mẫu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ta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quy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đồng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mẫu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hai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phân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rồi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cộng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hai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phân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đó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8" name="图形 3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48935" y="3586988"/>
            <a:ext cx="2309339" cy="32649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45958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AA71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panose="00000500000000000000" pitchFamily="2" charset="-122"/>
              <a:ea typeface="inpin heiti" panose="00000500000000000000" pitchFamily="2" charset="-122"/>
              <a:cs typeface="+mn-cs"/>
              <a:sym typeface="inpin heiti" panose="00000500000000000000" pitchFamily="2" charset="-122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0" y="2268922"/>
            <a:ext cx="12192000" cy="2470265"/>
            <a:chOff x="0" y="2187034"/>
            <a:chExt cx="12192000" cy="2470265"/>
          </a:xfrm>
        </p:grpSpPr>
        <p:pic>
          <p:nvPicPr>
            <p:cNvPr id="32" name="图形 31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786509" y="2200702"/>
              <a:ext cx="8618982" cy="2456597"/>
            </a:xfrm>
            <a:prstGeom prst="rect">
              <a:avLst/>
            </a:prstGeom>
          </p:spPr>
        </p:pic>
        <p:pic>
          <p:nvPicPr>
            <p:cNvPr id="33" name="图形 32"/>
            <p:cNvPicPr>
              <a:picLocks noChangeAspect="1"/>
            </p:cNvPicPr>
            <p:nvPr/>
          </p:nvPicPr>
          <p:blipFill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79008"/>
            <a:stretch/>
          </p:blipFill>
          <p:spPr>
            <a:xfrm>
              <a:off x="0" y="2200683"/>
              <a:ext cx="1809258" cy="2456597"/>
            </a:xfrm>
            <a:prstGeom prst="rect">
              <a:avLst/>
            </a:prstGeom>
          </p:spPr>
        </p:pic>
        <p:pic>
          <p:nvPicPr>
            <p:cNvPr id="34" name="图形 33"/>
            <p:cNvPicPr>
              <a:picLocks noChangeAspect="1"/>
            </p:cNvPicPr>
            <p:nvPr/>
          </p:nvPicPr>
          <p:blipFill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79008"/>
            <a:stretch/>
          </p:blipFill>
          <p:spPr>
            <a:xfrm flipH="1">
              <a:off x="10365522" y="2187034"/>
              <a:ext cx="1826478" cy="2456597"/>
            </a:xfrm>
            <a:prstGeom prst="rect">
              <a:avLst/>
            </a:prstGeom>
          </p:spPr>
        </p:pic>
      </p:grpSp>
      <p:pic>
        <p:nvPicPr>
          <p:cNvPr id="11" name="图形 10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52729" y="549582"/>
            <a:ext cx="6086543" cy="216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图形 11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070714" y="4361033"/>
            <a:ext cx="6050572" cy="234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26C22F6-9E0E-465C-8CD9-53C7568905B8}"/>
              </a:ext>
            </a:extLst>
          </p:cNvPr>
          <p:cNvSpPr txBox="1"/>
          <p:nvPr/>
        </p:nvSpPr>
        <p:spPr>
          <a:xfrm>
            <a:off x="1828021" y="2828835"/>
            <a:ext cx="8577470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>
                <a:ln>
                  <a:solidFill>
                    <a:srgbClr val="2AAA71"/>
                  </a:solidFill>
                </a:ln>
                <a:solidFill>
                  <a:srgbClr val="2AAA71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DẶN</a:t>
            </a:r>
            <a:r>
              <a:rPr kumimoji="0" lang="en-US" sz="7200" b="0" i="0" u="none" strike="noStrike" kern="1200" cap="none" spc="0" normalizeH="0" noProof="0">
                <a:ln>
                  <a:solidFill>
                    <a:srgbClr val="2AAA71"/>
                  </a:solidFill>
                </a:ln>
                <a:solidFill>
                  <a:srgbClr val="2AAA71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DÒ</a:t>
            </a:r>
            <a:endParaRPr kumimoji="0" lang="en-US" sz="7200" b="0" i="0" u="none" strike="noStrike" kern="1200" cap="none" spc="0" normalizeH="0" baseline="0" noProof="0" dirty="0">
              <a:ln>
                <a:solidFill>
                  <a:srgbClr val="2AAA71"/>
                </a:solidFill>
              </a:ln>
              <a:solidFill>
                <a:srgbClr val="2AAA71"/>
              </a:solidFill>
              <a:effectLst>
                <a:glow rad="228600">
                  <a:srgbClr val="FFC000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0000" endA="300" endPos="50000" dist="29997" dir="5400000" sy="-100000" algn="bl" rotWithShape="0"/>
              </a:effectLst>
              <a:uLnTx/>
              <a:uFillTx/>
              <a:latin typeface="UTM Cookies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787162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AA71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panose="00000500000000000000" pitchFamily="2" charset="-122"/>
              <a:ea typeface="inpin heiti" panose="00000500000000000000" pitchFamily="2" charset="-122"/>
              <a:cs typeface="+mn-cs"/>
              <a:sym typeface="inpin heiti" panose="00000500000000000000" pitchFamily="2" charset="-122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0" y="2268922"/>
            <a:ext cx="12192000" cy="2470265"/>
            <a:chOff x="0" y="2187034"/>
            <a:chExt cx="12192000" cy="2470265"/>
          </a:xfrm>
        </p:grpSpPr>
        <p:pic>
          <p:nvPicPr>
            <p:cNvPr id="32" name="图形 31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786509" y="2200702"/>
              <a:ext cx="8618982" cy="2456597"/>
            </a:xfrm>
            <a:prstGeom prst="rect">
              <a:avLst/>
            </a:prstGeom>
          </p:spPr>
        </p:pic>
        <p:pic>
          <p:nvPicPr>
            <p:cNvPr id="33" name="图形 32"/>
            <p:cNvPicPr>
              <a:picLocks noChangeAspect="1"/>
            </p:cNvPicPr>
            <p:nvPr/>
          </p:nvPicPr>
          <p:blipFill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79008"/>
            <a:stretch/>
          </p:blipFill>
          <p:spPr>
            <a:xfrm>
              <a:off x="0" y="2200683"/>
              <a:ext cx="1809258" cy="2456597"/>
            </a:xfrm>
            <a:prstGeom prst="rect">
              <a:avLst/>
            </a:prstGeom>
          </p:spPr>
        </p:pic>
        <p:pic>
          <p:nvPicPr>
            <p:cNvPr id="34" name="图形 33"/>
            <p:cNvPicPr>
              <a:picLocks noChangeAspect="1"/>
            </p:cNvPicPr>
            <p:nvPr/>
          </p:nvPicPr>
          <p:blipFill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79008"/>
            <a:stretch/>
          </p:blipFill>
          <p:spPr>
            <a:xfrm flipH="1">
              <a:off x="10365522" y="2187034"/>
              <a:ext cx="1826478" cy="2456597"/>
            </a:xfrm>
            <a:prstGeom prst="rect">
              <a:avLst/>
            </a:prstGeom>
          </p:spPr>
        </p:pic>
      </p:grpSp>
      <p:pic>
        <p:nvPicPr>
          <p:cNvPr id="11" name="图形 10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52729" y="549582"/>
            <a:ext cx="6086543" cy="216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图形 11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070714" y="4361033"/>
            <a:ext cx="6050572" cy="234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26C22F6-9E0E-465C-8CD9-53C7568905B8}"/>
              </a:ext>
            </a:extLst>
          </p:cNvPr>
          <p:cNvSpPr txBox="1"/>
          <p:nvPr/>
        </p:nvSpPr>
        <p:spPr>
          <a:xfrm>
            <a:off x="1284681" y="2894365"/>
            <a:ext cx="10363979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>
                <a:ln>
                  <a:solidFill>
                    <a:srgbClr val="2AAA71"/>
                  </a:solidFill>
                </a:ln>
                <a:solidFill>
                  <a:srgbClr val="2AAA71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CHÚC</a:t>
            </a:r>
            <a:r>
              <a:rPr kumimoji="0" lang="en-US" sz="7200" b="0" i="0" u="none" strike="noStrike" kern="1200" cap="none" spc="0" normalizeH="0" noProof="0">
                <a:ln>
                  <a:solidFill>
                    <a:srgbClr val="2AAA71"/>
                  </a:solidFill>
                </a:ln>
                <a:solidFill>
                  <a:srgbClr val="2AAA71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CÁC EM HỌC TỐT</a:t>
            </a:r>
            <a:r>
              <a:rPr kumimoji="0" lang="en-US" sz="7200" b="0" i="0" u="none" strike="noStrike" kern="1200" cap="none" spc="0" normalizeH="0" baseline="0" noProof="0">
                <a:ln>
                  <a:solidFill>
                    <a:srgbClr val="2AAA71"/>
                  </a:solidFill>
                </a:ln>
                <a:solidFill>
                  <a:srgbClr val="2AAA71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!</a:t>
            </a:r>
            <a:endParaRPr kumimoji="0" lang="en-US" sz="7200" b="0" i="0" u="none" strike="noStrike" kern="1200" cap="none" spc="0" normalizeH="0" baseline="0" noProof="0" dirty="0">
              <a:ln>
                <a:solidFill>
                  <a:srgbClr val="2AAA71"/>
                </a:solidFill>
              </a:ln>
              <a:solidFill>
                <a:srgbClr val="2AAA71"/>
              </a:solidFill>
              <a:effectLst>
                <a:glow rad="228600">
                  <a:srgbClr val="FFC000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0000" endA="300" endPos="50000" dist="29997" dir="5400000" sy="-100000" algn="bl" rotWithShape="0"/>
              </a:effectLst>
              <a:uLnTx/>
              <a:uFillTx/>
              <a:latin typeface="UTM Cookies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0512421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矩形 52"/>
          <p:cNvSpPr/>
          <p:nvPr/>
        </p:nvSpPr>
        <p:spPr>
          <a:xfrm>
            <a:off x="12665" y="0"/>
            <a:ext cx="12192000" cy="6858000"/>
          </a:xfrm>
          <a:prstGeom prst="rect">
            <a:avLst/>
          </a:prstGeom>
          <a:solidFill>
            <a:srgbClr val="2AAA71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5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Habano" panose="02040603050506020204" pitchFamily="18" charset="0"/>
              <a:ea typeface="inpin heiti" panose="00000500000000000000" pitchFamily="2" charset="-122"/>
              <a:cs typeface="+mn-cs"/>
              <a:sym typeface="inpin heiti" panose="00000500000000000000" pitchFamily="2" charset="-122"/>
            </a:endParaRPr>
          </a:p>
        </p:txBody>
      </p:sp>
      <p:cxnSp>
        <p:nvCxnSpPr>
          <p:cNvPr id="26" name="直接连接符 25"/>
          <p:cNvCxnSpPr/>
          <p:nvPr/>
        </p:nvCxnSpPr>
        <p:spPr>
          <a:xfrm>
            <a:off x="0" y="3141988"/>
            <a:ext cx="12287534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组合 53"/>
          <p:cNvGrpSpPr/>
          <p:nvPr/>
        </p:nvGrpSpPr>
        <p:grpSpPr>
          <a:xfrm>
            <a:off x="1417302" y="1415492"/>
            <a:ext cx="2441743" cy="4306217"/>
            <a:chOff x="1362712" y="1726388"/>
            <a:chExt cx="2441743" cy="4306217"/>
          </a:xfrm>
        </p:grpSpPr>
        <p:grpSp>
          <p:nvGrpSpPr>
            <p:cNvPr id="19" name="组合 18"/>
            <p:cNvGrpSpPr/>
            <p:nvPr/>
          </p:nvGrpSpPr>
          <p:grpSpPr>
            <a:xfrm>
              <a:off x="1869742" y="2625500"/>
              <a:ext cx="1610437" cy="1610437"/>
              <a:chOff x="1869742" y="2402005"/>
              <a:chExt cx="1610437" cy="1610437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1869742" y="2402005"/>
                <a:ext cx="1610437" cy="161043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5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Habano" panose="02040603050506020204" pitchFamily="18" charset="0"/>
                  <a:ea typeface="inpin heiti" panose="00000500000000000000" pitchFamily="2" charset="-122"/>
                  <a:cs typeface="+mn-cs"/>
                  <a:sym typeface="inpin heiti" panose="00000500000000000000" pitchFamily="2" charset="-122"/>
                </a:endParaRPr>
              </a:p>
            </p:txBody>
          </p:sp>
          <p:pic>
            <p:nvPicPr>
              <p:cNvPr id="5" name="图形 4"/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230057" y="2717990"/>
                <a:ext cx="881633" cy="971596"/>
              </a:xfrm>
              <a:prstGeom prst="rect">
                <a:avLst/>
              </a:prstGeom>
            </p:spPr>
          </p:pic>
        </p:grpSp>
        <p:sp>
          <p:nvSpPr>
            <p:cNvPr id="30" name="文本框 29"/>
            <p:cNvSpPr txBox="1"/>
            <p:nvPr/>
          </p:nvSpPr>
          <p:spPr>
            <a:xfrm>
              <a:off x="1362712" y="4278279"/>
              <a:ext cx="2196812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9DB7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Habano" panose="02040603050506020204" pitchFamily="18" charset="0"/>
                  <a:ea typeface="inpin heiti" panose="00000500000000000000" pitchFamily="2" charset="-122"/>
                  <a:cs typeface="+mn-cs"/>
                  <a:sym typeface="inpin heiti" panose="00000500000000000000" pitchFamily="2" charset="-122"/>
                </a:rPr>
                <a:t>Khởi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F9DB7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Habano" panose="02040603050506020204" pitchFamily="18" charset="0"/>
                  <a:ea typeface="inpin heiti" panose="00000500000000000000" pitchFamily="2" charset="-122"/>
                  <a:cs typeface="+mn-cs"/>
                  <a:sym typeface="inpin heiti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9DB7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Habano" panose="02040603050506020204" pitchFamily="18" charset="0"/>
                  <a:ea typeface="inpin heiti" panose="00000500000000000000" pitchFamily="2" charset="-122"/>
                  <a:cs typeface="+mn-cs"/>
                  <a:sym typeface="inpin heiti" panose="00000500000000000000" pitchFamily="2" charset="-122"/>
                </a:rPr>
                <a:t>động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9DB7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Habano" panose="02040603050506020204" pitchFamily="18" charset="0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endParaRPr>
            </a:p>
          </p:txBody>
        </p:sp>
        <p:sp>
          <p:nvSpPr>
            <p:cNvPr id="49" name="文本框 48"/>
            <p:cNvSpPr txBox="1"/>
            <p:nvPr/>
          </p:nvSpPr>
          <p:spPr>
            <a:xfrm>
              <a:off x="1540777" y="1726388"/>
              <a:ext cx="226367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Habano" panose="02040603050506020204" pitchFamily="18" charset="0"/>
                  <a:ea typeface="inpin heiti" panose="00000500000000000000" pitchFamily="2" charset="-122"/>
                  <a:cs typeface="+mn-cs"/>
                  <a:sym typeface="inpin heiti" panose="00000500000000000000" pitchFamily="2" charset="-122"/>
                </a:rPr>
                <a:t>1</a:t>
              </a:r>
              <a:endParaRPr kumimoji="0" lang="zh-CN" altLang="en-US" sz="54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Habano" panose="02040603050506020204" pitchFamily="18" charset="0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3844987" y="1138827"/>
            <a:ext cx="2263678" cy="4582882"/>
            <a:chOff x="3790397" y="1449723"/>
            <a:chExt cx="2263678" cy="4582882"/>
          </a:xfrm>
        </p:grpSpPr>
        <p:grpSp>
          <p:nvGrpSpPr>
            <p:cNvPr id="21" name="组合 20"/>
            <p:cNvGrpSpPr/>
            <p:nvPr/>
          </p:nvGrpSpPr>
          <p:grpSpPr>
            <a:xfrm>
              <a:off x="4162566" y="2622064"/>
              <a:ext cx="1610437" cy="1610437"/>
              <a:chOff x="4162566" y="2398569"/>
              <a:chExt cx="1610437" cy="1610437"/>
            </a:xfrm>
          </p:grpSpPr>
          <p:sp>
            <p:nvSpPr>
              <p:cNvPr id="17" name="椭圆 16"/>
              <p:cNvSpPr/>
              <p:nvPr/>
            </p:nvSpPr>
            <p:spPr>
              <a:xfrm>
                <a:off x="4162566" y="2398569"/>
                <a:ext cx="1610437" cy="1610437"/>
              </a:xfrm>
              <a:prstGeom prst="ellipse">
                <a:avLst/>
              </a:prstGeom>
              <a:solidFill>
                <a:srgbClr val="C1272D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5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Habano" panose="02040603050506020204" pitchFamily="18" charset="0"/>
                  <a:ea typeface="inpin heiti" panose="00000500000000000000" pitchFamily="2" charset="-122"/>
                  <a:cs typeface="+mn-cs"/>
                  <a:sym typeface="inpin heiti" panose="00000500000000000000" pitchFamily="2" charset="-122"/>
                </a:endParaRPr>
              </a:p>
            </p:txBody>
          </p:sp>
          <p:pic>
            <p:nvPicPr>
              <p:cNvPr id="9" name="图形 8"/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4599296" y="2746286"/>
                <a:ext cx="736978" cy="888708"/>
              </a:xfrm>
              <a:prstGeom prst="rect">
                <a:avLst/>
              </a:prstGeom>
            </p:spPr>
          </p:pic>
        </p:grpSp>
        <p:sp>
          <p:nvSpPr>
            <p:cNvPr id="37" name="文本框 36"/>
            <p:cNvSpPr txBox="1"/>
            <p:nvPr/>
          </p:nvSpPr>
          <p:spPr>
            <a:xfrm rot="21353531">
              <a:off x="4237132" y="1449723"/>
              <a:ext cx="146031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F9DB7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Habano" panose="02040603050506020204" pitchFamily="18" charset="0"/>
                  <a:ea typeface="inpin heiti" panose="00000500000000000000" pitchFamily="2" charset="-122"/>
                  <a:cs typeface="+mn-cs"/>
                  <a:sym typeface="inpin heiti" panose="00000500000000000000" pitchFamily="2" charset="-122"/>
                </a:rPr>
                <a:t>2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9DB7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Habano" panose="02040603050506020204" pitchFamily="18" charset="0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endParaRPr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3790397" y="4278279"/>
              <a:ext cx="226367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1" i="0" u="none" strike="noStrike" kern="1200" cap="none" spc="60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Habano" panose="02040603050506020204" pitchFamily="18" charset="0"/>
                  <a:ea typeface="inpin heiti" panose="00000500000000000000" pitchFamily="2" charset="-122"/>
                  <a:cs typeface="+mn-cs"/>
                  <a:sym typeface="inpin heiti" panose="00000500000000000000" pitchFamily="2" charset="-122"/>
                </a:rPr>
                <a:t>Khám</a:t>
              </a:r>
              <a:r>
                <a:rPr kumimoji="0" lang="en-US" altLang="zh-CN" sz="54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Habano" panose="02040603050506020204" pitchFamily="18" charset="0"/>
                  <a:ea typeface="inpin heiti" panose="00000500000000000000" pitchFamily="2" charset="-122"/>
                  <a:cs typeface="+mn-cs"/>
                  <a:sym typeface="inpin heiti" panose="00000500000000000000" pitchFamily="2" charset="-122"/>
                </a:rPr>
                <a:t> </a:t>
              </a:r>
              <a:r>
                <a:rPr kumimoji="0" lang="en-US" altLang="zh-CN" sz="5400" b="1" i="0" u="none" strike="noStrike" kern="1200" cap="none" spc="60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Habano" panose="02040603050506020204" pitchFamily="18" charset="0"/>
                  <a:ea typeface="inpin heiti" panose="00000500000000000000" pitchFamily="2" charset="-122"/>
                  <a:cs typeface="+mn-cs"/>
                  <a:sym typeface="inpin heiti" panose="00000500000000000000" pitchFamily="2" charset="-122"/>
                </a:rPr>
                <a:t>phá</a:t>
              </a:r>
              <a:endParaRPr kumimoji="0" lang="zh-CN" altLang="en-US" sz="54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Habano" panose="02040603050506020204" pitchFamily="18" charset="0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endParaRPr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5956994" y="1432326"/>
            <a:ext cx="2681642" cy="4260474"/>
            <a:chOff x="5902404" y="1743222"/>
            <a:chExt cx="2681642" cy="4260474"/>
          </a:xfrm>
        </p:grpSpPr>
        <p:grpSp>
          <p:nvGrpSpPr>
            <p:cNvPr id="22" name="组合 21"/>
            <p:cNvGrpSpPr/>
            <p:nvPr/>
          </p:nvGrpSpPr>
          <p:grpSpPr>
            <a:xfrm>
              <a:off x="6455390" y="2622064"/>
              <a:ext cx="1610437" cy="1610437"/>
              <a:chOff x="6455390" y="2398569"/>
              <a:chExt cx="1610437" cy="1610437"/>
            </a:xfrm>
          </p:grpSpPr>
          <p:sp>
            <p:nvSpPr>
              <p:cNvPr id="18" name="椭圆 17"/>
              <p:cNvSpPr/>
              <p:nvPr/>
            </p:nvSpPr>
            <p:spPr>
              <a:xfrm>
                <a:off x="6455390" y="2398569"/>
                <a:ext cx="1610437" cy="161043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5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Habano" panose="02040603050506020204" pitchFamily="18" charset="0"/>
                  <a:ea typeface="inpin heiti" panose="00000500000000000000" pitchFamily="2" charset="-122"/>
                  <a:cs typeface="+mn-cs"/>
                  <a:sym typeface="inpin heiti" panose="00000500000000000000" pitchFamily="2" charset="-122"/>
                </a:endParaRPr>
              </a:p>
            </p:txBody>
          </p:sp>
          <p:pic>
            <p:nvPicPr>
              <p:cNvPr id="10" name="图形 9"/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6808881" y="2717990"/>
                <a:ext cx="915752" cy="878374"/>
              </a:xfrm>
              <a:prstGeom prst="rect">
                <a:avLst/>
              </a:prstGeom>
            </p:spPr>
          </p:pic>
        </p:grpSp>
        <p:sp>
          <p:nvSpPr>
            <p:cNvPr id="47" name="文本框 46"/>
            <p:cNvSpPr txBox="1"/>
            <p:nvPr/>
          </p:nvSpPr>
          <p:spPr>
            <a:xfrm>
              <a:off x="5902404" y="4249370"/>
              <a:ext cx="2681642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9DB7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Habano" panose="02040603050506020204" pitchFamily="18" charset="0"/>
                  <a:ea typeface="inpin heiti" panose="00000500000000000000" pitchFamily="2" charset="-122"/>
                  <a:cs typeface="+mn-cs"/>
                  <a:sym typeface="inpin heiti" panose="00000500000000000000" pitchFamily="2" charset="-122"/>
                </a:rPr>
                <a:t>Thực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F9DB7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Habano" panose="02040603050506020204" pitchFamily="18" charset="0"/>
                  <a:ea typeface="inpin heiti" panose="00000500000000000000" pitchFamily="2" charset="-122"/>
                  <a:cs typeface="+mn-cs"/>
                  <a:sym typeface="inpin heiti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9DB7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Habano" panose="02040603050506020204" pitchFamily="18" charset="0"/>
                  <a:ea typeface="inpin heiti" panose="00000500000000000000" pitchFamily="2" charset="-122"/>
                  <a:cs typeface="+mn-cs"/>
                  <a:sym typeface="inpin heiti" panose="00000500000000000000" pitchFamily="2" charset="-122"/>
                </a:rPr>
                <a:t>hành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9DB7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Habano" panose="02040603050506020204" pitchFamily="18" charset="0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endParaRPr>
            </a:p>
          </p:txBody>
        </p:sp>
        <p:sp>
          <p:nvSpPr>
            <p:cNvPr id="51" name="文本框 50"/>
            <p:cNvSpPr txBox="1"/>
            <p:nvPr/>
          </p:nvSpPr>
          <p:spPr>
            <a:xfrm>
              <a:off x="6130120" y="1743222"/>
              <a:ext cx="226367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Habano" panose="02040603050506020204" pitchFamily="18" charset="0"/>
                  <a:ea typeface="inpin heiti" panose="00000500000000000000" pitchFamily="2" charset="-122"/>
                  <a:cs typeface="+mn-cs"/>
                  <a:sym typeface="inpin heiti" panose="00000500000000000000" pitchFamily="2" charset="-122"/>
                </a:rPr>
                <a:t>3</a:t>
              </a:r>
              <a:endParaRPr kumimoji="0" lang="zh-CN" altLang="en-US" sz="54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Habano" panose="02040603050506020204" pitchFamily="18" charset="0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endParaRPr>
            </a:p>
          </p:txBody>
        </p:sp>
      </p:grpSp>
      <p:grpSp>
        <p:nvGrpSpPr>
          <p:cNvPr id="57" name="组合 56"/>
          <p:cNvGrpSpPr/>
          <p:nvPr/>
        </p:nvGrpSpPr>
        <p:grpSpPr>
          <a:xfrm>
            <a:off x="8536212" y="1215441"/>
            <a:ext cx="2263678" cy="4460490"/>
            <a:chOff x="8481622" y="1526337"/>
            <a:chExt cx="2263678" cy="4460490"/>
          </a:xfrm>
        </p:grpSpPr>
        <p:grpSp>
          <p:nvGrpSpPr>
            <p:cNvPr id="23" name="组合 22"/>
            <p:cNvGrpSpPr/>
            <p:nvPr/>
          </p:nvGrpSpPr>
          <p:grpSpPr>
            <a:xfrm>
              <a:off x="8748214" y="2622064"/>
              <a:ext cx="1610437" cy="1610437"/>
              <a:chOff x="8748214" y="2398569"/>
              <a:chExt cx="1610437" cy="1610437"/>
            </a:xfrm>
          </p:grpSpPr>
          <p:sp>
            <p:nvSpPr>
              <p:cNvPr id="20" name="椭圆 19"/>
              <p:cNvSpPr/>
              <p:nvPr/>
            </p:nvSpPr>
            <p:spPr>
              <a:xfrm>
                <a:off x="8748214" y="2398569"/>
                <a:ext cx="1610437" cy="1610437"/>
              </a:xfrm>
              <a:prstGeom prst="ellipse">
                <a:avLst/>
              </a:prstGeom>
              <a:solidFill>
                <a:srgbClr val="C1272D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5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Habano" panose="02040603050506020204" pitchFamily="18" charset="0"/>
                  <a:ea typeface="inpin heiti" panose="00000500000000000000" pitchFamily="2" charset="-122"/>
                  <a:cs typeface="+mn-cs"/>
                  <a:sym typeface="inpin heiti" panose="00000500000000000000" pitchFamily="2" charset="-122"/>
                </a:endParaRPr>
              </a:p>
            </p:txBody>
          </p:sp>
          <p:pic>
            <p:nvPicPr>
              <p:cNvPr id="11" name="图形 10"/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9138820" y="2799878"/>
                <a:ext cx="851341" cy="873745"/>
              </a:xfrm>
              <a:prstGeom prst="rect">
                <a:avLst/>
              </a:prstGeom>
            </p:spPr>
          </p:pic>
        </p:grpSp>
        <p:sp>
          <p:nvSpPr>
            <p:cNvPr id="42" name="文本框 41"/>
            <p:cNvSpPr txBox="1"/>
            <p:nvPr/>
          </p:nvSpPr>
          <p:spPr>
            <a:xfrm rot="21353531">
              <a:off x="8512817" y="1526337"/>
              <a:ext cx="146031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F9DB7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Habano" panose="02040603050506020204" pitchFamily="18" charset="0"/>
                  <a:ea typeface="inpin heiti" panose="00000500000000000000" pitchFamily="2" charset="-122"/>
                  <a:cs typeface="+mn-cs"/>
                  <a:sym typeface="inpin heiti" panose="00000500000000000000" pitchFamily="2" charset="-122"/>
                </a:rPr>
                <a:t>4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9DB7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Habano" panose="02040603050506020204" pitchFamily="18" charset="0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endParaRPr>
            </a:p>
          </p:txBody>
        </p:sp>
        <p:sp>
          <p:nvSpPr>
            <p:cNvPr id="52" name="文本框 51"/>
            <p:cNvSpPr txBox="1"/>
            <p:nvPr/>
          </p:nvSpPr>
          <p:spPr>
            <a:xfrm>
              <a:off x="8481622" y="4232501"/>
              <a:ext cx="226367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1" i="0" u="none" strike="noStrike" kern="1200" cap="none" spc="60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Habano" panose="02040603050506020204" pitchFamily="18" charset="0"/>
                  <a:ea typeface="inpin heiti" panose="00000500000000000000" pitchFamily="2" charset="-122"/>
                  <a:cs typeface="+mn-cs"/>
                  <a:sym typeface="inpin heiti" panose="00000500000000000000" pitchFamily="2" charset="-122"/>
                </a:rPr>
                <a:t>Vận</a:t>
              </a:r>
              <a:r>
                <a:rPr kumimoji="0" lang="en-US" altLang="zh-CN" sz="5400" b="1" i="0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Habano" panose="02040603050506020204" pitchFamily="18" charset="0"/>
                  <a:ea typeface="inpin heiti" panose="00000500000000000000" pitchFamily="2" charset="-122"/>
                  <a:cs typeface="+mn-cs"/>
                  <a:sym typeface="inpin heiti" panose="00000500000000000000" pitchFamily="2" charset="-122"/>
                </a:rPr>
                <a:t> </a:t>
              </a:r>
              <a:r>
                <a:rPr kumimoji="0" lang="en-US" altLang="zh-CN" sz="5400" b="1" i="0" u="none" strike="noStrike" kern="1200" cap="none" spc="60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Habano" panose="02040603050506020204" pitchFamily="18" charset="0"/>
                  <a:ea typeface="inpin heiti" panose="00000500000000000000" pitchFamily="2" charset="-122"/>
                  <a:cs typeface="+mn-cs"/>
                  <a:sym typeface="inpin heiti" panose="00000500000000000000" pitchFamily="2" charset="-122"/>
                </a:rPr>
                <a:t>dụng</a:t>
              </a:r>
              <a:endParaRPr kumimoji="0" lang="zh-CN" altLang="en-US" sz="54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Habano" panose="02040603050506020204" pitchFamily="18" charset="0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6327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AA71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panose="00000500000000000000" pitchFamily="2" charset="-122"/>
              <a:ea typeface="inpin heiti" panose="00000500000000000000" pitchFamily="2" charset="-122"/>
              <a:cs typeface="+mn-cs"/>
              <a:sym typeface="inpin heiti" panose="00000500000000000000" pitchFamily="2" charset="-122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0" y="2268922"/>
            <a:ext cx="12192000" cy="2470265"/>
            <a:chOff x="0" y="2187034"/>
            <a:chExt cx="12192000" cy="2470265"/>
          </a:xfrm>
        </p:grpSpPr>
        <p:pic>
          <p:nvPicPr>
            <p:cNvPr id="32" name="图形 31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786509" y="2200702"/>
              <a:ext cx="8618982" cy="2456597"/>
            </a:xfrm>
            <a:prstGeom prst="rect">
              <a:avLst/>
            </a:prstGeom>
          </p:spPr>
        </p:pic>
        <p:pic>
          <p:nvPicPr>
            <p:cNvPr id="33" name="图形 32"/>
            <p:cNvPicPr>
              <a:picLocks noChangeAspect="1"/>
            </p:cNvPicPr>
            <p:nvPr/>
          </p:nvPicPr>
          <p:blipFill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79008"/>
            <a:stretch/>
          </p:blipFill>
          <p:spPr>
            <a:xfrm>
              <a:off x="0" y="2200683"/>
              <a:ext cx="1809258" cy="2456597"/>
            </a:xfrm>
            <a:prstGeom prst="rect">
              <a:avLst/>
            </a:prstGeom>
          </p:spPr>
        </p:pic>
        <p:pic>
          <p:nvPicPr>
            <p:cNvPr id="34" name="图形 33"/>
            <p:cNvPicPr>
              <a:picLocks noChangeAspect="1"/>
            </p:cNvPicPr>
            <p:nvPr/>
          </p:nvPicPr>
          <p:blipFill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79008"/>
            <a:stretch/>
          </p:blipFill>
          <p:spPr>
            <a:xfrm flipH="1">
              <a:off x="10365522" y="2187034"/>
              <a:ext cx="1826478" cy="2456597"/>
            </a:xfrm>
            <a:prstGeom prst="rect">
              <a:avLst/>
            </a:prstGeom>
          </p:spPr>
        </p:pic>
      </p:grpSp>
      <p:pic>
        <p:nvPicPr>
          <p:cNvPr id="11" name="图形 10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52729" y="549582"/>
            <a:ext cx="6086543" cy="216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图形 11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070714" y="4361033"/>
            <a:ext cx="6050572" cy="234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26C22F6-9E0E-465C-8CD9-53C7568905B8}"/>
              </a:ext>
            </a:extLst>
          </p:cNvPr>
          <p:cNvSpPr txBox="1"/>
          <p:nvPr/>
        </p:nvSpPr>
        <p:spPr>
          <a:xfrm>
            <a:off x="1828021" y="2828835"/>
            <a:ext cx="8577470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solidFill>
                    <a:srgbClr val="2AAA71"/>
                  </a:solidFill>
                </a:ln>
                <a:solidFill>
                  <a:srgbClr val="2AAA71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650216511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Picture 176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68" b="89103" l="1900" r="97700">
                        <a14:foregroundMark x1="8500" y1="33031" x2="6000" y2="45857"/>
                        <a14:foregroundMark x1="7300" y1="42225" x2="8900" y2="52554"/>
                        <a14:foregroundMark x1="8900" y1="52554" x2="10200" y2="53916"/>
                        <a14:foregroundMark x1="1900" y1="42225" x2="1900" y2="42225"/>
                        <a14:foregroundMark x1="1900" y1="42225" x2="1900" y2="42225"/>
                        <a14:foregroundMark x1="10900" y1="32577" x2="10900" y2="32577"/>
                        <a14:foregroundMark x1="10900" y1="32577" x2="10900" y2="32577"/>
                        <a14:foregroundMark x1="21300" y1="31328" x2="22500" y2="40522"/>
                        <a14:foregroundMark x1="22500" y1="40522" x2="22500" y2="40522"/>
                        <a14:foregroundMark x1="19600" y1="30988" x2="18500" y2="43700"/>
                        <a14:foregroundMark x1="13300" y1="83428" x2="16100" y2="86379"/>
                        <a14:foregroundMark x1="73200" y1="10443" x2="81400" y2="12372"/>
                        <a14:foregroundMark x1="81400" y1="12372" x2="89400" y2="20999"/>
                        <a14:foregroundMark x1="89400" y1="20999" x2="89200" y2="31896"/>
                        <a14:foregroundMark x1="89200" y1="31896" x2="87000" y2="36436"/>
                        <a14:foregroundMark x1="94600" y1="16345" x2="97700" y2="25426"/>
                        <a14:foregroundMark x1="97700" y1="25426" x2="97200" y2="28831"/>
                        <a14:foregroundMark x1="67900" y1="4767" x2="67900" y2="4767"/>
                        <a14:foregroundMark x1="67900" y1="4767" x2="67900" y2="4767"/>
                        <a14:foregroundMark x1="68400" y1="681" x2="68400" y2="681"/>
                        <a14:foregroundMark x1="68400" y1="681" x2="68400" y2="681"/>
                        <a14:foregroundMark x1="46100" y1="89103" x2="46100" y2="89103"/>
                        <a14:foregroundMark x1="46100" y1="89103" x2="46100" y2="89103"/>
                      </a14:backgroundRemoval>
                    </a14:imgEffect>
                  </a14:imgLayer>
                </a14:imgProps>
              </a:ext>
            </a:extLst>
          </a:blip>
          <a:srcRect b="9229"/>
          <a:stretch>
            <a:fillRect/>
          </a:stretch>
        </p:blipFill>
        <p:spPr>
          <a:xfrm>
            <a:off x="7315201" y="3824041"/>
            <a:ext cx="2712945" cy="2169527"/>
          </a:xfrm>
          <a:prstGeom prst="rect">
            <a:avLst/>
          </a:prstGeom>
        </p:spPr>
      </p:pic>
      <p:sp>
        <p:nvSpPr>
          <p:cNvPr id="178" name="Rectangle 177"/>
          <p:cNvSpPr/>
          <p:nvPr/>
        </p:nvSpPr>
        <p:spPr>
          <a:xfrm>
            <a:off x="1219200" y="838200"/>
            <a:ext cx="9897536" cy="1870214"/>
          </a:xfrm>
          <a:prstGeom prst="rect">
            <a:avLst/>
          </a:prstGeom>
          <a:solidFill>
            <a:schemeClr val="bg1">
              <a:alpha val="90535"/>
            </a:schemeClr>
          </a:solidFill>
        </p:spPr>
        <p:txBody>
          <a:bodyPr wrap="square" lIns="68410" tIns="34206" rIns="68410" bIns="34206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5850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25000"/>
                  </a:srgbClr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Trò</a:t>
            </a:r>
            <a:r>
              <a:rPr kumimoji="0" lang="en-US" sz="5850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25000"/>
                  </a:srgbClr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5850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25000"/>
                  </a:srgbClr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chơi</a:t>
            </a:r>
            <a:endParaRPr kumimoji="0" lang="en-US" sz="5850" b="1" i="0" u="none" strike="noStrike" kern="0" cap="none" spc="0" normalizeH="0" baseline="0" noProof="0" dirty="0">
              <a:ln>
                <a:noFill/>
              </a:ln>
              <a:solidFill>
                <a:srgbClr val="FFFFFF">
                  <a:lumMod val="25000"/>
                </a:srgbClr>
              </a:solidFill>
              <a:effectLst/>
              <a:uLnTx/>
              <a:uFillTx/>
              <a:latin typeface="UTM Cookies" panose="02040603050506020204" pitchFamily="18" charset="0"/>
              <a:ea typeface="+mn-ea"/>
              <a:cs typeface="Arial" panose="020B0604020202020204"/>
              <a:sym typeface="Arial" panose="020B060402020202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5850" b="1" i="0" u="none" strike="noStrike" kern="0" cap="none" spc="0" normalizeH="0" baseline="0" noProof="0" dirty="0">
                <a:ln>
                  <a:noFill/>
                </a:ln>
                <a:solidFill>
                  <a:srgbClr val="B448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SÓC NÂU TÌM HẠT DẺ</a:t>
            </a:r>
          </a:p>
        </p:txBody>
      </p:sp>
      <p:pic>
        <p:nvPicPr>
          <p:cNvPr id="179" name="Picture 178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9630" b="85926" l="52800" r="72400">
                        <a14:foregroundMark x1="71300" y1="77407" x2="71300" y2="77407"/>
                        <a14:foregroundMark x1="71300" y1="77407" x2="71300" y2="77407"/>
                        <a14:foregroundMark x1="71900" y1="77222" x2="71900" y2="77222"/>
                        <a14:foregroundMark x1="71900" y1="77222" x2="71900" y2="77222"/>
                        <a14:foregroundMark x1="71900" y1="75000" x2="71900" y2="75000"/>
                        <a14:foregroundMark x1="71900" y1="75000" x2="71900" y2="75000"/>
                        <a14:foregroundMark x1="71300" y1="76204" x2="71300" y2="76204"/>
                        <a14:foregroundMark x1="71300" y1="76204" x2="71300" y2="76204"/>
                        <a14:foregroundMark x1="71900" y1="76389" x2="71900" y2="76389"/>
                        <a14:foregroundMark x1="71900" y1="76389" x2="71900" y2="76389"/>
                        <a14:foregroundMark x1="72200" y1="74630" x2="72200" y2="74630"/>
                        <a14:foregroundMark x1="72200" y1="74630" x2="72200" y2="74630"/>
                        <a14:foregroundMark x1="72400" y1="74815" x2="72400" y2="74815"/>
                        <a14:foregroundMark x1="72400" y1="74815" x2="72400" y2="74815"/>
                        <a14:backgroundMark x1="55100" y1="84444" x2="55100" y2="84444"/>
                        <a14:backgroundMark x1="55100" y1="84444" x2="55100" y2="84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466" t="67778" r="25762" b="12036"/>
          <a:stretch>
            <a:fillRect/>
          </a:stretch>
        </p:blipFill>
        <p:spPr>
          <a:xfrm>
            <a:off x="5092166" y="4178484"/>
            <a:ext cx="2007669" cy="1841317"/>
          </a:xfrm>
          <a:prstGeom prst="rect">
            <a:avLst/>
          </a:prstGeom>
        </p:spPr>
      </p:pic>
      <p:pic>
        <p:nvPicPr>
          <p:cNvPr id="7" name="Jazz Me Blues - E's Jammy Jams.mp3" descr="Jazz Me Blues - E's Jammy Jams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90270" y="6849517"/>
            <a:ext cx="1081052" cy="1081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22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319200__18hiltc__pixel-game-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9"/>
                  </p:tgtEl>
                </p:cond>
              </p:nextCondLst>
            </p:seq>
            <p:audio>
              <p:cMediaNode vol="54500" numSld="7">
                <p:cTn id="18" repeatCount="100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9012" y="4125202"/>
            <a:ext cx="1670133" cy="1931975"/>
          </a:xfrm>
          <a:prstGeom prst="rect">
            <a:avLst/>
          </a:prstGeom>
        </p:spPr>
      </p:pic>
      <p:pic>
        <p:nvPicPr>
          <p:cNvPr id="16" name="Picture 15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68" b="89103" l="1900" r="97700">
                        <a14:foregroundMark x1="8500" y1="33031" x2="6000" y2="45857"/>
                        <a14:foregroundMark x1="7300" y1="42225" x2="8900" y2="52554"/>
                        <a14:foregroundMark x1="8900" y1="52554" x2="10200" y2="53916"/>
                        <a14:foregroundMark x1="1900" y1="42225" x2="1900" y2="42225"/>
                        <a14:foregroundMark x1="1900" y1="42225" x2="1900" y2="42225"/>
                        <a14:foregroundMark x1="10900" y1="32577" x2="10900" y2="32577"/>
                        <a14:foregroundMark x1="10900" y1="32577" x2="10900" y2="32577"/>
                        <a14:foregroundMark x1="21300" y1="31328" x2="22500" y2="40522"/>
                        <a14:foregroundMark x1="22500" y1="40522" x2="22500" y2="40522"/>
                        <a14:foregroundMark x1="19600" y1="30988" x2="18500" y2="43700"/>
                        <a14:foregroundMark x1="13300" y1="83428" x2="16100" y2="86379"/>
                        <a14:foregroundMark x1="73200" y1="10443" x2="81400" y2="12372"/>
                        <a14:foregroundMark x1="81400" y1="12372" x2="89400" y2="20999"/>
                        <a14:foregroundMark x1="89400" y1="20999" x2="89200" y2="31896"/>
                        <a14:foregroundMark x1="89200" y1="31896" x2="87000" y2="36436"/>
                        <a14:foregroundMark x1="94600" y1="16345" x2="97700" y2="25426"/>
                        <a14:foregroundMark x1="97700" y1="25426" x2="97200" y2="28831"/>
                        <a14:foregroundMark x1="67900" y1="4767" x2="67900" y2="4767"/>
                        <a14:foregroundMark x1="67900" y1="4767" x2="67900" y2="4767"/>
                        <a14:foregroundMark x1="68400" y1="681" x2="68400" y2="681"/>
                        <a14:foregroundMark x1="68400" y1="681" x2="68400" y2="681"/>
                        <a14:foregroundMark x1="46100" y1="89103" x2="46100" y2="89103"/>
                        <a14:foregroundMark x1="46100" y1="89103" x2="46100" y2="89103"/>
                      </a14:backgroundRemoval>
                    </a14:imgEffect>
                  </a14:imgLayer>
                </a14:imgProps>
              </a:ext>
            </a:extLst>
          </a:blip>
          <a:srcRect b="9229"/>
          <a:stretch>
            <a:fillRect/>
          </a:stretch>
        </p:blipFill>
        <p:spPr>
          <a:xfrm>
            <a:off x="9467157" y="3706405"/>
            <a:ext cx="2712945" cy="216952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799" y="3706405"/>
            <a:ext cx="993458" cy="890563"/>
          </a:xfrm>
          <a:prstGeom prst="rect">
            <a:avLst/>
          </a:prstGeom>
        </p:spPr>
      </p:pic>
      <p:sp>
        <p:nvSpPr>
          <p:cNvPr id="34" name="Rectangle: Rounded Corners 10">
            <a:hlinkClick r:id="rId9" action="ppaction://hlinksldjump"/>
          </p:cNvPr>
          <p:cNvSpPr/>
          <p:nvPr/>
        </p:nvSpPr>
        <p:spPr>
          <a:xfrm>
            <a:off x="2281925" y="3194292"/>
            <a:ext cx="733418" cy="73545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725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  <a:sym typeface="Arial" panose="020B0604020202020204"/>
              </a:rPr>
              <a:t>1</a:t>
            </a: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003" y="5261184"/>
            <a:ext cx="966841" cy="866703"/>
          </a:xfrm>
          <a:prstGeom prst="rect">
            <a:avLst/>
          </a:prstGeom>
        </p:spPr>
      </p:pic>
      <p:sp>
        <p:nvSpPr>
          <p:cNvPr id="37" name="Rectangle: Rounded Corners 10">
            <a:hlinkClick r:id="rId10" action="ppaction://hlinksldjump"/>
          </p:cNvPr>
          <p:cNvSpPr/>
          <p:nvPr/>
        </p:nvSpPr>
        <p:spPr>
          <a:xfrm>
            <a:off x="3537343" y="4985657"/>
            <a:ext cx="812846" cy="70887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725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  <a:sym typeface="Arial" panose="020B0604020202020204"/>
              </a:rPr>
              <a:t>2</a:t>
            </a: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55600" y="4130384"/>
            <a:ext cx="1040984" cy="933167"/>
          </a:xfrm>
          <a:prstGeom prst="rect">
            <a:avLst/>
          </a:prstGeom>
        </p:spPr>
      </p:pic>
      <p:sp>
        <p:nvSpPr>
          <p:cNvPr id="49" name="Rectangle: Rounded Corners 10">
            <a:hlinkClick r:id="rId11" action="ppaction://hlinksldjump"/>
          </p:cNvPr>
          <p:cNvSpPr/>
          <p:nvPr/>
        </p:nvSpPr>
        <p:spPr>
          <a:xfrm>
            <a:off x="5095864" y="3756020"/>
            <a:ext cx="784839" cy="79133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725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  <a:sym typeface="Arial" panose="020B0604020202020204"/>
              </a:rPr>
              <a:t>3</a:t>
            </a: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4378" b="96996" l="5473" r="93532">
                        <a14:foregroundMark x1="47761" y1="97210" x2="47761" y2="97210"/>
                        <a14:foregroundMark x1="47761" y1="97210" x2="47761" y2="97210"/>
                        <a14:foregroundMark x1="5721" y1="66094" x2="5721" y2="66094"/>
                        <a14:foregroundMark x1="5721" y1="66094" x2="5721" y2="66094"/>
                        <a14:foregroundMark x1="5721" y1="64378" x2="5721" y2="64378"/>
                        <a14:foregroundMark x1="91542" y1="68240" x2="91542" y2="68240"/>
                        <a14:foregroundMark x1="93532" y1="64378" x2="93532" y2="643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2389" b="1"/>
          <a:stretch>
            <a:fillRect/>
          </a:stretch>
        </p:blipFill>
        <p:spPr>
          <a:xfrm>
            <a:off x="7729012" y="5332489"/>
            <a:ext cx="1670133" cy="726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584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969 -0.00069 C 0.03294 -0.00116 0.03646 -0.00185 0.03997 -0.00255 C 0.04518 -0.00301 0.05013 -0.00347 0.05534 -0.0044 C 0.0582 -0.00463 0.06094 -0.00556 0.06354 -0.00579 L 0.12031 -0.0044 C 0.12201 -0.00393 0.13177 -0.00116 0.13372 -0.00069 C 0.13685 0.00116 0.13971 0.00394 0.1431 0.00486 C 0.14518 0.00556 0.14727 0.00625 0.14909 0.00671 C 0.15885 0.01019 0.14857 0.00718 0.15638 0.01042 C 0.1582 0.01111 0.1599 0.01134 0.16159 0.01227 C 0.16263 0.01273 0.16367 0.01366 0.16471 0.01412 C 0.16602 0.01482 0.16758 0.01505 0.16875 0.01597 C 0.17175 0.01829 0.17435 0.0206 0.17708 0.02315 C 0.17917 0.02569 0.18086 0.0294 0.1832 0.03056 C 0.19063 0.03495 0.18763 0.03218 0.19258 0.03796 C 0.19466 0.04329 0.19466 0.04444 0.19779 0.04884 C 0.19857 0.05023 0.19961 0.05116 0.20065 0.05255 C 0.20664 0.06829 0.19883 0.04977 0.20586 0.05995 C 0.2069 0.06134 0.20716 0.06389 0.20794 0.06551 C 0.20885 0.0669 0.21003 0.06759 0.21107 0.06921 C 0.21654 0.07708 0.21198 0.07245 0.21628 0.07662 " pathEditMode="relative" rAng="0" ptsTypes="AAAAAAAAAAAAAAAAAAAAA">
                                      <p:cBhvr>
                                        <p:cTn id="55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23" y="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06898 C 0.0017 -0.0699 0.00391 -0.07013 0.00573 -0.07152 C 0.0069 -0.07268 0.00742 -0.07453 0.00834 -0.07546 C 0.01211 -0.08055 0.01016 -0.07546 0.0142 -0.08379 C 0.0155 -0.08634 0.01628 -0.08958 0.01771 -0.09189 C 0.0237 -0.10115 0.02084 -0.09791 0.02552 -0.10254 C 0.03034 -0.11412 0.0237 -0.10069 0.02969 -0.1081 C 0.03047 -0.10879 0.0306 -0.11088 0.03138 -0.11203 C 0.03295 -0.11412 0.0349 -0.11551 0.03672 -0.11736 C 0.0375 -0.11828 0.03802 -0.11944 0.0392 -0.12013 C 0.04024 -0.12083 0.04141 -0.12176 0.04245 -0.12268 C 0.04375 -0.12384 0.04492 -0.12523 0.04597 -0.12685 C 0.04701 -0.12801 0.04753 -0.12986 0.04844 -0.13101 C 0.04961 -0.13171 0.05091 -0.13171 0.05196 -0.1324 C 0.05287 -0.13263 0.05365 -0.1331 0.05456 -0.13333 L 0.06485 -0.14421 L 0.06732 -0.14699 C 0.06823 -0.14791 0.06914 -0.14884 0.07005 -0.14953 C 0.08138 -0.16088 0.0681 -0.14791 0.07761 -0.15625 C 0.07852 -0.15717 0.07917 -0.15833 0.08021 -0.15902 C 0.08099 -0.15972 0.08203 -0.15972 0.08295 -0.16018 C 0.08373 -0.16111 0.08438 -0.1625 0.08516 -0.16296 C 0.08672 -0.16388 0.08815 -0.16388 0.08959 -0.16435 C 0.09076 -0.16527 0.09193 -0.16643 0.0931 -0.16713 C 0.09427 -0.16782 0.09532 -0.16805 0.09649 -0.16851 C 0.10261 -0.17129 0.09453 -0.16851 0.10339 -0.17129 C 0.11055 -0.17685 0.10274 -0.17129 0.11107 -0.17523 C 0.1125 -0.17592 0.11367 -0.17708 0.11524 -0.17801 C 0.11615 -0.17847 0.11706 -0.17893 0.11784 -0.17916 C 0.125 -0.18263 0.12253 -0.18148 0.12982 -0.1831 C 0.13568 -0.18634 0.12865 -0.18263 0.13933 -0.1875 C 0.14284 -0.18888 0.14102 -0.18888 0.14518 -0.19004 C 0.14727 -0.19027 0.14922 -0.19074 0.1513 -0.19143 C 0.15235 -0.19166 0.15352 -0.19259 0.15469 -0.19282 C 0.1586 -0.19351 0.16263 -0.19444 0.1668 -0.19537 C 0.16875 -0.19583 0.17071 -0.19629 0.17253 -0.19676 C 0.178 -0.19814 0.17826 -0.19814 0.18373 -0.19953 C 0.18594 -0.2 0.18841 -0.20023 0.1905 -0.20092 C 0.20065 -0.20324 0.18425 -0.20115 0.20078 -0.20324 C 0.21029 -0.20463 0.21706 -0.20509 0.2267 -0.20601 C 0.22943 -0.20648 0.23216 -0.20694 0.23516 -0.2074 C 0.23529 -0.2074 0.28125 -0.20972 0.30013 -0.20463 C 0.3013 -0.20439 0.30248 -0.2037 0.30352 -0.20324 C 0.30768 -0.20185 0.30768 -0.20231 0.31133 -0.20092 C 0.31224 -0.20046 0.31289 -0.19976 0.3138 -0.19953 C 0.31524 -0.19884 0.31667 -0.19884 0.3181 -0.19814 C 0.31953 -0.19768 0.3211 -0.19629 0.3224 -0.19537 C 0.328 -0.19282 0.32865 -0.19305 0.3336 -0.19143 C 0.33985 -0.18912 0.33425 -0.19097 0.34102 -0.1875 C 0.34388 -0.18588 0.34623 -0.18564 0.34896 -0.18449 C 0.3569 -0.18125 0.34571 -0.18541 0.35404 -0.18055 C 0.35547 -0.17986 0.3569 -0.17939 0.35834 -0.17916 C 0.35951 -0.17824 0.36055 -0.17731 0.36172 -0.17662 C 0.36263 -0.17592 0.36354 -0.17592 0.36433 -0.17523 C 0.36563 -0.17407 0.36654 -0.17245 0.36784 -0.17129 C 0.36862 -0.1706 0.36953 -0.1706 0.37032 -0.1699 C 0.37175 -0.16875 0.37305 -0.16689 0.37461 -0.16574 C 0.37552 -0.16504 0.37643 -0.16504 0.37722 -0.16435 C 0.37891 -0.16319 0.3806 -0.1618 0.38242 -0.16018 C 0.39011 -0.15301 0.38594 -0.15555 0.39518 -0.1456 L 0.40026 -0.14004 C 0.40104 -0.13935 0.40196 -0.13842 0.40287 -0.13726 C 0.4043 -0.13611 0.40586 -0.13495 0.40716 -0.13333 C 0.40795 -0.13263 0.40873 -0.13125 0.40977 -0.13101 C 0.41133 -0.12963 0.41328 -0.12986 0.41485 -0.12824 C 0.42136 -0.12129 0.41328 -0.12986 0.42005 -0.12129 C 0.42071 -0.12037 0.42175 -0.11944 0.42266 -0.11875 C 0.42357 -0.11759 0.42709 -0.11296 0.42839 -0.11203 C 0.4293 -0.11157 0.43021 -0.11088 0.43099 -0.11064 C 0.4319 -0.10949 0.43268 -0.10787 0.43373 -0.10671 C 0.43451 -0.10555 0.43529 -0.10486 0.4362 -0.10393 C 0.44505 -0.09143 0.43815 -0.0993 0.44401 -0.09305 C 0.44545 -0.08588 0.44401 -0.09236 0.44649 -0.08518 C 0.45078 -0.07314 0.44571 -0.08541 0.45 -0.07546 C 0.45026 -0.0743 0.45026 -0.07268 0.45078 -0.07152 C 0.45143 -0.0706 0.45274 -0.07013 0.45352 -0.06898 C 0.4543 -0.06713 0.4543 -0.06551 0.4543 -0.06319 " pathEditMode="relative" rAng="0" ptsTypes="AAAAAAAAAAAAAAAAAAAAAAAAAAAAAAAAAAAAAAAAAAAAAAAAAAAAAAAAAAAAAAAAAAAAAAAAAAAAA">
                                      <p:cBhvr>
                                        <p:cTn id="7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08" y="-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0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C 0.00208 -0.00324 0.00456 -0.00601 0.00677 -0.00972 C 0.01315 -0.01967 0.00846 -0.01574 0.01432 -0.01921 C 0.01523 -0.02037 0.01615 -0.02152 0.01693 -0.02291 C 0.0181 -0.025 0.01914 -0.02708 0.02044 -0.02893 C 0.02109 -0.02986 0.02213 -0.03009 0.02305 -0.03078 C 0.02435 -0.03194 0.02565 -0.0331 0.02734 -0.03472 C 0.02825 -0.03518 0.02956 -0.03564 0.0306 -0.03657 C 0.03177 -0.0375 0.03294 -0.03958 0.03398 -0.0405 C 0.03568 -0.04143 0.0375 -0.04143 0.03919 -0.04236 C 0.04206 -0.04328 0.04492 -0.04398 0.04766 -0.04583 C 0.05378 -0.05069 0.04609 -0.0449 0.05365 -0.04976 C 0.05456 -0.05046 0.05534 -0.05115 0.05625 -0.05162 C 0.06029 -0.05439 0.05937 -0.05324 0.06393 -0.05555 C 0.06615 -0.05694 0.06849 -0.0581 0.07057 -0.05949 C 0.07187 -0.06018 0.07305 -0.06041 0.07409 -0.06134 C 0.075 -0.06203 0.07578 -0.06273 0.07669 -0.06319 C 0.07812 -0.06388 0.07956 -0.06481 0.08099 -0.06527 C 0.08333 -0.0662 0.08555 -0.06851 0.08776 -0.06898 L 0.09557 -0.07106 C 0.09753 -0.07152 0.09935 -0.07268 0.10143 -0.07291 C 0.10716 -0.07361 0.11276 -0.0743 0.11849 -0.07453 L 0.26445 -0.07291 C 0.26927 -0.07268 0.27409 -0.07199 0.27904 -0.07106 C 0.28047 -0.07083 0.28177 -0.06967 0.2832 -0.06898 C 0.28698 -0.06782 0.29544 -0.06666 0.29948 -0.06527 C 0.32044 -0.05787 0.29635 -0.06412 0.31562 -0.05949 L 0.3224 -0.05555 C 0.32357 -0.05509 0.32474 -0.05463 0.32578 -0.05347 C 0.32669 -0.053 0.3276 -0.05208 0.32838 -0.05162 C 0.33255 -0.05023 0.34036 -0.04768 0.34036 -0.04745 C 0.34805 -0.04097 0.34128 -0.04652 0.34896 -0.04236 C 0.34987 -0.04166 0.35065 -0.04074 0.35143 -0.0405 C 0.35378 -0.03958 0.35599 -0.03912 0.35833 -0.03842 C 0.36588 -0.02986 0.35638 -0.03981 0.36849 -0.03078 L 0.3737 -0.02685 C 0.37448 -0.02615 0.37526 -0.02546 0.3763 -0.025 C 0.37734 -0.0243 0.37865 -0.02407 0.37956 -0.02291 C 0.38776 -0.0162 0.37799 -0.02129 0.38737 -0.01713 C 0.39883 -0.00416 0.38177 -0.02245 0.39505 -0.01134 C 0.39596 -0.01064 0.39674 -0.00879 0.39753 -0.00763 C 0.39948 -0.00509 0.4013 -0.00555 0.40365 -0.00393 C 0.40469 -0.003 0.40573 -0.00092 0.4069 -4.44444E-6 C 0.4095 0.00209 0.41198 0.00394 0.41458 0.00579 C 0.41549 0.00649 0.41628 0.00695 0.41719 0.00787 C 0.42227 0.01227 0.42005 0.01042 0.42396 0.01366 C 0.42487 0.01482 0.42565 0.01621 0.42656 0.01737 C 0.42747 0.01829 0.42825 0.01852 0.42917 0.01945 C 0.43789 0.03033 0.43099 0.02454 0.43685 0.02894 C 0.44805 0.04769 0.4345 0.02616 0.44284 0.03658 C 0.45208 0.04815 0.44414 0.03982 0.4513 0.05024 C 0.45247 0.05139 0.45365 0.05232 0.45469 0.05348 C 0.4556 0.0551 0.45638 0.05649 0.45729 0.05741 C 0.46068 0.06135 0.45937 0.05718 0.46237 0.0632 C 0.46536 0.06968 0.4681 0.07778 0.47187 0.08264 C 0.47266 0.08357 0.47357 0.08403 0.47448 0.0845 C 0.47604 0.09028 0.47617 0.09144 0.47865 0.09607 C 0.47943 0.09769 0.48047 0.09815 0.48125 0.09977 C 0.48216 0.10162 0.48268 0.10371 0.48385 0.10579 C 0.4845 0.10695 0.48555 0.10787 0.48633 0.1095 C 0.48724 0.11135 0.48789 0.11343 0.48893 0.11528 C 0.48958 0.11667 0.49075 0.1176 0.49141 0.11899 C 0.49245 0.12107 0.49323 0.12292 0.49388 0.12477 C 0.49466 0.12686 0.49505 0.12917 0.4957 0.13056 C 0.49674 0.13264 0.49805 0.13311 0.49909 0.1345 L 0.50755 0.1632 L 0.51107 0.17477 C 0.51315 0.18843 0.51185 0.18311 0.51445 0.1919 C 0.51484 0.19468 0.51497 0.197 0.51536 0.19977 C 0.51706 0.21343 0.51706 0.20672 0.51706 0.21343 " pathEditMode="relative" rAng="0" ptsTypes="AAAAAAAAAAAAAAAAAAAAAAAAAAAAAAAAAAAAAAAAAAAAAAAAAAAAAAAAAAAAAAAAAAAAAA">
                                      <p:cBhvr>
                                        <p:cTn id="8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846" y="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34" grpId="0" animBg="1"/>
      <p:bldP spid="34" grpId="1" animBg="1"/>
      <p:bldP spid="34" grpId="2" animBg="1"/>
      <p:bldP spid="37" grpId="0" animBg="1"/>
      <p:bldP spid="37" grpId="1" animBg="1"/>
      <p:bldP spid="37" grpId="2" animBg="1"/>
      <p:bldP spid="49" grpId="0" animBg="1"/>
      <p:bldP spid="49" grpId="1" animBg="1"/>
      <p:bldP spid="49" grpId="2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883227" y="533400"/>
            <a:ext cx="8381999" cy="1938992"/>
          </a:xfrm>
          <a:prstGeom prst="rect">
            <a:avLst/>
          </a:prstGeom>
          <a:solidFill>
            <a:schemeClr val="bg1">
              <a:alpha val="89565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1. </a:t>
            </a: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Muốn</a:t>
            </a: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cộng</a:t>
            </a: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hai</a:t>
            </a: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phân</a:t>
            </a: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số</a:t>
            </a: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có</a:t>
            </a: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cùng</a:t>
            </a: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mẫu</a:t>
            </a: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số</a:t>
            </a: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 ta </a:t>
            </a: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làm</a:t>
            </a: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thế</a:t>
            </a: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nào</a:t>
            </a: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?</a:t>
            </a:r>
          </a:p>
        </p:txBody>
      </p:sp>
      <p:pic>
        <p:nvPicPr>
          <p:cNvPr id="10" name="Picture 9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4459" y="5550991"/>
            <a:ext cx="1197537" cy="107350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883227" y="3407229"/>
            <a:ext cx="8381999" cy="2862322"/>
          </a:xfrm>
          <a:prstGeom prst="rect">
            <a:avLst/>
          </a:prstGeom>
          <a:solidFill>
            <a:srgbClr val="D7F060"/>
          </a:solidFill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Muốn</a:t>
            </a: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cộng</a:t>
            </a: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hai</a:t>
            </a: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phân</a:t>
            </a: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số</a:t>
            </a: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có</a:t>
            </a: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cùng</a:t>
            </a: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mẫu</a:t>
            </a: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số</a:t>
            </a: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 ta </a:t>
            </a: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cộng</a:t>
            </a: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hai</a:t>
            </a: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tử</a:t>
            </a: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số</a:t>
            </a: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với</a:t>
            </a: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nhau</a:t>
            </a: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và</a:t>
            </a: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giữ</a:t>
            </a: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nguyên</a:t>
            </a: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mẫu</a:t>
            </a: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số</a:t>
            </a: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Edwardian" panose="02040603050506020204" pitchFamily="18" charset="0"/>
                <a:ea typeface="+mn-ea"/>
                <a:cs typeface="Arial" panose="020B0604020202020204"/>
                <a:sym typeface="Arial" panose="020B060402020202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3564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959325" y="2326173"/>
                <a:ext cx="8347919" cy="127092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  <a:sym typeface="Arial" panose="020B0604020202020204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54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  <a:sym typeface="Arial" panose="020B0604020202020204"/>
                          </a:rPr>
                        </m:ctrlPr>
                      </m:fPr>
                      <m:num>
                        <m:r>
                          <a:rPr kumimoji="0" lang="en-US" sz="54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  <a:sym typeface="Arial" panose="020B0604020202020204"/>
                          </a:rPr>
                          <m:t>14</m:t>
                        </m:r>
                      </m:num>
                      <m:den>
                        <m:r>
                          <a:rPr kumimoji="0" lang="en-US" sz="54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  <a:sym typeface="Arial" panose="020B0604020202020204"/>
                          </a:rPr>
                          <m:t>30</m:t>
                        </m:r>
                      </m:den>
                    </m:f>
                  </m:oMath>
                </a14:m>
                <a:endParaRPr kumimoji="0" lang="en-US" sz="4800" b="0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 panose="020B0604020202020204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9325" y="2326173"/>
                <a:ext cx="8347919" cy="1270925"/>
              </a:xfrm>
              <a:prstGeom prst="rect">
                <a:avLst/>
              </a:prstGeom>
              <a:blipFill>
                <a:blip r:embed="rId7"/>
                <a:stretch>
                  <a:fillRect l="-3285" b="-81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1959325" y="314911"/>
            <a:ext cx="8381999" cy="1569660"/>
          </a:xfrm>
          <a:prstGeom prst="rect">
            <a:avLst/>
          </a:prstGeom>
          <a:solidFill>
            <a:schemeClr val="bg1">
              <a:alpha val="89565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2.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Tính</a:t>
            </a:r>
            <a:endParaRPr kumimoji="0" lang="en-US" sz="4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59324" y="5235777"/>
            <a:ext cx="8347919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C.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Đáp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án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khác</a:t>
            </a:r>
            <a:endParaRPr kumimoji="0" lang="en-US" sz="48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Arial" panose="020B060402020202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959325" y="3785175"/>
                <a:ext cx="8347919" cy="127092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  <a:sym typeface="Arial" panose="020B0604020202020204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54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  <a:sym typeface="Arial" panose="020B0604020202020204"/>
                          </a:rPr>
                        </m:ctrlPr>
                      </m:fPr>
                      <m:num>
                        <m:r>
                          <a:rPr kumimoji="0" lang="en-US" sz="54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  <a:sym typeface="Arial" panose="020B0604020202020204"/>
                          </a:rPr>
                          <m:t>14</m:t>
                        </m:r>
                      </m:num>
                      <m:den>
                        <m:r>
                          <a:rPr kumimoji="0" lang="en-US" sz="54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  <a:sym typeface="Arial" panose="020B0604020202020204"/>
                          </a:rPr>
                          <m:t>15</m:t>
                        </m:r>
                      </m:den>
                    </m:f>
                  </m:oMath>
                </a14:m>
                <a:endParaRPr kumimoji="0" lang="en-US" sz="4800" b="0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  <a:sym typeface="Arial" panose="020B0604020202020204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9325" y="3785175"/>
                <a:ext cx="8347919" cy="1270925"/>
              </a:xfrm>
              <a:prstGeom prst="rect">
                <a:avLst/>
              </a:prstGeom>
              <a:blipFill>
                <a:blip r:embed="rId8"/>
                <a:stretch>
                  <a:fillRect l="-3285" b="-81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6389" b="72222" l="18500" r="81500">
                        <a14:foregroundMark x1="52000" y1="16481" x2="52000" y2="16481"/>
                        <a14:foregroundMark x1="50200" y1="72222" x2="50200" y2="72222"/>
                      </a14:backgroundRemoval>
                    </a14:imgEffect>
                  </a14:imgLayer>
                </a14:imgProps>
              </a:ext>
            </a:extLst>
          </a:blip>
          <a:srcRect l="10693" t="13502" r="10563" b="22053"/>
          <a:stretch>
            <a:fillRect/>
          </a:stretch>
        </p:blipFill>
        <p:spPr>
          <a:xfrm>
            <a:off x="9121572" y="2334639"/>
            <a:ext cx="1148385" cy="10150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61100" y1="52500" x2="47100" y2="52037"/>
                        <a14:foregroundMark x1="48500" y1="53333" x2="36100" y2="53333"/>
                        <a14:backgroundMark x1="80100" y1="52870" x2="80100" y2="52870"/>
                        <a14:backgroundMark x1="80100" y1="52870" x2="80100" y2="52870"/>
                      </a14:backgroundRemoval>
                    </a14:imgEffect>
                  </a14:imgLayer>
                </a14:imgProps>
              </a:ext>
            </a:extLst>
          </a:blip>
          <a:srcRect l="15489" t="13512" r="16217" b="24379"/>
          <a:stretch>
            <a:fillRect/>
          </a:stretch>
        </p:blipFill>
        <p:spPr>
          <a:xfrm>
            <a:off x="9272473" y="3770273"/>
            <a:ext cx="992653" cy="97498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6389" b="72222" l="18500" r="81500">
                        <a14:foregroundMark x1="52000" y1="16481" x2="52000" y2="16481"/>
                        <a14:foregroundMark x1="50200" y1="72222" x2="50200" y2="72222"/>
                      </a14:backgroundRemoval>
                    </a14:imgEffect>
                  </a14:imgLayer>
                </a14:imgProps>
              </a:ext>
            </a:extLst>
          </a:blip>
          <a:srcRect l="10693" t="13502" r="10563" b="22053"/>
          <a:stretch>
            <a:fillRect/>
          </a:stretch>
        </p:blipFill>
        <p:spPr>
          <a:xfrm>
            <a:off x="9158858" y="5126182"/>
            <a:ext cx="1148385" cy="1015027"/>
          </a:xfrm>
          <a:prstGeom prst="rect">
            <a:avLst/>
          </a:prstGeom>
        </p:spPr>
      </p:pic>
      <p:graphicFrame>
        <p:nvGraphicFramePr>
          <p:cNvPr id="18" name="Object 13"/>
          <p:cNvGraphicFramePr>
            <a:graphicFrameLocks noChangeAspect="1"/>
          </p:cNvGraphicFramePr>
          <p:nvPr/>
        </p:nvGraphicFramePr>
        <p:xfrm>
          <a:off x="4541838" y="228600"/>
          <a:ext cx="2176462" cy="165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495000" imgH="393480" progId="Equation.3">
                  <p:embed/>
                </p:oleObj>
              </mc:Choice>
              <mc:Fallback>
                <p:oleObj name="Equation" r:id="rId13" imgW="495000" imgH="393480" progId="Equation.3">
                  <p:embed/>
                  <p:pic>
                    <p:nvPicPr>
                      <p:cNvPr id="18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1838" y="228600"/>
                        <a:ext cx="2176462" cy="165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" name="Picture 18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4459" y="5550991"/>
            <a:ext cx="1197537" cy="1073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103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o%CC%82%CC%80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u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o%CC%82%CC%80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983" y="3308773"/>
            <a:ext cx="2226974" cy="290027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68" b="89103" l="1900" r="97700">
                        <a14:foregroundMark x1="8500" y1="33031" x2="6000" y2="45857"/>
                        <a14:foregroundMark x1="7300" y1="42225" x2="8900" y2="52554"/>
                        <a14:foregroundMark x1="8900" y1="52554" x2="10200" y2="53916"/>
                        <a14:foregroundMark x1="1900" y1="42225" x2="1900" y2="42225"/>
                        <a14:foregroundMark x1="1900" y1="42225" x2="1900" y2="42225"/>
                        <a14:foregroundMark x1="10900" y1="32577" x2="10900" y2="32577"/>
                        <a14:foregroundMark x1="10900" y1="32577" x2="10900" y2="32577"/>
                        <a14:foregroundMark x1="21300" y1="31328" x2="22500" y2="40522"/>
                        <a14:foregroundMark x1="22500" y1="40522" x2="22500" y2="40522"/>
                        <a14:foregroundMark x1="19600" y1="30988" x2="18500" y2="43700"/>
                        <a14:foregroundMark x1="13300" y1="83428" x2="16100" y2="86379"/>
                        <a14:foregroundMark x1="73200" y1="10443" x2="81400" y2="12372"/>
                        <a14:foregroundMark x1="81400" y1="12372" x2="89400" y2="20999"/>
                        <a14:foregroundMark x1="89400" y1="20999" x2="89200" y2="31896"/>
                        <a14:foregroundMark x1="89200" y1="31896" x2="87000" y2="36436"/>
                        <a14:foregroundMark x1="94600" y1="16345" x2="97700" y2="25426"/>
                        <a14:foregroundMark x1="97700" y1="25426" x2="97200" y2="28831"/>
                        <a14:foregroundMark x1="67900" y1="4767" x2="67900" y2="4767"/>
                        <a14:foregroundMark x1="67900" y1="4767" x2="67900" y2="4767"/>
                        <a14:foregroundMark x1="68400" y1="681" x2="68400" y2="681"/>
                        <a14:foregroundMark x1="68400" y1="681" x2="68400" y2="681"/>
                        <a14:foregroundMark x1="46100" y1="89103" x2="46100" y2="89103"/>
                        <a14:foregroundMark x1="46100" y1="89103" x2="46100" y2="89103"/>
                      </a14:backgroundRemoval>
                    </a14:imgEffect>
                  </a14:imgLayer>
                </a14:imgProps>
              </a:ext>
            </a:extLst>
          </a:blip>
          <a:srcRect b="9229"/>
          <a:stretch>
            <a:fillRect/>
          </a:stretch>
        </p:blipFill>
        <p:spPr>
          <a:xfrm>
            <a:off x="6243957" y="2889976"/>
            <a:ext cx="3617472" cy="3256883"/>
          </a:xfrm>
          <a:prstGeom prst="rect">
            <a:avLst/>
          </a:prstGeom>
        </p:spPr>
      </p:pic>
      <p:pic>
        <p:nvPicPr>
          <p:cNvPr id="20" name="Picture 19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1" y="4328332"/>
            <a:ext cx="1306285" cy="117098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4378" b="96996" l="5473" r="93532">
                        <a14:foregroundMark x1="47761" y1="97210" x2="47761" y2="97210"/>
                        <a14:foregroundMark x1="47761" y1="97210" x2="47761" y2="97210"/>
                        <a14:foregroundMark x1="5721" y1="66094" x2="5721" y2="66094"/>
                        <a14:foregroundMark x1="5721" y1="66094" x2="5721" y2="66094"/>
                        <a14:foregroundMark x1="5721" y1="64378" x2="5721" y2="64378"/>
                        <a14:foregroundMark x1="91542" y1="68240" x2="91542" y2="68240"/>
                        <a14:foregroundMark x1="93532" y1="64378" x2="93532" y2="643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2389" b="1"/>
          <a:stretch>
            <a:fillRect/>
          </a:stretch>
        </p:blipFill>
        <p:spPr>
          <a:xfrm>
            <a:off x="4016983" y="5056021"/>
            <a:ext cx="2226974" cy="1090838"/>
          </a:xfrm>
          <a:prstGeom prst="rect">
            <a:avLst/>
          </a:prstGeom>
        </p:spPr>
      </p:pic>
      <p:pic>
        <p:nvPicPr>
          <p:cNvPr id="21" name="Picture 20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4459" y="5550991"/>
            <a:ext cx="1197537" cy="1073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9697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lass Awards Certificates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CFAEE"/>
      </a:accent1>
      <a:accent2>
        <a:srgbClr val="302F2F"/>
      </a:accent2>
      <a:accent3>
        <a:srgbClr val="57D1D7"/>
      </a:accent3>
      <a:accent4>
        <a:srgbClr val="E45970"/>
      </a:accent4>
      <a:accent5>
        <a:srgbClr val="FFD966"/>
      </a:accent5>
      <a:accent6>
        <a:srgbClr val="FFFFFF"/>
      </a:accent6>
      <a:hlink>
        <a:srgbClr val="302F2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520</Words>
  <Application>Microsoft Office PowerPoint</Application>
  <PresentationFormat>Widescreen</PresentationFormat>
  <Paragraphs>96</Paragraphs>
  <Slides>22</Slides>
  <Notes>20</Notes>
  <HiddenSlides>0</HiddenSlides>
  <MMClips>2</MMClips>
  <ScaleCrop>false</ScaleCrop>
  <HeadingPairs>
    <vt:vector size="8" baseType="variant">
      <vt:variant>
        <vt:lpstr>Fonts Used</vt:lpstr>
      </vt:variant>
      <vt:variant>
        <vt:i4>16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42" baseType="lpstr">
      <vt:lpstr>等线</vt:lpstr>
      <vt:lpstr>UTM Edwardian</vt:lpstr>
      <vt:lpstr>等线 Light</vt:lpstr>
      <vt:lpstr>Poppins</vt:lpstr>
      <vt:lpstr>Open Sans</vt:lpstr>
      <vt:lpstr>Times New Roman</vt:lpstr>
      <vt:lpstr>Cambria Math</vt:lpstr>
      <vt:lpstr>Calibri</vt:lpstr>
      <vt:lpstr>inpin heiti</vt:lpstr>
      <vt:lpstr>#9Slide07 Crocante</vt:lpstr>
      <vt:lpstr>Cambria</vt:lpstr>
      <vt:lpstr>UTM Habano</vt:lpstr>
      <vt:lpstr>#9Slide03 SVNNeutraface 2</vt:lpstr>
      <vt:lpstr>UTM Cookies</vt:lpstr>
      <vt:lpstr>Arial</vt:lpstr>
      <vt:lpstr>Neucha</vt:lpstr>
      <vt:lpstr>Office 主题​​</vt:lpstr>
      <vt:lpstr>Class Awards Certificates by Slidesgo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CHIM ĐƯA THƯ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QUỲNH NHƯ</dc:creator>
  <cp:keywords>MANGNONTEAM</cp:keywords>
  <cp:lastModifiedBy>Dương Thị Lan Anh</cp:lastModifiedBy>
  <cp:revision>7</cp:revision>
  <dcterms:created xsi:type="dcterms:W3CDTF">2022-01-22T16:59:33Z</dcterms:created>
  <dcterms:modified xsi:type="dcterms:W3CDTF">2023-02-19T17:00:52Z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2023-02-19T16:17:58Z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b00265f2-88d2-4259-b2a6-560f6287382b</vt:lpwstr>
  </property>
  <property fmtid="{D5CDD505-2E9C-101B-9397-08002B2CF9AE}" pid="8" name="MSIP_Label_defa4170-0d19-0005-0004-bc88714345d2_ContentBits">
    <vt:lpwstr>0</vt:lpwstr>
  </property>
</Properties>
</file>