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9" r:id="rId1"/>
  </p:sldMasterIdLst>
  <p:notesMasterIdLst>
    <p:notesMasterId r:id="rId24"/>
  </p:notesMasterIdLst>
  <p:sldIdLst>
    <p:sldId id="259" r:id="rId2"/>
    <p:sldId id="258" r:id="rId3"/>
    <p:sldId id="262" r:id="rId4"/>
    <p:sldId id="646" r:id="rId5"/>
    <p:sldId id="648" r:id="rId6"/>
    <p:sldId id="647" r:id="rId7"/>
    <p:sldId id="649" r:id="rId8"/>
    <p:sldId id="650" r:id="rId9"/>
    <p:sldId id="652" r:id="rId10"/>
    <p:sldId id="653" r:id="rId11"/>
    <p:sldId id="654" r:id="rId12"/>
    <p:sldId id="260" r:id="rId13"/>
    <p:sldId id="655" r:id="rId14"/>
    <p:sldId id="261" r:id="rId15"/>
    <p:sldId id="656" r:id="rId16"/>
    <p:sldId id="657" r:id="rId17"/>
    <p:sldId id="295" r:id="rId18"/>
    <p:sldId id="658" r:id="rId19"/>
    <p:sldId id="659" r:id="rId20"/>
    <p:sldId id="660" r:id="rId21"/>
    <p:sldId id="270" r:id="rId22"/>
    <p:sldId id="661" r:id="rId23"/>
  </p:sldIdLst>
  <p:sldSz cx="12192000" cy="6858000"/>
  <p:notesSz cx="6858000" cy="9144000"/>
  <p:embeddedFontLst>
    <p:embeddedFont>
      <p:font typeface="#9Slide03 AllRoundGothic" panose="020B0604020202020204" charset="0"/>
      <p:regular r:id="rId25"/>
    </p:embeddedFont>
    <p:embeddedFont>
      <p:font typeface="#9Slide03 AmpleSoft Bold" panose="020B0604020202020204" charset="0"/>
      <p:regular r:id="rId26"/>
    </p:embeddedFont>
    <p:embeddedFont>
      <p:font typeface="#9Slide03 Arima Madurai Black" panose="020B0604020202020204" charset="0"/>
      <p:bold r:id="rId27"/>
    </p:embeddedFont>
    <p:embeddedFont>
      <p:font typeface="#9Slide03 IcielPanton Black" panose="020B0604020202020204" charset="0"/>
      <p:bold r:id="rId28"/>
    </p:embeddedFont>
    <p:embeddedFont>
      <p:font typeface="#9Slide06 DeathRattle BB" panose="020B0604020202020204" charset="0"/>
      <p:regular r:id="rId29"/>
    </p:embeddedFont>
    <p:embeddedFont>
      <p:font typeface="#9Slide06 SVNBlow Brush" charset="0"/>
      <p:regular r:id="rId30"/>
    </p:embeddedFont>
    <p:embeddedFont>
      <p:font typeface="#9Slide06 SVNStella" panose="020B0604020202020204" charset="0"/>
      <p:regular r:id="rId31"/>
    </p:embeddedFont>
    <p:embeddedFont>
      <p:font typeface="#9Slide06 SVNWendi" panose="020B0604020202020204" charset="0"/>
      <p:regular r:id="rId32"/>
    </p:embeddedFont>
    <p:embeddedFont>
      <p:font typeface="#9Slide07 SVNSalty Sans" panose="02000000000000000000" charset="0"/>
      <p:regular r:id="rId33"/>
    </p:embeddedFont>
    <p:embeddedFont>
      <p:font typeface="Cambria Math" panose="02040503050406030204" pitchFamily="18" charset="0"/>
      <p:regular r:id="rId34"/>
    </p:embeddedFont>
    <p:embeddedFont>
      <p:font typeface="DengXian" panose="02010600030101010101" pitchFamily="2" charset="-122"/>
      <p:regular r:id="rId35"/>
      <p:bold r:id="rId36"/>
    </p:embeddedFont>
    <p:embeddedFont>
      <p:font typeface="DengXian Light" panose="02010600030101010101" pitchFamily="2" charset="-122"/>
      <p:regular r:id="rId37"/>
    </p:embeddedFont>
    <p:embeddedFont>
      <p:font typeface="Showcard Gothic" panose="04020904020102020604" pitchFamily="82" charset="0"/>
      <p:regular r:id="rId38"/>
    </p:embeddedFont>
    <p:embeddedFont>
      <p:font typeface="SVN-Newton" panose="02040603050506020204" pitchFamily="18" charset="0"/>
      <p:regular r:id="rId39"/>
    </p:embeddedFont>
    <p:embeddedFont>
      <p:font typeface="SVN-The Voice Heavy" panose="02040603050506020204" pitchFamily="18" charset="0"/>
      <p:boldItalic r:id="rId40"/>
    </p:embeddedFont>
  </p:embeddedFontLst>
  <p:custDataLst>
    <p:tags r:id="rId41"/>
  </p:custDataLst>
  <p:defaultTextStyle>
    <a:defPPr>
      <a:defRPr lang="zh-CN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B342"/>
    <a:srgbClr val="A9AA19"/>
    <a:srgbClr val="66B2B8"/>
    <a:srgbClr val="BD3B44"/>
    <a:srgbClr val="2C78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71" autoAdjust="0"/>
    <p:restoredTop sz="94643"/>
  </p:normalViewPr>
  <p:slideViewPr>
    <p:cSldViewPr snapToGrid="0" showGuides="1">
      <p:cViewPr varScale="1">
        <p:scale>
          <a:sx n="68" d="100"/>
          <a:sy n="68" d="100"/>
        </p:scale>
        <p:origin x="75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20" Type="http://schemas.openxmlformats.org/officeDocument/2006/relationships/slide" Target="slides/slide19.xml"/><Relationship Id="rId41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4D9FE8-9669-405B-8113-BA50A89909B2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3D552D-774B-433F-ADB3-6195A42BFA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0699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D552D-774B-433F-ADB3-6195A42BFA7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89190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D552D-774B-433F-ADB3-6195A42BFA7D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4265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D552D-774B-433F-ADB3-6195A42BFA7D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17044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D552D-774B-433F-ADB3-6195A42BFA7D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48155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89628C-5FB7-4DD4-A232-928A4CE82FCD}" type="slidenum">
              <a:rPr lang="zh-CN" altLang="en-US" smtClean="0"/>
              <a:pPr>
                <a:defRPr/>
              </a:pPr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05416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D552D-774B-433F-ADB3-6195A42BFA7D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1280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D552D-774B-433F-ADB3-6195A42BFA7D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99666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D552D-774B-433F-ADB3-6195A42BFA7D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96337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D552D-774B-433F-ADB3-6195A42BFA7D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4969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D552D-774B-433F-ADB3-6195A42BFA7D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31138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D552D-774B-433F-ADB3-6195A42BFA7D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83553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D552D-774B-433F-ADB3-6195A42BFA7D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78518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facebook.com/groups/629898828017053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DD142B7B-92B0-472C-95B9-43AF446F83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043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A385C13-5416-4EE1-98E5-9D04902A00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272" y="6176963"/>
            <a:ext cx="1152128" cy="1959214"/>
          </a:xfrm>
          <a:prstGeom prst="rect">
            <a:avLst/>
          </a:prstGeom>
        </p:spPr>
      </p:pic>
      <p:sp>
        <p:nvSpPr>
          <p:cNvPr id="5" name="TextBox 3">
            <a:extLst>
              <a:ext uri="{FF2B5EF4-FFF2-40B4-BE49-F238E27FC236}">
                <a16:creationId xmlns:a16="http://schemas.microsoft.com/office/drawing/2014/main" id="{2781196C-0F5A-4F96-94EF-F92EDAFF744A}"/>
              </a:ext>
            </a:extLst>
          </p:cNvPr>
          <p:cNvSpPr txBox="1"/>
          <p:nvPr userDrawn="1"/>
        </p:nvSpPr>
        <p:spPr>
          <a:xfrm>
            <a:off x="3334176" y="6900862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020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random/>
      </p:transition>
    </mc:Choice>
    <mc:Fallback xmlns="">
      <p:transition spd="slow" advTm="5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1434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random/>
      </p:transition>
    </mc:Choice>
    <mc:Fallback xmlns="">
      <p:transition spd="slow" advTm="5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图片占位符 12">
            <a:extLst>
              <a:ext uri="{FF2B5EF4-FFF2-40B4-BE49-F238E27FC236}">
                <a16:creationId xmlns:a16="http://schemas.microsoft.com/office/drawing/2014/main" id="{F971D39F-E10F-4B3F-B05F-52EAFC8A45C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23276" y="3374992"/>
            <a:ext cx="2022476" cy="2022476"/>
          </a:xfrm>
          <a:custGeom>
            <a:avLst/>
            <a:gdLst>
              <a:gd name="connsiteX0" fmla="*/ 1011238 w 2022476"/>
              <a:gd name="connsiteY0" fmla="*/ 0 h 2022476"/>
              <a:gd name="connsiteX1" fmla="*/ 2022476 w 2022476"/>
              <a:gd name="connsiteY1" fmla="*/ 1011238 h 2022476"/>
              <a:gd name="connsiteX2" fmla="*/ 1011238 w 2022476"/>
              <a:gd name="connsiteY2" fmla="*/ 2022476 h 2022476"/>
              <a:gd name="connsiteX3" fmla="*/ 0 w 2022476"/>
              <a:gd name="connsiteY3" fmla="*/ 1011238 h 2022476"/>
              <a:gd name="connsiteX4" fmla="*/ 1011238 w 2022476"/>
              <a:gd name="connsiteY4" fmla="*/ 0 h 2022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2476" h="2022476">
                <a:moveTo>
                  <a:pt x="1011238" y="0"/>
                </a:moveTo>
                <a:cubicBezTo>
                  <a:pt x="1569729" y="0"/>
                  <a:pt x="2022476" y="452747"/>
                  <a:pt x="2022476" y="1011238"/>
                </a:cubicBezTo>
                <a:cubicBezTo>
                  <a:pt x="2022476" y="1569729"/>
                  <a:pt x="1569729" y="2022476"/>
                  <a:pt x="1011238" y="2022476"/>
                </a:cubicBezTo>
                <a:cubicBezTo>
                  <a:pt x="452747" y="2022476"/>
                  <a:pt x="0" y="1569729"/>
                  <a:pt x="0" y="1011238"/>
                </a:cubicBezTo>
                <a:cubicBezTo>
                  <a:pt x="0" y="452747"/>
                  <a:pt x="452747" y="0"/>
                  <a:pt x="1011238" y="0"/>
                </a:cubicBezTo>
                <a:close/>
              </a:path>
            </a:pathLst>
          </a:custGeom>
          <a:solidFill>
            <a:srgbClr val="F3B342"/>
          </a:solidFill>
          <a:ln w="57150">
            <a:solidFill>
              <a:srgbClr val="FEFF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lang="zh-CN" altLang="en-US" sz="2400">
                <a:solidFill>
                  <a:schemeClr val="lt1"/>
                </a:solidFill>
              </a:defRPr>
            </a:lvl1pPr>
          </a:lstStyle>
          <a:p>
            <a:pPr marL="0" lvl="0" algn="ctr" defTabSz="1219170"/>
            <a:endParaRPr lang="zh-CN" altLang="en-US"/>
          </a:p>
        </p:txBody>
      </p:sp>
      <p:sp>
        <p:nvSpPr>
          <p:cNvPr id="14" name="图片占位符 13">
            <a:extLst>
              <a:ext uri="{FF2B5EF4-FFF2-40B4-BE49-F238E27FC236}">
                <a16:creationId xmlns:a16="http://schemas.microsoft.com/office/drawing/2014/main" id="{F9AE67DA-2EF9-4412-8FA6-96C475CF0CF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63655" y="1627188"/>
            <a:ext cx="2451100" cy="2451100"/>
          </a:xfrm>
          <a:custGeom>
            <a:avLst/>
            <a:gdLst>
              <a:gd name="connsiteX0" fmla="*/ 1225550 w 2451100"/>
              <a:gd name="connsiteY0" fmla="*/ 0 h 2451100"/>
              <a:gd name="connsiteX1" fmla="*/ 2451100 w 2451100"/>
              <a:gd name="connsiteY1" fmla="*/ 1225550 h 2451100"/>
              <a:gd name="connsiteX2" fmla="*/ 1225550 w 2451100"/>
              <a:gd name="connsiteY2" fmla="*/ 2451100 h 2451100"/>
              <a:gd name="connsiteX3" fmla="*/ 0 w 2451100"/>
              <a:gd name="connsiteY3" fmla="*/ 1225550 h 2451100"/>
              <a:gd name="connsiteX4" fmla="*/ 1225550 w 2451100"/>
              <a:gd name="connsiteY4" fmla="*/ 0 h 245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51100" h="2451100">
                <a:moveTo>
                  <a:pt x="1225550" y="0"/>
                </a:moveTo>
                <a:cubicBezTo>
                  <a:pt x="1902403" y="0"/>
                  <a:pt x="2451100" y="548697"/>
                  <a:pt x="2451100" y="1225550"/>
                </a:cubicBezTo>
                <a:cubicBezTo>
                  <a:pt x="2451100" y="1902403"/>
                  <a:pt x="1902403" y="2451100"/>
                  <a:pt x="1225550" y="2451100"/>
                </a:cubicBezTo>
                <a:cubicBezTo>
                  <a:pt x="548697" y="2451100"/>
                  <a:pt x="0" y="1902403"/>
                  <a:pt x="0" y="1225550"/>
                </a:cubicBezTo>
                <a:cubicBezTo>
                  <a:pt x="0" y="548697"/>
                  <a:pt x="548697" y="0"/>
                  <a:pt x="1225550" y="0"/>
                </a:cubicBezTo>
                <a:close/>
              </a:path>
            </a:pathLst>
          </a:custGeom>
          <a:solidFill>
            <a:srgbClr val="F3B342"/>
          </a:solidFill>
          <a:ln w="57150">
            <a:solidFill>
              <a:srgbClr val="FEFF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lang="zh-CN" altLang="en-US" sz="2400">
                <a:solidFill>
                  <a:schemeClr val="lt1"/>
                </a:solidFill>
              </a:defRPr>
            </a:lvl1pPr>
          </a:lstStyle>
          <a:p>
            <a:pPr marL="0" lvl="0" algn="ctr" defTabSz="1219170"/>
            <a:endParaRPr lang="zh-CN" altLang="en-US"/>
          </a:p>
        </p:txBody>
      </p:sp>
      <p:sp>
        <p:nvSpPr>
          <p:cNvPr id="16" name="图片占位符 15">
            <a:extLst>
              <a:ext uri="{FF2B5EF4-FFF2-40B4-BE49-F238E27FC236}">
                <a16:creationId xmlns:a16="http://schemas.microsoft.com/office/drawing/2014/main" id="{5A1A4852-52FD-4725-9A1C-EAF5182EA4A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916571" y="2738405"/>
            <a:ext cx="2590800" cy="2592388"/>
          </a:xfrm>
          <a:custGeom>
            <a:avLst/>
            <a:gdLst>
              <a:gd name="connsiteX0" fmla="*/ 1295400 w 2590800"/>
              <a:gd name="connsiteY0" fmla="*/ 0 h 2592388"/>
              <a:gd name="connsiteX1" fmla="*/ 2590800 w 2590800"/>
              <a:gd name="connsiteY1" fmla="*/ 1296194 h 2592388"/>
              <a:gd name="connsiteX2" fmla="*/ 1295400 w 2590800"/>
              <a:gd name="connsiteY2" fmla="*/ 2592388 h 2592388"/>
              <a:gd name="connsiteX3" fmla="*/ 0 w 2590800"/>
              <a:gd name="connsiteY3" fmla="*/ 1296194 h 2592388"/>
              <a:gd name="connsiteX4" fmla="*/ 1295400 w 2590800"/>
              <a:gd name="connsiteY4" fmla="*/ 0 h 2592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0800" h="2592388">
                <a:moveTo>
                  <a:pt x="1295400" y="0"/>
                </a:moveTo>
                <a:cubicBezTo>
                  <a:pt x="2010830" y="0"/>
                  <a:pt x="2590800" y="580326"/>
                  <a:pt x="2590800" y="1296194"/>
                </a:cubicBezTo>
                <a:cubicBezTo>
                  <a:pt x="2590800" y="2012062"/>
                  <a:pt x="2010830" y="2592388"/>
                  <a:pt x="1295400" y="2592388"/>
                </a:cubicBezTo>
                <a:cubicBezTo>
                  <a:pt x="579970" y="2592388"/>
                  <a:pt x="0" y="2012062"/>
                  <a:pt x="0" y="1296194"/>
                </a:cubicBezTo>
                <a:cubicBezTo>
                  <a:pt x="0" y="580326"/>
                  <a:pt x="579970" y="0"/>
                  <a:pt x="1295400" y="0"/>
                </a:cubicBezTo>
                <a:close/>
              </a:path>
            </a:pathLst>
          </a:custGeom>
          <a:solidFill>
            <a:srgbClr val="F3B342"/>
          </a:solidFill>
          <a:ln w="57150">
            <a:solidFill>
              <a:srgbClr val="FEFF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lang="zh-CN" altLang="en-US" sz="2400">
                <a:solidFill>
                  <a:schemeClr val="lt1"/>
                </a:solidFill>
              </a:defRPr>
            </a:lvl1pPr>
          </a:lstStyle>
          <a:p>
            <a:pPr marL="0" lvl="0" algn="ctr" defTabSz="1219170"/>
            <a:endParaRPr lang="zh-CN" altLang="en-US"/>
          </a:p>
        </p:txBody>
      </p:sp>
      <p:sp>
        <p:nvSpPr>
          <p:cNvPr id="15" name="图片占位符 14">
            <a:extLst>
              <a:ext uri="{FF2B5EF4-FFF2-40B4-BE49-F238E27FC236}">
                <a16:creationId xmlns:a16="http://schemas.microsoft.com/office/drawing/2014/main" id="{437AD4E9-4503-44B5-AEC0-EC6608EC5AF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882087" y="2035749"/>
            <a:ext cx="1915380" cy="1916554"/>
          </a:xfrm>
          <a:custGeom>
            <a:avLst/>
            <a:gdLst>
              <a:gd name="connsiteX0" fmla="*/ 957690 w 1915380"/>
              <a:gd name="connsiteY0" fmla="*/ 0 h 1916554"/>
              <a:gd name="connsiteX1" fmla="*/ 1915380 w 1915380"/>
              <a:gd name="connsiteY1" fmla="*/ 958277 h 1916554"/>
              <a:gd name="connsiteX2" fmla="*/ 957690 w 1915380"/>
              <a:gd name="connsiteY2" fmla="*/ 1916554 h 1916554"/>
              <a:gd name="connsiteX3" fmla="*/ 0 w 1915380"/>
              <a:gd name="connsiteY3" fmla="*/ 958277 h 1916554"/>
              <a:gd name="connsiteX4" fmla="*/ 957690 w 1915380"/>
              <a:gd name="connsiteY4" fmla="*/ 0 h 1916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5380" h="1916554">
                <a:moveTo>
                  <a:pt x="957690" y="0"/>
                </a:moveTo>
                <a:cubicBezTo>
                  <a:pt x="1486608" y="0"/>
                  <a:pt x="1915380" y="429035"/>
                  <a:pt x="1915380" y="958277"/>
                </a:cubicBezTo>
                <a:cubicBezTo>
                  <a:pt x="1915380" y="1487519"/>
                  <a:pt x="1486608" y="1916554"/>
                  <a:pt x="957690" y="1916554"/>
                </a:cubicBezTo>
                <a:cubicBezTo>
                  <a:pt x="428772" y="1916554"/>
                  <a:pt x="0" y="1487519"/>
                  <a:pt x="0" y="958277"/>
                </a:cubicBezTo>
                <a:cubicBezTo>
                  <a:pt x="0" y="429035"/>
                  <a:pt x="428772" y="0"/>
                  <a:pt x="957690" y="0"/>
                </a:cubicBezTo>
                <a:close/>
              </a:path>
            </a:pathLst>
          </a:custGeom>
          <a:solidFill>
            <a:srgbClr val="F3B342"/>
          </a:solidFill>
          <a:ln w="57150">
            <a:solidFill>
              <a:srgbClr val="FEFF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lang="zh-CN" altLang="en-US" sz="2400">
                <a:solidFill>
                  <a:schemeClr val="lt1"/>
                </a:solidFill>
              </a:defRPr>
            </a:lvl1pPr>
          </a:lstStyle>
          <a:p>
            <a:pPr marL="0" lvl="0" algn="ctr" defTabSz="1219170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9161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random/>
      </p:transition>
    </mc:Choice>
    <mc:Fallback xmlns="">
      <p:transition spd="slow" advTm="5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>
            <a:extLst>
              <a:ext uri="{FF2B5EF4-FFF2-40B4-BE49-F238E27FC236}">
                <a16:creationId xmlns:a16="http://schemas.microsoft.com/office/drawing/2014/main" id="{B951DF5D-9FFE-4B60-BFCB-3B2E1EA35A2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529840" y="2130192"/>
            <a:ext cx="1455421" cy="1455421"/>
          </a:xfrm>
          <a:custGeom>
            <a:avLst/>
            <a:gdLst>
              <a:gd name="connsiteX0" fmla="*/ 242575 w 1455421"/>
              <a:gd name="connsiteY0" fmla="*/ 0 h 1455421"/>
              <a:gd name="connsiteX1" fmla="*/ 1212846 w 1455421"/>
              <a:gd name="connsiteY1" fmla="*/ 0 h 1455421"/>
              <a:gd name="connsiteX2" fmla="*/ 1455421 w 1455421"/>
              <a:gd name="connsiteY2" fmla="*/ 242575 h 1455421"/>
              <a:gd name="connsiteX3" fmla="*/ 1455421 w 1455421"/>
              <a:gd name="connsiteY3" fmla="*/ 1212846 h 1455421"/>
              <a:gd name="connsiteX4" fmla="*/ 1212846 w 1455421"/>
              <a:gd name="connsiteY4" fmla="*/ 1455421 h 1455421"/>
              <a:gd name="connsiteX5" fmla="*/ 242575 w 1455421"/>
              <a:gd name="connsiteY5" fmla="*/ 1455421 h 1455421"/>
              <a:gd name="connsiteX6" fmla="*/ 0 w 1455421"/>
              <a:gd name="connsiteY6" fmla="*/ 1212846 h 1455421"/>
              <a:gd name="connsiteX7" fmla="*/ 0 w 1455421"/>
              <a:gd name="connsiteY7" fmla="*/ 242575 h 1455421"/>
              <a:gd name="connsiteX8" fmla="*/ 242575 w 1455421"/>
              <a:gd name="connsiteY8" fmla="*/ 0 h 1455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55421" h="1455421">
                <a:moveTo>
                  <a:pt x="242575" y="0"/>
                </a:moveTo>
                <a:lnTo>
                  <a:pt x="1212846" y="0"/>
                </a:lnTo>
                <a:cubicBezTo>
                  <a:pt x="1346816" y="0"/>
                  <a:pt x="1455421" y="108605"/>
                  <a:pt x="1455421" y="242575"/>
                </a:cubicBezTo>
                <a:lnTo>
                  <a:pt x="1455421" y="1212846"/>
                </a:lnTo>
                <a:cubicBezTo>
                  <a:pt x="1455421" y="1346816"/>
                  <a:pt x="1346816" y="1455421"/>
                  <a:pt x="1212846" y="1455421"/>
                </a:cubicBezTo>
                <a:lnTo>
                  <a:pt x="242575" y="1455421"/>
                </a:lnTo>
                <a:cubicBezTo>
                  <a:pt x="108605" y="1455421"/>
                  <a:pt x="0" y="1346816"/>
                  <a:pt x="0" y="1212846"/>
                </a:cubicBezTo>
                <a:lnTo>
                  <a:pt x="0" y="242575"/>
                </a:lnTo>
                <a:cubicBezTo>
                  <a:pt x="0" y="108605"/>
                  <a:pt x="108605" y="0"/>
                  <a:pt x="24257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>
            <a:extLst>
              <a:ext uri="{FF2B5EF4-FFF2-40B4-BE49-F238E27FC236}">
                <a16:creationId xmlns:a16="http://schemas.microsoft.com/office/drawing/2014/main" id="{0B858CA1-102C-4FF2-847F-CD879B6434D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333826" y="2130192"/>
            <a:ext cx="1455421" cy="1455421"/>
          </a:xfrm>
          <a:custGeom>
            <a:avLst/>
            <a:gdLst>
              <a:gd name="connsiteX0" fmla="*/ 242575 w 1455421"/>
              <a:gd name="connsiteY0" fmla="*/ 0 h 1455421"/>
              <a:gd name="connsiteX1" fmla="*/ 1212846 w 1455421"/>
              <a:gd name="connsiteY1" fmla="*/ 0 h 1455421"/>
              <a:gd name="connsiteX2" fmla="*/ 1455421 w 1455421"/>
              <a:gd name="connsiteY2" fmla="*/ 242575 h 1455421"/>
              <a:gd name="connsiteX3" fmla="*/ 1455421 w 1455421"/>
              <a:gd name="connsiteY3" fmla="*/ 1212846 h 1455421"/>
              <a:gd name="connsiteX4" fmla="*/ 1212846 w 1455421"/>
              <a:gd name="connsiteY4" fmla="*/ 1455421 h 1455421"/>
              <a:gd name="connsiteX5" fmla="*/ 242575 w 1455421"/>
              <a:gd name="connsiteY5" fmla="*/ 1455421 h 1455421"/>
              <a:gd name="connsiteX6" fmla="*/ 0 w 1455421"/>
              <a:gd name="connsiteY6" fmla="*/ 1212846 h 1455421"/>
              <a:gd name="connsiteX7" fmla="*/ 0 w 1455421"/>
              <a:gd name="connsiteY7" fmla="*/ 242575 h 1455421"/>
              <a:gd name="connsiteX8" fmla="*/ 242575 w 1455421"/>
              <a:gd name="connsiteY8" fmla="*/ 0 h 1455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55421" h="1455421">
                <a:moveTo>
                  <a:pt x="242575" y="0"/>
                </a:moveTo>
                <a:lnTo>
                  <a:pt x="1212846" y="0"/>
                </a:lnTo>
                <a:cubicBezTo>
                  <a:pt x="1346816" y="0"/>
                  <a:pt x="1455421" y="108605"/>
                  <a:pt x="1455421" y="242575"/>
                </a:cubicBezTo>
                <a:lnTo>
                  <a:pt x="1455421" y="1212846"/>
                </a:lnTo>
                <a:cubicBezTo>
                  <a:pt x="1455421" y="1346816"/>
                  <a:pt x="1346816" y="1455421"/>
                  <a:pt x="1212846" y="1455421"/>
                </a:cubicBezTo>
                <a:lnTo>
                  <a:pt x="242575" y="1455421"/>
                </a:lnTo>
                <a:cubicBezTo>
                  <a:pt x="108605" y="1455421"/>
                  <a:pt x="0" y="1346816"/>
                  <a:pt x="0" y="1212846"/>
                </a:cubicBezTo>
                <a:lnTo>
                  <a:pt x="0" y="242575"/>
                </a:lnTo>
                <a:cubicBezTo>
                  <a:pt x="0" y="108605"/>
                  <a:pt x="108605" y="0"/>
                  <a:pt x="24257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4" name="图片占位符 13">
            <a:extLst>
              <a:ext uri="{FF2B5EF4-FFF2-40B4-BE49-F238E27FC236}">
                <a16:creationId xmlns:a16="http://schemas.microsoft.com/office/drawing/2014/main" id="{F6C749D9-A203-41D3-A560-F42A657AE5E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137812" y="2130192"/>
            <a:ext cx="1455421" cy="1455421"/>
          </a:xfrm>
          <a:custGeom>
            <a:avLst/>
            <a:gdLst>
              <a:gd name="connsiteX0" fmla="*/ 242575 w 1455421"/>
              <a:gd name="connsiteY0" fmla="*/ 0 h 1455421"/>
              <a:gd name="connsiteX1" fmla="*/ 1212846 w 1455421"/>
              <a:gd name="connsiteY1" fmla="*/ 0 h 1455421"/>
              <a:gd name="connsiteX2" fmla="*/ 1455421 w 1455421"/>
              <a:gd name="connsiteY2" fmla="*/ 242575 h 1455421"/>
              <a:gd name="connsiteX3" fmla="*/ 1455421 w 1455421"/>
              <a:gd name="connsiteY3" fmla="*/ 1212846 h 1455421"/>
              <a:gd name="connsiteX4" fmla="*/ 1212846 w 1455421"/>
              <a:gd name="connsiteY4" fmla="*/ 1455421 h 1455421"/>
              <a:gd name="connsiteX5" fmla="*/ 242575 w 1455421"/>
              <a:gd name="connsiteY5" fmla="*/ 1455421 h 1455421"/>
              <a:gd name="connsiteX6" fmla="*/ 0 w 1455421"/>
              <a:gd name="connsiteY6" fmla="*/ 1212846 h 1455421"/>
              <a:gd name="connsiteX7" fmla="*/ 0 w 1455421"/>
              <a:gd name="connsiteY7" fmla="*/ 242575 h 1455421"/>
              <a:gd name="connsiteX8" fmla="*/ 242575 w 1455421"/>
              <a:gd name="connsiteY8" fmla="*/ 0 h 1455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55421" h="1455421">
                <a:moveTo>
                  <a:pt x="242575" y="0"/>
                </a:moveTo>
                <a:lnTo>
                  <a:pt x="1212846" y="0"/>
                </a:lnTo>
                <a:cubicBezTo>
                  <a:pt x="1346816" y="0"/>
                  <a:pt x="1455421" y="108605"/>
                  <a:pt x="1455421" y="242575"/>
                </a:cubicBezTo>
                <a:lnTo>
                  <a:pt x="1455421" y="1212846"/>
                </a:lnTo>
                <a:cubicBezTo>
                  <a:pt x="1455421" y="1346816"/>
                  <a:pt x="1346816" y="1455421"/>
                  <a:pt x="1212846" y="1455421"/>
                </a:cubicBezTo>
                <a:lnTo>
                  <a:pt x="242575" y="1455421"/>
                </a:lnTo>
                <a:cubicBezTo>
                  <a:pt x="108605" y="1455421"/>
                  <a:pt x="0" y="1346816"/>
                  <a:pt x="0" y="1212846"/>
                </a:cubicBezTo>
                <a:lnTo>
                  <a:pt x="0" y="242575"/>
                </a:lnTo>
                <a:cubicBezTo>
                  <a:pt x="0" y="108605"/>
                  <a:pt x="108605" y="0"/>
                  <a:pt x="24257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5" name="图片占位符 14">
            <a:extLst>
              <a:ext uri="{FF2B5EF4-FFF2-40B4-BE49-F238E27FC236}">
                <a16:creationId xmlns:a16="http://schemas.microsoft.com/office/drawing/2014/main" id="{DEBC0BC5-0B9B-473B-B557-2F9BB317755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41797" y="2130192"/>
            <a:ext cx="1455421" cy="1455421"/>
          </a:xfrm>
          <a:custGeom>
            <a:avLst/>
            <a:gdLst>
              <a:gd name="connsiteX0" fmla="*/ 242575 w 1455421"/>
              <a:gd name="connsiteY0" fmla="*/ 0 h 1455421"/>
              <a:gd name="connsiteX1" fmla="*/ 1212846 w 1455421"/>
              <a:gd name="connsiteY1" fmla="*/ 0 h 1455421"/>
              <a:gd name="connsiteX2" fmla="*/ 1455421 w 1455421"/>
              <a:gd name="connsiteY2" fmla="*/ 242575 h 1455421"/>
              <a:gd name="connsiteX3" fmla="*/ 1455421 w 1455421"/>
              <a:gd name="connsiteY3" fmla="*/ 1212846 h 1455421"/>
              <a:gd name="connsiteX4" fmla="*/ 1212846 w 1455421"/>
              <a:gd name="connsiteY4" fmla="*/ 1455421 h 1455421"/>
              <a:gd name="connsiteX5" fmla="*/ 242575 w 1455421"/>
              <a:gd name="connsiteY5" fmla="*/ 1455421 h 1455421"/>
              <a:gd name="connsiteX6" fmla="*/ 0 w 1455421"/>
              <a:gd name="connsiteY6" fmla="*/ 1212846 h 1455421"/>
              <a:gd name="connsiteX7" fmla="*/ 0 w 1455421"/>
              <a:gd name="connsiteY7" fmla="*/ 242575 h 1455421"/>
              <a:gd name="connsiteX8" fmla="*/ 242575 w 1455421"/>
              <a:gd name="connsiteY8" fmla="*/ 0 h 1455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55421" h="1455421">
                <a:moveTo>
                  <a:pt x="242575" y="0"/>
                </a:moveTo>
                <a:lnTo>
                  <a:pt x="1212846" y="0"/>
                </a:lnTo>
                <a:cubicBezTo>
                  <a:pt x="1346816" y="0"/>
                  <a:pt x="1455421" y="108605"/>
                  <a:pt x="1455421" y="242575"/>
                </a:cubicBezTo>
                <a:lnTo>
                  <a:pt x="1455421" y="1212846"/>
                </a:lnTo>
                <a:cubicBezTo>
                  <a:pt x="1455421" y="1346816"/>
                  <a:pt x="1346816" y="1455421"/>
                  <a:pt x="1212846" y="1455421"/>
                </a:cubicBezTo>
                <a:lnTo>
                  <a:pt x="242575" y="1455421"/>
                </a:lnTo>
                <a:cubicBezTo>
                  <a:pt x="108605" y="1455421"/>
                  <a:pt x="0" y="1346816"/>
                  <a:pt x="0" y="1212846"/>
                </a:cubicBezTo>
                <a:lnTo>
                  <a:pt x="0" y="242575"/>
                </a:lnTo>
                <a:cubicBezTo>
                  <a:pt x="0" y="108605"/>
                  <a:pt x="108605" y="0"/>
                  <a:pt x="24257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5575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random/>
      </p:transition>
    </mc:Choice>
    <mc:Fallback xmlns="">
      <p:transition spd="slow" advTm="5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>
            <a:extLst>
              <a:ext uri="{FF2B5EF4-FFF2-40B4-BE49-F238E27FC236}">
                <a16:creationId xmlns:a16="http://schemas.microsoft.com/office/drawing/2014/main" id="{7DACB5B8-96DC-4074-AB03-0ABCE747456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90700" y="1270297"/>
            <a:ext cx="3606800" cy="3949700"/>
          </a:xfrm>
          <a:custGeom>
            <a:avLst/>
            <a:gdLst>
              <a:gd name="connsiteX0" fmla="*/ 245551 w 3606800"/>
              <a:gd name="connsiteY0" fmla="*/ 0 h 3949700"/>
              <a:gd name="connsiteX1" fmla="*/ 3361249 w 3606800"/>
              <a:gd name="connsiteY1" fmla="*/ 0 h 3949700"/>
              <a:gd name="connsiteX2" fmla="*/ 3606800 w 3606800"/>
              <a:gd name="connsiteY2" fmla="*/ 245551 h 3949700"/>
              <a:gd name="connsiteX3" fmla="*/ 3606800 w 3606800"/>
              <a:gd name="connsiteY3" fmla="*/ 3704149 h 3949700"/>
              <a:gd name="connsiteX4" fmla="*/ 3361249 w 3606800"/>
              <a:gd name="connsiteY4" fmla="*/ 3949700 h 3949700"/>
              <a:gd name="connsiteX5" fmla="*/ 245551 w 3606800"/>
              <a:gd name="connsiteY5" fmla="*/ 3949700 h 3949700"/>
              <a:gd name="connsiteX6" fmla="*/ 0 w 3606800"/>
              <a:gd name="connsiteY6" fmla="*/ 3704149 h 3949700"/>
              <a:gd name="connsiteX7" fmla="*/ 0 w 3606800"/>
              <a:gd name="connsiteY7" fmla="*/ 245551 h 3949700"/>
              <a:gd name="connsiteX8" fmla="*/ 245551 w 3606800"/>
              <a:gd name="connsiteY8" fmla="*/ 0 h 394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06800" h="3949700">
                <a:moveTo>
                  <a:pt x="245551" y="0"/>
                </a:moveTo>
                <a:lnTo>
                  <a:pt x="3361249" y="0"/>
                </a:lnTo>
                <a:cubicBezTo>
                  <a:pt x="3496863" y="0"/>
                  <a:pt x="3606800" y="109937"/>
                  <a:pt x="3606800" y="245551"/>
                </a:cubicBezTo>
                <a:lnTo>
                  <a:pt x="3606800" y="3704149"/>
                </a:lnTo>
                <a:cubicBezTo>
                  <a:pt x="3606800" y="3839763"/>
                  <a:pt x="3496863" y="3949700"/>
                  <a:pt x="3361249" y="3949700"/>
                </a:cubicBezTo>
                <a:lnTo>
                  <a:pt x="245551" y="3949700"/>
                </a:lnTo>
                <a:cubicBezTo>
                  <a:pt x="109937" y="3949700"/>
                  <a:pt x="0" y="3839763"/>
                  <a:pt x="0" y="3704149"/>
                </a:cubicBezTo>
                <a:lnTo>
                  <a:pt x="0" y="245551"/>
                </a:lnTo>
                <a:cubicBezTo>
                  <a:pt x="0" y="109937"/>
                  <a:pt x="109937" y="0"/>
                  <a:pt x="245551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zh-CN" altLang="en-US" sz="2400">
                <a:solidFill>
                  <a:schemeClr val="lt1"/>
                </a:solidFill>
              </a:defRPr>
            </a:lvl1pPr>
          </a:lstStyle>
          <a:p>
            <a:pPr marL="0" lvl="0" algn="ctr" defTabSz="1219170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2184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random/>
      </p:transition>
    </mc:Choice>
    <mc:Fallback xmlns="">
      <p:transition spd="slow" advTm="5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1755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random/>
      </p:transition>
    </mc:Choice>
    <mc:Fallback xmlns="">
      <p:transition spd="slow" advTm="5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6EBF3C6-09B4-45D5-BD55-7E7CB84A8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7A1C167-75E5-4C83-8523-A5E23F8731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BFA69AC-DBCE-4037-BE43-32B912EFE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9690C-FD19-4EC8-B8B4-296DD396E793}" type="datetimeFigureOut">
              <a:rPr lang="zh-CN" altLang="en-US" smtClean="0"/>
              <a:pPr/>
              <a:t>2023/7/23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ECE4563-E3E8-4B4F-99AC-B8A6BB114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1EBF175-F2C3-44AD-ABE0-77A4E21EE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83C8-9651-44F2-9022-28D8621D590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9073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54111354-9906-4895-906C-F4B186CA6ED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4787C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53F718E9-A139-44ED-9836-10458A7883D2}"/>
              </a:ext>
            </a:extLst>
          </p:cNvPr>
          <p:cNvSpPr/>
          <p:nvPr userDrawn="1"/>
        </p:nvSpPr>
        <p:spPr>
          <a:xfrm>
            <a:off x="0" y="6286500"/>
            <a:ext cx="12192000" cy="571500"/>
          </a:xfrm>
          <a:prstGeom prst="rect">
            <a:avLst/>
          </a:prstGeom>
          <a:solidFill>
            <a:srgbClr val="582E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3C1632CA-5CF3-4CDE-834F-52858D5AD43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32800" y="5398540"/>
            <a:ext cx="3267860" cy="1230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930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9" r:id="rId3"/>
    <p:sldLayoutId id="2147483688" r:id="rId4"/>
    <p:sldLayoutId id="2147483687" r:id="rId5"/>
    <p:sldLayoutId id="2147483686" r:id="rId6"/>
    <p:sldLayoutId id="2147483690" r:id="rId7"/>
  </p:sldLayoutIdLst>
  <mc:AlternateContent xmlns:mc="http://schemas.openxmlformats.org/markup-compatibility/2006" xmlns:p14="http://schemas.microsoft.com/office/powerpoint/2010/main">
    <mc:Choice Requires="p14">
      <p:transition spd="slow" p14:dur="2000" advTm="5000">
        <p:random/>
      </p:transition>
    </mc:Choice>
    <mc:Fallback xmlns="">
      <p:transition spd="slow" advTm="5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microsoft.com/office/2007/relationships/hdphoto" Target="../media/hdphoto7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5" Type="http://schemas.microsoft.com/office/2007/relationships/hdphoto" Target="../media/hdphoto6.wdp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microsoft.com/office/2007/relationships/hdphoto" Target="../media/hdphoto7.wdp"/><Relationship Id="rId5" Type="http://schemas.openxmlformats.org/officeDocument/2006/relationships/image" Target="../media/image26.png"/><Relationship Id="rId4" Type="http://schemas.microsoft.com/office/2007/relationships/hdphoto" Target="../media/hdphoto6.wdp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26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microsoft.com/office/2007/relationships/hdphoto" Target="../media/hdphoto6.wdp"/><Relationship Id="rId5" Type="http://schemas.openxmlformats.org/officeDocument/2006/relationships/image" Target="../media/image25.png"/><Relationship Id="rId10" Type="http://schemas.openxmlformats.org/officeDocument/2006/relationships/image" Target="../media/image31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30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9.xml"/><Relationship Id="rId3" Type="http://schemas.openxmlformats.org/officeDocument/2006/relationships/tags" Target="../tags/tag6.xml"/><Relationship Id="rId7" Type="http://schemas.openxmlformats.org/officeDocument/2006/relationships/slideLayout" Target="../slideLayouts/slideLayout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tags" Target="../tags/tag9.xml"/><Relationship Id="rId5" Type="http://schemas.openxmlformats.org/officeDocument/2006/relationships/tags" Target="../tags/tag8.xml"/><Relationship Id="rId4" Type="http://schemas.openxmlformats.org/officeDocument/2006/relationships/tags" Target="../tags/tag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png"/><Relationship Id="rId4" Type="http://schemas.openxmlformats.org/officeDocument/2006/relationships/image" Target="../media/image27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hdphoto" Target="../media/hdphoto3.wdp"/><Relationship Id="rId7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11" Type="http://schemas.microsoft.com/office/2007/relationships/hdphoto" Target="../media/hdphoto5.wdp"/><Relationship Id="rId5" Type="http://schemas.openxmlformats.org/officeDocument/2006/relationships/image" Target="../media/image15.png"/><Relationship Id="rId10" Type="http://schemas.openxmlformats.org/officeDocument/2006/relationships/image" Target="../media/image19.png"/><Relationship Id="rId4" Type="http://schemas.openxmlformats.org/officeDocument/2006/relationships/image" Target="../media/image14.pn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hdphoto" Target="../media/hdphoto3.wdp"/><Relationship Id="rId7" Type="http://schemas.openxmlformats.org/officeDocument/2006/relationships/image" Target="../media/image17.png"/><Relationship Id="rId12" Type="http://schemas.microsoft.com/office/2007/relationships/hdphoto" Target="../media/hdphoto5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19.png"/><Relationship Id="rId5" Type="http://schemas.microsoft.com/office/2007/relationships/hdphoto" Target="../media/hdphoto4.wdp"/><Relationship Id="rId10" Type="http://schemas.openxmlformats.org/officeDocument/2006/relationships/image" Target="../media/image20.png"/><Relationship Id="rId4" Type="http://schemas.openxmlformats.org/officeDocument/2006/relationships/image" Target="../media/image15.pn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0.png"/><Relationship Id="rId3" Type="http://schemas.microsoft.com/office/2007/relationships/hdphoto" Target="../media/hdphoto3.wdp"/><Relationship Id="rId7" Type="http://schemas.openxmlformats.org/officeDocument/2006/relationships/image" Target="../media/image17.png"/><Relationship Id="rId12" Type="http://schemas.microsoft.com/office/2007/relationships/hdphoto" Target="../media/hdphoto5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19.png"/><Relationship Id="rId5" Type="http://schemas.microsoft.com/office/2007/relationships/hdphoto" Target="../media/hdphoto4.wdp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2.png"/><Relationship Id="rId3" Type="http://schemas.microsoft.com/office/2007/relationships/hdphoto" Target="../media/hdphoto3.wdp"/><Relationship Id="rId7" Type="http://schemas.openxmlformats.org/officeDocument/2006/relationships/image" Target="../media/image17.png"/><Relationship Id="rId12" Type="http://schemas.openxmlformats.org/officeDocument/2006/relationships/image" Target="../media/image2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microsoft.com/office/2007/relationships/hdphoto" Target="../media/hdphoto5.wdp"/><Relationship Id="rId5" Type="http://schemas.microsoft.com/office/2007/relationships/hdphoto" Target="../media/hdphoto4.wdp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image" Target="../media/image15.png"/><Relationship Id="rId9" Type="http://schemas.openxmlformats.org/officeDocument/2006/relationships/image" Target="../media/image14.png"/><Relationship Id="rId1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流行童趣游戏活动欢快背景音乐">
            <a:hlinkClick r:id="" action="ppaction://media"/>
            <a:extLst>
              <a:ext uri="{FF2B5EF4-FFF2-40B4-BE49-F238E27FC236}">
                <a16:creationId xmlns:a16="http://schemas.microsoft.com/office/drawing/2014/main" id="{5B8EB229-F4AF-4FD8-96F8-D40151D811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54731" y="-938349"/>
            <a:ext cx="609600" cy="609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CB2F46D-E83E-47CF-960F-ABD4308C8294}"/>
              </a:ext>
            </a:extLst>
          </p:cNvPr>
          <p:cNvSpPr txBox="1"/>
          <p:nvPr/>
        </p:nvSpPr>
        <p:spPr>
          <a:xfrm>
            <a:off x="3712028" y="1001486"/>
            <a:ext cx="476794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chemeClr val="bg2">
                    <a:lumMod val="75000"/>
                  </a:schemeClr>
                </a:solidFill>
                <a:latin typeface="#9Slide06 SVNBlow Brush" pitchFamily="2" charset="0"/>
              </a:rPr>
              <a:t>PHÉP TRỪ PHÂN SỐ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B65F21-9532-418C-8E4D-447FDCC4F939}"/>
              </a:ext>
            </a:extLst>
          </p:cNvPr>
          <p:cNvSpPr txBox="1"/>
          <p:nvPr/>
        </p:nvSpPr>
        <p:spPr>
          <a:xfrm>
            <a:off x="3712028" y="1110343"/>
            <a:ext cx="476794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latin typeface="#9Slide06 SVNBlow Brush" pitchFamily="2" charset="0"/>
              </a:rPr>
              <a:t>PHÉP TRỪ PHÂN SỐ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42A7B2-0C69-4007-95E8-D91A3099B2AC}"/>
              </a:ext>
            </a:extLst>
          </p:cNvPr>
          <p:cNvSpPr txBox="1"/>
          <p:nvPr/>
        </p:nvSpPr>
        <p:spPr>
          <a:xfrm rot="20091140">
            <a:off x="1260795" y="325162"/>
            <a:ext cx="2721429" cy="1558052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>
                <a:solidFill>
                  <a:schemeClr val="accent2">
                    <a:lumMod val="50000"/>
                  </a:schemeClr>
                </a:solidFill>
                <a:latin typeface="#9Slide06 SVNWendi" panose="02000000000000000000" pitchFamily="2" charset="0"/>
              </a:rPr>
              <a:t>Toán</a:t>
            </a:r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latin typeface="#9Slide06 SVNWendi" panose="02000000000000000000" pitchFamily="2" charset="0"/>
              </a:rPr>
              <a:t> 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40246D-9C49-4331-9993-BC0A9144B70A}"/>
              </a:ext>
            </a:extLst>
          </p:cNvPr>
          <p:cNvSpPr txBox="1"/>
          <p:nvPr/>
        </p:nvSpPr>
        <p:spPr>
          <a:xfrm>
            <a:off x="7815944" y="3010295"/>
            <a:ext cx="20029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latin typeface="#9Slide06 SVNWendi" panose="02000000000000000000" pitchFamily="2" charset="0"/>
              </a:rPr>
              <a:t>( </a:t>
            </a:r>
            <a:r>
              <a:rPr lang="en-US" sz="7200" dirty="0" err="1">
                <a:latin typeface="#9Slide06 SVNWendi" panose="02000000000000000000" pitchFamily="2" charset="0"/>
              </a:rPr>
              <a:t>tt</a:t>
            </a:r>
            <a:r>
              <a:rPr lang="en-US" sz="7200" dirty="0">
                <a:latin typeface="#9Slide06 SVNWendi" panose="02000000000000000000" pitchFamily="2" charset="0"/>
              </a:rPr>
              <a:t>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F9C874-4EDD-4AEE-8F05-FA3240CDCF07}"/>
              </a:ext>
            </a:extLst>
          </p:cNvPr>
          <p:cNvSpPr txBox="1"/>
          <p:nvPr/>
        </p:nvSpPr>
        <p:spPr>
          <a:xfrm>
            <a:off x="85139" y="6150114"/>
            <a:ext cx="23513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#9Slide06 SVNWendi" panose="02000000000000000000" pitchFamily="2" charset="0"/>
              </a:rPr>
              <a:t>MăngNon</a:t>
            </a:r>
            <a:endParaRPr lang="en-US" sz="4000" b="1" dirty="0">
              <a:solidFill>
                <a:schemeClr val="accent2">
                  <a:lumMod val="50000"/>
                </a:schemeClr>
              </a:solidFill>
              <a:latin typeface="#9Slide06 SVNWendi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2126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random/>
      </p:transition>
    </mc:Choice>
    <mc:Fallback xmlns="">
      <p:transition spd="slow" advTm="5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D59FE81C-7D22-46A5-BAF4-2AF963282C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6900" y="1416939"/>
            <a:ext cx="8458200" cy="3700272"/>
          </a:xfrm>
          <a:prstGeom prst="rect">
            <a:avLst/>
          </a:prstGeom>
        </p:spPr>
      </p:pic>
      <p:grpSp>
        <p:nvGrpSpPr>
          <p:cNvPr id="10" name="组合 9">
            <a:extLst>
              <a:ext uri="{FF2B5EF4-FFF2-40B4-BE49-F238E27FC236}">
                <a16:creationId xmlns:a16="http://schemas.microsoft.com/office/drawing/2014/main" id="{904C32B9-AAC7-4305-BCFE-364E93F56309}"/>
              </a:ext>
            </a:extLst>
          </p:cNvPr>
          <p:cNvGrpSpPr/>
          <p:nvPr/>
        </p:nvGrpSpPr>
        <p:grpSpPr>
          <a:xfrm>
            <a:off x="4271307" y="451153"/>
            <a:ext cx="3670489" cy="532125"/>
            <a:chOff x="4271307" y="349553"/>
            <a:chExt cx="3670489" cy="532125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A933D717-11DD-4E48-B09C-F06B8451F2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71307" y="349553"/>
              <a:ext cx="541993" cy="532125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98FAD467-7735-4644-AF74-5326E72350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99803" y="349553"/>
              <a:ext cx="541993" cy="532125"/>
            </a:xfrm>
            <a:prstGeom prst="rect">
              <a:avLst/>
            </a:prstGeom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2B44CFD0-5379-4CC7-89AF-6EDFB6DAF524}"/>
              </a:ext>
            </a:extLst>
          </p:cNvPr>
          <p:cNvSpPr txBox="1"/>
          <p:nvPr/>
        </p:nvSpPr>
        <p:spPr>
          <a:xfrm>
            <a:off x="2546284" y="2163455"/>
            <a:ext cx="6793660" cy="2207240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err="1">
                <a:solidFill>
                  <a:schemeClr val="accent2">
                    <a:lumMod val="50000"/>
                  </a:schemeClr>
                </a:solidFill>
                <a:latin typeface="#9Slide06 SVNWendi" panose="02000000000000000000" pitchFamily="2" charset="0"/>
              </a:rPr>
              <a:t>Khám</a:t>
            </a:r>
            <a:r>
              <a:rPr lang="en-US" sz="9600" b="1" dirty="0">
                <a:solidFill>
                  <a:schemeClr val="accent2">
                    <a:lumMod val="50000"/>
                  </a:schemeClr>
                </a:solidFill>
                <a:latin typeface="#9Slide06 SVNWendi" panose="02000000000000000000" pitchFamily="2" charset="0"/>
              </a:rPr>
              <a:t> </a:t>
            </a:r>
            <a:r>
              <a:rPr lang="en-US" sz="9600" b="1" dirty="0" err="1">
                <a:solidFill>
                  <a:schemeClr val="accent2">
                    <a:lumMod val="50000"/>
                  </a:schemeClr>
                </a:solidFill>
                <a:latin typeface="#9Slide06 SVNWendi" panose="02000000000000000000" pitchFamily="2" charset="0"/>
              </a:rPr>
              <a:t>Phá</a:t>
            </a:r>
            <a:endParaRPr lang="en-US" sz="9600" b="1" dirty="0">
              <a:solidFill>
                <a:schemeClr val="accent2">
                  <a:lumMod val="50000"/>
                </a:schemeClr>
              </a:solidFill>
              <a:latin typeface="#9Slide06 SVNWendi" panose="02000000000000000000" pitchFamily="2" charset="0"/>
            </a:endParaRPr>
          </a:p>
        </p:txBody>
      </p:sp>
      <p:pic>
        <p:nvPicPr>
          <p:cNvPr id="7" name="图片 5">
            <a:extLst>
              <a:ext uri="{FF2B5EF4-FFF2-40B4-BE49-F238E27FC236}">
                <a16:creationId xmlns:a16="http://schemas.microsoft.com/office/drawing/2014/main" id="{CE321657-DDE3-4412-B246-55B4B85738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877290" y="2600860"/>
            <a:ext cx="2310263" cy="397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1028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4">
            <a:extLst>
              <a:ext uri="{FF2B5EF4-FFF2-40B4-BE49-F238E27FC236}">
                <a16:creationId xmlns:a16="http://schemas.microsoft.com/office/drawing/2014/main" id="{B24A3C33-8449-4685-927D-AC621764D0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171" y="195943"/>
            <a:ext cx="89916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400" b="1" i="1" u="sng" dirty="0">
                <a:latin typeface="#9Slide07 SVNSalty Sans" panose="02000000000000000000" pitchFamily="2" charset="0"/>
                <a:cs typeface="Times New Roman" pitchFamily="18" charset="0"/>
              </a:rPr>
              <a:t>Ví </a:t>
            </a:r>
            <a:r>
              <a:rPr lang="en-US" sz="5400" b="1" i="1" u="sng" dirty="0" err="1">
                <a:latin typeface="#9Slide07 SVNSalty Sans" panose="02000000000000000000" pitchFamily="2" charset="0"/>
                <a:cs typeface="Times New Roman" pitchFamily="18" charset="0"/>
              </a:rPr>
              <a:t>dụ</a:t>
            </a:r>
            <a:r>
              <a:rPr lang="en-US" sz="5400" b="1" i="1" u="sng" dirty="0">
                <a:latin typeface="#9Slide07 SVNSalty Sans" panose="02000000000000000000" pitchFamily="2" charset="0"/>
                <a:cs typeface="Times New Roman" pitchFamily="18" charset="0"/>
              </a:rPr>
              <a:t>:</a:t>
            </a:r>
            <a:r>
              <a:rPr lang="en-US" sz="5400" b="1" i="1" dirty="0">
                <a:latin typeface="#9Slide07 SVNSalty Sans" panose="02000000000000000000" pitchFamily="2" charset="0"/>
                <a:cs typeface="Times New Roman" pitchFamily="18" charset="0"/>
              </a:rPr>
              <a:t> 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E6B2EA9-C891-4E13-B133-22BBBB1D16D5}"/>
                  </a:ext>
                </a:extLst>
              </p:cNvPr>
              <p:cNvSpPr txBox="1"/>
              <p:nvPr/>
            </p:nvSpPr>
            <p:spPr>
              <a:xfrm>
                <a:off x="555171" y="1119273"/>
                <a:ext cx="11506200" cy="24229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ct val="50000"/>
                  </a:spcBef>
                </a:pPr>
                <a:r>
                  <a:rPr lang="en-US" sz="3600" b="1" dirty="0">
                    <a:solidFill>
                      <a:srgbClr val="FFFF00"/>
                    </a:solidFill>
                    <a:latin typeface="#9Slide03 AllRoundGothic" panose="020B0703020202020104" pitchFamily="34" charset="0"/>
                    <a:cs typeface="Times New Roman" panose="02020603050405020304" pitchFamily="18" charset="0"/>
                  </a:rPr>
                  <a:t>Một </a:t>
                </a:r>
                <a:r>
                  <a:rPr lang="en-US" sz="3600" b="1" dirty="0" err="1">
                    <a:solidFill>
                      <a:srgbClr val="FFFF00"/>
                    </a:solidFill>
                    <a:latin typeface="#9Slide03 AllRoundGothic" panose="020B0703020202020104" pitchFamily="34" charset="0"/>
                    <a:cs typeface="Times New Roman" panose="02020603050405020304" pitchFamily="18" charset="0"/>
                  </a:rPr>
                  <a:t>cửa</a:t>
                </a:r>
                <a:r>
                  <a:rPr lang="en-US" sz="3600" b="1" dirty="0">
                    <a:solidFill>
                      <a:srgbClr val="FFFF00"/>
                    </a:solidFill>
                    <a:latin typeface="#9Slide03 AllRoundGothic" panose="020B07030202020201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FFFF00"/>
                    </a:solidFill>
                    <a:latin typeface="#9Slide03 AllRoundGothic" panose="020B0703020202020104" pitchFamily="34" charset="0"/>
                    <a:cs typeface="Times New Roman" panose="02020603050405020304" pitchFamily="18" charset="0"/>
                  </a:rPr>
                  <a:t>hàng</a:t>
                </a:r>
                <a:r>
                  <a:rPr lang="en-US" sz="3600" b="1" dirty="0">
                    <a:solidFill>
                      <a:srgbClr val="FFFF00"/>
                    </a:solidFill>
                    <a:latin typeface="#9Slide03 AllRoundGothic" panose="020B07030202020201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FFFF00"/>
                    </a:solidFill>
                    <a:latin typeface="#9Slide03 AllRoundGothic" panose="020B0703020202020104" pitchFamily="34" charset="0"/>
                    <a:cs typeface="Times New Roman" panose="02020603050405020304" pitchFamily="18" charset="0"/>
                  </a:rPr>
                  <a:t>có</a:t>
                </a:r>
                <a:r>
                  <a:rPr lang="en-US" sz="3600" b="1" dirty="0">
                    <a:solidFill>
                      <a:srgbClr val="FFFF00"/>
                    </a:solidFill>
                    <a:latin typeface="#9Slide03 AllRoundGothic" panose="020B0703020202020104" pitchFamily="34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FFFF00"/>
                    </a:solidFill>
                    <a:latin typeface="#9Slide03 AllRoundGothic" panose="020B0703020202020104" pitchFamily="34" charset="0"/>
                    <a:cs typeface="Times New Roman" panose="02020603050405020304" pitchFamily="18" charset="0"/>
                  </a:rPr>
                  <a:t>  </a:t>
                </a:r>
                <a:r>
                  <a:rPr lang="en-US" sz="3600" b="1" dirty="0">
                    <a:solidFill>
                      <a:srgbClr val="FFFF00"/>
                    </a:solidFill>
                    <a:latin typeface="#9Slide03 AllRoundGothic" panose="020B0703020202020104" pitchFamily="34" charset="0"/>
                    <a:cs typeface="Times New Roman" panose="02020603050405020304" pitchFamily="18" charset="0"/>
                  </a:rPr>
                  <a:t>tấn đường, </a:t>
                </a:r>
                <a:r>
                  <a:rPr lang="en-US" sz="3600" b="1" dirty="0" err="1">
                    <a:solidFill>
                      <a:srgbClr val="FFFF00"/>
                    </a:solidFill>
                    <a:latin typeface="#9Slide03 AllRoundGothic" panose="020B0703020202020104" pitchFamily="34" charset="0"/>
                    <a:cs typeface="Times New Roman" panose="02020603050405020304" pitchFamily="18" charset="0"/>
                  </a:rPr>
                  <a:t>cửa</a:t>
                </a:r>
                <a:r>
                  <a:rPr lang="en-US" sz="3600" b="1" dirty="0">
                    <a:solidFill>
                      <a:srgbClr val="FFFF00"/>
                    </a:solidFill>
                    <a:latin typeface="#9Slide03 AllRoundGothic" panose="020B07030202020201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FFFF00"/>
                    </a:solidFill>
                    <a:latin typeface="#9Slide03 AllRoundGothic" panose="020B0703020202020104" pitchFamily="34" charset="0"/>
                    <a:cs typeface="Times New Roman" panose="02020603050405020304" pitchFamily="18" charset="0"/>
                  </a:rPr>
                  <a:t>hàng</a:t>
                </a:r>
                <a:r>
                  <a:rPr lang="en-US" sz="3600" b="1" dirty="0">
                    <a:solidFill>
                      <a:srgbClr val="FFFF00"/>
                    </a:solidFill>
                    <a:latin typeface="#9Slide03 AllRoundGothic" panose="020B07030202020201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FFFF00"/>
                    </a:solidFill>
                    <a:latin typeface="#9Slide03 AllRoundGothic" panose="020B0703020202020104" pitchFamily="34" charset="0"/>
                    <a:cs typeface="Times New Roman" panose="02020603050405020304" pitchFamily="18" charset="0"/>
                  </a:rPr>
                  <a:t>đã</a:t>
                </a:r>
                <a:r>
                  <a:rPr lang="en-US" sz="3600" b="1" dirty="0">
                    <a:solidFill>
                      <a:srgbClr val="FFFF00"/>
                    </a:solidFill>
                    <a:latin typeface="#9Slide03 AllRoundGothic" panose="020B07030202020201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FFFF00"/>
                    </a:solidFill>
                    <a:latin typeface="#9Slide03 AllRoundGothic" panose="020B0703020202020104" pitchFamily="34" charset="0"/>
                    <a:cs typeface="Times New Roman" panose="02020603050405020304" pitchFamily="18" charset="0"/>
                  </a:rPr>
                  <a:t>bán</a:t>
                </a:r>
                <a:r>
                  <a:rPr lang="en-US" sz="3600" b="1" dirty="0">
                    <a:solidFill>
                      <a:srgbClr val="FFFF00"/>
                    </a:solidFill>
                    <a:latin typeface="#9Slide03 AllRoundGothic" panose="020B07030202020201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FFFF00"/>
                    </a:solidFill>
                    <a:latin typeface="#9Slide03 AllRoundGothic" panose="020B0703020202020104" pitchFamily="34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3600" b="1" dirty="0">
                    <a:solidFill>
                      <a:srgbClr val="FFFF00"/>
                    </a:solidFill>
                    <a:latin typeface="#9Slide03 AllRoundGothic" panose="020B0703020202020104" pitchFamily="34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4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sz="4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FFFF00"/>
                    </a:solidFill>
                    <a:latin typeface="#9Slide03 AllRoundGothic" panose="020B07030202020201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FFFF00"/>
                    </a:solidFill>
                    <a:latin typeface="#9Slide03 AllRoundGothic" panose="020B0703020202020104" pitchFamily="34" charset="0"/>
                    <a:cs typeface="Times New Roman" panose="02020603050405020304" pitchFamily="18" charset="0"/>
                  </a:rPr>
                  <a:t>tấn</a:t>
                </a:r>
                <a:r>
                  <a:rPr lang="en-US" sz="3600" b="1" dirty="0">
                    <a:solidFill>
                      <a:srgbClr val="FFFF00"/>
                    </a:solidFill>
                    <a:latin typeface="#9Slide03 AllRoundGothic" panose="020B07030202020201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FFFF00"/>
                    </a:solidFill>
                    <a:latin typeface="#9Slide03 AllRoundGothic" panose="020B07030202020201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3600" b="1" dirty="0">
                    <a:solidFill>
                      <a:srgbClr val="FFFF00"/>
                    </a:solidFill>
                    <a:latin typeface="#9Slide03 AllRoundGothic" panose="020B0703020202020104" pitchFamily="34" charset="0"/>
                    <a:cs typeface="Times New Roman" panose="02020603050405020304" pitchFamily="18" charset="0"/>
                  </a:rPr>
                  <a:t>. </a:t>
                </a:r>
                <a:r>
                  <a:rPr lang="en-US" sz="3600" b="1" dirty="0" err="1">
                    <a:solidFill>
                      <a:srgbClr val="FFFF00"/>
                    </a:solidFill>
                    <a:latin typeface="#9Slide03 AllRoundGothic" panose="020B0703020202020104" pitchFamily="34" charset="0"/>
                    <a:cs typeface="Times New Roman" panose="02020603050405020304" pitchFamily="18" charset="0"/>
                  </a:rPr>
                  <a:t>Hỏi</a:t>
                </a:r>
                <a:r>
                  <a:rPr lang="en-US" sz="3600" b="1" dirty="0">
                    <a:solidFill>
                      <a:srgbClr val="FFFF00"/>
                    </a:solidFill>
                    <a:latin typeface="#9Slide03 AllRoundGothic" panose="020B07030202020201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FFFF00"/>
                    </a:solidFill>
                    <a:latin typeface="#9Slide03 AllRoundGothic" panose="020B0703020202020104" pitchFamily="34" charset="0"/>
                    <a:cs typeface="Times New Roman" panose="02020603050405020304" pitchFamily="18" charset="0"/>
                  </a:rPr>
                  <a:t>cửa</a:t>
                </a:r>
                <a:r>
                  <a:rPr lang="en-US" sz="3600" b="1" dirty="0">
                    <a:solidFill>
                      <a:srgbClr val="FFFF00"/>
                    </a:solidFill>
                    <a:latin typeface="#9Slide03 AllRoundGothic" panose="020B07030202020201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FFFF00"/>
                    </a:solidFill>
                    <a:latin typeface="#9Slide03 AllRoundGothic" panose="020B0703020202020104" pitchFamily="34" charset="0"/>
                    <a:cs typeface="Times New Roman" panose="02020603050405020304" pitchFamily="18" charset="0"/>
                  </a:rPr>
                  <a:t>hàng</a:t>
                </a:r>
                <a:r>
                  <a:rPr lang="en-US" sz="3600" b="1" dirty="0">
                    <a:solidFill>
                      <a:srgbClr val="FFFF00"/>
                    </a:solidFill>
                    <a:latin typeface="#9Slide03 AllRoundGothic" panose="020B07030202020201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FFFF00"/>
                    </a:solidFill>
                    <a:latin typeface="#9Slide03 AllRoundGothic" panose="020B0703020202020104" pitchFamily="34" charset="0"/>
                    <a:cs typeface="Times New Roman" panose="02020603050405020304" pitchFamily="18" charset="0"/>
                  </a:rPr>
                  <a:t>còn</a:t>
                </a:r>
                <a:r>
                  <a:rPr lang="en-US" sz="3600" b="1" dirty="0">
                    <a:solidFill>
                      <a:srgbClr val="FFFF00"/>
                    </a:solidFill>
                    <a:latin typeface="#9Slide03 AllRoundGothic" panose="020B07030202020201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FFFF00"/>
                    </a:solidFill>
                    <a:latin typeface="#9Slide03 AllRoundGothic" panose="020B0703020202020104" pitchFamily="34" charset="0"/>
                    <a:cs typeface="Times New Roman" panose="02020603050405020304" pitchFamily="18" charset="0"/>
                  </a:rPr>
                  <a:t>lại</a:t>
                </a:r>
                <a:r>
                  <a:rPr lang="en-US" sz="3600" b="1" dirty="0">
                    <a:solidFill>
                      <a:srgbClr val="FFFF00"/>
                    </a:solidFill>
                    <a:latin typeface="#9Slide03 AllRoundGothic" panose="020B07030202020201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FFFF00"/>
                    </a:solidFill>
                    <a:latin typeface="#9Slide03 AllRoundGothic" panose="020B0703020202020104" pitchFamily="34" charset="0"/>
                    <a:cs typeface="Times New Roman" panose="02020603050405020304" pitchFamily="18" charset="0"/>
                  </a:rPr>
                  <a:t>bao</a:t>
                </a:r>
                <a:r>
                  <a:rPr lang="en-US" sz="3600" b="1" dirty="0">
                    <a:solidFill>
                      <a:srgbClr val="FFFF00"/>
                    </a:solidFill>
                    <a:latin typeface="#9Slide03 AllRoundGothic" panose="020B07030202020201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FFFF00"/>
                    </a:solidFill>
                    <a:latin typeface="#9Slide03 AllRoundGothic" panose="020B0703020202020104" pitchFamily="34" charset="0"/>
                    <a:cs typeface="Times New Roman" panose="02020603050405020304" pitchFamily="18" charset="0"/>
                  </a:rPr>
                  <a:t>nhiêu</a:t>
                </a:r>
                <a:r>
                  <a:rPr lang="en-US" sz="3600" b="1" dirty="0">
                    <a:solidFill>
                      <a:srgbClr val="FFFF00"/>
                    </a:solidFill>
                    <a:latin typeface="#9Slide03 AllRoundGothic" panose="020B07030202020201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FFFF00"/>
                    </a:solidFill>
                    <a:latin typeface="#9Slide03 AllRoundGothic" panose="020B0703020202020104" pitchFamily="34" charset="0"/>
                    <a:cs typeface="Times New Roman" panose="02020603050405020304" pitchFamily="18" charset="0"/>
                  </a:rPr>
                  <a:t>phần</a:t>
                </a:r>
                <a:r>
                  <a:rPr lang="en-US" sz="3600" b="1" dirty="0">
                    <a:solidFill>
                      <a:srgbClr val="FFFF00"/>
                    </a:solidFill>
                    <a:latin typeface="#9Slide03 AllRoundGothic" panose="020B07030202020201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FFFF00"/>
                    </a:solidFill>
                    <a:latin typeface="#9Slide03 AllRoundGothic" panose="020B07030202020201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600" b="1" dirty="0">
                    <a:solidFill>
                      <a:srgbClr val="FFFF00"/>
                    </a:solidFill>
                    <a:latin typeface="#9Slide03 AllRoundGothic" panose="020B07030202020201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FFFF00"/>
                    </a:solidFill>
                    <a:latin typeface="#9Slide03 AllRoundGothic" panose="020B0703020202020104" pitchFamily="34" charset="0"/>
                    <a:cs typeface="Times New Roman" panose="02020603050405020304" pitchFamily="18" charset="0"/>
                  </a:rPr>
                  <a:t>tấn</a:t>
                </a:r>
                <a:r>
                  <a:rPr lang="en-US" sz="3600" b="1" dirty="0">
                    <a:solidFill>
                      <a:srgbClr val="FFFF00"/>
                    </a:solidFill>
                    <a:latin typeface="#9Slide03 AllRoundGothic" panose="020B07030202020201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FFFF00"/>
                    </a:solidFill>
                    <a:latin typeface="#9Slide03 AllRoundGothic" panose="020B07030202020201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3600" b="1" dirty="0">
                    <a:solidFill>
                      <a:srgbClr val="FFFF00"/>
                    </a:solidFill>
                    <a:latin typeface="#9Slide03 AllRoundGothic" panose="020B0703020202020104" pitchFamily="34" charset="0"/>
                    <a:cs typeface="Times New Roman" panose="02020603050405020304" pitchFamily="18" charset="0"/>
                  </a:rPr>
                  <a:t> ?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E6B2EA9-C891-4E13-B133-22BBBB1D16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171" y="1119273"/>
                <a:ext cx="11506200" cy="2422907"/>
              </a:xfrm>
              <a:prstGeom prst="rect">
                <a:avLst/>
              </a:prstGeom>
              <a:blipFill>
                <a:blip r:embed="rId3"/>
                <a:stretch>
                  <a:fillRect l="-1589" r="-1589" b="-88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0E4D01C8-D025-4717-B853-E27C4B8C77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9833" r="90000">
                        <a14:foregroundMark x1="11500" y1="75000" x2="17833" y2="69167"/>
                        <a14:foregroundMark x1="17833" y1="69167" x2="24500" y2="55500"/>
                        <a14:foregroundMark x1="24500" y1="55500" x2="25000" y2="52333"/>
                        <a14:foregroundMark x1="14500" y1="71000" x2="14833" y2="58667"/>
                        <a14:foregroundMark x1="14833" y1="58667" x2="15167" y2="58333"/>
                        <a14:foregroundMark x1="15333" y1="57833" x2="16667" y2="52167"/>
                        <a14:foregroundMark x1="17833" y1="52167" x2="23667" y2="50000"/>
                        <a14:foregroundMark x1="25500" y1="49167" x2="25500" y2="43000"/>
                        <a14:foregroundMark x1="23333" y1="43833" x2="23667" y2="34833"/>
                        <a14:foregroundMark x1="23667" y1="34833" x2="23833" y2="34333"/>
                        <a14:foregroundMark x1="23667" y1="34500" x2="25500" y2="26333"/>
                        <a14:foregroundMark x1="25500" y1="26333" x2="27833" y2="23167"/>
                        <a14:foregroundMark x1="26333" y1="25667" x2="47667" y2="21333"/>
                        <a14:foregroundMark x1="47667" y1="21333" x2="58000" y2="22500"/>
                        <a14:foregroundMark x1="58000" y1="22500" x2="61500" y2="24500"/>
                        <a14:foregroundMark x1="54833" y1="25000" x2="79167" y2="23833"/>
                        <a14:foregroundMark x1="79500" y1="23500" x2="83167" y2="37833"/>
                        <a14:foregroundMark x1="83167" y1="37833" x2="81500" y2="47333"/>
                        <a14:foregroundMark x1="81500" y1="47333" x2="81000" y2="48167"/>
                        <a14:foregroundMark x1="81000" y1="48333" x2="83333" y2="56667"/>
                        <a14:foregroundMark x1="83333" y1="56667" x2="83667" y2="57000"/>
                        <a14:foregroundMark x1="83667" y1="57000" x2="85167" y2="70167"/>
                        <a14:foregroundMark x1="83000" y1="70500" x2="88500" y2="73667"/>
                        <a14:foregroundMark x1="88500" y1="73667" x2="84167" y2="77500"/>
                        <a14:foregroundMark x1="86000" y1="76333" x2="67333" y2="76333"/>
                        <a14:foregroundMark x1="67333" y1="76333" x2="67333" y2="76333"/>
                        <a14:foregroundMark x1="70000" y1="75333" x2="17000" y2="76167"/>
                        <a14:foregroundMark x1="17000" y1="76167" x2="13667" y2="73000"/>
                        <a14:foregroundMark x1="14000" y1="71000" x2="9833" y2="73167"/>
                        <a14:foregroundMark x1="20833" y1="67000" x2="28833" y2="61167"/>
                        <a14:foregroundMark x1="80833" y1="58000" x2="81000" y2="72333"/>
                        <a14:foregroundMark x1="29833" y1="29667" x2="29833" y2="39667"/>
                        <a14:foregroundMark x1="43000" y1="29500" x2="41000" y2="39000"/>
                        <a14:foregroundMark x1="51167" y1="29833" x2="52833" y2="39333"/>
                        <a14:foregroundMark x1="64167" y1="29833" x2="66167" y2="38167"/>
                        <a14:foregroundMark x1="75500" y1="28167" x2="77000" y2="37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71" y="3042558"/>
            <a:ext cx="4267200" cy="42672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8E6893E-485C-43AB-A166-66EC852DDE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0000" y1="15278" x2="60833" y2="21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045" y="5519894"/>
            <a:ext cx="1097280" cy="10972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924EF1F-54F4-4E92-9E14-9D77477939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0000" y1="15278" x2="60833" y2="21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841" y="5160488"/>
            <a:ext cx="1097280" cy="10972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81A5823-B629-4AA5-B5BE-488A2C443A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0000" y1="15278" x2="60833" y2="21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344" y="5709128"/>
            <a:ext cx="1097280" cy="10972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A9CBC1E-F78D-4286-A3FB-8E9F94075B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0000" y1="15278" x2="60833" y2="21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5564731"/>
            <a:ext cx="1097280" cy="109728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83A68A5-3633-4611-808B-5F53D45999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0000" y1="15278" x2="60833" y2="21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264" y="5674295"/>
            <a:ext cx="1097280" cy="109728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61F95FE-19D3-4BFB-AC8E-C1305E2D0B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0000" y1="15278" x2="60833" y2="21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317" y="5714898"/>
            <a:ext cx="1097280" cy="109728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05417E3-C0F3-400C-BAC1-F7F30CDA61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0000" y1="15278" x2="60833" y2="21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2319" y="5597095"/>
            <a:ext cx="1097280" cy="109728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F553CEC8-F7F3-43FD-B0ED-401C6D9DB40E}"/>
              </a:ext>
            </a:extLst>
          </p:cNvPr>
          <p:cNvSpPr/>
          <p:nvPr/>
        </p:nvSpPr>
        <p:spPr>
          <a:xfrm>
            <a:off x="4739820" y="908571"/>
            <a:ext cx="622302" cy="1396327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3FD2091-73B0-448B-8058-A79A70D3699C}"/>
              </a:ext>
            </a:extLst>
          </p:cNvPr>
          <p:cNvCxnSpPr>
            <a:cxnSpLocks/>
          </p:cNvCxnSpPr>
          <p:nvPr/>
        </p:nvCxnSpPr>
        <p:spPr>
          <a:xfrm>
            <a:off x="10308772" y="1904941"/>
            <a:ext cx="16002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438FC35-053B-4C4E-96F7-6A998C515FFE}"/>
              </a:ext>
            </a:extLst>
          </p:cNvPr>
          <p:cNvCxnSpPr>
            <a:cxnSpLocks/>
          </p:cNvCxnSpPr>
          <p:nvPr/>
        </p:nvCxnSpPr>
        <p:spPr>
          <a:xfrm>
            <a:off x="8196943" y="2761978"/>
            <a:ext cx="3712029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2228BEF5-CAD3-4E58-8D12-20A56A9788A5}"/>
              </a:ext>
            </a:extLst>
          </p:cNvPr>
          <p:cNvSpPr/>
          <p:nvPr/>
        </p:nvSpPr>
        <p:spPr>
          <a:xfrm>
            <a:off x="1959425" y="1888614"/>
            <a:ext cx="500746" cy="1230085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248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 animBg="1"/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E6B2EA9-C891-4E13-B133-22BBBB1D16D5}"/>
              </a:ext>
            </a:extLst>
          </p:cNvPr>
          <p:cNvSpPr txBox="1"/>
          <p:nvPr/>
        </p:nvSpPr>
        <p:spPr>
          <a:xfrm>
            <a:off x="326571" y="190813"/>
            <a:ext cx="1115586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b="1" dirty="0" err="1">
                <a:solidFill>
                  <a:srgbClr val="FFFF00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Muốn</a:t>
            </a:r>
            <a:r>
              <a:rPr lang="en-US" sz="4800" b="1" dirty="0">
                <a:solidFill>
                  <a:srgbClr val="FFFF00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tính</a:t>
            </a:r>
            <a:r>
              <a:rPr lang="en-US" sz="4800" b="1" dirty="0">
                <a:solidFill>
                  <a:srgbClr val="FFFF00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cửa</a:t>
            </a:r>
            <a:r>
              <a:rPr lang="en-US" sz="4800" b="1" dirty="0">
                <a:solidFill>
                  <a:srgbClr val="FFFF00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hàng</a:t>
            </a:r>
            <a:r>
              <a:rPr lang="en-US" sz="4800" b="1" dirty="0">
                <a:solidFill>
                  <a:srgbClr val="FFFF00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còn</a:t>
            </a:r>
            <a:r>
              <a:rPr lang="en-US" sz="4800" b="1" dirty="0">
                <a:solidFill>
                  <a:srgbClr val="FFFF00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lại</a:t>
            </a:r>
            <a:r>
              <a:rPr lang="en-US" sz="4800" b="1" dirty="0">
                <a:solidFill>
                  <a:srgbClr val="FFFF00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bao </a:t>
            </a:r>
            <a:r>
              <a:rPr lang="en-US" sz="4800" b="1" dirty="0" err="1">
                <a:solidFill>
                  <a:srgbClr val="FFFF00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nhiêu</a:t>
            </a:r>
            <a:r>
              <a:rPr lang="en-US" sz="4800" b="1" dirty="0">
                <a:solidFill>
                  <a:srgbClr val="FFFF00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phần</a:t>
            </a:r>
            <a:r>
              <a:rPr lang="en-US" sz="4800" b="1" dirty="0">
                <a:solidFill>
                  <a:srgbClr val="FFFF00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của</a:t>
            </a:r>
            <a:r>
              <a:rPr lang="en-US" sz="4800" b="1" dirty="0">
                <a:solidFill>
                  <a:srgbClr val="FFFF00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tấn</a:t>
            </a:r>
            <a:r>
              <a:rPr lang="en-US" sz="4800" b="1" dirty="0">
                <a:solidFill>
                  <a:srgbClr val="FFFF00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đường</a:t>
            </a:r>
            <a:r>
              <a:rPr lang="en-US" sz="4800" b="1" dirty="0">
                <a:solidFill>
                  <a:srgbClr val="FFFF00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ta </a:t>
            </a:r>
            <a:r>
              <a:rPr lang="en-US" sz="4800" b="1" dirty="0" err="1">
                <a:solidFill>
                  <a:srgbClr val="FFFF00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thực</a:t>
            </a:r>
            <a:r>
              <a:rPr lang="en-US" sz="4800" b="1" dirty="0">
                <a:solidFill>
                  <a:srgbClr val="FFFF00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hiện</a:t>
            </a:r>
            <a:r>
              <a:rPr lang="en-US" sz="4800" b="1" dirty="0">
                <a:solidFill>
                  <a:srgbClr val="FFFF00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sz="4800" b="1" err="1">
                <a:solidFill>
                  <a:srgbClr val="FFFF00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phép</a:t>
            </a:r>
            <a:r>
              <a:rPr lang="en-US" sz="4800" b="1">
                <a:solidFill>
                  <a:srgbClr val="FFFF00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tính gì </a:t>
            </a:r>
            <a:r>
              <a:rPr lang="en-US" sz="4800" b="1" dirty="0">
                <a:solidFill>
                  <a:srgbClr val="FFFF00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E4D01C8-D025-4717-B853-E27C4B8C77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9833" r="90000">
                        <a14:foregroundMark x1="11500" y1="75000" x2="17833" y2="69167"/>
                        <a14:foregroundMark x1="17833" y1="69167" x2="24500" y2="55500"/>
                        <a14:foregroundMark x1="24500" y1="55500" x2="25000" y2="52333"/>
                        <a14:foregroundMark x1="14500" y1="71000" x2="14833" y2="58667"/>
                        <a14:foregroundMark x1="14833" y1="58667" x2="15167" y2="58333"/>
                        <a14:foregroundMark x1="15333" y1="57833" x2="16667" y2="52167"/>
                        <a14:foregroundMark x1="17833" y1="52167" x2="23667" y2="50000"/>
                        <a14:foregroundMark x1="25500" y1="49167" x2="25500" y2="43000"/>
                        <a14:foregroundMark x1="23333" y1="43833" x2="23667" y2="34833"/>
                        <a14:foregroundMark x1="23667" y1="34833" x2="23833" y2="34333"/>
                        <a14:foregroundMark x1="23667" y1="34500" x2="25500" y2="26333"/>
                        <a14:foregroundMark x1="25500" y1="26333" x2="27833" y2="23167"/>
                        <a14:foregroundMark x1="26333" y1="25667" x2="47667" y2="21333"/>
                        <a14:foregroundMark x1="47667" y1="21333" x2="58000" y2="22500"/>
                        <a14:foregroundMark x1="58000" y1="22500" x2="61500" y2="24500"/>
                        <a14:foregroundMark x1="54833" y1="25000" x2="79167" y2="23833"/>
                        <a14:foregroundMark x1="79500" y1="23500" x2="83167" y2="37833"/>
                        <a14:foregroundMark x1="83167" y1="37833" x2="81500" y2="47333"/>
                        <a14:foregroundMark x1="81500" y1="47333" x2="81000" y2="48167"/>
                        <a14:foregroundMark x1="81000" y1="48333" x2="83333" y2="56667"/>
                        <a14:foregroundMark x1="83333" y1="56667" x2="83667" y2="57000"/>
                        <a14:foregroundMark x1="83667" y1="57000" x2="85167" y2="70167"/>
                        <a14:foregroundMark x1="83000" y1="70500" x2="88500" y2="73667"/>
                        <a14:foregroundMark x1="88500" y1="73667" x2="84167" y2="77500"/>
                        <a14:foregroundMark x1="86000" y1="76333" x2="67333" y2="76333"/>
                        <a14:foregroundMark x1="67333" y1="76333" x2="67333" y2="76333"/>
                        <a14:foregroundMark x1="70000" y1="75333" x2="17000" y2="76167"/>
                        <a14:foregroundMark x1="17000" y1="76167" x2="13667" y2="73000"/>
                        <a14:foregroundMark x1="14000" y1="71000" x2="9833" y2="73167"/>
                        <a14:foregroundMark x1="20833" y1="67000" x2="28833" y2="61167"/>
                        <a14:foregroundMark x1="80833" y1="58000" x2="81000" y2="72333"/>
                        <a14:foregroundMark x1="29833" y1="29667" x2="29833" y2="39667"/>
                        <a14:foregroundMark x1="43000" y1="29500" x2="41000" y2="39000"/>
                        <a14:foregroundMark x1="51167" y1="29833" x2="52833" y2="39333"/>
                        <a14:foregroundMark x1="64167" y1="29833" x2="66167" y2="38167"/>
                        <a14:foregroundMark x1="75500" y1="28167" x2="77000" y2="37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71" y="3042558"/>
            <a:ext cx="4267200" cy="42672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8E6893E-485C-43AB-A166-66EC852DDE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40000" y1="15278" x2="60833" y2="21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045" y="5519894"/>
            <a:ext cx="1097280" cy="10972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924EF1F-54F4-4E92-9E14-9D77477939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40000" y1="15278" x2="60833" y2="21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841" y="5160488"/>
            <a:ext cx="1097280" cy="10972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81A5823-B629-4AA5-B5BE-488A2C443A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40000" y1="15278" x2="60833" y2="21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344" y="5709128"/>
            <a:ext cx="1097280" cy="10972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A9CBC1E-F78D-4286-A3FB-8E9F94075B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40000" y1="15278" x2="60833" y2="21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5564731"/>
            <a:ext cx="1097280" cy="109728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83A68A5-3633-4611-808B-5F53D45999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40000" y1="15278" x2="60833" y2="21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264" y="5674295"/>
            <a:ext cx="1097280" cy="109728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61F95FE-19D3-4BFB-AC8E-C1305E2D0B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40000" y1="15278" x2="60833" y2="21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317" y="5714898"/>
            <a:ext cx="1097280" cy="109728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05417E3-C0F3-400C-BAC1-F7F30CDA61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40000" y1="15278" x2="60833" y2="21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2319" y="5597095"/>
            <a:ext cx="1097280" cy="109728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7E92E28-CE8B-48DE-A78C-581F01A1EB3E}"/>
              </a:ext>
            </a:extLst>
          </p:cNvPr>
          <p:cNvSpPr txBox="1"/>
          <p:nvPr/>
        </p:nvSpPr>
        <p:spPr>
          <a:xfrm>
            <a:off x="6096000" y="3332776"/>
            <a:ext cx="3277573" cy="1428214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solidFill>
                  <a:schemeClr val="accent2">
                    <a:lumMod val="50000"/>
                  </a:schemeClr>
                </a:solidFill>
                <a:latin typeface="#9Slide06 SVNWendi" panose="02000000000000000000" pitchFamily="2" charset="0"/>
              </a:rPr>
              <a:t>Phép</a:t>
            </a:r>
            <a:r>
              <a:rPr lang="en-US" sz="6000" b="1" dirty="0">
                <a:solidFill>
                  <a:schemeClr val="accent2">
                    <a:lumMod val="50000"/>
                  </a:schemeClr>
                </a:solidFill>
                <a:latin typeface="#9Slide06 SVNWendi" panose="02000000000000000000" pitchFamily="2" charset="0"/>
              </a:rPr>
              <a:t> </a:t>
            </a:r>
            <a:r>
              <a:rPr lang="en-US" sz="6000" b="1" dirty="0" err="1">
                <a:solidFill>
                  <a:schemeClr val="accent2">
                    <a:lumMod val="50000"/>
                  </a:schemeClr>
                </a:solidFill>
                <a:latin typeface="#9Slide06 SVNWendi" panose="02000000000000000000" pitchFamily="2" charset="0"/>
              </a:rPr>
              <a:t>trừ</a:t>
            </a:r>
            <a:endParaRPr lang="en-US" sz="6000" b="1" dirty="0">
              <a:solidFill>
                <a:schemeClr val="accent2">
                  <a:lumMod val="50000"/>
                </a:schemeClr>
              </a:solidFill>
              <a:latin typeface="#9Slide06 SVNWendi" panose="02000000000000000000" pitchFamily="2" charset="0"/>
            </a:endParaRPr>
          </a:p>
        </p:txBody>
      </p:sp>
      <p:sp>
        <p:nvSpPr>
          <p:cNvPr id="20" name="Text Box 4">
            <a:extLst>
              <a:ext uri="{FF2B5EF4-FFF2-40B4-BE49-F238E27FC236}">
                <a16:creationId xmlns:a16="http://schemas.microsoft.com/office/drawing/2014/main" id="{D18E0416-5B8C-4F37-89FD-482ABCDBCD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5685" y="2731000"/>
            <a:ext cx="89916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4000" b="1" dirty="0">
                <a:solidFill>
                  <a:schemeClr val="bg1"/>
                </a:solidFill>
                <a:latin typeface="#9Slide03 IcielPanton Black" panose="00000A00000000000000" pitchFamily="2" charset="0"/>
                <a:cs typeface="Times New Roman" pitchFamily="18" charset="0"/>
              </a:rPr>
              <a:t>Ta </a:t>
            </a:r>
            <a:r>
              <a:rPr lang="en-US" sz="4000" b="1" dirty="0" err="1">
                <a:solidFill>
                  <a:schemeClr val="bg1"/>
                </a:solidFill>
                <a:latin typeface="#9Slide03 IcielPanton Black" panose="00000A00000000000000" pitchFamily="2" charset="0"/>
                <a:cs typeface="Times New Roman" pitchFamily="18" charset="0"/>
              </a:rPr>
              <a:t>phải</a:t>
            </a:r>
            <a:r>
              <a:rPr lang="en-US" sz="4000" b="1" dirty="0">
                <a:solidFill>
                  <a:schemeClr val="bg1"/>
                </a:solidFill>
                <a:latin typeface="#9Slide03 IcielPanton Black" panose="00000A00000000000000" pitchFamily="2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IcielPanton Black" panose="00000A00000000000000" pitchFamily="2" charset="0"/>
                <a:cs typeface="Times New Roman" pitchFamily="18" charset="0"/>
              </a:rPr>
              <a:t>thực</a:t>
            </a:r>
            <a:r>
              <a:rPr lang="en-US" sz="4000" b="1" dirty="0">
                <a:solidFill>
                  <a:schemeClr val="bg1"/>
                </a:solidFill>
                <a:latin typeface="#9Slide03 IcielPanton Black" panose="00000A00000000000000" pitchFamily="2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IcielPanton Black" panose="00000A00000000000000" pitchFamily="2" charset="0"/>
                <a:cs typeface="Times New Roman" pitchFamily="18" charset="0"/>
              </a:rPr>
              <a:t>hiện</a:t>
            </a:r>
            <a:r>
              <a:rPr lang="en-US" sz="4000" b="1" dirty="0">
                <a:solidFill>
                  <a:schemeClr val="bg1"/>
                </a:solidFill>
                <a:latin typeface="#9Slide03 IcielPanton Black" panose="00000A00000000000000" pitchFamily="2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IcielPanton Black" panose="00000A00000000000000" pitchFamily="2" charset="0"/>
                <a:cs typeface="Times New Roman" pitchFamily="18" charset="0"/>
              </a:rPr>
              <a:t>phép</a:t>
            </a:r>
            <a:r>
              <a:rPr lang="en-US" sz="4000" b="1" dirty="0">
                <a:solidFill>
                  <a:schemeClr val="bg1"/>
                </a:solidFill>
                <a:latin typeface="#9Slide03 IcielPanton Black" panose="00000A00000000000000" pitchFamily="2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#9Slide03 IcielPanton Black" panose="00000A00000000000000" pitchFamily="2" charset="0"/>
                <a:cs typeface="Times New Roman" pitchFamily="18" charset="0"/>
              </a:rPr>
              <a:t>tính</a:t>
            </a:r>
            <a:r>
              <a:rPr lang="en-US" sz="4000" b="1" dirty="0">
                <a:solidFill>
                  <a:schemeClr val="bg1"/>
                </a:solidFill>
                <a:latin typeface="#9Slide03 IcielPanton Black" panose="00000A00000000000000" pitchFamily="2" charset="0"/>
                <a:cs typeface="Times New Roman" pitchFamily="18" charset="0"/>
              </a:rPr>
              <a:t>:</a:t>
            </a:r>
            <a:endParaRPr lang="en-US" sz="4000" b="1" dirty="0">
              <a:solidFill>
                <a:srgbClr val="FF0000"/>
              </a:solidFill>
              <a:latin typeface="#9Slide03 IcielPanton Black" panose="00000A00000000000000" pitchFamily="2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C39E0DE-2642-406F-B1CF-DDD5664AE5A7}"/>
                  </a:ext>
                </a:extLst>
              </p:cNvPr>
              <p:cNvSpPr txBox="1"/>
              <p:nvPr/>
            </p:nvSpPr>
            <p:spPr>
              <a:xfrm>
                <a:off x="5731209" y="3821777"/>
                <a:ext cx="3642364" cy="1756054"/>
              </a:xfrm>
              <a:prstGeom prst="roundRect">
                <a:avLst>
                  <a:gd name="adj" fmla="val 50000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40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0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40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40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40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 ?</m:t>
                      </m:r>
                    </m:oMath>
                  </m:oMathPara>
                </a14:m>
                <a:endParaRPr lang="en-US" sz="4000" dirty="0">
                  <a:solidFill>
                    <a:schemeClr val="tx1"/>
                  </a:solidFill>
                  <a:latin typeface="Showcard Gothic" panose="04020904020102020604" pitchFamily="82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C39E0DE-2642-406F-B1CF-DDD5664AE5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1209" y="3821777"/>
                <a:ext cx="3642364" cy="1756054"/>
              </a:xfrm>
              <a:prstGeom prst="roundRect">
                <a:avLst>
                  <a:gd name="adj" fmla="val 50000"/>
                </a:avLst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12339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/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E4D01C8-D025-4717-B853-E27C4B8C77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9833" r="90000">
                        <a14:foregroundMark x1="11500" y1="75000" x2="17833" y2="69167"/>
                        <a14:foregroundMark x1="17833" y1="69167" x2="24500" y2="55500"/>
                        <a14:foregroundMark x1="24500" y1="55500" x2="25000" y2="52333"/>
                        <a14:foregroundMark x1="14500" y1="71000" x2="14833" y2="58667"/>
                        <a14:foregroundMark x1="14833" y1="58667" x2="15167" y2="58333"/>
                        <a14:foregroundMark x1="15333" y1="57833" x2="16667" y2="52167"/>
                        <a14:foregroundMark x1="17833" y1="52167" x2="23667" y2="50000"/>
                        <a14:foregroundMark x1="25500" y1="49167" x2="25500" y2="43000"/>
                        <a14:foregroundMark x1="23333" y1="43833" x2="23667" y2="34833"/>
                        <a14:foregroundMark x1="23667" y1="34833" x2="23833" y2="34333"/>
                        <a14:foregroundMark x1="23667" y1="34500" x2="25500" y2="26333"/>
                        <a14:foregroundMark x1="25500" y1="26333" x2="27833" y2="23167"/>
                        <a14:foregroundMark x1="26333" y1="25667" x2="47667" y2="21333"/>
                        <a14:foregroundMark x1="47667" y1="21333" x2="58000" y2="22500"/>
                        <a14:foregroundMark x1="58000" y1="22500" x2="61500" y2="24500"/>
                        <a14:foregroundMark x1="54833" y1="25000" x2="79167" y2="23833"/>
                        <a14:foregroundMark x1="79500" y1="23500" x2="83167" y2="37833"/>
                        <a14:foregroundMark x1="83167" y1="37833" x2="81500" y2="47333"/>
                        <a14:foregroundMark x1="81500" y1="47333" x2="81000" y2="48167"/>
                        <a14:foregroundMark x1="81000" y1="48333" x2="83333" y2="56667"/>
                        <a14:foregroundMark x1="83333" y1="56667" x2="83667" y2="57000"/>
                        <a14:foregroundMark x1="83667" y1="57000" x2="85167" y2="70167"/>
                        <a14:foregroundMark x1="83000" y1="70500" x2="88500" y2="73667"/>
                        <a14:foregroundMark x1="88500" y1="73667" x2="84167" y2="77500"/>
                        <a14:foregroundMark x1="86000" y1="76333" x2="67333" y2="76333"/>
                        <a14:foregroundMark x1="67333" y1="76333" x2="67333" y2="76333"/>
                        <a14:foregroundMark x1="70000" y1="75333" x2="17000" y2="76167"/>
                        <a14:foregroundMark x1="17000" y1="76167" x2="13667" y2="73000"/>
                        <a14:foregroundMark x1="14000" y1="71000" x2="9833" y2="73167"/>
                        <a14:foregroundMark x1="20833" y1="67000" x2="28833" y2="61167"/>
                        <a14:foregroundMark x1="80833" y1="58000" x2="81000" y2="72333"/>
                        <a14:foregroundMark x1="29833" y1="29667" x2="29833" y2="39667"/>
                        <a14:foregroundMark x1="43000" y1="29500" x2="41000" y2="39000"/>
                        <a14:foregroundMark x1="51167" y1="29833" x2="52833" y2="39333"/>
                        <a14:foregroundMark x1="64167" y1="29833" x2="66167" y2="38167"/>
                        <a14:foregroundMark x1="75500" y1="28167" x2="77000" y2="37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71" y="3042558"/>
            <a:ext cx="4267200" cy="42672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8E6893E-485C-43AB-A166-66EC852DDE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40000" y1="15278" x2="60833" y2="21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045" y="5519894"/>
            <a:ext cx="1097280" cy="10972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924EF1F-54F4-4E92-9E14-9D77477939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40000" y1="15278" x2="60833" y2="21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841" y="5160488"/>
            <a:ext cx="1097280" cy="10972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81A5823-B629-4AA5-B5BE-488A2C443A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40000" y1="15278" x2="60833" y2="21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344" y="5709128"/>
            <a:ext cx="1097280" cy="10972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A9CBC1E-F78D-4286-A3FB-8E9F94075B2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40000" y1="15278" x2="60833" y2="21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5564731"/>
            <a:ext cx="1097280" cy="109728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83A68A5-3633-4611-808B-5F53D45999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40000" y1="15278" x2="60833" y2="21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264" y="5674295"/>
            <a:ext cx="1097280" cy="109728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61F95FE-19D3-4BFB-AC8E-C1305E2D0BB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40000" y1="15278" x2="60833" y2="21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317" y="5714898"/>
            <a:ext cx="1097280" cy="109728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05417E3-C0F3-400C-BAC1-F7F30CDA61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40000" y1="15278" x2="60833" y2="21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2319" y="5597095"/>
            <a:ext cx="1097280" cy="10972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C39E0DE-2642-406F-B1CF-DDD5664AE5A7}"/>
                  </a:ext>
                </a:extLst>
              </p:cNvPr>
              <p:cNvSpPr txBox="1"/>
              <p:nvPr/>
            </p:nvSpPr>
            <p:spPr>
              <a:xfrm>
                <a:off x="686344" y="385313"/>
                <a:ext cx="5028114" cy="2325267"/>
              </a:xfrm>
              <a:prstGeom prst="roundRect">
                <a:avLst>
                  <a:gd name="adj" fmla="val 50000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54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54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54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54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54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US" sz="5400" dirty="0">
                  <a:solidFill>
                    <a:schemeClr val="tx1"/>
                  </a:solidFill>
                  <a:latin typeface="Showcard Gothic" panose="04020904020102020604" pitchFamily="82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C39E0DE-2642-406F-B1CF-DDD5664AE5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344" y="385313"/>
                <a:ext cx="5028114" cy="2325267"/>
              </a:xfrm>
              <a:prstGeom prst="roundRect">
                <a:avLst>
                  <a:gd name="adj" fmla="val 50000"/>
                </a:avLst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3C4A9253-A75A-44F8-A742-ACF9A6D7811A}"/>
              </a:ext>
            </a:extLst>
          </p:cNvPr>
          <p:cNvSpPr txBox="1"/>
          <p:nvPr/>
        </p:nvSpPr>
        <p:spPr>
          <a:xfrm>
            <a:off x="6358344" y="653840"/>
            <a:ext cx="514894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600" b="1" dirty="0" err="1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Hãy</a:t>
            </a:r>
            <a:r>
              <a:rPr lang="en-US" sz="3600" b="1" dirty="0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quan</a:t>
            </a:r>
            <a:r>
              <a:rPr lang="en-US" sz="3600" b="1" dirty="0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sát</a:t>
            </a:r>
            <a:r>
              <a:rPr lang="en-US" sz="3600" b="1" dirty="0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mẫu</a:t>
            </a:r>
            <a:r>
              <a:rPr lang="en-US" sz="3600" b="1" dirty="0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hai</a:t>
            </a:r>
            <a:r>
              <a:rPr lang="en-US" sz="3600" b="1" dirty="0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phân</a:t>
            </a:r>
            <a:r>
              <a:rPr lang="en-US" sz="3600" b="1" dirty="0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này</a:t>
            </a:r>
            <a:r>
              <a:rPr lang="en-US" sz="3600" b="1" dirty="0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CBB9BF93-1DD3-4963-B519-69D91580B737}"/>
              </a:ext>
            </a:extLst>
          </p:cNvPr>
          <p:cNvSpPr/>
          <p:nvPr/>
        </p:nvSpPr>
        <p:spPr>
          <a:xfrm>
            <a:off x="2198914" y="1741714"/>
            <a:ext cx="782683" cy="653097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6303EE9-D654-4E1A-ACBA-7DEFC4A4AB2F}"/>
              </a:ext>
            </a:extLst>
          </p:cNvPr>
          <p:cNvSpPr/>
          <p:nvPr/>
        </p:nvSpPr>
        <p:spPr>
          <a:xfrm>
            <a:off x="3464922" y="1752599"/>
            <a:ext cx="782683" cy="653097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74196BD-6E6A-43D5-BE4E-1C4592FF984D}"/>
              </a:ext>
            </a:extLst>
          </p:cNvPr>
          <p:cNvGrpSpPr/>
          <p:nvPr/>
        </p:nvGrpSpPr>
        <p:grpSpPr>
          <a:xfrm>
            <a:off x="6005193" y="2198780"/>
            <a:ext cx="5148944" cy="1074738"/>
            <a:chOff x="6495050" y="2278062"/>
            <a:chExt cx="5148944" cy="1074738"/>
          </a:xfrm>
        </p:grpSpPr>
        <p:grpSp>
          <p:nvGrpSpPr>
            <p:cNvPr id="25" name="组合 28">
              <a:extLst>
                <a:ext uri="{FF2B5EF4-FFF2-40B4-BE49-F238E27FC236}">
                  <a16:creationId xmlns:a16="http://schemas.microsoft.com/office/drawing/2014/main" id="{062DA15E-4F7C-49C8-A935-5F8C84D241F5}"/>
                </a:ext>
              </a:extLst>
            </p:cNvPr>
            <p:cNvGrpSpPr/>
            <p:nvPr/>
          </p:nvGrpSpPr>
          <p:grpSpPr>
            <a:xfrm rot="16200000">
              <a:off x="8532153" y="240959"/>
              <a:ext cx="1074738" cy="5148943"/>
              <a:chOff x="2339974" y="2025762"/>
              <a:chExt cx="1150939" cy="2274888"/>
            </a:xfrm>
          </p:grpSpPr>
          <p:sp>
            <p:nvSpPr>
              <p:cNvPr id="27" name="MH_Other_1">
                <a:extLst>
                  <a:ext uri="{FF2B5EF4-FFF2-40B4-BE49-F238E27FC236}">
                    <a16:creationId xmlns:a16="http://schemas.microsoft.com/office/drawing/2014/main" id="{9F3567EA-A349-453A-BFC4-F7CA61A403D2}"/>
                  </a:ext>
                </a:extLst>
              </p:cNvPr>
              <p:cNvSpPr/>
              <p:nvPr>
                <p:custDataLst>
                  <p:tags r:id="rId1"/>
                </p:custDataLst>
              </p:nvPr>
            </p:nvSpPr>
            <p:spPr>
              <a:xfrm>
                <a:off x="2339975" y="2025762"/>
                <a:ext cx="1150938" cy="22748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just">
                  <a:defRPr/>
                </a:pPr>
                <a:endParaRPr lang="zh-CN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8" name="MH_SubTitle_1">
                <a:extLst>
                  <a:ext uri="{FF2B5EF4-FFF2-40B4-BE49-F238E27FC236}">
                    <a16:creationId xmlns:a16="http://schemas.microsoft.com/office/drawing/2014/main" id="{F1F5C746-AE3F-4451-8AE7-442AA78388E6}"/>
                  </a:ext>
                </a:extLst>
              </p:cNvPr>
              <p:cNvSpPr/>
              <p:nvPr>
                <p:custDataLst>
                  <p:tags r:id="rId2"/>
                </p:custDataLst>
              </p:nvPr>
            </p:nvSpPr>
            <p:spPr>
              <a:xfrm>
                <a:off x="2339974" y="2025765"/>
                <a:ext cx="1150938" cy="2195512"/>
              </a:xfrm>
              <a:prstGeom prst="roundRect">
                <a:avLst/>
              </a:prstGeom>
              <a:solidFill>
                <a:srgbClr val="A9AA1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tIns="46800" rIns="72000" bIns="108000" anchor="ctr">
                <a:normAutofit/>
              </a:bodyPr>
              <a:lstStyle/>
              <a:p>
                <a:pPr algn="just">
                  <a:lnSpc>
                    <a:spcPct val="110000"/>
                  </a:lnSpc>
                  <a:defRPr/>
                </a:pPr>
                <a:endParaRPr lang="zh-CN" altLang="en-US" dirty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27BF7CE-4BA0-4758-8381-EA24F94B8101}"/>
                </a:ext>
              </a:extLst>
            </p:cNvPr>
            <p:cNvSpPr txBox="1"/>
            <p:nvPr/>
          </p:nvSpPr>
          <p:spPr>
            <a:xfrm>
              <a:off x="6495050" y="2523042"/>
              <a:ext cx="5148944" cy="646986"/>
            </a:xfrm>
            <a:prstGeom prst="round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US" sz="3200" b="1" dirty="0">
                  <a:latin typeface="#9Slide03 AllRoundGothic" panose="020B0703020202020104" pitchFamily="34" charset="0"/>
                  <a:cs typeface="Times New Roman" panose="02020603050405020304" pitchFamily="18" charset="0"/>
                </a:rPr>
                <a:t>Hai </a:t>
              </a:r>
              <a:r>
                <a:rPr lang="en-US" sz="3200" b="1" dirty="0" err="1">
                  <a:latin typeface="#9Slide03 AllRoundGothic" panose="020B0703020202020104" pitchFamily="34" charset="0"/>
                  <a:cs typeface="Times New Roman" panose="02020603050405020304" pitchFamily="18" charset="0"/>
                </a:rPr>
                <a:t>mẫu</a:t>
              </a:r>
              <a:r>
                <a:rPr lang="en-US" sz="3200" b="1" dirty="0">
                  <a:latin typeface="#9Slide03 AllRoundGothic" panose="020B07030202020201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#9Slide03 AllRoundGothic" panose="020B0703020202020104" pitchFamily="34" charset="0"/>
                  <a:cs typeface="Times New Roman" panose="02020603050405020304" pitchFamily="18" charset="0"/>
                </a:rPr>
                <a:t>số</a:t>
              </a:r>
              <a:r>
                <a:rPr lang="en-US" sz="3200" b="1" dirty="0">
                  <a:latin typeface="#9Slide03 AllRoundGothic" panose="020B07030202020201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#9Slide03 AllRoundGothic" panose="020B0703020202020104" pitchFamily="34" charset="0"/>
                  <a:cs typeface="Times New Roman" panose="02020603050405020304" pitchFamily="18" charset="0"/>
                </a:rPr>
                <a:t>khác</a:t>
              </a:r>
              <a:r>
                <a:rPr lang="en-US" sz="3200" b="1" dirty="0">
                  <a:latin typeface="#9Slide03 AllRoundGothic" panose="020B07030202020201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#9Slide03 AllRoundGothic" panose="020B0703020202020104" pitchFamily="34" charset="0"/>
                  <a:cs typeface="Times New Roman" panose="02020603050405020304" pitchFamily="18" charset="0"/>
                </a:rPr>
                <a:t>nhau</a:t>
              </a:r>
              <a:endParaRPr lang="en-US" sz="3200" b="1" dirty="0">
                <a:latin typeface="#9Slide03 AllRoundGothic" panose="020B07030202020201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DC1CF43F-53ED-4335-A59A-735740E1B663}"/>
              </a:ext>
            </a:extLst>
          </p:cNvPr>
          <p:cNvSpPr txBox="1"/>
          <p:nvPr/>
        </p:nvSpPr>
        <p:spPr>
          <a:xfrm>
            <a:off x="6357329" y="635257"/>
            <a:ext cx="514894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600" b="1" dirty="0" err="1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Để</a:t>
            </a:r>
            <a:r>
              <a:rPr lang="en-US" sz="3600" b="1" dirty="0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trừ</a:t>
            </a:r>
            <a:r>
              <a:rPr lang="en-US" sz="3600" b="1" dirty="0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hai</a:t>
            </a:r>
            <a:r>
              <a:rPr lang="en-US" sz="3600" b="1" dirty="0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phân</a:t>
            </a:r>
            <a:r>
              <a:rPr lang="en-US" sz="3600" b="1" dirty="0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này</a:t>
            </a:r>
            <a:r>
              <a:rPr lang="en-US" sz="3600" b="1" dirty="0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ta </a:t>
            </a:r>
            <a:r>
              <a:rPr lang="en-US" sz="3600" b="1" dirty="0" err="1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làm</a:t>
            </a:r>
            <a:r>
              <a:rPr lang="en-US" sz="3600" b="1" dirty="0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như</a:t>
            </a:r>
            <a:r>
              <a:rPr lang="en-US" sz="3600" b="1" dirty="0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sau</a:t>
            </a:r>
            <a:r>
              <a:rPr lang="en-US" sz="3600" b="1" dirty="0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 Box 4">
                <a:extLst>
                  <a:ext uri="{FF2B5EF4-FFF2-40B4-BE49-F238E27FC236}">
                    <a16:creationId xmlns:a16="http://schemas.microsoft.com/office/drawing/2014/main" id="{4293E479-5AA2-4977-8E13-12AE128339E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045763" y="2857366"/>
                <a:ext cx="7598230" cy="2081189"/>
              </a:xfrm>
              <a:prstGeom prst="roundRect">
                <a:avLst>
                  <a:gd name="adj" fmla="val 50000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</m:t>
                          </m:r>
                          <m: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4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𝟏𝟎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𝟏𝟓</m:t>
                          </m:r>
                        </m:den>
                      </m:f>
                      <m:r>
                        <a:rPr lang="en-US" sz="48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4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3" name="Text Box 4">
                <a:extLst>
                  <a:ext uri="{FF2B5EF4-FFF2-40B4-BE49-F238E27FC236}">
                    <a16:creationId xmlns:a16="http://schemas.microsoft.com/office/drawing/2014/main" id="{4293E479-5AA2-4977-8E13-12AE128339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045763" y="2857366"/>
                <a:ext cx="7598230" cy="2081189"/>
              </a:xfrm>
              <a:prstGeom prst="roundRect">
                <a:avLst>
                  <a:gd name="adj" fmla="val 50000"/>
                </a:avLst>
              </a:prstGeom>
              <a:blipFill>
                <a:blip r:embed="rId10"/>
                <a:stretch>
                  <a:fillRect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Oval 33">
            <a:extLst>
              <a:ext uri="{FF2B5EF4-FFF2-40B4-BE49-F238E27FC236}">
                <a16:creationId xmlns:a16="http://schemas.microsoft.com/office/drawing/2014/main" id="{98D68F37-F71F-40C6-8AF0-FB21371095B5}"/>
              </a:ext>
            </a:extLst>
          </p:cNvPr>
          <p:cNvSpPr/>
          <p:nvPr/>
        </p:nvSpPr>
        <p:spPr>
          <a:xfrm>
            <a:off x="4778829" y="3079846"/>
            <a:ext cx="1926771" cy="174047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E547485-82F0-4F6F-9EEB-ADB44EC4687B}"/>
              </a:ext>
            </a:extLst>
          </p:cNvPr>
          <p:cNvSpPr/>
          <p:nvPr/>
        </p:nvSpPr>
        <p:spPr>
          <a:xfrm>
            <a:off x="7153636" y="3042558"/>
            <a:ext cx="2501993" cy="1827747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4F2400A-8A9C-4D7F-92E1-45863C8DAC47}"/>
              </a:ext>
            </a:extLst>
          </p:cNvPr>
          <p:cNvSpPr txBox="1"/>
          <p:nvPr/>
        </p:nvSpPr>
        <p:spPr>
          <a:xfrm>
            <a:off x="5930381" y="956254"/>
            <a:ext cx="600284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600" b="1" dirty="0" err="1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Từ</a:t>
            </a:r>
            <a:r>
              <a:rPr lang="en-US" sz="3600" b="1" dirty="0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bước</a:t>
            </a:r>
            <a:r>
              <a:rPr lang="en-US" sz="3600" b="1" dirty="0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1 sang </a:t>
            </a:r>
            <a:r>
              <a:rPr lang="en-US" sz="3600" b="1" dirty="0" err="1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bước</a:t>
            </a:r>
            <a:r>
              <a:rPr lang="en-US" sz="3600" b="1" dirty="0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2, </a:t>
            </a:r>
            <a:r>
              <a:rPr lang="en-US" sz="3600" b="1" dirty="0" err="1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chúng</a:t>
            </a:r>
            <a:r>
              <a:rPr lang="en-US" sz="3600" b="1" dirty="0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ta </a:t>
            </a:r>
            <a:r>
              <a:rPr lang="en-US" sz="3600" b="1" dirty="0" err="1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đã</a:t>
            </a:r>
            <a:r>
              <a:rPr lang="en-US" sz="3600" b="1" dirty="0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làm</a:t>
            </a:r>
            <a:r>
              <a:rPr lang="en-US" sz="3600" b="1" dirty="0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gì</a:t>
            </a:r>
            <a:r>
              <a:rPr lang="en-US" sz="3600" b="1" dirty="0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hai</a:t>
            </a:r>
            <a:r>
              <a:rPr lang="en-US" sz="3600" b="1" dirty="0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phân</a:t>
            </a:r>
            <a:r>
              <a:rPr lang="en-US" sz="3600" b="1" dirty="0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này</a:t>
            </a:r>
            <a:r>
              <a:rPr lang="en-US" sz="3600" b="1" dirty="0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  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4977409-BC3B-46C6-AE07-8689476FA241}"/>
              </a:ext>
            </a:extLst>
          </p:cNvPr>
          <p:cNvSpPr txBox="1"/>
          <p:nvPr/>
        </p:nvSpPr>
        <p:spPr>
          <a:xfrm>
            <a:off x="5992760" y="1266502"/>
            <a:ext cx="514894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600" b="1" dirty="0">
                <a:solidFill>
                  <a:schemeClr val="bg1"/>
                </a:solidFill>
                <a:latin typeface="#9Slide03 AllRoundGothic" panose="020B0703020202020104" pitchFamily="34" charset="0"/>
                <a:cs typeface="Times New Roman" panose="02020603050405020304" pitchFamily="18" charset="0"/>
              </a:rPr>
              <a:t>QUY ĐỒNG MẪU SỐ HAI PHÂN SỐ</a:t>
            </a:r>
          </a:p>
        </p:txBody>
      </p:sp>
    </p:spTree>
    <p:extLst>
      <p:ext uri="{BB962C8B-B14F-4D97-AF65-F5344CB8AC3E}">
        <p14:creationId xmlns:p14="http://schemas.microsoft.com/office/powerpoint/2010/main" val="12374413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1" grpId="1"/>
      <p:bldP spid="2" grpId="0" animBg="1"/>
      <p:bldP spid="23" grpId="0" animBg="1"/>
      <p:bldP spid="32" grpId="0"/>
      <p:bldP spid="32" grpId="1"/>
      <p:bldP spid="33" grpId="0" animBg="1"/>
      <p:bldP spid="34" grpId="0" animBg="1"/>
      <p:bldP spid="35" grpId="0" animBg="1"/>
      <p:bldP spid="36" grpId="0"/>
      <p:bldP spid="36" grpId="1"/>
      <p:bldP spid="3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>
            <a:extLst>
              <a:ext uri="{FF2B5EF4-FFF2-40B4-BE49-F238E27FC236}">
                <a16:creationId xmlns:a16="http://schemas.microsoft.com/office/drawing/2014/main" id="{5CE61BDA-DBF8-4B22-B02E-EF520A63B3B7}"/>
              </a:ext>
            </a:extLst>
          </p:cNvPr>
          <p:cNvGrpSpPr/>
          <p:nvPr/>
        </p:nvGrpSpPr>
        <p:grpSpPr>
          <a:xfrm>
            <a:off x="1136650" y="6858000"/>
            <a:ext cx="9436100" cy="3578473"/>
            <a:chOff x="1397000" y="1841260"/>
            <a:chExt cx="9436100" cy="3578473"/>
          </a:xfrm>
        </p:grpSpPr>
        <p:sp>
          <p:nvSpPr>
            <p:cNvPr id="5" name="任意多边形: 形状 4">
              <a:extLst>
                <a:ext uri="{FF2B5EF4-FFF2-40B4-BE49-F238E27FC236}">
                  <a16:creationId xmlns:a16="http://schemas.microsoft.com/office/drawing/2014/main" id="{EA7863F8-C548-48BD-AF63-3C66E4F7A60B}"/>
                </a:ext>
              </a:extLst>
            </p:cNvPr>
            <p:cNvSpPr/>
            <p:nvPr/>
          </p:nvSpPr>
          <p:spPr>
            <a:xfrm>
              <a:off x="1397000" y="1841260"/>
              <a:ext cx="9436100" cy="76873"/>
            </a:xfrm>
            <a:custGeom>
              <a:avLst/>
              <a:gdLst>
                <a:gd name="connsiteX0" fmla="*/ 0 w 9436100"/>
                <a:gd name="connsiteY0" fmla="*/ 25640 h 76873"/>
                <a:gd name="connsiteX1" fmla="*/ 1028700 w 9436100"/>
                <a:gd name="connsiteY1" fmla="*/ 12940 h 76873"/>
                <a:gd name="connsiteX2" fmla="*/ 1866900 w 9436100"/>
                <a:gd name="connsiteY2" fmla="*/ 76440 h 76873"/>
                <a:gd name="connsiteX3" fmla="*/ 2806700 w 9436100"/>
                <a:gd name="connsiteY3" fmla="*/ 240 h 76873"/>
                <a:gd name="connsiteX4" fmla="*/ 4025900 w 9436100"/>
                <a:gd name="connsiteY4" fmla="*/ 63740 h 76873"/>
                <a:gd name="connsiteX5" fmla="*/ 5461000 w 9436100"/>
                <a:gd name="connsiteY5" fmla="*/ 12940 h 76873"/>
                <a:gd name="connsiteX6" fmla="*/ 6794500 w 9436100"/>
                <a:gd name="connsiteY6" fmla="*/ 51040 h 76873"/>
                <a:gd name="connsiteX7" fmla="*/ 8039100 w 9436100"/>
                <a:gd name="connsiteY7" fmla="*/ 240 h 76873"/>
                <a:gd name="connsiteX8" fmla="*/ 9055100 w 9436100"/>
                <a:gd name="connsiteY8" fmla="*/ 76440 h 76873"/>
                <a:gd name="connsiteX9" fmla="*/ 9436100 w 9436100"/>
                <a:gd name="connsiteY9" fmla="*/ 25640 h 76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436100" h="76873">
                  <a:moveTo>
                    <a:pt x="0" y="25640"/>
                  </a:moveTo>
                  <a:cubicBezTo>
                    <a:pt x="358775" y="15056"/>
                    <a:pt x="717550" y="4473"/>
                    <a:pt x="1028700" y="12940"/>
                  </a:cubicBezTo>
                  <a:cubicBezTo>
                    <a:pt x="1339850" y="21407"/>
                    <a:pt x="1570567" y="78557"/>
                    <a:pt x="1866900" y="76440"/>
                  </a:cubicBezTo>
                  <a:cubicBezTo>
                    <a:pt x="2163233" y="74323"/>
                    <a:pt x="2446867" y="2357"/>
                    <a:pt x="2806700" y="240"/>
                  </a:cubicBezTo>
                  <a:cubicBezTo>
                    <a:pt x="3166533" y="-1877"/>
                    <a:pt x="3583517" y="61623"/>
                    <a:pt x="4025900" y="63740"/>
                  </a:cubicBezTo>
                  <a:cubicBezTo>
                    <a:pt x="4468283" y="65857"/>
                    <a:pt x="4999567" y="15057"/>
                    <a:pt x="5461000" y="12940"/>
                  </a:cubicBezTo>
                  <a:cubicBezTo>
                    <a:pt x="5922433" y="10823"/>
                    <a:pt x="6364817" y="53157"/>
                    <a:pt x="6794500" y="51040"/>
                  </a:cubicBezTo>
                  <a:cubicBezTo>
                    <a:pt x="7224183" y="48923"/>
                    <a:pt x="7662333" y="-3993"/>
                    <a:pt x="8039100" y="240"/>
                  </a:cubicBezTo>
                  <a:cubicBezTo>
                    <a:pt x="8415867" y="4473"/>
                    <a:pt x="8822267" y="72207"/>
                    <a:pt x="9055100" y="76440"/>
                  </a:cubicBezTo>
                  <a:cubicBezTo>
                    <a:pt x="9287933" y="80673"/>
                    <a:pt x="9362016" y="53156"/>
                    <a:pt x="9436100" y="25640"/>
                  </a:cubicBezTo>
                </a:path>
              </a:pathLst>
            </a:custGeom>
            <a:noFill/>
            <a:ln w="28575">
              <a:solidFill>
                <a:srgbClr val="F3B34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任意多边形: 形状 5">
              <a:extLst>
                <a:ext uri="{FF2B5EF4-FFF2-40B4-BE49-F238E27FC236}">
                  <a16:creationId xmlns:a16="http://schemas.microsoft.com/office/drawing/2014/main" id="{AD7F3BB1-76C8-4CB4-8673-BE3F0B4D60EE}"/>
                </a:ext>
              </a:extLst>
            </p:cNvPr>
            <p:cNvSpPr/>
            <p:nvPr/>
          </p:nvSpPr>
          <p:spPr>
            <a:xfrm>
              <a:off x="1397000" y="2347921"/>
              <a:ext cx="9436100" cy="76873"/>
            </a:xfrm>
            <a:custGeom>
              <a:avLst/>
              <a:gdLst>
                <a:gd name="connsiteX0" fmla="*/ 0 w 9436100"/>
                <a:gd name="connsiteY0" fmla="*/ 25640 h 76873"/>
                <a:gd name="connsiteX1" fmla="*/ 1028700 w 9436100"/>
                <a:gd name="connsiteY1" fmla="*/ 12940 h 76873"/>
                <a:gd name="connsiteX2" fmla="*/ 1866900 w 9436100"/>
                <a:gd name="connsiteY2" fmla="*/ 76440 h 76873"/>
                <a:gd name="connsiteX3" fmla="*/ 2806700 w 9436100"/>
                <a:gd name="connsiteY3" fmla="*/ 240 h 76873"/>
                <a:gd name="connsiteX4" fmla="*/ 4025900 w 9436100"/>
                <a:gd name="connsiteY4" fmla="*/ 63740 h 76873"/>
                <a:gd name="connsiteX5" fmla="*/ 5461000 w 9436100"/>
                <a:gd name="connsiteY5" fmla="*/ 12940 h 76873"/>
                <a:gd name="connsiteX6" fmla="*/ 6794500 w 9436100"/>
                <a:gd name="connsiteY6" fmla="*/ 51040 h 76873"/>
                <a:gd name="connsiteX7" fmla="*/ 8039100 w 9436100"/>
                <a:gd name="connsiteY7" fmla="*/ 240 h 76873"/>
                <a:gd name="connsiteX8" fmla="*/ 9055100 w 9436100"/>
                <a:gd name="connsiteY8" fmla="*/ 76440 h 76873"/>
                <a:gd name="connsiteX9" fmla="*/ 9436100 w 9436100"/>
                <a:gd name="connsiteY9" fmla="*/ 25640 h 76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436100" h="76873">
                  <a:moveTo>
                    <a:pt x="0" y="25640"/>
                  </a:moveTo>
                  <a:cubicBezTo>
                    <a:pt x="358775" y="15056"/>
                    <a:pt x="717550" y="4473"/>
                    <a:pt x="1028700" y="12940"/>
                  </a:cubicBezTo>
                  <a:cubicBezTo>
                    <a:pt x="1339850" y="21407"/>
                    <a:pt x="1570567" y="78557"/>
                    <a:pt x="1866900" y="76440"/>
                  </a:cubicBezTo>
                  <a:cubicBezTo>
                    <a:pt x="2163233" y="74323"/>
                    <a:pt x="2446867" y="2357"/>
                    <a:pt x="2806700" y="240"/>
                  </a:cubicBezTo>
                  <a:cubicBezTo>
                    <a:pt x="3166533" y="-1877"/>
                    <a:pt x="3583517" y="61623"/>
                    <a:pt x="4025900" y="63740"/>
                  </a:cubicBezTo>
                  <a:cubicBezTo>
                    <a:pt x="4468283" y="65857"/>
                    <a:pt x="4999567" y="15057"/>
                    <a:pt x="5461000" y="12940"/>
                  </a:cubicBezTo>
                  <a:cubicBezTo>
                    <a:pt x="5922433" y="10823"/>
                    <a:pt x="6364817" y="53157"/>
                    <a:pt x="6794500" y="51040"/>
                  </a:cubicBezTo>
                  <a:cubicBezTo>
                    <a:pt x="7224183" y="48923"/>
                    <a:pt x="7662333" y="-3993"/>
                    <a:pt x="8039100" y="240"/>
                  </a:cubicBezTo>
                  <a:cubicBezTo>
                    <a:pt x="8415867" y="4473"/>
                    <a:pt x="8822267" y="72207"/>
                    <a:pt x="9055100" y="76440"/>
                  </a:cubicBezTo>
                  <a:cubicBezTo>
                    <a:pt x="9287933" y="80673"/>
                    <a:pt x="9362016" y="53156"/>
                    <a:pt x="9436100" y="25640"/>
                  </a:cubicBezTo>
                </a:path>
              </a:pathLst>
            </a:custGeom>
            <a:noFill/>
            <a:ln w="28575">
              <a:solidFill>
                <a:srgbClr val="F3B34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任意多边形: 形状 6">
              <a:extLst>
                <a:ext uri="{FF2B5EF4-FFF2-40B4-BE49-F238E27FC236}">
                  <a16:creationId xmlns:a16="http://schemas.microsoft.com/office/drawing/2014/main" id="{514BEDB6-AE08-4C20-9DC2-EF50FC35A58D}"/>
                </a:ext>
              </a:extLst>
            </p:cNvPr>
            <p:cNvSpPr/>
            <p:nvPr/>
          </p:nvSpPr>
          <p:spPr>
            <a:xfrm>
              <a:off x="1397000" y="2923811"/>
              <a:ext cx="9436100" cy="76873"/>
            </a:xfrm>
            <a:custGeom>
              <a:avLst/>
              <a:gdLst>
                <a:gd name="connsiteX0" fmla="*/ 0 w 9436100"/>
                <a:gd name="connsiteY0" fmla="*/ 25640 h 76873"/>
                <a:gd name="connsiteX1" fmla="*/ 1028700 w 9436100"/>
                <a:gd name="connsiteY1" fmla="*/ 12940 h 76873"/>
                <a:gd name="connsiteX2" fmla="*/ 1866900 w 9436100"/>
                <a:gd name="connsiteY2" fmla="*/ 76440 h 76873"/>
                <a:gd name="connsiteX3" fmla="*/ 2806700 w 9436100"/>
                <a:gd name="connsiteY3" fmla="*/ 240 h 76873"/>
                <a:gd name="connsiteX4" fmla="*/ 4025900 w 9436100"/>
                <a:gd name="connsiteY4" fmla="*/ 63740 h 76873"/>
                <a:gd name="connsiteX5" fmla="*/ 5461000 w 9436100"/>
                <a:gd name="connsiteY5" fmla="*/ 12940 h 76873"/>
                <a:gd name="connsiteX6" fmla="*/ 6794500 w 9436100"/>
                <a:gd name="connsiteY6" fmla="*/ 51040 h 76873"/>
                <a:gd name="connsiteX7" fmla="*/ 8039100 w 9436100"/>
                <a:gd name="connsiteY7" fmla="*/ 240 h 76873"/>
                <a:gd name="connsiteX8" fmla="*/ 9055100 w 9436100"/>
                <a:gd name="connsiteY8" fmla="*/ 76440 h 76873"/>
                <a:gd name="connsiteX9" fmla="*/ 9436100 w 9436100"/>
                <a:gd name="connsiteY9" fmla="*/ 25640 h 76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436100" h="76873">
                  <a:moveTo>
                    <a:pt x="0" y="25640"/>
                  </a:moveTo>
                  <a:cubicBezTo>
                    <a:pt x="358775" y="15056"/>
                    <a:pt x="717550" y="4473"/>
                    <a:pt x="1028700" y="12940"/>
                  </a:cubicBezTo>
                  <a:cubicBezTo>
                    <a:pt x="1339850" y="21407"/>
                    <a:pt x="1570567" y="78557"/>
                    <a:pt x="1866900" y="76440"/>
                  </a:cubicBezTo>
                  <a:cubicBezTo>
                    <a:pt x="2163233" y="74323"/>
                    <a:pt x="2446867" y="2357"/>
                    <a:pt x="2806700" y="240"/>
                  </a:cubicBezTo>
                  <a:cubicBezTo>
                    <a:pt x="3166533" y="-1877"/>
                    <a:pt x="3583517" y="61623"/>
                    <a:pt x="4025900" y="63740"/>
                  </a:cubicBezTo>
                  <a:cubicBezTo>
                    <a:pt x="4468283" y="65857"/>
                    <a:pt x="4999567" y="15057"/>
                    <a:pt x="5461000" y="12940"/>
                  </a:cubicBezTo>
                  <a:cubicBezTo>
                    <a:pt x="5922433" y="10823"/>
                    <a:pt x="6364817" y="53157"/>
                    <a:pt x="6794500" y="51040"/>
                  </a:cubicBezTo>
                  <a:cubicBezTo>
                    <a:pt x="7224183" y="48923"/>
                    <a:pt x="7662333" y="-3993"/>
                    <a:pt x="8039100" y="240"/>
                  </a:cubicBezTo>
                  <a:cubicBezTo>
                    <a:pt x="8415867" y="4473"/>
                    <a:pt x="8822267" y="72207"/>
                    <a:pt x="9055100" y="76440"/>
                  </a:cubicBezTo>
                  <a:cubicBezTo>
                    <a:pt x="9287933" y="80673"/>
                    <a:pt x="9362016" y="53156"/>
                    <a:pt x="9436100" y="25640"/>
                  </a:cubicBezTo>
                </a:path>
              </a:pathLst>
            </a:custGeom>
            <a:noFill/>
            <a:ln w="28575">
              <a:solidFill>
                <a:srgbClr val="F3B34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任意多边形: 形状 7">
              <a:extLst>
                <a:ext uri="{FF2B5EF4-FFF2-40B4-BE49-F238E27FC236}">
                  <a16:creationId xmlns:a16="http://schemas.microsoft.com/office/drawing/2014/main" id="{C21F5B37-5093-4026-B3B3-9B87246C605C}"/>
                </a:ext>
              </a:extLst>
            </p:cNvPr>
            <p:cNvSpPr/>
            <p:nvPr/>
          </p:nvSpPr>
          <p:spPr>
            <a:xfrm>
              <a:off x="1397000" y="3502848"/>
              <a:ext cx="9436100" cy="76873"/>
            </a:xfrm>
            <a:custGeom>
              <a:avLst/>
              <a:gdLst>
                <a:gd name="connsiteX0" fmla="*/ 0 w 9436100"/>
                <a:gd name="connsiteY0" fmla="*/ 25640 h 76873"/>
                <a:gd name="connsiteX1" fmla="*/ 1028700 w 9436100"/>
                <a:gd name="connsiteY1" fmla="*/ 12940 h 76873"/>
                <a:gd name="connsiteX2" fmla="*/ 1866900 w 9436100"/>
                <a:gd name="connsiteY2" fmla="*/ 76440 h 76873"/>
                <a:gd name="connsiteX3" fmla="*/ 2806700 w 9436100"/>
                <a:gd name="connsiteY3" fmla="*/ 240 h 76873"/>
                <a:gd name="connsiteX4" fmla="*/ 4025900 w 9436100"/>
                <a:gd name="connsiteY4" fmla="*/ 63740 h 76873"/>
                <a:gd name="connsiteX5" fmla="*/ 5461000 w 9436100"/>
                <a:gd name="connsiteY5" fmla="*/ 12940 h 76873"/>
                <a:gd name="connsiteX6" fmla="*/ 6794500 w 9436100"/>
                <a:gd name="connsiteY6" fmla="*/ 51040 h 76873"/>
                <a:gd name="connsiteX7" fmla="*/ 8039100 w 9436100"/>
                <a:gd name="connsiteY7" fmla="*/ 240 h 76873"/>
                <a:gd name="connsiteX8" fmla="*/ 9055100 w 9436100"/>
                <a:gd name="connsiteY8" fmla="*/ 76440 h 76873"/>
                <a:gd name="connsiteX9" fmla="*/ 9436100 w 9436100"/>
                <a:gd name="connsiteY9" fmla="*/ 25640 h 76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436100" h="76873">
                  <a:moveTo>
                    <a:pt x="0" y="25640"/>
                  </a:moveTo>
                  <a:cubicBezTo>
                    <a:pt x="358775" y="15056"/>
                    <a:pt x="717550" y="4473"/>
                    <a:pt x="1028700" y="12940"/>
                  </a:cubicBezTo>
                  <a:cubicBezTo>
                    <a:pt x="1339850" y="21407"/>
                    <a:pt x="1570567" y="78557"/>
                    <a:pt x="1866900" y="76440"/>
                  </a:cubicBezTo>
                  <a:cubicBezTo>
                    <a:pt x="2163233" y="74323"/>
                    <a:pt x="2446867" y="2357"/>
                    <a:pt x="2806700" y="240"/>
                  </a:cubicBezTo>
                  <a:cubicBezTo>
                    <a:pt x="3166533" y="-1877"/>
                    <a:pt x="3583517" y="61623"/>
                    <a:pt x="4025900" y="63740"/>
                  </a:cubicBezTo>
                  <a:cubicBezTo>
                    <a:pt x="4468283" y="65857"/>
                    <a:pt x="4999567" y="15057"/>
                    <a:pt x="5461000" y="12940"/>
                  </a:cubicBezTo>
                  <a:cubicBezTo>
                    <a:pt x="5922433" y="10823"/>
                    <a:pt x="6364817" y="53157"/>
                    <a:pt x="6794500" y="51040"/>
                  </a:cubicBezTo>
                  <a:cubicBezTo>
                    <a:pt x="7224183" y="48923"/>
                    <a:pt x="7662333" y="-3993"/>
                    <a:pt x="8039100" y="240"/>
                  </a:cubicBezTo>
                  <a:cubicBezTo>
                    <a:pt x="8415867" y="4473"/>
                    <a:pt x="8822267" y="72207"/>
                    <a:pt x="9055100" y="76440"/>
                  </a:cubicBezTo>
                  <a:cubicBezTo>
                    <a:pt x="9287933" y="80673"/>
                    <a:pt x="9362016" y="53156"/>
                    <a:pt x="9436100" y="25640"/>
                  </a:cubicBezTo>
                </a:path>
              </a:pathLst>
            </a:custGeom>
            <a:noFill/>
            <a:ln w="28575">
              <a:solidFill>
                <a:srgbClr val="F3B34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任意多边形: 形状 8">
              <a:extLst>
                <a:ext uri="{FF2B5EF4-FFF2-40B4-BE49-F238E27FC236}">
                  <a16:creationId xmlns:a16="http://schemas.microsoft.com/office/drawing/2014/main" id="{634C7988-BA23-484A-BBA7-95A0CD9A2156}"/>
                </a:ext>
              </a:extLst>
            </p:cNvPr>
            <p:cNvSpPr/>
            <p:nvPr/>
          </p:nvSpPr>
          <p:spPr>
            <a:xfrm>
              <a:off x="1397000" y="4214048"/>
              <a:ext cx="9436100" cy="76873"/>
            </a:xfrm>
            <a:custGeom>
              <a:avLst/>
              <a:gdLst>
                <a:gd name="connsiteX0" fmla="*/ 0 w 9436100"/>
                <a:gd name="connsiteY0" fmla="*/ 25640 h 76873"/>
                <a:gd name="connsiteX1" fmla="*/ 1028700 w 9436100"/>
                <a:gd name="connsiteY1" fmla="*/ 12940 h 76873"/>
                <a:gd name="connsiteX2" fmla="*/ 1866900 w 9436100"/>
                <a:gd name="connsiteY2" fmla="*/ 76440 h 76873"/>
                <a:gd name="connsiteX3" fmla="*/ 2806700 w 9436100"/>
                <a:gd name="connsiteY3" fmla="*/ 240 h 76873"/>
                <a:gd name="connsiteX4" fmla="*/ 4025900 w 9436100"/>
                <a:gd name="connsiteY4" fmla="*/ 63740 h 76873"/>
                <a:gd name="connsiteX5" fmla="*/ 5461000 w 9436100"/>
                <a:gd name="connsiteY5" fmla="*/ 12940 h 76873"/>
                <a:gd name="connsiteX6" fmla="*/ 6794500 w 9436100"/>
                <a:gd name="connsiteY6" fmla="*/ 51040 h 76873"/>
                <a:gd name="connsiteX7" fmla="*/ 8039100 w 9436100"/>
                <a:gd name="connsiteY7" fmla="*/ 240 h 76873"/>
                <a:gd name="connsiteX8" fmla="*/ 9055100 w 9436100"/>
                <a:gd name="connsiteY8" fmla="*/ 76440 h 76873"/>
                <a:gd name="connsiteX9" fmla="*/ 9436100 w 9436100"/>
                <a:gd name="connsiteY9" fmla="*/ 25640 h 76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436100" h="76873">
                  <a:moveTo>
                    <a:pt x="0" y="25640"/>
                  </a:moveTo>
                  <a:cubicBezTo>
                    <a:pt x="358775" y="15056"/>
                    <a:pt x="717550" y="4473"/>
                    <a:pt x="1028700" y="12940"/>
                  </a:cubicBezTo>
                  <a:cubicBezTo>
                    <a:pt x="1339850" y="21407"/>
                    <a:pt x="1570567" y="78557"/>
                    <a:pt x="1866900" y="76440"/>
                  </a:cubicBezTo>
                  <a:cubicBezTo>
                    <a:pt x="2163233" y="74323"/>
                    <a:pt x="2446867" y="2357"/>
                    <a:pt x="2806700" y="240"/>
                  </a:cubicBezTo>
                  <a:cubicBezTo>
                    <a:pt x="3166533" y="-1877"/>
                    <a:pt x="3583517" y="61623"/>
                    <a:pt x="4025900" y="63740"/>
                  </a:cubicBezTo>
                  <a:cubicBezTo>
                    <a:pt x="4468283" y="65857"/>
                    <a:pt x="4999567" y="15057"/>
                    <a:pt x="5461000" y="12940"/>
                  </a:cubicBezTo>
                  <a:cubicBezTo>
                    <a:pt x="5922433" y="10823"/>
                    <a:pt x="6364817" y="53157"/>
                    <a:pt x="6794500" y="51040"/>
                  </a:cubicBezTo>
                  <a:cubicBezTo>
                    <a:pt x="7224183" y="48923"/>
                    <a:pt x="7662333" y="-3993"/>
                    <a:pt x="8039100" y="240"/>
                  </a:cubicBezTo>
                  <a:cubicBezTo>
                    <a:pt x="8415867" y="4473"/>
                    <a:pt x="8822267" y="72207"/>
                    <a:pt x="9055100" y="76440"/>
                  </a:cubicBezTo>
                  <a:cubicBezTo>
                    <a:pt x="9287933" y="80673"/>
                    <a:pt x="9362016" y="53156"/>
                    <a:pt x="9436100" y="25640"/>
                  </a:cubicBezTo>
                </a:path>
              </a:pathLst>
            </a:custGeom>
            <a:noFill/>
            <a:ln w="28575">
              <a:solidFill>
                <a:srgbClr val="F3B34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任意多边形: 形状 9">
              <a:extLst>
                <a:ext uri="{FF2B5EF4-FFF2-40B4-BE49-F238E27FC236}">
                  <a16:creationId xmlns:a16="http://schemas.microsoft.com/office/drawing/2014/main" id="{0DE11FAB-31B5-40D5-80DC-8FB58BFB0250}"/>
                </a:ext>
              </a:extLst>
            </p:cNvPr>
            <p:cNvSpPr/>
            <p:nvPr/>
          </p:nvSpPr>
          <p:spPr>
            <a:xfrm>
              <a:off x="1397000" y="4759235"/>
              <a:ext cx="9436100" cy="76873"/>
            </a:xfrm>
            <a:custGeom>
              <a:avLst/>
              <a:gdLst>
                <a:gd name="connsiteX0" fmla="*/ 0 w 9436100"/>
                <a:gd name="connsiteY0" fmla="*/ 25640 h 76873"/>
                <a:gd name="connsiteX1" fmla="*/ 1028700 w 9436100"/>
                <a:gd name="connsiteY1" fmla="*/ 12940 h 76873"/>
                <a:gd name="connsiteX2" fmla="*/ 1866900 w 9436100"/>
                <a:gd name="connsiteY2" fmla="*/ 76440 h 76873"/>
                <a:gd name="connsiteX3" fmla="*/ 2806700 w 9436100"/>
                <a:gd name="connsiteY3" fmla="*/ 240 h 76873"/>
                <a:gd name="connsiteX4" fmla="*/ 4025900 w 9436100"/>
                <a:gd name="connsiteY4" fmla="*/ 63740 h 76873"/>
                <a:gd name="connsiteX5" fmla="*/ 5461000 w 9436100"/>
                <a:gd name="connsiteY5" fmla="*/ 12940 h 76873"/>
                <a:gd name="connsiteX6" fmla="*/ 6794500 w 9436100"/>
                <a:gd name="connsiteY6" fmla="*/ 51040 h 76873"/>
                <a:gd name="connsiteX7" fmla="*/ 8039100 w 9436100"/>
                <a:gd name="connsiteY7" fmla="*/ 240 h 76873"/>
                <a:gd name="connsiteX8" fmla="*/ 9055100 w 9436100"/>
                <a:gd name="connsiteY8" fmla="*/ 76440 h 76873"/>
                <a:gd name="connsiteX9" fmla="*/ 9436100 w 9436100"/>
                <a:gd name="connsiteY9" fmla="*/ 25640 h 76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436100" h="76873">
                  <a:moveTo>
                    <a:pt x="0" y="25640"/>
                  </a:moveTo>
                  <a:cubicBezTo>
                    <a:pt x="358775" y="15056"/>
                    <a:pt x="717550" y="4473"/>
                    <a:pt x="1028700" y="12940"/>
                  </a:cubicBezTo>
                  <a:cubicBezTo>
                    <a:pt x="1339850" y="21407"/>
                    <a:pt x="1570567" y="78557"/>
                    <a:pt x="1866900" y="76440"/>
                  </a:cubicBezTo>
                  <a:cubicBezTo>
                    <a:pt x="2163233" y="74323"/>
                    <a:pt x="2446867" y="2357"/>
                    <a:pt x="2806700" y="240"/>
                  </a:cubicBezTo>
                  <a:cubicBezTo>
                    <a:pt x="3166533" y="-1877"/>
                    <a:pt x="3583517" y="61623"/>
                    <a:pt x="4025900" y="63740"/>
                  </a:cubicBezTo>
                  <a:cubicBezTo>
                    <a:pt x="4468283" y="65857"/>
                    <a:pt x="4999567" y="15057"/>
                    <a:pt x="5461000" y="12940"/>
                  </a:cubicBezTo>
                  <a:cubicBezTo>
                    <a:pt x="5922433" y="10823"/>
                    <a:pt x="6364817" y="53157"/>
                    <a:pt x="6794500" y="51040"/>
                  </a:cubicBezTo>
                  <a:cubicBezTo>
                    <a:pt x="7224183" y="48923"/>
                    <a:pt x="7662333" y="-3993"/>
                    <a:pt x="8039100" y="240"/>
                  </a:cubicBezTo>
                  <a:cubicBezTo>
                    <a:pt x="8415867" y="4473"/>
                    <a:pt x="8822267" y="72207"/>
                    <a:pt x="9055100" y="76440"/>
                  </a:cubicBezTo>
                  <a:cubicBezTo>
                    <a:pt x="9287933" y="80673"/>
                    <a:pt x="9362016" y="53156"/>
                    <a:pt x="9436100" y="25640"/>
                  </a:cubicBezTo>
                </a:path>
              </a:pathLst>
            </a:custGeom>
            <a:noFill/>
            <a:ln w="28575">
              <a:solidFill>
                <a:srgbClr val="F3B34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: 形状 10">
              <a:extLst>
                <a:ext uri="{FF2B5EF4-FFF2-40B4-BE49-F238E27FC236}">
                  <a16:creationId xmlns:a16="http://schemas.microsoft.com/office/drawing/2014/main" id="{84DD5A39-DC70-4285-B66E-E6FABBF5247F}"/>
                </a:ext>
              </a:extLst>
            </p:cNvPr>
            <p:cNvSpPr/>
            <p:nvPr/>
          </p:nvSpPr>
          <p:spPr>
            <a:xfrm>
              <a:off x="1397000" y="5342860"/>
              <a:ext cx="9436100" cy="76873"/>
            </a:xfrm>
            <a:custGeom>
              <a:avLst/>
              <a:gdLst>
                <a:gd name="connsiteX0" fmla="*/ 0 w 9436100"/>
                <a:gd name="connsiteY0" fmla="*/ 25640 h 76873"/>
                <a:gd name="connsiteX1" fmla="*/ 1028700 w 9436100"/>
                <a:gd name="connsiteY1" fmla="*/ 12940 h 76873"/>
                <a:gd name="connsiteX2" fmla="*/ 1866900 w 9436100"/>
                <a:gd name="connsiteY2" fmla="*/ 76440 h 76873"/>
                <a:gd name="connsiteX3" fmla="*/ 2806700 w 9436100"/>
                <a:gd name="connsiteY3" fmla="*/ 240 h 76873"/>
                <a:gd name="connsiteX4" fmla="*/ 4025900 w 9436100"/>
                <a:gd name="connsiteY4" fmla="*/ 63740 h 76873"/>
                <a:gd name="connsiteX5" fmla="*/ 5461000 w 9436100"/>
                <a:gd name="connsiteY5" fmla="*/ 12940 h 76873"/>
                <a:gd name="connsiteX6" fmla="*/ 6794500 w 9436100"/>
                <a:gd name="connsiteY6" fmla="*/ 51040 h 76873"/>
                <a:gd name="connsiteX7" fmla="*/ 8039100 w 9436100"/>
                <a:gd name="connsiteY7" fmla="*/ 240 h 76873"/>
                <a:gd name="connsiteX8" fmla="*/ 9055100 w 9436100"/>
                <a:gd name="connsiteY8" fmla="*/ 76440 h 76873"/>
                <a:gd name="connsiteX9" fmla="*/ 9436100 w 9436100"/>
                <a:gd name="connsiteY9" fmla="*/ 25640 h 76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436100" h="76873">
                  <a:moveTo>
                    <a:pt x="0" y="25640"/>
                  </a:moveTo>
                  <a:cubicBezTo>
                    <a:pt x="358775" y="15056"/>
                    <a:pt x="717550" y="4473"/>
                    <a:pt x="1028700" y="12940"/>
                  </a:cubicBezTo>
                  <a:cubicBezTo>
                    <a:pt x="1339850" y="21407"/>
                    <a:pt x="1570567" y="78557"/>
                    <a:pt x="1866900" y="76440"/>
                  </a:cubicBezTo>
                  <a:cubicBezTo>
                    <a:pt x="2163233" y="74323"/>
                    <a:pt x="2446867" y="2357"/>
                    <a:pt x="2806700" y="240"/>
                  </a:cubicBezTo>
                  <a:cubicBezTo>
                    <a:pt x="3166533" y="-1877"/>
                    <a:pt x="3583517" y="61623"/>
                    <a:pt x="4025900" y="63740"/>
                  </a:cubicBezTo>
                  <a:cubicBezTo>
                    <a:pt x="4468283" y="65857"/>
                    <a:pt x="4999567" y="15057"/>
                    <a:pt x="5461000" y="12940"/>
                  </a:cubicBezTo>
                  <a:cubicBezTo>
                    <a:pt x="5922433" y="10823"/>
                    <a:pt x="6364817" y="53157"/>
                    <a:pt x="6794500" y="51040"/>
                  </a:cubicBezTo>
                  <a:cubicBezTo>
                    <a:pt x="7224183" y="48923"/>
                    <a:pt x="7662333" y="-3993"/>
                    <a:pt x="8039100" y="240"/>
                  </a:cubicBezTo>
                  <a:cubicBezTo>
                    <a:pt x="8415867" y="4473"/>
                    <a:pt x="8822267" y="72207"/>
                    <a:pt x="9055100" y="76440"/>
                  </a:cubicBezTo>
                  <a:cubicBezTo>
                    <a:pt x="9287933" y="80673"/>
                    <a:pt x="9362016" y="53156"/>
                    <a:pt x="9436100" y="25640"/>
                  </a:cubicBezTo>
                </a:path>
              </a:pathLst>
            </a:custGeom>
            <a:noFill/>
            <a:ln w="28575">
              <a:solidFill>
                <a:srgbClr val="F3B34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Text Box 4">
            <a:extLst>
              <a:ext uri="{FF2B5EF4-FFF2-40B4-BE49-F238E27FC236}">
                <a16:creationId xmlns:a16="http://schemas.microsoft.com/office/drawing/2014/main" id="{DB3CC208-1142-467F-B1EA-20B82DDF0F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7107" y="459654"/>
            <a:ext cx="953588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i="1" dirty="0" err="1">
                <a:solidFill>
                  <a:schemeClr val="bg1"/>
                </a:solidFill>
                <a:latin typeface="#9Slide03 IcielPanton Black" panose="00000A00000000000000" pitchFamily="2" charset="0"/>
                <a:cs typeface="Times New Roman" pitchFamily="18" charset="0"/>
              </a:rPr>
              <a:t>Muốn</a:t>
            </a:r>
            <a:r>
              <a:rPr lang="en-US" sz="4000" b="1" i="1" dirty="0">
                <a:solidFill>
                  <a:schemeClr val="bg1"/>
                </a:solidFill>
                <a:latin typeface="#9Slide03 IcielPanton Black" panose="00000A00000000000000" pitchFamily="2" charset="0"/>
                <a:cs typeface="Times New Roman" pitchFamily="18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latin typeface="#9Slide03 IcielPanton Black" panose="00000A00000000000000" pitchFamily="2" charset="0"/>
                <a:cs typeface="Times New Roman" pitchFamily="18" charset="0"/>
              </a:rPr>
              <a:t>trừ</a:t>
            </a:r>
            <a:r>
              <a:rPr lang="en-US" sz="4000" b="1" i="1" dirty="0">
                <a:solidFill>
                  <a:schemeClr val="bg1"/>
                </a:solidFill>
                <a:latin typeface="#9Slide03 IcielPanton Black" panose="00000A00000000000000" pitchFamily="2" charset="0"/>
                <a:cs typeface="Times New Roman" pitchFamily="18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latin typeface="#9Slide03 IcielPanton Black" panose="00000A00000000000000" pitchFamily="2" charset="0"/>
                <a:cs typeface="Times New Roman" pitchFamily="18" charset="0"/>
              </a:rPr>
              <a:t>hai</a:t>
            </a:r>
            <a:r>
              <a:rPr lang="en-US" sz="4000" b="1" i="1" dirty="0">
                <a:solidFill>
                  <a:schemeClr val="bg1"/>
                </a:solidFill>
                <a:latin typeface="#9Slide03 IcielPanton Black" panose="00000A00000000000000" pitchFamily="2" charset="0"/>
                <a:cs typeface="Times New Roman" pitchFamily="18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latin typeface="#9Slide03 IcielPanton Black" panose="00000A00000000000000" pitchFamily="2" charset="0"/>
                <a:cs typeface="Times New Roman" pitchFamily="18" charset="0"/>
              </a:rPr>
              <a:t>phân</a:t>
            </a:r>
            <a:r>
              <a:rPr lang="en-US" sz="4000" b="1" i="1" dirty="0">
                <a:solidFill>
                  <a:schemeClr val="bg1"/>
                </a:solidFill>
                <a:latin typeface="#9Slide03 IcielPanton Black" panose="00000A00000000000000" pitchFamily="2" charset="0"/>
                <a:cs typeface="Times New Roman" pitchFamily="18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latin typeface="#9Slide03 IcielPanton Black" panose="00000A00000000000000" pitchFamily="2" charset="0"/>
                <a:cs typeface="Times New Roman" pitchFamily="18" charset="0"/>
              </a:rPr>
              <a:t>số</a:t>
            </a:r>
            <a:r>
              <a:rPr lang="en-US" sz="4000" b="1" i="1" dirty="0">
                <a:solidFill>
                  <a:schemeClr val="bg1"/>
                </a:solidFill>
                <a:latin typeface="#9Slide03 IcielPanton Black" panose="00000A00000000000000" pitchFamily="2" charset="0"/>
                <a:cs typeface="Times New Roman" pitchFamily="18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latin typeface="#9Slide03 IcielPanton Black" panose="00000A00000000000000" pitchFamily="2" charset="0"/>
                <a:cs typeface="Times New Roman" pitchFamily="18" charset="0"/>
              </a:rPr>
              <a:t>khác</a:t>
            </a:r>
            <a:r>
              <a:rPr lang="en-US" sz="4000" b="1" i="1" dirty="0">
                <a:solidFill>
                  <a:schemeClr val="bg1"/>
                </a:solidFill>
                <a:latin typeface="#9Slide03 IcielPanton Black" panose="00000A00000000000000" pitchFamily="2" charset="0"/>
                <a:cs typeface="Times New Roman" pitchFamily="18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latin typeface="#9Slide03 IcielPanton Black" panose="00000A00000000000000" pitchFamily="2" charset="0"/>
                <a:cs typeface="Times New Roman" pitchFamily="18" charset="0"/>
              </a:rPr>
              <a:t>mẫu</a:t>
            </a:r>
            <a:r>
              <a:rPr lang="en-US" sz="4000" b="1" i="1" dirty="0">
                <a:solidFill>
                  <a:schemeClr val="bg1"/>
                </a:solidFill>
                <a:latin typeface="#9Slide03 IcielPanton Black" panose="00000A00000000000000" pitchFamily="2" charset="0"/>
                <a:cs typeface="Times New Roman" pitchFamily="18" charset="0"/>
              </a:rPr>
              <a:t> ta </a:t>
            </a:r>
            <a:r>
              <a:rPr lang="en-US" sz="4000" b="1" i="1" dirty="0" err="1">
                <a:solidFill>
                  <a:schemeClr val="bg1"/>
                </a:solidFill>
                <a:latin typeface="#9Slide03 IcielPanton Black" panose="00000A00000000000000" pitchFamily="2" charset="0"/>
                <a:cs typeface="Times New Roman" pitchFamily="18" charset="0"/>
              </a:rPr>
              <a:t>làm</a:t>
            </a:r>
            <a:r>
              <a:rPr lang="en-US" sz="4000" b="1" i="1" dirty="0">
                <a:solidFill>
                  <a:schemeClr val="bg1"/>
                </a:solidFill>
                <a:latin typeface="#9Slide03 IcielPanton Black" panose="00000A00000000000000" pitchFamily="2" charset="0"/>
                <a:cs typeface="Times New Roman" pitchFamily="18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latin typeface="#9Slide03 IcielPanton Black" panose="00000A00000000000000" pitchFamily="2" charset="0"/>
                <a:cs typeface="Times New Roman" pitchFamily="18" charset="0"/>
              </a:rPr>
              <a:t>như</a:t>
            </a:r>
            <a:r>
              <a:rPr lang="en-US" sz="4000" b="1" i="1" dirty="0">
                <a:solidFill>
                  <a:schemeClr val="bg1"/>
                </a:solidFill>
                <a:latin typeface="#9Slide03 IcielPanton Black" panose="00000A00000000000000" pitchFamily="2" charset="0"/>
                <a:cs typeface="Times New Roman" pitchFamily="18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latin typeface="#9Slide03 IcielPanton Black" panose="00000A00000000000000" pitchFamily="2" charset="0"/>
                <a:cs typeface="Times New Roman" pitchFamily="18" charset="0"/>
              </a:rPr>
              <a:t>thế</a:t>
            </a:r>
            <a:r>
              <a:rPr lang="en-US" sz="4000" b="1" i="1" dirty="0">
                <a:solidFill>
                  <a:schemeClr val="bg1"/>
                </a:solidFill>
                <a:latin typeface="#9Slide03 IcielPanton Black" panose="00000A00000000000000" pitchFamily="2" charset="0"/>
                <a:cs typeface="Times New Roman" pitchFamily="18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latin typeface="#9Slide03 IcielPanton Black" panose="00000A00000000000000" pitchFamily="2" charset="0"/>
                <a:cs typeface="Times New Roman" pitchFamily="18" charset="0"/>
              </a:rPr>
              <a:t>nào</a:t>
            </a:r>
            <a:r>
              <a:rPr lang="en-US" sz="4000" b="1" i="1" dirty="0">
                <a:solidFill>
                  <a:schemeClr val="bg1"/>
                </a:solidFill>
                <a:latin typeface="#9Slide03 IcielPanton Black" panose="00000A00000000000000" pitchFamily="2" charset="0"/>
                <a:cs typeface="Times New Roman" pitchFamily="18" charset="0"/>
              </a:rPr>
              <a:t>?</a:t>
            </a:r>
            <a:endParaRPr lang="en-US" sz="4000" b="1" dirty="0">
              <a:solidFill>
                <a:schemeClr val="bg1"/>
              </a:solidFill>
              <a:latin typeface="#9Slide03 IcielPanton Black" panose="00000A00000000000000" pitchFamily="2" charset="0"/>
              <a:cs typeface="Times New Roman" panose="02020603050405020304" pitchFamily="18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A065635-3832-4B2F-9008-53462B813C30}"/>
              </a:ext>
            </a:extLst>
          </p:cNvPr>
          <p:cNvGrpSpPr/>
          <p:nvPr/>
        </p:nvGrpSpPr>
        <p:grpSpPr>
          <a:xfrm>
            <a:off x="1657350" y="2100257"/>
            <a:ext cx="9078686" cy="4005463"/>
            <a:chOff x="1657350" y="2100257"/>
            <a:chExt cx="9078686" cy="4005463"/>
          </a:xfrm>
        </p:grpSpPr>
        <p:sp>
          <p:nvSpPr>
            <p:cNvPr id="14" name="Text Box 4">
              <a:extLst>
                <a:ext uri="{FF2B5EF4-FFF2-40B4-BE49-F238E27FC236}">
                  <a16:creationId xmlns:a16="http://schemas.microsoft.com/office/drawing/2014/main" id="{A6FFBF50-D981-4917-8A63-6A5BE8F803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57350" y="2100257"/>
              <a:ext cx="8915400" cy="3371136"/>
            </a:xfrm>
            <a:prstGeom prst="roundRect">
              <a:avLst>
                <a:gd name="adj" fmla="val 34427"/>
              </a:avLst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US" sz="4800" b="1" i="1" dirty="0" err="1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Muốn</a:t>
              </a:r>
              <a:r>
                <a:rPr lang="en-US" sz="4800" b="1" i="1" dirty="0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trừ</a:t>
              </a:r>
              <a:r>
                <a:rPr lang="en-US" sz="4800" b="1" i="1" dirty="0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hai</a:t>
              </a:r>
              <a:r>
                <a:rPr lang="en-US" sz="4800" b="1" i="1" dirty="0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phân</a:t>
              </a:r>
              <a:r>
                <a:rPr lang="en-US" sz="4800" b="1" i="1" dirty="0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số</a:t>
              </a:r>
              <a:r>
                <a:rPr lang="en-US" sz="4800" b="1" i="1" dirty="0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khác</a:t>
              </a:r>
              <a:r>
                <a:rPr lang="en-US" sz="4800" b="1" i="1" dirty="0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mẫu</a:t>
              </a:r>
              <a:r>
                <a:rPr lang="en-US" sz="4800" b="1" i="1" dirty="0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số</a:t>
              </a:r>
              <a:r>
                <a:rPr lang="en-US" sz="4800" b="1" i="1" dirty="0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, ta </a:t>
              </a:r>
              <a:r>
                <a:rPr lang="en-US" sz="4800" b="1" i="1" dirty="0" err="1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quy</a:t>
              </a:r>
              <a:r>
                <a:rPr lang="en-US" sz="4800" b="1" i="1" dirty="0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đồng</a:t>
              </a:r>
              <a:r>
                <a:rPr lang="en-US" sz="4800" b="1" i="1" dirty="0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mẫu</a:t>
              </a:r>
              <a:r>
                <a:rPr lang="en-US" sz="4800" b="1" i="1" dirty="0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số</a:t>
              </a:r>
              <a:r>
                <a:rPr lang="en-US" sz="4800" b="1" i="1" dirty="0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hai</a:t>
              </a:r>
              <a:r>
                <a:rPr lang="en-US" sz="4800" b="1" i="1" dirty="0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phân</a:t>
              </a:r>
              <a:r>
                <a:rPr lang="en-US" sz="4800" b="1" i="1" dirty="0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số</a:t>
              </a:r>
              <a:r>
                <a:rPr lang="en-US" sz="4800" b="1" i="1" dirty="0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, </a:t>
              </a:r>
              <a:r>
                <a:rPr lang="en-US" sz="4800" b="1" i="1" dirty="0" err="1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rồi</a:t>
              </a:r>
              <a:r>
                <a:rPr lang="en-US" sz="4800" b="1" i="1" dirty="0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trừ</a:t>
              </a:r>
              <a:r>
                <a:rPr lang="en-US" sz="4800" b="1" i="1" dirty="0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hai</a:t>
              </a:r>
              <a:r>
                <a:rPr lang="en-US" sz="4800" b="1" i="1" dirty="0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phân</a:t>
              </a:r>
              <a:r>
                <a:rPr lang="en-US" sz="4800" b="1" i="1" dirty="0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số</a:t>
              </a:r>
              <a:r>
                <a:rPr lang="en-US" sz="4800" b="1" i="1" dirty="0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đó</a:t>
              </a:r>
              <a:r>
                <a:rPr lang="en-US" sz="4800" b="1" i="1" dirty="0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.</a:t>
              </a:r>
              <a:endParaRPr lang="en-US" sz="7200" b="1" dirty="0">
                <a:solidFill>
                  <a:srgbClr val="FF0000"/>
                </a:solidFill>
                <a:latin typeface="#9Slide03 IcielPanton Black" panose="00000A00000000000000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Text Box 4">
              <a:extLst>
                <a:ext uri="{FF2B5EF4-FFF2-40B4-BE49-F238E27FC236}">
                  <a16:creationId xmlns:a16="http://schemas.microsoft.com/office/drawing/2014/main" id="{2B2D5DED-C953-4305-A78A-220E56DD8E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0636" y="2322033"/>
              <a:ext cx="8915400" cy="3783687"/>
            </a:xfrm>
            <a:prstGeom prst="roundRect">
              <a:avLst>
                <a:gd name="adj" fmla="val 34427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US" sz="4800" b="1" i="1" dirty="0" err="1">
                  <a:latin typeface="#9Slide03 IcielPanton Black" panose="00000A00000000000000" pitchFamily="2" charset="0"/>
                  <a:cs typeface="Times New Roman" pitchFamily="18" charset="0"/>
                </a:rPr>
                <a:t>Muốn</a:t>
              </a:r>
              <a:r>
                <a:rPr lang="en-US" sz="4800" b="1" i="1" dirty="0"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latin typeface="#9Slide03 IcielPanton Black" panose="00000A00000000000000" pitchFamily="2" charset="0"/>
                  <a:cs typeface="Times New Roman" pitchFamily="18" charset="0"/>
                </a:rPr>
                <a:t>trừ</a:t>
              </a:r>
              <a:r>
                <a:rPr lang="en-US" sz="4800" b="1" i="1" dirty="0"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latin typeface="#9Slide03 IcielPanton Black" panose="00000A00000000000000" pitchFamily="2" charset="0"/>
                  <a:cs typeface="Times New Roman" pitchFamily="18" charset="0"/>
                </a:rPr>
                <a:t>hai</a:t>
              </a:r>
              <a:r>
                <a:rPr lang="en-US" sz="4800" b="1" i="1" dirty="0"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latin typeface="#9Slide03 IcielPanton Black" panose="00000A00000000000000" pitchFamily="2" charset="0"/>
                  <a:cs typeface="Times New Roman" pitchFamily="18" charset="0"/>
                </a:rPr>
                <a:t>phân</a:t>
              </a:r>
              <a:r>
                <a:rPr lang="en-US" sz="4800" b="1" i="1" dirty="0"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latin typeface="#9Slide03 IcielPanton Black" panose="00000A00000000000000" pitchFamily="2" charset="0"/>
                  <a:cs typeface="Times New Roman" pitchFamily="18" charset="0"/>
                </a:rPr>
                <a:t>số</a:t>
              </a:r>
              <a:r>
                <a:rPr lang="en-US" sz="4800" b="1" i="1" dirty="0"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latin typeface="#9Slide03 IcielPanton Black" panose="00000A00000000000000" pitchFamily="2" charset="0"/>
                  <a:cs typeface="Times New Roman" pitchFamily="18" charset="0"/>
                </a:rPr>
                <a:t>khác</a:t>
              </a:r>
              <a:r>
                <a:rPr lang="en-US" sz="4800" b="1" i="1" dirty="0"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latin typeface="#9Slide03 IcielPanton Black" panose="00000A00000000000000" pitchFamily="2" charset="0"/>
                  <a:cs typeface="Times New Roman" pitchFamily="18" charset="0"/>
                </a:rPr>
                <a:t>mẫu</a:t>
              </a:r>
              <a:r>
                <a:rPr lang="en-US" sz="4800" b="1" i="1" dirty="0"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latin typeface="#9Slide03 IcielPanton Black" panose="00000A00000000000000" pitchFamily="2" charset="0"/>
                  <a:cs typeface="Times New Roman" pitchFamily="18" charset="0"/>
                </a:rPr>
                <a:t>số</a:t>
              </a:r>
              <a:r>
                <a:rPr lang="en-US" sz="4800" b="1" i="1" dirty="0">
                  <a:latin typeface="#9Slide03 IcielPanton Black" panose="00000A00000000000000" pitchFamily="2" charset="0"/>
                  <a:cs typeface="Times New Roman" pitchFamily="18" charset="0"/>
                </a:rPr>
                <a:t>, ta </a:t>
              </a:r>
              <a:r>
                <a:rPr lang="en-US" sz="4800" b="1" i="1" dirty="0" err="1">
                  <a:latin typeface="#9Slide03 IcielPanton Black" panose="00000A00000000000000" pitchFamily="2" charset="0"/>
                  <a:cs typeface="Times New Roman" pitchFamily="18" charset="0"/>
                </a:rPr>
                <a:t>quy</a:t>
              </a:r>
              <a:r>
                <a:rPr lang="en-US" sz="4800" b="1" i="1" dirty="0"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latin typeface="#9Slide03 IcielPanton Black" panose="00000A00000000000000" pitchFamily="2" charset="0"/>
                  <a:cs typeface="Times New Roman" pitchFamily="18" charset="0"/>
                </a:rPr>
                <a:t>đồng</a:t>
              </a:r>
              <a:r>
                <a:rPr lang="en-US" sz="4800" b="1" i="1" dirty="0"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latin typeface="#9Slide03 IcielPanton Black" panose="00000A00000000000000" pitchFamily="2" charset="0"/>
                  <a:cs typeface="Times New Roman" pitchFamily="18" charset="0"/>
                </a:rPr>
                <a:t>mẫu</a:t>
              </a:r>
              <a:r>
                <a:rPr lang="en-US" sz="4800" b="1" i="1" dirty="0"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latin typeface="#9Slide03 IcielPanton Black" panose="00000A00000000000000" pitchFamily="2" charset="0"/>
                  <a:cs typeface="Times New Roman" pitchFamily="18" charset="0"/>
                </a:rPr>
                <a:t>số</a:t>
              </a:r>
              <a:r>
                <a:rPr lang="en-US" sz="4800" b="1" i="1" dirty="0"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latin typeface="#9Slide03 IcielPanton Black" panose="00000A00000000000000" pitchFamily="2" charset="0"/>
                  <a:cs typeface="Times New Roman" pitchFamily="18" charset="0"/>
                </a:rPr>
                <a:t>hai</a:t>
              </a:r>
              <a:r>
                <a:rPr lang="en-US" sz="4800" b="1" i="1" dirty="0"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latin typeface="#9Slide03 IcielPanton Black" panose="00000A00000000000000" pitchFamily="2" charset="0"/>
                  <a:cs typeface="Times New Roman" pitchFamily="18" charset="0"/>
                </a:rPr>
                <a:t>phân</a:t>
              </a:r>
              <a:r>
                <a:rPr lang="en-US" sz="4800" b="1" i="1" dirty="0"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latin typeface="#9Slide03 IcielPanton Black" panose="00000A00000000000000" pitchFamily="2" charset="0"/>
                  <a:cs typeface="Times New Roman" pitchFamily="18" charset="0"/>
                </a:rPr>
                <a:t>số</a:t>
              </a:r>
              <a:r>
                <a:rPr lang="en-US" sz="4800" b="1" i="1" dirty="0">
                  <a:latin typeface="#9Slide03 IcielPanton Black" panose="00000A00000000000000" pitchFamily="2" charset="0"/>
                  <a:cs typeface="Times New Roman" pitchFamily="18" charset="0"/>
                </a:rPr>
                <a:t>, </a:t>
              </a:r>
              <a:r>
                <a:rPr lang="en-US" sz="4800" b="1" i="1" err="1">
                  <a:latin typeface="#9Slide03 IcielPanton Black" panose="00000A00000000000000" pitchFamily="2" charset="0"/>
                  <a:cs typeface="Times New Roman" pitchFamily="18" charset="0"/>
                </a:rPr>
                <a:t>rồi</a:t>
              </a:r>
              <a:r>
                <a:rPr lang="en-US" sz="4800" b="1" i="1">
                  <a:latin typeface="#9Slide03 IcielPanton Black" panose="00000A00000000000000" pitchFamily="2" charset="0"/>
                  <a:cs typeface="Times New Roman" pitchFamily="18" charset="0"/>
                </a:rPr>
                <a:t> trừ </a:t>
              </a:r>
              <a:r>
                <a:rPr lang="en-US" sz="4800" b="1" i="1" dirty="0" err="1">
                  <a:latin typeface="#9Slide03 IcielPanton Black" panose="00000A00000000000000" pitchFamily="2" charset="0"/>
                  <a:cs typeface="Times New Roman" pitchFamily="18" charset="0"/>
                </a:rPr>
                <a:t>hai</a:t>
              </a:r>
              <a:r>
                <a:rPr lang="en-US" sz="4800" b="1" i="1" dirty="0"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latin typeface="#9Slide03 IcielPanton Black" panose="00000A00000000000000" pitchFamily="2" charset="0"/>
                  <a:cs typeface="Times New Roman" pitchFamily="18" charset="0"/>
                </a:rPr>
                <a:t>phân</a:t>
              </a:r>
              <a:r>
                <a:rPr lang="en-US" sz="4800" b="1" i="1" dirty="0"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latin typeface="#9Slide03 IcielPanton Black" panose="00000A00000000000000" pitchFamily="2" charset="0"/>
                  <a:cs typeface="Times New Roman" pitchFamily="18" charset="0"/>
                </a:rPr>
                <a:t>số</a:t>
              </a:r>
              <a:r>
                <a:rPr lang="en-US" sz="4800" b="1" i="1" dirty="0"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latin typeface="#9Slide03 IcielPanton Black" panose="00000A00000000000000" pitchFamily="2" charset="0"/>
                  <a:cs typeface="Times New Roman" pitchFamily="18" charset="0"/>
                </a:rPr>
                <a:t>đó</a:t>
              </a:r>
              <a:r>
                <a:rPr lang="en-US" sz="4800" b="1" i="1" dirty="0">
                  <a:latin typeface="#9Slide03 IcielPanton Black" panose="00000A00000000000000" pitchFamily="2" charset="0"/>
                  <a:cs typeface="Times New Roman" pitchFamily="18" charset="0"/>
                </a:rPr>
                <a:t>.</a:t>
              </a:r>
              <a:endParaRPr lang="en-US" sz="7200" b="1" dirty="0">
                <a:latin typeface="#9Slide03 IcielPanton Black" panose="00000A00000000000000" pitchFamily="2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6727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>
            <a:extLst>
              <a:ext uri="{FF2B5EF4-FFF2-40B4-BE49-F238E27FC236}">
                <a16:creationId xmlns:a16="http://schemas.microsoft.com/office/drawing/2014/main" id="{5CE61BDA-DBF8-4B22-B02E-EF520A63B3B7}"/>
              </a:ext>
            </a:extLst>
          </p:cNvPr>
          <p:cNvGrpSpPr/>
          <p:nvPr/>
        </p:nvGrpSpPr>
        <p:grpSpPr>
          <a:xfrm>
            <a:off x="1136650" y="6858000"/>
            <a:ext cx="9436100" cy="3578473"/>
            <a:chOff x="1397000" y="1841260"/>
            <a:chExt cx="9436100" cy="3578473"/>
          </a:xfrm>
        </p:grpSpPr>
        <p:sp>
          <p:nvSpPr>
            <p:cNvPr id="5" name="任意多边形: 形状 4">
              <a:extLst>
                <a:ext uri="{FF2B5EF4-FFF2-40B4-BE49-F238E27FC236}">
                  <a16:creationId xmlns:a16="http://schemas.microsoft.com/office/drawing/2014/main" id="{EA7863F8-C548-48BD-AF63-3C66E4F7A60B}"/>
                </a:ext>
              </a:extLst>
            </p:cNvPr>
            <p:cNvSpPr/>
            <p:nvPr/>
          </p:nvSpPr>
          <p:spPr>
            <a:xfrm>
              <a:off x="1397000" y="1841260"/>
              <a:ext cx="9436100" cy="76873"/>
            </a:xfrm>
            <a:custGeom>
              <a:avLst/>
              <a:gdLst>
                <a:gd name="connsiteX0" fmla="*/ 0 w 9436100"/>
                <a:gd name="connsiteY0" fmla="*/ 25640 h 76873"/>
                <a:gd name="connsiteX1" fmla="*/ 1028700 w 9436100"/>
                <a:gd name="connsiteY1" fmla="*/ 12940 h 76873"/>
                <a:gd name="connsiteX2" fmla="*/ 1866900 w 9436100"/>
                <a:gd name="connsiteY2" fmla="*/ 76440 h 76873"/>
                <a:gd name="connsiteX3" fmla="*/ 2806700 w 9436100"/>
                <a:gd name="connsiteY3" fmla="*/ 240 h 76873"/>
                <a:gd name="connsiteX4" fmla="*/ 4025900 w 9436100"/>
                <a:gd name="connsiteY4" fmla="*/ 63740 h 76873"/>
                <a:gd name="connsiteX5" fmla="*/ 5461000 w 9436100"/>
                <a:gd name="connsiteY5" fmla="*/ 12940 h 76873"/>
                <a:gd name="connsiteX6" fmla="*/ 6794500 w 9436100"/>
                <a:gd name="connsiteY6" fmla="*/ 51040 h 76873"/>
                <a:gd name="connsiteX7" fmla="*/ 8039100 w 9436100"/>
                <a:gd name="connsiteY7" fmla="*/ 240 h 76873"/>
                <a:gd name="connsiteX8" fmla="*/ 9055100 w 9436100"/>
                <a:gd name="connsiteY8" fmla="*/ 76440 h 76873"/>
                <a:gd name="connsiteX9" fmla="*/ 9436100 w 9436100"/>
                <a:gd name="connsiteY9" fmla="*/ 25640 h 76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436100" h="76873">
                  <a:moveTo>
                    <a:pt x="0" y="25640"/>
                  </a:moveTo>
                  <a:cubicBezTo>
                    <a:pt x="358775" y="15056"/>
                    <a:pt x="717550" y="4473"/>
                    <a:pt x="1028700" y="12940"/>
                  </a:cubicBezTo>
                  <a:cubicBezTo>
                    <a:pt x="1339850" y="21407"/>
                    <a:pt x="1570567" y="78557"/>
                    <a:pt x="1866900" y="76440"/>
                  </a:cubicBezTo>
                  <a:cubicBezTo>
                    <a:pt x="2163233" y="74323"/>
                    <a:pt x="2446867" y="2357"/>
                    <a:pt x="2806700" y="240"/>
                  </a:cubicBezTo>
                  <a:cubicBezTo>
                    <a:pt x="3166533" y="-1877"/>
                    <a:pt x="3583517" y="61623"/>
                    <a:pt x="4025900" y="63740"/>
                  </a:cubicBezTo>
                  <a:cubicBezTo>
                    <a:pt x="4468283" y="65857"/>
                    <a:pt x="4999567" y="15057"/>
                    <a:pt x="5461000" y="12940"/>
                  </a:cubicBezTo>
                  <a:cubicBezTo>
                    <a:pt x="5922433" y="10823"/>
                    <a:pt x="6364817" y="53157"/>
                    <a:pt x="6794500" y="51040"/>
                  </a:cubicBezTo>
                  <a:cubicBezTo>
                    <a:pt x="7224183" y="48923"/>
                    <a:pt x="7662333" y="-3993"/>
                    <a:pt x="8039100" y="240"/>
                  </a:cubicBezTo>
                  <a:cubicBezTo>
                    <a:pt x="8415867" y="4473"/>
                    <a:pt x="8822267" y="72207"/>
                    <a:pt x="9055100" y="76440"/>
                  </a:cubicBezTo>
                  <a:cubicBezTo>
                    <a:pt x="9287933" y="80673"/>
                    <a:pt x="9362016" y="53156"/>
                    <a:pt x="9436100" y="25640"/>
                  </a:cubicBezTo>
                </a:path>
              </a:pathLst>
            </a:custGeom>
            <a:noFill/>
            <a:ln w="28575">
              <a:solidFill>
                <a:srgbClr val="F3B34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任意多边形: 形状 5">
              <a:extLst>
                <a:ext uri="{FF2B5EF4-FFF2-40B4-BE49-F238E27FC236}">
                  <a16:creationId xmlns:a16="http://schemas.microsoft.com/office/drawing/2014/main" id="{AD7F3BB1-76C8-4CB4-8673-BE3F0B4D60EE}"/>
                </a:ext>
              </a:extLst>
            </p:cNvPr>
            <p:cNvSpPr/>
            <p:nvPr/>
          </p:nvSpPr>
          <p:spPr>
            <a:xfrm>
              <a:off x="1397000" y="2347921"/>
              <a:ext cx="9436100" cy="76873"/>
            </a:xfrm>
            <a:custGeom>
              <a:avLst/>
              <a:gdLst>
                <a:gd name="connsiteX0" fmla="*/ 0 w 9436100"/>
                <a:gd name="connsiteY0" fmla="*/ 25640 h 76873"/>
                <a:gd name="connsiteX1" fmla="*/ 1028700 w 9436100"/>
                <a:gd name="connsiteY1" fmla="*/ 12940 h 76873"/>
                <a:gd name="connsiteX2" fmla="*/ 1866900 w 9436100"/>
                <a:gd name="connsiteY2" fmla="*/ 76440 h 76873"/>
                <a:gd name="connsiteX3" fmla="*/ 2806700 w 9436100"/>
                <a:gd name="connsiteY3" fmla="*/ 240 h 76873"/>
                <a:gd name="connsiteX4" fmla="*/ 4025900 w 9436100"/>
                <a:gd name="connsiteY4" fmla="*/ 63740 h 76873"/>
                <a:gd name="connsiteX5" fmla="*/ 5461000 w 9436100"/>
                <a:gd name="connsiteY5" fmla="*/ 12940 h 76873"/>
                <a:gd name="connsiteX6" fmla="*/ 6794500 w 9436100"/>
                <a:gd name="connsiteY6" fmla="*/ 51040 h 76873"/>
                <a:gd name="connsiteX7" fmla="*/ 8039100 w 9436100"/>
                <a:gd name="connsiteY7" fmla="*/ 240 h 76873"/>
                <a:gd name="connsiteX8" fmla="*/ 9055100 w 9436100"/>
                <a:gd name="connsiteY8" fmla="*/ 76440 h 76873"/>
                <a:gd name="connsiteX9" fmla="*/ 9436100 w 9436100"/>
                <a:gd name="connsiteY9" fmla="*/ 25640 h 76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436100" h="76873">
                  <a:moveTo>
                    <a:pt x="0" y="25640"/>
                  </a:moveTo>
                  <a:cubicBezTo>
                    <a:pt x="358775" y="15056"/>
                    <a:pt x="717550" y="4473"/>
                    <a:pt x="1028700" y="12940"/>
                  </a:cubicBezTo>
                  <a:cubicBezTo>
                    <a:pt x="1339850" y="21407"/>
                    <a:pt x="1570567" y="78557"/>
                    <a:pt x="1866900" y="76440"/>
                  </a:cubicBezTo>
                  <a:cubicBezTo>
                    <a:pt x="2163233" y="74323"/>
                    <a:pt x="2446867" y="2357"/>
                    <a:pt x="2806700" y="240"/>
                  </a:cubicBezTo>
                  <a:cubicBezTo>
                    <a:pt x="3166533" y="-1877"/>
                    <a:pt x="3583517" y="61623"/>
                    <a:pt x="4025900" y="63740"/>
                  </a:cubicBezTo>
                  <a:cubicBezTo>
                    <a:pt x="4468283" y="65857"/>
                    <a:pt x="4999567" y="15057"/>
                    <a:pt x="5461000" y="12940"/>
                  </a:cubicBezTo>
                  <a:cubicBezTo>
                    <a:pt x="5922433" y="10823"/>
                    <a:pt x="6364817" y="53157"/>
                    <a:pt x="6794500" y="51040"/>
                  </a:cubicBezTo>
                  <a:cubicBezTo>
                    <a:pt x="7224183" y="48923"/>
                    <a:pt x="7662333" y="-3993"/>
                    <a:pt x="8039100" y="240"/>
                  </a:cubicBezTo>
                  <a:cubicBezTo>
                    <a:pt x="8415867" y="4473"/>
                    <a:pt x="8822267" y="72207"/>
                    <a:pt x="9055100" y="76440"/>
                  </a:cubicBezTo>
                  <a:cubicBezTo>
                    <a:pt x="9287933" y="80673"/>
                    <a:pt x="9362016" y="53156"/>
                    <a:pt x="9436100" y="25640"/>
                  </a:cubicBezTo>
                </a:path>
              </a:pathLst>
            </a:custGeom>
            <a:noFill/>
            <a:ln w="28575">
              <a:solidFill>
                <a:srgbClr val="F3B34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任意多边形: 形状 6">
              <a:extLst>
                <a:ext uri="{FF2B5EF4-FFF2-40B4-BE49-F238E27FC236}">
                  <a16:creationId xmlns:a16="http://schemas.microsoft.com/office/drawing/2014/main" id="{514BEDB6-AE08-4C20-9DC2-EF50FC35A58D}"/>
                </a:ext>
              </a:extLst>
            </p:cNvPr>
            <p:cNvSpPr/>
            <p:nvPr/>
          </p:nvSpPr>
          <p:spPr>
            <a:xfrm>
              <a:off x="1397000" y="2923811"/>
              <a:ext cx="9436100" cy="76873"/>
            </a:xfrm>
            <a:custGeom>
              <a:avLst/>
              <a:gdLst>
                <a:gd name="connsiteX0" fmla="*/ 0 w 9436100"/>
                <a:gd name="connsiteY0" fmla="*/ 25640 h 76873"/>
                <a:gd name="connsiteX1" fmla="*/ 1028700 w 9436100"/>
                <a:gd name="connsiteY1" fmla="*/ 12940 h 76873"/>
                <a:gd name="connsiteX2" fmla="*/ 1866900 w 9436100"/>
                <a:gd name="connsiteY2" fmla="*/ 76440 h 76873"/>
                <a:gd name="connsiteX3" fmla="*/ 2806700 w 9436100"/>
                <a:gd name="connsiteY3" fmla="*/ 240 h 76873"/>
                <a:gd name="connsiteX4" fmla="*/ 4025900 w 9436100"/>
                <a:gd name="connsiteY4" fmla="*/ 63740 h 76873"/>
                <a:gd name="connsiteX5" fmla="*/ 5461000 w 9436100"/>
                <a:gd name="connsiteY5" fmla="*/ 12940 h 76873"/>
                <a:gd name="connsiteX6" fmla="*/ 6794500 w 9436100"/>
                <a:gd name="connsiteY6" fmla="*/ 51040 h 76873"/>
                <a:gd name="connsiteX7" fmla="*/ 8039100 w 9436100"/>
                <a:gd name="connsiteY7" fmla="*/ 240 h 76873"/>
                <a:gd name="connsiteX8" fmla="*/ 9055100 w 9436100"/>
                <a:gd name="connsiteY8" fmla="*/ 76440 h 76873"/>
                <a:gd name="connsiteX9" fmla="*/ 9436100 w 9436100"/>
                <a:gd name="connsiteY9" fmla="*/ 25640 h 76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436100" h="76873">
                  <a:moveTo>
                    <a:pt x="0" y="25640"/>
                  </a:moveTo>
                  <a:cubicBezTo>
                    <a:pt x="358775" y="15056"/>
                    <a:pt x="717550" y="4473"/>
                    <a:pt x="1028700" y="12940"/>
                  </a:cubicBezTo>
                  <a:cubicBezTo>
                    <a:pt x="1339850" y="21407"/>
                    <a:pt x="1570567" y="78557"/>
                    <a:pt x="1866900" y="76440"/>
                  </a:cubicBezTo>
                  <a:cubicBezTo>
                    <a:pt x="2163233" y="74323"/>
                    <a:pt x="2446867" y="2357"/>
                    <a:pt x="2806700" y="240"/>
                  </a:cubicBezTo>
                  <a:cubicBezTo>
                    <a:pt x="3166533" y="-1877"/>
                    <a:pt x="3583517" y="61623"/>
                    <a:pt x="4025900" y="63740"/>
                  </a:cubicBezTo>
                  <a:cubicBezTo>
                    <a:pt x="4468283" y="65857"/>
                    <a:pt x="4999567" y="15057"/>
                    <a:pt x="5461000" y="12940"/>
                  </a:cubicBezTo>
                  <a:cubicBezTo>
                    <a:pt x="5922433" y="10823"/>
                    <a:pt x="6364817" y="53157"/>
                    <a:pt x="6794500" y="51040"/>
                  </a:cubicBezTo>
                  <a:cubicBezTo>
                    <a:pt x="7224183" y="48923"/>
                    <a:pt x="7662333" y="-3993"/>
                    <a:pt x="8039100" y="240"/>
                  </a:cubicBezTo>
                  <a:cubicBezTo>
                    <a:pt x="8415867" y="4473"/>
                    <a:pt x="8822267" y="72207"/>
                    <a:pt x="9055100" y="76440"/>
                  </a:cubicBezTo>
                  <a:cubicBezTo>
                    <a:pt x="9287933" y="80673"/>
                    <a:pt x="9362016" y="53156"/>
                    <a:pt x="9436100" y="25640"/>
                  </a:cubicBezTo>
                </a:path>
              </a:pathLst>
            </a:custGeom>
            <a:noFill/>
            <a:ln w="28575">
              <a:solidFill>
                <a:srgbClr val="F3B34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任意多边形: 形状 7">
              <a:extLst>
                <a:ext uri="{FF2B5EF4-FFF2-40B4-BE49-F238E27FC236}">
                  <a16:creationId xmlns:a16="http://schemas.microsoft.com/office/drawing/2014/main" id="{C21F5B37-5093-4026-B3B3-9B87246C605C}"/>
                </a:ext>
              </a:extLst>
            </p:cNvPr>
            <p:cNvSpPr/>
            <p:nvPr/>
          </p:nvSpPr>
          <p:spPr>
            <a:xfrm>
              <a:off x="1397000" y="3502848"/>
              <a:ext cx="9436100" cy="76873"/>
            </a:xfrm>
            <a:custGeom>
              <a:avLst/>
              <a:gdLst>
                <a:gd name="connsiteX0" fmla="*/ 0 w 9436100"/>
                <a:gd name="connsiteY0" fmla="*/ 25640 h 76873"/>
                <a:gd name="connsiteX1" fmla="*/ 1028700 w 9436100"/>
                <a:gd name="connsiteY1" fmla="*/ 12940 h 76873"/>
                <a:gd name="connsiteX2" fmla="*/ 1866900 w 9436100"/>
                <a:gd name="connsiteY2" fmla="*/ 76440 h 76873"/>
                <a:gd name="connsiteX3" fmla="*/ 2806700 w 9436100"/>
                <a:gd name="connsiteY3" fmla="*/ 240 h 76873"/>
                <a:gd name="connsiteX4" fmla="*/ 4025900 w 9436100"/>
                <a:gd name="connsiteY4" fmla="*/ 63740 h 76873"/>
                <a:gd name="connsiteX5" fmla="*/ 5461000 w 9436100"/>
                <a:gd name="connsiteY5" fmla="*/ 12940 h 76873"/>
                <a:gd name="connsiteX6" fmla="*/ 6794500 w 9436100"/>
                <a:gd name="connsiteY6" fmla="*/ 51040 h 76873"/>
                <a:gd name="connsiteX7" fmla="*/ 8039100 w 9436100"/>
                <a:gd name="connsiteY7" fmla="*/ 240 h 76873"/>
                <a:gd name="connsiteX8" fmla="*/ 9055100 w 9436100"/>
                <a:gd name="connsiteY8" fmla="*/ 76440 h 76873"/>
                <a:gd name="connsiteX9" fmla="*/ 9436100 w 9436100"/>
                <a:gd name="connsiteY9" fmla="*/ 25640 h 76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436100" h="76873">
                  <a:moveTo>
                    <a:pt x="0" y="25640"/>
                  </a:moveTo>
                  <a:cubicBezTo>
                    <a:pt x="358775" y="15056"/>
                    <a:pt x="717550" y="4473"/>
                    <a:pt x="1028700" y="12940"/>
                  </a:cubicBezTo>
                  <a:cubicBezTo>
                    <a:pt x="1339850" y="21407"/>
                    <a:pt x="1570567" y="78557"/>
                    <a:pt x="1866900" y="76440"/>
                  </a:cubicBezTo>
                  <a:cubicBezTo>
                    <a:pt x="2163233" y="74323"/>
                    <a:pt x="2446867" y="2357"/>
                    <a:pt x="2806700" y="240"/>
                  </a:cubicBezTo>
                  <a:cubicBezTo>
                    <a:pt x="3166533" y="-1877"/>
                    <a:pt x="3583517" y="61623"/>
                    <a:pt x="4025900" y="63740"/>
                  </a:cubicBezTo>
                  <a:cubicBezTo>
                    <a:pt x="4468283" y="65857"/>
                    <a:pt x="4999567" y="15057"/>
                    <a:pt x="5461000" y="12940"/>
                  </a:cubicBezTo>
                  <a:cubicBezTo>
                    <a:pt x="5922433" y="10823"/>
                    <a:pt x="6364817" y="53157"/>
                    <a:pt x="6794500" y="51040"/>
                  </a:cubicBezTo>
                  <a:cubicBezTo>
                    <a:pt x="7224183" y="48923"/>
                    <a:pt x="7662333" y="-3993"/>
                    <a:pt x="8039100" y="240"/>
                  </a:cubicBezTo>
                  <a:cubicBezTo>
                    <a:pt x="8415867" y="4473"/>
                    <a:pt x="8822267" y="72207"/>
                    <a:pt x="9055100" y="76440"/>
                  </a:cubicBezTo>
                  <a:cubicBezTo>
                    <a:pt x="9287933" y="80673"/>
                    <a:pt x="9362016" y="53156"/>
                    <a:pt x="9436100" y="25640"/>
                  </a:cubicBezTo>
                </a:path>
              </a:pathLst>
            </a:custGeom>
            <a:noFill/>
            <a:ln w="28575">
              <a:solidFill>
                <a:srgbClr val="F3B34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任意多边形: 形状 8">
              <a:extLst>
                <a:ext uri="{FF2B5EF4-FFF2-40B4-BE49-F238E27FC236}">
                  <a16:creationId xmlns:a16="http://schemas.microsoft.com/office/drawing/2014/main" id="{634C7988-BA23-484A-BBA7-95A0CD9A2156}"/>
                </a:ext>
              </a:extLst>
            </p:cNvPr>
            <p:cNvSpPr/>
            <p:nvPr/>
          </p:nvSpPr>
          <p:spPr>
            <a:xfrm>
              <a:off x="1397000" y="4214048"/>
              <a:ext cx="9436100" cy="76873"/>
            </a:xfrm>
            <a:custGeom>
              <a:avLst/>
              <a:gdLst>
                <a:gd name="connsiteX0" fmla="*/ 0 w 9436100"/>
                <a:gd name="connsiteY0" fmla="*/ 25640 h 76873"/>
                <a:gd name="connsiteX1" fmla="*/ 1028700 w 9436100"/>
                <a:gd name="connsiteY1" fmla="*/ 12940 h 76873"/>
                <a:gd name="connsiteX2" fmla="*/ 1866900 w 9436100"/>
                <a:gd name="connsiteY2" fmla="*/ 76440 h 76873"/>
                <a:gd name="connsiteX3" fmla="*/ 2806700 w 9436100"/>
                <a:gd name="connsiteY3" fmla="*/ 240 h 76873"/>
                <a:gd name="connsiteX4" fmla="*/ 4025900 w 9436100"/>
                <a:gd name="connsiteY4" fmla="*/ 63740 h 76873"/>
                <a:gd name="connsiteX5" fmla="*/ 5461000 w 9436100"/>
                <a:gd name="connsiteY5" fmla="*/ 12940 h 76873"/>
                <a:gd name="connsiteX6" fmla="*/ 6794500 w 9436100"/>
                <a:gd name="connsiteY6" fmla="*/ 51040 h 76873"/>
                <a:gd name="connsiteX7" fmla="*/ 8039100 w 9436100"/>
                <a:gd name="connsiteY7" fmla="*/ 240 h 76873"/>
                <a:gd name="connsiteX8" fmla="*/ 9055100 w 9436100"/>
                <a:gd name="connsiteY8" fmla="*/ 76440 h 76873"/>
                <a:gd name="connsiteX9" fmla="*/ 9436100 w 9436100"/>
                <a:gd name="connsiteY9" fmla="*/ 25640 h 76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436100" h="76873">
                  <a:moveTo>
                    <a:pt x="0" y="25640"/>
                  </a:moveTo>
                  <a:cubicBezTo>
                    <a:pt x="358775" y="15056"/>
                    <a:pt x="717550" y="4473"/>
                    <a:pt x="1028700" y="12940"/>
                  </a:cubicBezTo>
                  <a:cubicBezTo>
                    <a:pt x="1339850" y="21407"/>
                    <a:pt x="1570567" y="78557"/>
                    <a:pt x="1866900" y="76440"/>
                  </a:cubicBezTo>
                  <a:cubicBezTo>
                    <a:pt x="2163233" y="74323"/>
                    <a:pt x="2446867" y="2357"/>
                    <a:pt x="2806700" y="240"/>
                  </a:cubicBezTo>
                  <a:cubicBezTo>
                    <a:pt x="3166533" y="-1877"/>
                    <a:pt x="3583517" y="61623"/>
                    <a:pt x="4025900" y="63740"/>
                  </a:cubicBezTo>
                  <a:cubicBezTo>
                    <a:pt x="4468283" y="65857"/>
                    <a:pt x="4999567" y="15057"/>
                    <a:pt x="5461000" y="12940"/>
                  </a:cubicBezTo>
                  <a:cubicBezTo>
                    <a:pt x="5922433" y="10823"/>
                    <a:pt x="6364817" y="53157"/>
                    <a:pt x="6794500" y="51040"/>
                  </a:cubicBezTo>
                  <a:cubicBezTo>
                    <a:pt x="7224183" y="48923"/>
                    <a:pt x="7662333" y="-3993"/>
                    <a:pt x="8039100" y="240"/>
                  </a:cubicBezTo>
                  <a:cubicBezTo>
                    <a:pt x="8415867" y="4473"/>
                    <a:pt x="8822267" y="72207"/>
                    <a:pt x="9055100" y="76440"/>
                  </a:cubicBezTo>
                  <a:cubicBezTo>
                    <a:pt x="9287933" y="80673"/>
                    <a:pt x="9362016" y="53156"/>
                    <a:pt x="9436100" y="25640"/>
                  </a:cubicBezTo>
                </a:path>
              </a:pathLst>
            </a:custGeom>
            <a:noFill/>
            <a:ln w="28575">
              <a:solidFill>
                <a:srgbClr val="F3B34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任意多边形: 形状 9">
              <a:extLst>
                <a:ext uri="{FF2B5EF4-FFF2-40B4-BE49-F238E27FC236}">
                  <a16:creationId xmlns:a16="http://schemas.microsoft.com/office/drawing/2014/main" id="{0DE11FAB-31B5-40D5-80DC-8FB58BFB0250}"/>
                </a:ext>
              </a:extLst>
            </p:cNvPr>
            <p:cNvSpPr/>
            <p:nvPr/>
          </p:nvSpPr>
          <p:spPr>
            <a:xfrm>
              <a:off x="1397000" y="4759235"/>
              <a:ext cx="9436100" cy="76873"/>
            </a:xfrm>
            <a:custGeom>
              <a:avLst/>
              <a:gdLst>
                <a:gd name="connsiteX0" fmla="*/ 0 w 9436100"/>
                <a:gd name="connsiteY0" fmla="*/ 25640 h 76873"/>
                <a:gd name="connsiteX1" fmla="*/ 1028700 w 9436100"/>
                <a:gd name="connsiteY1" fmla="*/ 12940 h 76873"/>
                <a:gd name="connsiteX2" fmla="*/ 1866900 w 9436100"/>
                <a:gd name="connsiteY2" fmla="*/ 76440 h 76873"/>
                <a:gd name="connsiteX3" fmla="*/ 2806700 w 9436100"/>
                <a:gd name="connsiteY3" fmla="*/ 240 h 76873"/>
                <a:gd name="connsiteX4" fmla="*/ 4025900 w 9436100"/>
                <a:gd name="connsiteY4" fmla="*/ 63740 h 76873"/>
                <a:gd name="connsiteX5" fmla="*/ 5461000 w 9436100"/>
                <a:gd name="connsiteY5" fmla="*/ 12940 h 76873"/>
                <a:gd name="connsiteX6" fmla="*/ 6794500 w 9436100"/>
                <a:gd name="connsiteY6" fmla="*/ 51040 h 76873"/>
                <a:gd name="connsiteX7" fmla="*/ 8039100 w 9436100"/>
                <a:gd name="connsiteY7" fmla="*/ 240 h 76873"/>
                <a:gd name="connsiteX8" fmla="*/ 9055100 w 9436100"/>
                <a:gd name="connsiteY8" fmla="*/ 76440 h 76873"/>
                <a:gd name="connsiteX9" fmla="*/ 9436100 w 9436100"/>
                <a:gd name="connsiteY9" fmla="*/ 25640 h 76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436100" h="76873">
                  <a:moveTo>
                    <a:pt x="0" y="25640"/>
                  </a:moveTo>
                  <a:cubicBezTo>
                    <a:pt x="358775" y="15056"/>
                    <a:pt x="717550" y="4473"/>
                    <a:pt x="1028700" y="12940"/>
                  </a:cubicBezTo>
                  <a:cubicBezTo>
                    <a:pt x="1339850" y="21407"/>
                    <a:pt x="1570567" y="78557"/>
                    <a:pt x="1866900" y="76440"/>
                  </a:cubicBezTo>
                  <a:cubicBezTo>
                    <a:pt x="2163233" y="74323"/>
                    <a:pt x="2446867" y="2357"/>
                    <a:pt x="2806700" y="240"/>
                  </a:cubicBezTo>
                  <a:cubicBezTo>
                    <a:pt x="3166533" y="-1877"/>
                    <a:pt x="3583517" y="61623"/>
                    <a:pt x="4025900" y="63740"/>
                  </a:cubicBezTo>
                  <a:cubicBezTo>
                    <a:pt x="4468283" y="65857"/>
                    <a:pt x="4999567" y="15057"/>
                    <a:pt x="5461000" y="12940"/>
                  </a:cubicBezTo>
                  <a:cubicBezTo>
                    <a:pt x="5922433" y="10823"/>
                    <a:pt x="6364817" y="53157"/>
                    <a:pt x="6794500" y="51040"/>
                  </a:cubicBezTo>
                  <a:cubicBezTo>
                    <a:pt x="7224183" y="48923"/>
                    <a:pt x="7662333" y="-3993"/>
                    <a:pt x="8039100" y="240"/>
                  </a:cubicBezTo>
                  <a:cubicBezTo>
                    <a:pt x="8415867" y="4473"/>
                    <a:pt x="8822267" y="72207"/>
                    <a:pt x="9055100" y="76440"/>
                  </a:cubicBezTo>
                  <a:cubicBezTo>
                    <a:pt x="9287933" y="80673"/>
                    <a:pt x="9362016" y="53156"/>
                    <a:pt x="9436100" y="25640"/>
                  </a:cubicBezTo>
                </a:path>
              </a:pathLst>
            </a:custGeom>
            <a:noFill/>
            <a:ln w="28575">
              <a:solidFill>
                <a:srgbClr val="F3B34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: 形状 10">
              <a:extLst>
                <a:ext uri="{FF2B5EF4-FFF2-40B4-BE49-F238E27FC236}">
                  <a16:creationId xmlns:a16="http://schemas.microsoft.com/office/drawing/2014/main" id="{84DD5A39-DC70-4285-B66E-E6FABBF5247F}"/>
                </a:ext>
              </a:extLst>
            </p:cNvPr>
            <p:cNvSpPr/>
            <p:nvPr/>
          </p:nvSpPr>
          <p:spPr>
            <a:xfrm>
              <a:off x="1397000" y="5342860"/>
              <a:ext cx="9436100" cy="76873"/>
            </a:xfrm>
            <a:custGeom>
              <a:avLst/>
              <a:gdLst>
                <a:gd name="connsiteX0" fmla="*/ 0 w 9436100"/>
                <a:gd name="connsiteY0" fmla="*/ 25640 h 76873"/>
                <a:gd name="connsiteX1" fmla="*/ 1028700 w 9436100"/>
                <a:gd name="connsiteY1" fmla="*/ 12940 h 76873"/>
                <a:gd name="connsiteX2" fmla="*/ 1866900 w 9436100"/>
                <a:gd name="connsiteY2" fmla="*/ 76440 h 76873"/>
                <a:gd name="connsiteX3" fmla="*/ 2806700 w 9436100"/>
                <a:gd name="connsiteY3" fmla="*/ 240 h 76873"/>
                <a:gd name="connsiteX4" fmla="*/ 4025900 w 9436100"/>
                <a:gd name="connsiteY4" fmla="*/ 63740 h 76873"/>
                <a:gd name="connsiteX5" fmla="*/ 5461000 w 9436100"/>
                <a:gd name="connsiteY5" fmla="*/ 12940 h 76873"/>
                <a:gd name="connsiteX6" fmla="*/ 6794500 w 9436100"/>
                <a:gd name="connsiteY6" fmla="*/ 51040 h 76873"/>
                <a:gd name="connsiteX7" fmla="*/ 8039100 w 9436100"/>
                <a:gd name="connsiteY7" fmla="*/ 240 h 76873"/>
                <a:gd name="connsiteX8" fmla="*/ 9055100 w 9436100"/>
                <a:gd name="connsiteY8" fmla="*/ 76440 h 76873"/>
                <a:gd name="connsiteX9" fmla="*/ 9436100 w 9436100"/>
                <a:gd name="connsiteY9" fmla="*/ 25640 h 76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436100" h="76873">
                  <a:moveTo>
                    <a:pt x="0" y="25640"/>
                  </a:moveTo>
                  <a:cubicBezTo>
                    <a:pt x="358775" y="15056"/>
                    <a:pt x="717550" y="4473"/>
                    <a:pt x="1028700" y="12940"/>
                  </a:cubicBezTo>
                  <a:cubicBezTo>
                    <a:pt x="1339850" y="21407"/>
                    <a:pt x="1570567" y="78557"/>
                    <a:pt x="1866900" y="76440"/>
                  </a:cubicBezTo>
                  <a:cubicBezTo>
                    <a:pt x="2163233" y="74323"/>
                    <a:pt x="2446867" y="2357"/>
                    <a:pt x="2806700" y="240"/>
                  </a:cubicBezTo>
                  <a:cubicBezTo>
                    <a:pt x="3166533" y="-1877"/>
                    <a:pt x="3583517" y="61623"/>
                    <a:pt x="4025900" y="63740"/>
                  </a:cubicBezTo>
                  <a:cubicBezTo>
                    <a:pt x="4468283" y="65857"/>
                    <a:pt x="4999567" y="15057"/>
                    <a:pt x="5461000" y="12940"/>
                  </a:cubicBezTo>
                  <a:cubicBezTo>
                    <a:pt x="5922433" y="10823"/>
                    <a:pt x="6364817" y="53157"/>
                    <a:pt x="6794500" y="51040"/>
                  </a:cubicBezTo>
                  <a:cubicBezTo>
                    <a:pt x="7224183" y="48923"/>
                    <a:pt x="7662333" y="-3993"/>
                    <a:pt x="8039100" y="240"/>
                  </a:cubicBezTo>
                  <a:cubicBezTo>
                    <a:pt x="8415867" y="4473"/>
                    <a:pt x="8822267" y="72207"/>
                    <a:pt x="9055100" y="76440"/>
                  </a:cubicBezTo>
                  <a:cubicBezTo>
                    <a:pt x="9287933" y="80673"/>
                    <a:pt x="9362016" y="53156"/>
                    <a:pt x="9436100" y="25640"/>
                  </a:cubicBezTo>
                </a:path>
              </a:pathLst>
            </a:custGeom>
            <a:noFill/>
            <a:ln w="28575">
              <a:solidFill>
                <a:srgbClr val="F3B34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A065635-3832-4B2F-9008-53462B813C30}"/>
              </a:ext>
            </a:extLst>
          </p:cNvPr>
          <p:cNvGrpSpPr/>
          <p:nvPr/>
        </p:nvGrpSpPr>
        <p:grpSpPr>
          <a:xfrm>
            <a:off x="1045482" y="2100257"/>
            <a:ext cx="10101036" cy="3371136"/>
            <a:chOff x="1045482" y="2100257"/>
            <a:chExt cx="10101036" cy="3371136"/>
          </a:xfrm>
        </p:grpSpPr>
        <p:sp>
          <p:nvSpPr>
            <p:cNvPr id="14" name="Text Box 4">
              <a:extLst>
                <a:ext uri="{FF2B5EF4-FFF2-40B4-BE49-F238E27FC236}">
                  <a16:creationId xmlns:a16="http://schemas.microsoft.com/office/drawing/2014/main" id="{A6FFBF50-D981-4917-8A63-6A5BE8F803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57350" y="2100257"/>
              <a:ext cx="8915400" cy="3371136"/>
            </a:xfrm>
            <a:prstGeom prst="roundRect">
              <a:avLst>
                <a:gd name="adj" fmla="val 34427"/>
              </a:avLst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US" sz="4800" b="1" i="1" dirty="0" err="1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Muốn</a:t>
              </a:r>
              <a:r>
                <a:rPr lang="en-US" sz="4800" b="1" i="1" dirty="0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trừ</a:t>
              </a:r>
              <a:r>
                <a:rPr lang="en-US" sz="4800" b="1" i="1" dirty="0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hai</a:t>
              </a:r>
              <a:r>
                <a:rPr lang="en-US" sz="4800" b="1" i="1" dirty="0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phân</a:t>
              </a:r>
              <a:r>
                <a:rPr lang="en-US" sz="4800" b="1" i="1" dirty="0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số</a:t>
              </a:r>
              <a:r>
                <a:rPr lang="en-US" sz="4800" b="1" i="1" dirty="0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khác</a:t>
              </a:r>
              <a:r>
                <a:rPr lang="en-US" sz="4800" b="1" i="1" dirty="0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mẫu</a:t>
              </a:r>
              <a:r>
                <a:rPr lang="en-US" sz="4800" b="1" i="1" dirty="0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số</a:t>
              </a:r>
              <a:r>
                <a:rPr lang="en-US" sz="4800" b="1" i="1" dirty="0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, ta </a:t>
              </a:r>
              <a:r>
                <a:rPr lang="en-US" sz="4800" b="1" i="1" dirty="0" err="1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quy</a:t>
              </a:r>
              <a:r>
                <a:rPr lang="en-US" sz="4800" b="1" i="1" dirty="0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đồng</a:t>
              </a:r>
              <a:r>
                <a:rPr lang="en-US" sz="4800" b="1" i="1" dirty="0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mẫu</a:t>
              </a:r>
              <a:r>
                <a:rPr lang="en-US" sz="4800" b="1" i="1" dirty="0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số</a:t>
              </a:r>
              <a:r>
                <a:rPr lang="en-US" sz="4800" b="1" i="1" dirty="0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hai</a:t>
              </a:r>
              <a:r>
                <a:rPr lang="en-US" sz="4800" b="1" i="1" dirty="0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phân</a:t>
              </a:r>
              <a:r>
                <a:rPr lang="en-US" sz="4800" b="1" i="1" dirty="0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số</a:t>
              </a:r>
              <a:r>
                <a:rPr lang="en-US" sz="4800" b="1" i="1" dirty="0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, </a:t>
              </a:r>
              <a:r>
                <a:rPr lang="en-US" sz="4800" b="1" i="1" dirty="0" err="1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rồi</a:t>
              </a:r>
              <a:r>
                <a:rPr lang="en-US" sz="4800" b="1" i="1" dirty="0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trừ</a:t>
              </a:r>
              <a:r>
                <a:rPr lang="en-US" sz="4800" b="1" i="1" dirty="0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hai</a:t>
              </a:r>
              <a:r>
                <a:rPr lang="en-US" sz="4800" b="1" i="1" dirty="0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phân</a:t>
              </a:r>
              <a:r>
                <a:rPr lang="en-US" sz="4800" b="1" i="1" dirty="0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số</a:t>
              </a:r>
              <a:r>
                <a:rPr lang="en-US" sz="4800" b="1" i="1" dirty="0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i="1" dirty="0" err="1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đó</a:t>
              </a:r>
              <a:r>
                <a:rPr lang="en-US" sz="4800" b="1" i="1" dirty="0">
                  <a:solidFill>
                    <a:srgbClr val="0000CC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.</a:t>
              </a:r>
              <a:endParaRPr lang="en-US" sz="7200" b="1" dirty="0">
                <a:solidFill>
                  <a:srgbClr val="FF0000"/>
                </a:solidFill>
                <a:latin typeface="#9Slide03 IcielPanton Black" panose="00000A00000000000000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Text Box 4">
              <a:extLst>
                <a:ext uri="{FF2B5EF4-FFF2-40B4-BE49-F238E27FC236}">
                  <a16:creationId xmlns:a16="http://schemas.microsoft.com/office/drawing/2014/main" id="{2B2D5DED-C953-4305-A78A-220E56DD8E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5482" y="2348875"/>
              <a:ext cx="10101036" cy="2866430"/>
            </a:xfrm>
            <a:prstGeom prst="roundRect">
              <a:avLst>
                <a:gd name="adj" fmla="val 34427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4800" b="1" dirty="0" err="1">
                  <a:solidFill>
                    <a:srgbClr val="C00000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Muốn</a:t>
              </a:r>
              <a:r>
                <a:rPr lang="en-US" sz="4800" b="1" dirty="0">
                  <a:solidFill>
                    <a:srgbClr val="C00000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dirty="0" err="1">
                  <a:solidFill>
                    <a:srgbClr val="C00000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trừ</a:t>
              </a:r>
              <a:r>
                <a:rPr lang="en-US" sz="4800" b="1" dirty="0">
                  <a:solidFill>
                    <a:srgbClr val="C00000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dirty="0" err="1">
                  <a:solidFill>
                    <a:srgbClr val="C00000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hai</a:t>
              </a:r>
              <a:r>
                <a:rPr lang="en-US" sz="4800" b="1" dirty="0">
                  <a:solidFill>
                    <a:srgbClr val="C00000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dirty="0" err="1">
                  <a:solidFill>
                    <a:srgbClr val="C00000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phân</a:t>
              </a:r>
              <a:r>
                <a:rPr lang="en-US" sz="4800" b="1" dirty="0">
                  <a:solidFill>
                    <a:srgbClr val="C00000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dirty="0" err="1">
                  <a:solidFill>
                    <a:srgbClr val="C00000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số</a:t>
              </a:r>
              <a:r>
                <a:rPr lang="en-US" sz="4800" b="1" dirty="0">
                  <a:solidFill>
                    <a:srgbClr val="C00000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dirty="0" err="1">
                  <a:solidFill>
                    <a:srgbClr val="C00000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khác</a:t>
              </a:r>
              <a:r>
                <a:rPr lang="en-US" sz="4800" b="1" dirty="0">
                  <a:solidFill>
                    <a:srgbClr val="C00000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dirty="0" err="1">
                  <a:solidFill>
                    <a:srgbClr val="C00000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mẫu</a:t>
              </a:r>
              <a:r>
                <a:rPr lang="en-US" sz="4800" b="1" dirty="0">
                  <a:solidFill>
                    <a:srgbClr val="C00000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dirty="0" err="1">
                  <a:solidFill>
                    <a:srgbClr val="C00000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số</a:t>
              </a:r>
              <a:r>
                <a:rPr lang="en-US" sz="4800" b="1" dirty="0">
                  <a:solidFill>
                    <a:srgbClr val="C00000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, ta </a:t>
              </a:r>
              <a:r>
                <a:rPr lang="en-US" sz="4800" b="1" dirty="0" err="1">
                  <a:solidFill>
                    <a:srgbClr val="C00000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quy</a:t>
              </a:r>
              <a:r>
                <a:rPr lang="en-US" sz="4800" b="1" dirty="0">
                  <a:solidFill>
                    <a:srgbClr val="C00000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dirty="0" err="1">
                  <a:solidFill>
                    <a:srgbClr val="C00000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đồng</a:t>
              </a:r>
              <a:r>
                <a:rPr lang="en-US" sz="4800" b="1" dirty="0">
                  <a:solidFill>
                    <a:srgbClr val="C00000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dirty="0" err="1">
                  <a:solidFill>
                    <a:srgbClr val="C00000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mẫu</a:t>
              </a:r>
              <a:r>
                <a:rPr lang="en-US" sz="4800" b="1" dirty="0">
                  <a:solidFill>
                    <a:srgbClr val="C00000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dirty="0" err="1">
                  <a:solidFill>
                    <a:srgbClr val="C00000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số</a:t>
              </a:r>
              <a:r>
                <a:rPr lang="en-US" sz="4800" b="1" dirty="0">
                  <a:solidFill>
                    <a:srgbClr val="C00000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dirty="0" err="1">
                  <a:solidFill>
                    <a:srgbClr val="C00000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hai</a:t>
              </a:r>
              <a:r>
                <a:rPr lang="en-US" sz="4800" b="1" dirty="0">
                  <a:solidFill>
                    <a:srgbClr val="C00000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dirty="0" err="1">
                  <a:solidFill>
                    <a:srgbClr val="C00000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phân</a:t>
              </a:r>
              <a:r>
                <a:rPr lang="en-US" sz="4800" b="1" dirty="0">
                  <a:solidFill>
                    <a:srgbClr val="C00000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dirty="0" err="1">
                  <a:solidFill>
                    <a:srgbClr val="C00000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số</a:t>
              </a:r>
              <a:r>
                <a:rPr lang="en-US" sz="4800" b="1" dirty="0">
                  <a:solidFill>
                    <a:srgbClr val="C00000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, </a:t>
              </a:r>
              <a:r>
                <a:rPr lang="en-US" sz="4800" b="1" dirty="0" err="1">
                  <a:solidFill>
                    <a:srgbClr val="C00000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rồi</a:t>
              </a:r>
              <a:r>
                <a:rPr lang="en-US" sz="4800" b="1" dirty="0">
                  <a:solidFill>
                    <a:srgbClr val="C00000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dirty="0" err="1">
                  <a:solidFill>
                    <a:srgbClr val="C00000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trừ</a:t>
              </a:r>
              <a:r>
                <a:rPr lang="en-US" sz="4800" b="1" dirty="0">
                  <a:solidFill>
                    <a:srgbClr val="C00000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dirty="0" err="1">
                  <a:solidFill>
                    <a:srgbClr val="C00000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hai</a:t>
              </a:r>
              <a:r>
                <a:rPr lang="en-US" sz="4800" b="1" dirty="0">
                  <a:solidFill>
                    <a:srgbClr val="C00000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dirty="0" err="1">
                  <a:solidFill>
                    <a:srgbClr val="C00000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phân</a:t>
              </a:r>
              <a:r>
                <a:rPr lang="en-US" sz="4800" b="1" dirty="0">
                  <a:solidFill>
                    <a:srgbClr val="C00000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dirty="0" err="1">
                  <a:solidFill>
                    <a:srgbClr val="C00000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số</a:t>
              </a:r>
              <a:r>
                <a:rPr lang="en-US" sz="4800" b="1" dirty="0">
                  <a:solidFill>
                    <a:srgbClr val="C00000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 </a:t>
              </a:r>
              <a:r>
                <a:rPr lang="en-US" sz="4800" b="1" dirty="0" err="1">
                  <a:solidFill>
                    <a:srgbClr val="C00000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đó</a:t>
              </a:r>
              <a:r>
                <a:rPr lang="en-US" sz="4800" b="1" dirty="0">
                  <a:solidFill>
                    <a:srgbClr val="C00000"/>
                  </a:solidFill>
                  <a:latin typeface="#9Slide03 IcielPanton Black" panose="00000A00000000000000" pitchFamily="2" charset="0"/>
                  <a:cs typeface="Times New Roman" pitchFamily="18" charset="0"/>
                </a:rPr>
                <a:t>.</a:t>
              </a:r>
              <a:endParaRPr lang="en-US" sz="7200" b="1" dirty="0">
                <a:solidFill>
                  <a:srgbClr val="C00000"/>
                </a:solidFill>
                <a:latin typeface="#9Slide03 IcielPanton Black" panose="00000A00000000000000" pitchFamily="2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6" name="组合 30">
            <a:extLst>
              <a:ext uri="{FF2B5EF4-FFF2-40B4-BE49-F238E27FC236}">
                <a16:creationId xmlns:a16="http://schemas.microsoft.com/office/drawing/2014/main" id="{CE8C3290-4EAD-4D7D-8F20-265138DFAB4C}"/>
              </a:ext>
            </a:extLst>
          </p:cNvPr>
          <p:cNvGrpSpPr/>
          <p:nvPr/>
        </p:nvGrpSpPr>
        <p:grpSpPr>
          <a:xfrm>
            <a:off x="5093642" y="185573"/>
            <a:ext cx="1298131" cy="1815281"/>
            <a:chOff x="5518150" y="1857487"/>
            <a:chExt cx="1150938" cy="2443163"/>
          </a:xfrm>
        </p:grpSpPr>
        <p:sp>
          <p:nvSpPr>
            <p:cNvPr id="18" name="MH_Other_5">
              <a:extLst>
                <a:ext uri="{FF2B5EF4-FFF2-40B4-BE49-F238E27FC236}">
                  <a16:creationId xmlns:a16="http://schemas.microsoft.com/office/drawing/2014/main" id="{66D67B29-0FF1-4DA4-82EC-0850075525D4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5518150" y="2025762"/>
              <a:ext cx="1150938" cy="2274888"/>
            </a:xfrm>
            <a:custGeom>
              <a:avLst/>
              <a:gdLst>
                <a:gd name="connsiteX0" fmla="*/ 0 w 1400175"/>
                <a:gd name="connsiteY0" fmla="*/ 0 h 2671762"/>
                <a:gd name="connsiteX1" fmla="*/ 0 w 1400175"/>
                <a:gd name="connsiteY1" fmla="*/ 2400300 h 2671762"/>
                <a:gd name="connsiteX2" fmla="*/ 142875 w 1400175"/>
                <a:gd name="connsiteY2" fmla="*/ 2328862 h 2671762"/>
                <a:gd name="connsiteX3" fmla="*/ 209550 w 1400175"/>
                <a:gd name="connsiteY3" fmla="*/ 2366962 h 2671762"/>
                <a:gd name="connsiteX4" fmla="*/ 271463 w 1400175"/>
                <a:gd name="connsiteY4" fmla="*/ 2509837 h 2671762"/>
                <a:gd name="connsiteX5" fmla="*/ 338138 w 1400175"/>
                <a:gd name="connsiteY5" fmla="*/ 2586037 h 2671762"/>
                <a:gd name="connsiteX6" fmla="*/ 495300 w 1400175"/>
                <a:gd name="connsiteY6" fmla="*/ 2671762 h 2671762"/>
                <a:gd name="connsiteX7" fmla="*/ 547688 w 1400175"/>
                <a:gd name="connsiteY7" fmla="*/ 2571750 h 2671762"/>
                <a:gd name="connsiteX8" fmla="*/ 600075 w 1400175"/>
                <a:gd name="connsiteY8" fmla="*/ 2524125 h 2671762"/>
                <a:gd name="connsiteX9" fmla="*/ 695325 w 1400175"/>
                <a:gd name="connsiteY9" fmla="*/ 2457450 h 2671762"/>
                <a:gd name="connsiteX10" fmla="*/ 752475 w 1400175"/>
                <a:gd name="connsiteY10" fmla="*/ 2400300 h 2671762"/>
                <a:gd name="connsiteX11" fmla="*/ 866775 w 1400175"/>
                <a:gd name="connsiteY11" fmla="*/ 2362200 h 2671762"/>
                <a:gd name="connsiteX12" fmla="*/ 933450 w 1400175"/>
                <a:gd name="connsiteY12" fmla="*/ 2481262 h 2671762"/>
                <a:gd name="connsiteX13" fmla="*/ 1085850 w 1400175"/>
                <a:gd name="connsiteY13" fmla="*/ 2533650 h 2671762"/>
                <a:gd name="connsiteX14" fmla="*/ 1176338 w 1400175"/>
                <a:gd name="connsiteY14" fmla="*/ 2552700 h 2671762"/>
                <a:gd name="connsiteX15" fmla="*/ 1223963 w 1400175"/>
                <a:gd name="connsiteY15" fmla="*/ 2514600 h 2671762"/>
                <a:gd name="connsiteX16" fmla="*/ 1281113 w 1400175"/>
                <a:gd name="connsiteY16" fmla="*/ 2476500 h 2671762"/>
                <a:gd name="connsiteX17" fmla="*/ 1323975 w 1400175"/>
                <a:gd name="connsiteY17" fmla="*/ 2447925 h 2671762"/>
                <a:gd name="connsiteX18" fmla="*/ 1366838 w 1400175"/>
                <a:gd name="connsiteY18" fmla="*/ 2428875 h 2671762"/>
                <a:gd name="connsiteX19" fmla="*/ 1400175 w 1400175"/>
                <a:gd name="connsiteY19" fmla="*/ 2457450 h 2671762"/>
                <a:gd name="connsiteX20" fmla="*/ 1400175 w 1400175"/>
                <a:gd name="connsiteY20" fmla="*/ 9525 h 2671762"/>
                <a:gd name="connsiteX21" fmla="*/ 0 w 1400175"/>
                <a:gd name="connsiteY21" fmla="*/ 0 h 2671762"/>
                <a:gd name="connsiteX0" fmla="*/ 0 w 1400175"/>
                <a:gd name="connsiteY0" fmla="*/ 0 h 2671762"/>
                <a:gd name="connsiteX1" fmla="*/ 0 w 1400175"/>
                <a:gd name="connsiteY1" fmla="*/ 2400300 h 2671762"/>
                <a:gd name="connsiteX2" fmla="*/ 142875 w 1400175"/>
                <a:gd name="connsiteY2" fmla="*/ 2328862 h 2671762"/>
                <a:gd name="connsiteX3" fmla="*/ 271463 w 1400175"/>
                <a:gd name="connsiteY3" fmla="*/ 2509837 h 2671762"/>
                <a:gd name="connsiteX4" fmla="*/ 338138 w 1400175"/>
                <a:gd name="connsiteY4" fmla="*/ 2586037 h 2671762"/>
                <a:gd name="connsiteX5" fmla="*/ 495300 w 1400175"/>
                <a:gd name="connsiteY5" fmla="*/ 2671762 h 2671762"/>
                <a:gd name="connsiteX6" fmla="*/ 547688 w 1400175"/>
                <a:gd name="connsiteY6" fmla="*/ 2571750 h 2671762"/>
                <a:gd name="connsiteX7" fmla="*/ 600075 w 1400175"/>
                <a:gd name="connsiteY7" fmla="*/ 2524125 h 2671762"/>
                <a:gd name="connsiteX8" fmla="*/ 695325 w 1400175"/>
                <a:gd name="connsiteY8" fmla="*/ 2457450 h 2671762"/>
                <a:gd name="connsiteX9" fmla="*/ 752475 w 1400175"/>
                <a:gd name="connsiteY9" fmla="*/ 2400300 h 2671762"/>
                <a:gd name="connsiteX10" fmla="*/ 866775 w 1400175"/>
                <a:gd name="connsiteY10" fmla="*/ 2362200 h 2671762"/>
                <a:gd name="connsiteX11" fmla="*/ 933450 w 1400175"/>
                <a:gd name="connsiteY11" fmla="*/ 2481262 h 2671762"/>
                <a:gd name="connsiteX12" fmla="*/ 1085850 w 1400175"/>
                <a:gd name="connsiteY12" fmla="*/ 2533650 h 2671762"/>
                <a:gd name="connsiteX13" fmla="*/ 1176338 w 1400175"/>
                <a:gd name="connsiteY13" fmla="*/ 2552700 h 2671762"/>
                <a:gd name="connsiteX14" fmla="*/ 1223963 w 1400175"/>
                <a:gd name="connsiteY14" fmla="*/ 2514600 h 2671762"/>
                <a:gd name="connsiteX15" fmla="*/ 1281113 w 1400175"/>
                <a:gd name="connsiteY15" fmla="*/ 2476500 h 2671762"/>
                <a:gd name="connsiteX16" fmla="*/ 1323975 w 1400175"/>
                <a:gd name="connsiteY16" fmla="*/ 2447925 h 2671762"/>
                <a:gd name="connsiteX17" fmla="*/ 1366838 w 1400175"/>
                <a:gd name="connsiteY17" fmla="*/ 2428875 h 2671762"/>
                <a:gd name="connsiteX18" fmla="*/ 1400175 w 1400175"/>
                <a:gd name="connsiteY18" fmla="*/ 2457450 h 2671762"/>
                <a:gd name="connsiteX19" fmla="*/ 1400175 w 1400175"/>
                <a:gd name="connsiteY19" fmla="*/ 9525 h 2671762"/>
                <a:gd name="connsiteX20" fmla="*/ 0 w 1400175"/>
                <a:gd name="connsiteY20" fmla="*/ 0 h 2671762"/>
                <a:gd name="connsiteX0" fmla="*/ 0 w 1400175"/>
                <a:gd name="connsiteY0" fmla="*/ 0 h 2671762"/>
                <a:gd name="connsiteX1" fmla="*/ 0 w 1400175"/>
                <a:gd name="connsiteY1" fmla="*/ 2400300 h 2671762"/>
                <a:gd name="connsiteX2" fmla="*/ 142875 w 1400175"/>
                <a:gd name="connsiteY2" fmla="*/ 2328862 h 2671762"/>
                <a:gd name="connsiteX3" fmla="*/ 271463 w 1400175"/>
                <a:gd name="connsiteY3" fmla="*/ 2509837 h 2671762"/>
                <a:gd name="connsiteX4" fmla="*/ 338138 w 1400175"/>
                <a:gd name="connsiteY4" fmla="*/ 2586037 h 2671762"/>
                <a:gd name="connsiteX5" fmla="*/ 495300 w 1400175"/>
                <a:gd name="connsiteY5" fmla="*/ 2671762 h 2671762"/>
                <a:gd name="connsiteX6" fmla="*/ 547688 w 1400175"/>
                <a:gd name="connsiteY6" fmla="*/ 2571750 h 2671762"/>
                <a:gd name="connsiteX7" fmla="*/ 600075 w 1400175"/>
                <a:gd name="connsiteY7" fmla="*/ 2524125 h 2671762"/>
                <a:gd name="connsiteX8" fmla="*/ 695325 w 1400175"/>
                <a:gd name="connsiteY8" fmla="*/ 2457450 h 2671762"/>
                <a:gd name="connsiteX9" fmla="*/ 752475 w 1400175"/>
                <a:gd name="connsiteY9" fmla="*/ 2400300 h 2671762"/>
                <a:gd name="connsiteX10" fmla="*/ 866775 w 1400175"/>
                <a:gd name="connsiteY10" fmla="*/ 2362200 h 2671762"/>
                <a:gd name="connsiteX11" fmla="*/ 933450 w 1400175"/>
                <a:gd name="connsiteY11" fmla="*/ 2481262 h 2671762"/>
                <a:gd name="connsiteX12" fmla="*/ 1085850 w 1400175"/>
                <a:gd name="connsiteY12" fmla="*/ 2533650 h 2671762"/>
                <a:gd name="connsiteX13" fmla="*/ 1176338 w 1400175"/>
                <a:gd name="connsiteY13" fmla="*/ 2552700 h 2671762"/>
                <a:gd name="connsiteX14" fmla="*/ 1223963 w 1400175"/>
                <a:gd name="connsiteY14" fmla="*/ 2514600 h 2671762"/>
                <a:gd name="connsiteX15" fmla="*/ 1281113 w 1400175"/>
                <a:gd name="connsiteY15" fmla="*/ 2476500 h 2671762"/>
                <a:gd name="connsiteX16" fmla="*/ 1323975 w 1400175"/>
                <a:gd name="connsiteY16" fmla="*/ 2447925 h 2671762"/>
                <a:gd name="connsiteX17" fmla="*/ 1366838 w 1400175"/>
                <a:gd name="connsiteY17" fmla="*/ 2428875 h 2671762"/>
                <a:gd name="connsiteX18" fmla="*/ 1400175 w 1400175"/>
                <a:gd name="connsiteY18" fmla="*/ 2457450 h 2671762"/>
                <a:gd name="connsiteX19" fmla="*/ 1400175 w 1400175"/>
                <a:gd name="connsiteY19" fmla="*/ 9525 h 2671762"/>
                <a:gd name="connsiteX20" fmla="*/ 0 w 1400175"/>
                <a:gd name="connsiteY20" fmla="*/ 0 h 2671762"/>
                <a:gd name="connsiteX0" fmla="*/ 0 w 1400175"/>
                <a:gd name="connsiteY0" fmla="*/ 0 h 2671762"/>
                <a:gd name="connsiteX1" fmla="*/ 0 w 1400175"/>
                <a:gd name="connsiteY1" fmla="*/ 2400300 h 2671762"/>
                <a:gd name="connsiteX2" fmla="*/ 157163 w 1400175"/>
                <a:gd name="connsiteY2" fmla="*/ 2328862 h 2671762"/>
                <a:gd name="connsiteX3" fmla="*/ 271463 w 1400175"/>
                <a:gd name="connsiteY3" fmla="*/ 2509837 h 2671762"/>
                <a:gd name="connsiteX4" fmla="*/ 338138 w 1400175"/>
                <a:gd name="connsiteY4" fmla="*/ 2586037 h 2671762"/>
                <a:gd name="connsiteX5" fmla="*/ 495300 w 1400175"/>
                <a:gd name="connsiteY5" fmla="*/ 2671762 h 2671762"/>
                <a:gd name="connsiteX6" fmla="*/ 547688 w 1400175"/>
                <a:gd name="connsiteY6" fmla="*/ 2571750 h 2671762"/>
                <a:gd name="connsiteX7" fmla="*/ 600075 w 1400175"/>
                <a:gd name="connsiteY7" fmla="*/ 2524125 h 2671762"/>
                <a:gd name="connsiteX8" fmla="*/ 695325 w 1400175"/>
                <a:gd name="connsiteY8" fmla="*/ 2457450 h 2671762"/>
                <a:gd name="connsiteX9" fmla="*/ 752475 w 1400175"/>
                <a:gd name="connsiteY9" fmla="*/ 2400300 h 2671762"/>
                <a:gd name="connsiteX10" fmla="*/ 866775 w 1400175"/>
                <a:gd name="connsiteY10" fmla="*/ 2362200 h 2671762"/>
                <a:gd name="connsiteX11" fmla="*/ 933450 w 1400175"/>
                <a:gd name="connsiteY11" fmla="*/ 2481262 h 2671762"/>
                <a:gd name="connsiteX12" fmla="*/ 1085850 w 1400175"/>
                <a:gd name="connsiteY12" fmla="*/ 2533650 h 2671762"/>
                <a:gd name="connsiteX13" fmla="*/ 1176338 w 1400175"/>
                <a:gd name="connsiteY13" fmla="*/ 2552700 h 2671762"/>
                <a:gd name="connsiteX14" fmla="*/ 1223963 w 1400175"/>
                <a:gd name="connsiteY14" fmla="*/ 2514600 h 2671762"/>
                <a:gd name="connsiteX15" fmla="*/ 1281113 w 1400175"/>
                <a:gd name="connsiteY15" fmla="*/ 2476500 h 2671762"/>
                <a:gd name="connsiteX16" fmla="*/ 1323975 w 1400175"/>
                <a:gd name="connsiteY16" fmla="*/ 2447925 h 2671762"/>
                <a:gd name="connsiteX17" fmla="*/ 1366838 w 1400175"/>
                <a:gd name="connsiteY17" fmla="*/ 2428875 h 2671762"/>
                <a:gd name="connsiteX18" fmla="*/ 1400175 w 1400175"/>
                <a:gd name="connsiteY18" fmla="*/ 2457450 h 2671762"/>
                <a:gd name="connsiteX19" fmla="*/ 1400175 w 1400175"/>
                <a:gd name="connsiteY19" fmla="*/ 9525 h 2671762"/>
                <a:gd name="connsiteX20" fmla="*/ 0 w 1400175"/>
                <a:gd name="connsiteY20" fmla="*/ 0 h 2671762"/>
                <a:gd name="connsiteX0" fmla="*/ 0 w 1400175"/>
                <a:gd name="connsiteY0" fmla="*/ 0 h 2671762"/>
                <a:gd name="connsiteX1" fmla="*/ 0 w 1400175"/>
                <a:gd name="connsiteY1" fmla="*/ 2400300 h 2671762"/>
                <a:gd name="connsiteX2" fmla="*/ 157163 w 1400175"/>
                <a:gd name="connsiteY2" fmla="*/ 2328862 h 2671762"/>
                <a:gd name="connsiteX3" fmla="*/ 271463 w 1400175"/>
                <a:gd name="connsiteY3" fmla="*/ 2509837 h 2671762"/>
                <a:gd name="connsiteX4" fmla="*/ 338138 w 1400175"/>
                <a:gd name="connsiteY4" fmla="*/ 2586037 h 2671762"/>
                <a:gd name="connsiteX5" fmla="*/ 495300 w 1400175"/>
                <a:gd name="connsiteY5" fmla="*/ 2671762 h 2671762"/>
                <a:gd name="connsiteX6" fmla="*/ 547688 w 1400175"/>
                <a:gd name="connsiteY6" fmla="*/ 2571750 h 2671762"/>
                <a:gd name="connsiteX7" fmla="*/ 600075 w 1400175"/>
                <a:gd name="connsiteY7" fmla="*/ 2524125 h 2671762"/>
                <a:gd name="connsiteX8" fmla="*/ 695325 w 1400175"/>
                <a:gd name="connsiteY8" fmla="*/ 2457450 h 2671762"/>
                <a:gd name="connsiteX9" fmla="*/ 752475 w 1400175"/>
                <a:gd name="connsiteY9" fmla="*/ 2400300 h 2671762"/>
                <a:gd name="connsiteX10" fmla="*/ 866775 w 1400175"/>
                <a:gd name="connsiteY10" fmla="*/ 2362200 h 2671762"/>
                <a:gd name="connsiteX11" fmla="*/ 933450 w 1400175"/>
                <a:gd name="connsiteY11" fmla="*/ 2481262 h 2671762"/>
                <a:gd name="connsiteX12" fmla="*/ 1085850 w 1400175"/>
                <a:gd name="connsiteY12" fmla="*/ 2533650 h 2671762"/>
                <a:gd name="connsiteX13" fmla="*/ 1176338 w 1400175"/>
                <a:gd name="connsiteY13" fmla="*/ 2552700 h 2671762"/>
                <a:gd name="connsiteX14" fmla="*/ 1223963 w 1400175"/>
                <a:gd name="connsiteY14" fmla="*/ 2514600 h 2671762"/>
                <a:gd name="connsiteX15" fmla="*/ 1281113 w 1400175"/>
                <a:gd name="connsiteY15" fmla="*/ 2476500 h 2671762"/>
                <a:gd name="connsiteX16" fmla="*/ 1323975 w 1400175"/>
                <a:gd name="connsiteY16" fmla="*/ 2447925 h 2671762"/>
                <a:gd name="connsiteX17" fmla="*/ 1366838 w 1400175"/>
                <a:gd name="connsiteY17" fmla="*/ 2428875 h 2671762"/>
                <a:gd name="connsiteX18" fmla="*/ 1400175 w 1400175"/>
                <a:gd name="connsiteY18" fmla="*/ 2457450 h 2671762"/>
                <a:gd name="connsiteX19" fmla="*/ 1400175 w 1400175"/>
                <a:gd name="connsiteY19" fmla="*/ 9525 h 2671762"/>
                <a:gd name="connsiteX20" fmla="*/ 0 w 1400175"/>
                <a:gd name="connsiteY20" fmla="*/ 0 h 2671762"/>
                <a:gd name="connsiteX0" fmla="*/ 0 w 1400175"/>
                <a:gd name="connsiteY0" fmla="*/ 0 h 2671762"/>
                <a:gd name="connsiteX1" fmla="*/ 0 w 1400175"/>
                <a:gd name="connsiteY1" fmla="*/ 2400300 h 2671762"/>
                <a:gd name="connsiteX2" fmla="*/ 157163 w 1400175"/>
                <a:gd name="connsiteY2" fmla="*/ 2328862 h 2671762"/>
                <a:gd name="connsiteX3" fmla="*/ 271463 w 1400175"/>
                <a:gd name="connsiteY3" fmla="*/ 2509837 h 2671762"/>
                <a:gd name="connsiteX4" fmla="*/ 338138 w 1400175"/>
                <a:gd name="connsiteY4" fmla="*/ 2586037 h 2671762"/>
                <a:gd name="connsiteX5" fmla="*/ 495300 w 1400175"/>
                <a:gd name="connsiteY5" fmla="*/ 2671762 h 2671762"/>
                <a:gd name="connsiteX6" fmla="*/ 547688 w 1400175"/>
                <a:gd name="connsiteY6" fmla="*/ 2571750 h 2671762"/>
                <a:gd name="connsiteX7" fmla="*/ 600075 w 1400175"/>
                <a:gd name="connsiteY7" fmla="*/ 2524125 h 2671762"/>
                <a:gd name="connsiteX8" fmla="*/ 695325 w 1400175"/>
                <a:gd name="connsiteY8" fmla="*/ 2457450 h 2671762"/>
                <a:gd name="connsiteX9" fmla="*/ 752475 w 1400175"/>
                <a:gd name="connsiteY9" fmla="*/ 2400300 h 2671762"/>
                <a:gd name="connsiteX10" fmla="*/ 866775 w 1400175"/>
                <a:gd name="connsiteY10" fmla="*/ 2362200 h 2671762"/>
                <a:gd name="connsiteX11" fmla="*/ 933450 w 1400175"/>
                <a:gd name="connsiteY11" fmla="*/ 2481262 h 2671762"/>
                <a:gd name="connsiteX12" fmla="*/ 1085850 w 1400175"/>
                <a:gd name="connsiteY12" fmla="*/ 2533650 h 2671762"/>
                <a:gd name="connsiteX13" fmla="*/ 1176338 w 1400175"/>
                <a:gd name="connsiteY13" fmla="*/ 2552700 h 2671762"/>
                <a:gd name="connsiteX14" fmla="*/ 1223963 w 1400175"/>
                <a:gd name="connsiteY14" fmla="*/ 2514600 h 2671762"/>
                <a:gd name="connsiteX15" fmla="*/ 1281113 w 1400175"/>
                <a:gd name="connsiteY15" fmla="*/ 2476500 h 2671762"/>
                <a:gd name="connsiteX16" fmla="*/ 1323975 w 1400175"/>
                <a:gd name="connsiteY16" fmla="*/ 2447925 h 2671762"/>
                <a:gd name="connsiteX17" fmla="*/ 1366838 w 1400175"/>
                <a:gd name="connsiteY17" fmla="*/ 2428875 h 2671762"/>
                <a:gd name="connsiteX18" fmla="*/ 1400175 w 1400175"/>
                <a:gd name="connsiteY18" fmla="*/ 2457450 h 2671762"/>
                <a:gd name="connsiteX19" fmla="*/ 1400175 w 1400175"/>
                <a:gd name="connsiteY19" fmla="*/ 9525 h 2671762"/>
                <a:gd name="connsiteX20" fmla="*/ 0 w 1400175"/>
                <a:gd name="connsiteY20" fmla="*/ 0 h 2671762"/>
                <a:gd name="connsiteX0" fmla="*/ 0 w 1400175"/>
                <a:gd name="connsiteY0" fmla="*/ 0 h 2671762"/>
                <a:gd name="connsiteX1" fmla="*/ 0 w 1400175"/>
                <a:gd name="connsiteY1" fmla="*/ 2400300 h 2671762"/>
                <a:gd name="connsiteX2" fmla="*/ 157163 w 1400175"/>
                <a:gd name="connsiteY2" fmla="*/ 2328862 h 2671762"/>
                <a:gd name="connsiteX3" fmla="*/ 271463 w 1400175"/>
                <a:gd name="connsiteY3" fmla="*/ 2509837 h 2671762"/>
                <a:gd name="connsiteX4" fmla="*/ 338138 w 1400175"/>
                <a:gd name="connsiteY4" fmla="*/ 2586037 h 2671762"/>
                <a:gd name="connsiteX5" fmla="*/ 495300 w 1400175"/>
                <a:gd name="connsiteY5" fmla="*/ 2671762 h 2671762"/>
                <a:gd name="connsiteX6" fmla="*/ 547688 w 1400175"/>
                <a:gd name="connsiteY6" fmla="*/ 2571750 h 2671762"/>
                <a:gd name="connsiteX7" fmla="*/ 600075 w 1400175"/>
                <a:gd name="connsiteY7" fmla="*/ 2524125 h 2671762"/>
                <a:gd name="connsiteX8" fmla="*/ 695325 w 1400175"/>
                <a:gd name="connsiteY8" fmla="*/ 2457450 h 2671762"/>
                <a:gd name="connsiteX9" fmla="*/ 752475 w 1400175"/>
                <a:gd name="connsiteY9" fmla="*/ 2400300 h 2671762"/>
                <a:gd name="connsiteX10" fmla="*/ 866775 w 1400175"/>
                <a:gd name="connsiteY10" fmla="*/ 2362200 h 2671762"/>
                <a:gd name="connsiteX11" fmla="*/ 933450 w 1400175"/>
                <a:gd name="connsiteY11" fmla="*/ 2481262 h 2671762"/>
                <a:gd name="connsiteX12" fmla="*/ 1085850 w 1400175"/>
                <a:gd name="connsiteY12" fmla="*/ 2533650 h 2671762"/>
                <a:gd name="connsiteX13" fmla="*/ 1176338 w 1400175"/>
                <a:gd name="connsiteY13" fmla="*/ 2552700 h 2671762"/>
                <a:gd name="connsiteX14" fmla="*/ 1223963 w 1400175"/>
                <a:gd name="connsiteY14" fmla="*/ 2514600 h 2671762"/>
                <a:gd name="connsiteX15" fmla="*/ 1281113 w 1400175"/>
                <a:gd name="connsiteY15" fmla="*/ 2476500 h 2671762"/>
                <a:gd name="connsiteX16" fmla="*/ 1323975 w 1400175"/>
                <a:gd name="connsiteY16" fmla="*/ 2447925 h 2671762"/>
                <a:gd name="connsiteX17" fmla="*/ 1366838 w 1400175"/>
                <a:gd name="connsiteY17" fmla="*/ 2428875 h 2671762"/>
                <a:gd name="connsiteX18" fmla="*/ 1400175 w 1400175"/>
                <a:gd name="connsiteY18" fmla="*/ 2457450 h 2671762"/>
                <a:gd name="connsiteX19" fmla="*/ 1400175 w 1400175"/>
                <a:gd name="connsiteY19" fmla="*/ 9525 h 2671762"/>
                <a:gd name="connsiteX20" fmla="*/ 0 w 1400175"/>
                <a:gd name="connsiteY20" fmla="*/ 0 h 2671762"/>
                <a:gd name="connsiteX0" fmla="*/ 0 w 1400175"/>
                <a:gd name="connsiteY0" fmla="*/ 0 h 2671762"/>
                <a:gd name="connsiteX1" fmla="*/ 0 w 1400175"/>
                <a:gd name="connsiteY1" fmla="*/ 2400300 h 2671762"/>
                <a:gd name="connsiteX2" fmla="*/ 157163 w 1400175"/>
                <a:gd name="connsiteY2" fmla="*/ 2328862 h 2671762"/>
                <a:gd name="connsiteX3" fmla="*/ 271463 w 1400175"/>
                <a:gd name="connsiteY3" fmla="*/ 2509837 h 2671762"/>
                <a:gd name="connsiteX4" fmla="*/ 338138 w 1400175"/>
                <a:gd name="connsiteY4" fmla="*/ 2586037 h 2671762"/>
                <a:gd name="connsiteX5" fmla="*/ 495300 w 1400175"/>
                <a:gd name="connsiteY5" fmla="*/ 2671762 h 2671762"/>
                <a:gd name="connsiteX6" fmla="*/ 547688 w 1400175"/>
                <a:gd name="connsiteY6" fmla="*/ 2571750 h 2671762"/>
                <a:gd name="connsiteX7" fmla="*/ 600075 w 1400175"/>
                <a:gd name="connsiteY7" fmla="*/ 2524125 h 2671762"/>
                <a:gd name="connsiteX8" fmla="*/ 695325 w 1400175"/>
                <a:gd name="connsiteY8" fmla="*/ 2457450 h 2671762"/>
                <a:gd name="connsiteX9" fmla="*/ 752475 w 1400175"/>
                <a:gd name="connsiteY9" fmla="*/ 2400300 h 2671762"/>
                <a:gd name="connsiteX10" fmla="*/ 866775 w 1400175"/>
                <a:gd name="connsiteY10" fmla="*/ 2362200 h 2671762"/>
                <a:gd name="connsiteX11" fmla="*/ 933450 w 1400175"/>
                <a:gd name="connsiteY11" fmla="*/ 2481262 h 2671762"/>
                <a:gd name="connsiteX12" fmla="*/ 1085850 w 1400175"/>
                <a:gd name="connsiteY12" fmla="*/ 2533650 h 2671762"/>
                <a:gd name="connsiteX13" fmla="*/ 1176338 w 1400175"/>
                <a:gd name="connsiteY13" fmla="*/ 2552700 h 2671762"/>
                <a:gd name="connsiteX14" fmla="*/ 1223963 w 1400175"/>
                <a:gd name="connsiteY14" fmla="*/ 2514600 h 2671762"/>
                <a:gd name="connsiteX15" fmla="*/ 1281113 w 1400175"/>
                <a:gd name="connsiteY15" fmla="*/ 2476500 h 2671762"/>
                <a:gd name="connsiteX16" fmla="*/ 1323975 w 1400175"/>
                <a:gd name="connsiteY16" fmla="*/ 2447925 h 2671762"/>
                <a:gd name="connsiteX17" fmla="*/ 1366838 w 1400175"/>
                <a:gd name="connsiteY17" fmla="*/ 2428875 h 2671762"/>
                <a:gd name="connsiteX18" fmla="*/ 1400175 w 1400175"/>
                <a:gd name="connsiteY18" fmla="*/ 2457450 h 2671762"/>
                <a:gd name="connsiteX19" fmla="*/ 1400175 w 1400175"/>
                <a:gd name="connsiteY19" fmla="*/ 9525 h 2671762"/>
                <a:gd name="connsiteX20" fmla="*/ 0 w 1400175"/>
                <a:gd name="connsiteY20" fmla="*/ 0 h 2671762"/>
                <a:gd name="connsiteX0" fmla="*/ 0 w 1400175"/>
                <a:gd name="connsiteY0" fmla="*/ 0 h 2671762"/>
                <a:gd name="connsiteX1" fmla="*/ 0 w 1400175"/>
                <a:gd name="connsiteY1" fmla="*/ 2400300 h 2671762"/>
                <a:gd name="connsiteX2" fmla="*/ 157163 w 1400175"/>
                <a:gd name="connsiteY2" fmla="*/ 2328862 h 2671762"/>
                <a:gd name="connsiteX3" fmla="*/ 271463 w 1400175"/>
                <a:gd name="connsiteY3" fmla="*/ 2509837 h 2671762"/>
                <a:gd name="connsiteX4" fmla="*/ 338138 w 1400175"/>
                <a:gd name="connsiteY4" fmla="*/ 2586037 h 2671762"/>
                <a:gd name="connsiteX5" fmla="*/ 495300 w 1400175"/>
                <a:gd name="connsiteY5" fmla="*/ 2671762 h 2671762"/>
                <a:gd name="connsiteX6" fmla="*/ 547688 w 1400175"/>
                <a:gd name="connsiteY6" fmla="*/ 2571750 h 2671762"/>
                <a:gd name="connsiteX7" fmla="*/ 600075 w 1400175"/>
                <a:gd name="connsiteY7" fmla="*/ 2524125 h 2671762"/>
                <a:gd name="connsiteX8" fmla="*/ 695325 w 1400175"/>
                <a:gd name="connsiteY8" fmla="*/ 2457450 h 2671762"/>
                <a:gd name="connsiteX9" fmla="*/ 752475 w 1400175"/>
                <a:gd name="connsiteY9" fmla="*/ 2400300 h 2671762"/>
                <a:gd name="connsiteX10" fmla="*/ 866775 w 1400175"/>
                <a:gd name="connsiteY10" fmla="*/ 2362200 h 2671762"/>
                <a:gd name="connsiteX11" fmla="*/ 933450 w 1400175"/>
                <a:gd name="connsiteY11" fmla="*/ 2481262 h 2671762"/>
                <a:gd name="connsiteX12" fmla="*/ 1085850 w 1400175"/>
                <a:gd name="connsiteY12" fmla="*/ 2533650 h 2671762"/>
                <a:gd name="connsiteX13" fmla="*/ 1176338 w 1400175"/>
                <a:gd name="connsiteY13" fmla="*/ 2552700 h 2671762"/>
                <a:gd name="connsiteX14" fmla="*/ 1223963 w 1400175"/>
                <a:gd name="connsiteY14" fmla="*/ 2514600 h 2671762"/>
                <a:gd name="connsiteX15" fmla="*/ 1281113 w 1400175"/>
                <a:gd name="connsiteY15" fmla="*/ 2476500 h 2671762"/>
                <a:gd name="connsiteX16" fmla="*/ 1323975 w 1400175"/>
                <a:gd name="connsiteY16" fmla="*/ 2447925 h 2671762"/>
                <a:gd name="connsiteX17" fmla="*/ 1366838 w 1400175"/>
                <a:gd name="connsiteY17" fmla="*/ 2428875 h 2671762"/>
                <a:gd name="connsiteX18" fmla="*/ 1400175 w 1400175"/>
                <a:gd name="connsiteY18" fmla="*/ 2457450 h 2671762"/>
                <a:gd name="connsiteX19" fmla="*/ 1400175 w 1400175"/>
                <a:gd name="connsiteY19" fmla="*/ 9525 h 2671762"/>
                <a:gd name="connsiteX20" fmla="*/ 0 w 1400175"/>
                <a:gd name="connsiteY20" fmla="*/ 0 h 2671762"/>
                <a:gd name="connsiteX0" fmla="*/ 0 w 1400175"/>
                <a:gd name="connsiteY0" fmla="*/ 0 h 2671762"/>
                <a:gd name="connsiteX1" fmla="*/ 0 w 1400175"/>
                <a:gd name="connsiteY1" fmla="*/ 2400300 h 2671762"/>
                <a:gd name="connsiteX2" fmla="*/ 157163 w 1400175"/>
                <a:gd name="connsiteY2" fmla="*/ 2328862 h 2671762"/>
                <a:gd name="connsiteX3" fmla="*/ 271463 w 1400175"/>
                <a:gd name="connsiteY3" fmla="*/ 2509837 h 2671762"/>
                <a:gd name="connsiteX4" fmla="*/ 338138 w 1400175"/>
                <a:gd name="connsiteY4" fmla="*/ 2586037 h 2671762"/>
                <a:gd name="connsiteX5" fmla="*/ 495300 w 1400175"/>
                <a:gd name="connsiteY5" fmla="*/ 2671762 h 2671762"/>
                <a:gd name="connsiteX6" fmla="*/ 547688 w 1400175"/>
                <a:gd name="connsiteY6" fmla="*/ 2571750 h 2671762"/>
                <a:gd name="connsiteX7" fmla="*/ 600075 w 1400175"/>
                <a:gd name="connsiteY7" fmla="*/ 2524125 h 2671762"/>
                <a:gd name="connsiteX8" fmla="*/ 695325 w 1400175"/>
                <a:gd name="connsiteY8" fmla="*/ 2457450 h 2671762"/>
                <a:gd name="connsiteX9" fmla="*/ 752475 w 1400175"/>
                <a:gd name="connsiteY9" fmla="*/ 2400300 h 2671762"/>
                <a:gd name="connsiteX10" fmla="*/ 866775 w 1400175"/>
                <a:gd name="connsiteY10" fmla="*/ 2362200 h 2671762"/>
                <a:gd name="connsiteX11" fmla="*/ 933450 w 1400175"/>
                <a:gd name="connsiteY11" fmla="*/ 2481262 h 2671762"/>
                <a:gd name="connsiteX12" fmla="*/ 1085850 w 1400175"/>
                <a:gd name="connsiteY12" fmla="*/ 2533650 h 2671762"/>
                <a:gd name="connsiteX13" fmla="*/ 1176338 w 1400175"/>
                <a:gd name="connsiteY13" fmla="*/ 2552700 h 2671762"/>
                <a:gd name="connsiteX14" fmla="*/ 1223963 w 1400175"/>
                <a:gd name="connsiteY14" fmla="*/ 2514600 h 2671762"/>
                <a:gd name="connsiteX15" fmla="*/ 1281113 w 1400175"/>
                <a:gd name="connsiteY15" fmla="*/ 2476500 h 2671762"/>
                <a:gd name="connsiteX16" fmla="*/ 1323975 w 1400175"/>
                <a:gd name="connsiteY16" fmla="*/ 2447925 h 2671762"/>
                <a:gd name="connsiteX17" fmla="*/ 1366838 w 1400175"/>
                <a:gd name="connsiteY17" fmla="*/ 2428875 h 2671762"/>
                <a:gd name="connsiteX18" fmla="*/ 1385888 w 1400175"/>
                <a:gd name="connsiteY18" fmla="*/ 2443163 h 2671762"/>
                <a:gd name="connsiteX19" fmla="*/ 1400175 w 1400175"/>
                <a:gd name="connsiteY19" fmla="*/ 9525 h 2671762"/>
                <a:gd name="connsiteX20" fmla="*/ 0 w 1400175"/>
                <a:gd name="connsiteY20" fmla="*/ 0 h 2671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00175" h="2671762">
                  <a:moveTo>
                    <a:pt x="0" y="0"/>
                  </a:moveTo>
                  <a:lnTo>
                    <a:pt x="0" y="2400300"/>
                  </a:lnTo>
                  <a:lnTo>
                    <a:pt x="157163" y="2328862"/>
                  </a:lnTo>
                  <a:cubicBezTo>
                    <a:pt x="261938" y="2370137"/>
                    <a:pt x="228600" y="2449512"/>
                    <a:pt x="271463" y="2509837"/>
                  </a:cubicBezTo>
                  <a:lnTo>
                    <a:pt x="338138" y="2586037"/>
                  </a:lnTo>
                  <a:lnTo>
                    <a:pt x="495300" y="2671762"/>
                  </a:lnTo>
                  <a:cubicBezTo>
                    <a:pt x="530225" y="2669381"/>
                    <a:pt x="530226" y="2596356"/>
                    <a:pt x="547688" y="2571750"/>
                  </a:cubicBezTo>
                  <a:cubicBezTo>
                    <a:pt x="565150" y="2547144"/>
                    <a:pt x="575469" y="2543175"/>
                    <a:pt x="600075" y="2524125"/>
                  </a:cubicBezTo>
                  <a:lnTo>
                    <a:pt x="695325" y="2457450"/>
                  </a:lnTo>
                  <a:lnTo>
                    <a:pt x="752475" y="2400300"/>
                  </a:lnTo>
                  <a:lnTo>
                    <a:pt x="866775" y="2362200"/>
                  </a:lnTo>
                  <a:cubicBezTo>
                    <a:pt x="896937" y="2375694"/>
                    <a:pt x="896938" y="2452687"/>
                    <a:pt x="933450" y="2481262"/>
                  </a:cubicBezTo>
                  <a:cubicBezTo>
                    <a:pt x="969962" y="2509837"/>
                    <a:pt x="1055687" y="2527300"/>
                    <a:pt x="1085850" y="2533650"/>
                  </a:cubicBezTo>
                  <a:lnTo>
                    <a:pt x="1176338" y="2552700"/>
                  </a:lnTo>
                  <a:cubicBezTo>
                    <a:pt x="1199357" y="2549525"/>
                    <a:pt x="1206501" y="2527300"/>
                    <a:pt x="1223963" y="2514600"/>
                  </a:cubicBezTo>
                  <a:cubicBezTo>
                    <a:pt x="1241426" y="2501900"/>
                    <a:pt x="1264444" y="2487612"/>
                    <a:pt x="1281113" y="2476500"/>
                  </a:cubicBezTo>
                  <a:lnTo>
                    <a:pt x="1323975" y="2447925"/>
                  </a:lnTo>
                  <a:cubicBezTo>
                    <a:pt x="1338262" y="2438400"/>
                    <a:pt x="1354138" y="2427288"/>
                    <a:pt x="1366838" y="2428875"/>
                  </a:cubicBezTo>
                  <a:lnTo>
                    <a:pt x="1385888" y="2443163"/>
                  </a:lnTo>
                  <a:cubicBezTo>
                    <a:pt x="1390650" y="1631950"/>
                    <a:pt x="1395413" y="820738"/>
                    <a:pt x="1400175" y="952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1" name="MH_SubTitle_3">
              <a:extLst>
                <a:ext uri="{FF2B5EF4-FFF2-40B4-BE49-F238E27FC236}">
                  <a16:creationId xmlns:a16="http://schemas.microsoft.com/office/drawing/2014/main" id="{F14A84AE-E49A-4896-9D8B-566882A70EAE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5518150" y="2025763"/>
              <a:ext cx="1150938" cy="2195513"/>
            </a:xfrm>
            <a:custGeom>
              <a:avLst/>
              <a:gdLst>
                <a:gd name="connsiteX0" fmla="*/ 0 w 1400175"/>
                <a:gd name="connsiteY0" fmla="*/ 0 h 2671762"/>
                <a:gd name="connsiteX1" fmla="*/ 0 w 1400175"/>
                <a:gd name="connsiteY1" fmla="*/ 2400300 h 2671762"/>
                <a:gd name="connsiteX2" fmla="*/ 142875 w 1400175"/>
                <a:gd name="connsiteY2" fmla="*/ 2328862 h 2671762"/>
                <a:gd name="connsiteX3" fmla="*/ 209550 w 1400175"/>
                <a:gd name="connsiteY3" fmla="*/ 2366962 h 2671762"/>
                <a:gd name="connsiteX4" fmla="*/ 271463 w 1400175"/>
                <a:gd name="connsiteY4" fmla="*/ 2509837 h 2671762"/>
                <a:gd name="connsiteX5" fmla="*/ 338138 w 1400175"/>
                <a:gd name="connsiteY5" fmla="*/ 2586037 h 2671762"/>
                <a:gd name="connsiteX6" fmla="*/ 495300 w 1400175"/>
                <a:gd name="connsiteY6" fmla="*/ 2671762 h 2671762"/>
                <a:gd name="connsiteX7" fmla="*/ 547688 w 1400175"/>
                <a:gd name="connsiteY7" fmla="*/ 2571750 h 2671762"/>
                <a:gd name="connsiteX8" fmla="*/ 600075 w 1400175"/>
                <a:gd name="connsiteY8" fmla="*/ 2524125 h 2671762"/>
                <a:gd name="connsiteX9" fmla="*/ 695325 w 1400175"/>
                <a:gd name="connsiteY9" fmla="*/ 2457450 h 2671762"/>
                <a:gd name="connsiteX10" fmla="*/ 752475 w 1400175"/>
                <a:gd name="connsiteY10" fmla="*/ 2400300 h 2671762"/>
                <a:gd name="connsiteX11" fmla="*/ 866775 w 1400175"/>
                <a:gd name="connsiteY11" fmla="*/ 2362200 h 2671762"/>
                <a:gd name="connsiteX12" fmla="*/ 933450 w 1400175"/>
                <a:gd name="connsiteY12" fmla="*/ 2481262 h 2671762"/>
                <a:gd name="connsiteX13" fmla="*/ 1085850 w 1400175"/>
                <a:gd name="connsiteY13" fmla="*/ 2533650 h 2671762"/>
                <a:gd name="connsiteX14" fmla="*/ 1176338 w 1400175"/>
                <a:gd name="connsiteY14" fmla="*/ 2552700 h 2671762"/>
                <a:gd name="connsiteX15" fmla="*/ 1223963 w 1400175"/>
                <a:gd name="connsiteY15" fmla="*/ 2514600 h 2671762"/>
                <a:gd name="connsiteX16" fmla="*/ 1281113 w 1400175"/>
                <a:gd name="connsiteY16" fmla="*/ 2476500 h 2671762"/>
                <a:gd name="connsiteX17" fmla="*/ 1323975 w 1400175"/>
                <a:gd name="connsiteY17" fmla="*/ 2447925 h 2671762"/>
                <a:gd name="connsiteX18" fmla="*/ 1366838 w 1400175"/>
                <a:gd name="connsiteY18" fmla="*/ 2428875 h 2671762"/>
                <a:gd name="connsiteX19" fmla="*/ 1400175 w 1400175"/>
                <a:gd name="connsiteY19" fmla="*/ 2457450 h 2671762"/>
                <a:gd name="connsiteX20" fmla="*/ 1400175 w 1400175"/>
                <a:gd name="connsiteY20" fmla="*/ 9525 h 2671762"/>
                <a:gd name="connsiteX21" fmla="*/ 0 w 1400175"/>
                <a:gd name="connsiteY21" fmla="*/ 0 h 2671762"/>
                <a:gd name="connsiteX0" fmla="*/ 0 w 1400175"/>
                <a:gd name="connsiteY0" fmla="*/ 0 h 2671762"/>
                <a:gd name="connsiteX1" fmla="*/ 0 w 1400175"/>
                <a:gd name="connsiteY1" fmla="*/ 2400300 h 2671762"/>
                <a:gd name="connsiteX2" fmla="*/ 142875 w 1400175"/>
                <a:gd name="connsiteY2" fmla="*/ 2328862 h 2671762"/>
                <a:gd name="connsiteX3" fmla="*/ 271463 w 1400175"/>
                <a:gd name="connsiteY3" fmla="*/ 2509837 h 2671762"/>
                <a:gd name="connsiteX4" fmla="*/ 338138 w 1400175"/>
                <a:gd name="connsiteY4" fmla="*/ 2586037 h 2671762"/>
                <a:gd name="connsiteX5" fmla="*/ 495300 w 1400175"/>
                <a:gd name="connsiteY5" fmla="*/ 2671762 h 2671762"/>
                <a:gd name="connsiteX6" fmla="*/ 547688 w 1400175"/>
                <a:gd name="connsiteY6" fmla="*/ 2571750 h 2671762"/>
                <a:gd name="connsiteX7" fmla="*/ 600075 w 1400175"/>
                <a:gd name="connsiteY7" fmla="*/ 2524125 h 2671762"/>
                <a:gd name="connsiteX8" fmla="*/ 695325 w 1400175"/>
                <a:gd name="connsiteY8" fmla="*/ 2457450 h 2671762"/>
                <a:gd name="connsiteX9" fmla="*/ 752475 w 1400175"/>
                <a:gd name="connsiteY9" fmla="*/ 2400300 h 2671762"/>
                <a:gd name="connsiteX10" fmla="*/ 866775 w 1400175"/>
                <a:gd name="connsiteY10" fmla="*/ 2362200 h 2671762"/>
                <a:gd name="connsiteX11" fmla="*/ 933450 w 1400175"/>
                <a:gd name="connsiteY11" fmla="*/ 2481262 h 2671762"/>
                <a:gd name="connsiteX12" fmla="*/ 1085850 w 1400175"/>
                <a:gd name="connsiteY12" fmla="*/ 2533650 h 2671762"/>
                <a:gd name="connsiteX13" fmla="*/ 1176338 w 1400175"/>
                <a:gd name="connsiteY13" fmla="*/ 2552700 h 2671762"/>
                <a:gd name="connsiteX14" fmla="*/ 1223963 w 1400175"/>
                <a:gd name="connsiteY14" fmla="*/ 2514600 h 2671762"/>
                <a:gd name="connsiteX15" fmla="*/ 1281113 w 1400175"/>
                <a:gd name="connsiteY15" fmla="*/ 2476500 h 2671762"/>
                <a:gd name="connsiteX16" fmla="*/ 1323975 w 1400175"/>
                <a:gd name="connsiteY16" fmla="*/ 2447925 h 2671762"/>
                <a:gd name="connsiteX17" fmla="*/ 1366838 w 1400175"/>
                <a:gd name="connsiteY17" fmla="*/ 2428875 h 2671762"/>
                <a:gd name="connsiteX18" fmla="*/ 1400175 w 1400175"/>
                <a:gd name="connsiteY18" fmla="*/ 2457450 h 2671762"/>
                <a:gd name="connsiteX19" fmla="*/ 1400175 w 1400175"/>
                <a:gd name="connsiteY19" fmla="*/ 9525 h 2671762"/>
                <a:gd name="connsiteX20" fmla="*/ 0 w 1400175"/>
                <a:gd name="connsiteY20" fmla="*/ 0 h 2671762"/>
                <a:gd name="connsiteX0" fmla="*/ 0 w 1400175"/>
                <a:gd name="connsiteY0" fmla="*/ 0 h 2671762"/>
                <a:gd name="connsiteX1" fmla="*/ 0 w 1400175"/>
                <a:gd name="connsiteY1" fmla="*/ 2400300 h 2671762"/>
                <a:gd name="connsiteX2" fmla="*/ 142875 w 1400175"/>
                <a:gd name="connsiteY2" fmla="*/ 2328862 h 2671762"/>
                <a:gd name="connsiteX3" fmla="*/ 271463 w 1400175"/>
                <a:gd name="connsiteY3" fmla="*/ 2509837 h 2671762"/>
                <a:gd name="connsiteX4" fmla="*/ 338138 w 1400175"/>
                <a:gd name="connsiteY4" fmla="*/ 2586037 h 2671762"/>
                <a:gd name="connsiteX5" fmla="*/ 495300 w 1400175"/>
                <a:gd name="connsiteY5" fmla="*/ 2671762 h 2671762"/>
                <a:gd name="connsiteX6" fmla="*/ 547688 w 1400175"/>
                <a:gd name="connsiteY6" fmla="*/ 2571750 h 2671762"/>
                <a:gd name="connsiteX7" fmla="*/ 600075 w 1400175"/>
                <a:gd name="connsiteY7" fmla="*/ 2524125 h 2671762"/>
                <a:gd name="connsiteX8" fmla="*/ 695325 w 1400175"/>
                <a:gd name="connsiteY8" fmla="*/ 2457450 h 2671762"/>
                <a:gd name="connsiteX9" fmla="*/ 752475 w 1400175"/>
                <a:gd name="connsiteY9" fmla="*/ 2400300 h 2671762"/>
                <a:gd name="connsiteX10" fmla="*/ 866775 w 1400175"/>
                <a:gd name="connsiteY10" fmla="*/ 2362200 h 2671762"/>
                <a:gd name="connsiteX11" fmla="*/ 933450 w 1400175"/>
                <a:gd name="connsiteY11" fmla="*/ 2481262 h 2671762"/>
                <a:gd name="connsiteX12" fmla="*/ 1085850 w 1400175"/>
                <a:gd name="connsiteY12" fmla="*/ 2533650 h 2671762"/>
                <a:gd name="connsiteX13" fmla="*/ 1176338 w 1400175"/>
                <a:gd name="connsiteY13" fmla="*/ 2552700 h 2671762"/>
                <a:gd name="connsiteX14" fmla="*/ 1223963 w 1400175"/>
                <a:gd name="connsiteY14" fmla="*/ 2514600 h 2671762"/>
                <a:gd name="connsiteX15" fmla="*/ 1281113 w 1400175"/>
                <a:gd name="connsiteY15" fmla="*/ 2476500 h 2671762"/>
                <a:gd name="connsiteX16" fmla="*/ 1323975 w 1400175"/>
                <a:gd name="connsiteY16" fmla="*/ 2447925 h 2671762"/>
                <a:gd name="connsiteX17" fmla="*/ 1366838 w 1400175"/>
                <a:gd name="connsiteY17" fmla="*/ 2428875 h 2671762"/>
                <a:gd name="connsiteX18" fmla="*/ 1400175 w 1400175"/>
                <a:gd name="connsiteY18" fmla="*/ 2457450 h 2671762"/>
                <a:gd name="connsiteX19" fmla="*/ 1400175 w 1400175"/>
                <a:gd name="connsiteY19" fmla="*/ 9525 h 2671762"/>
                <a:gd name="connsiteX20" fmla="*/ 0 w 1400175"/>
                <a:gd name="connsiteY20" fmla="*/ 0 h 2671762"/>
                <a:gd name="connsiteX0" fmla="*/ 0 w 1400175"/>
                <a:gd name="connsiteY0" fmla="*/ 0 h 2671762"/>
                <a:gd name="connsiteX1" fmla="*/ 0 w 1400175"/>
                <a:gd name="connsiteY1" fmla="*/ 2400300 h 2671762"/>
                <a:gd name="connsiteX2" fmla="*/ 157163 w 1400175"/>
                <a:gd name="connsiteY2" fmla="*/ 2328862 h 2671762"/>
                <a:gd name="connsiteX3" fmla="*/ 271463 w 1400175"/>
                <a:gd name="connsiteY3" fmla="*/ 2509837 h 2671762"/>
                <a:gd name="connsiteX4" fmla="*/ 338138 w 1400175"/>
                <a:gd name="connsiteY4" fmla="*/ 2586037 h 2671762"/>
                <a:gd name="connsiteX5" fmla="*/ 495300 w 1400175"/>
                <a:gd name="connsiteY5" fmla="*/ 2671762 h 2671762"/>
                <a:gd name="connsiteX6" fmla="*/ 547688 w 1400175"/>
                <a:gd name="connsiteY6" fmla="*/ 2571750 h 2671762"/>
                <a:gd name="connsiteX7" fmla="*/ 600075 w 1400175"/>
                <a:gd name="connsiteY7" fmla="*/ 2524125 h 2671762"/>
                <a:gd name="connsiteX8" fmla="*/ 695325 w 1400175"/>
                <a:gd name="connsiteY8" fmla="*/ 2457450 h 2671762"/>
                <a:gd name="connsiteX9" fmla="*/ 752475 w 1400175"/>
                <a:gd name="connsiteY9" fmla="*/ 2400300 h 2671762"/>
                <a:gd name="connsiteX10" fmla="*/ 866775 w 1400175"/>
                <a:gd name="connsiteY10" fmla="*/ 2362200 h 2671762"/>
                <a:gd name="connsiteX11" fmla="*/ 933450 w 1400175"/>
                <a:gd name="connsiteY11" fmla="*/ 2481262 h 2671762"/>
                <a:gd name="connsiteX12" fmla="*/ 1085850 w 1400175"/>
                <a:gd name="connsiteY12" fmla="*/ 2533650 h 2671762"/>
                <a:gd name="connsiteX13" fmla="*/ 1176338 w 1400175"/>
                <a:gd name="connsiteY13" fmla="*/ 2552700 h 2671762"/>
                <a:gd name="connsiteX14" fmla="*/ 1223963 w 1400175"/>
                <a:gd name="connsiteY14" fmla="*/ 2514600 h 2671762"/>
                <a:gd name="connsiteX15" fmla="*/ 1281113 w 1400175"/>
                <a:gd name="connsiteY15" fmla="*/ 2476500 h 2671762"/>
                <a:gd name="connsiteX16" fmla="*/ 1323975 w 1400175"/>
                <a:gd name="connsiteY16" fmla="*/ 2447925 h 2671762"/>
                <a:gd name="connsiteX17" fmla="*/ 1366838 w 1400175"/>
                <a:gd name="connsiteY17" fmla="*/ 2428875 h 2671762"/>
                <a:gd name="connsiteX18" fmla="*/ 1400175 w 1400175"/>
                <a:gd name="connsiteY18" fmla="*/ 2457450 h 2671762"/>
                <a:gd name="connsiteX19" fmla="*/ 1400175 w 1400175"/>
                <a:gd name="connsiteY19" fmla="*/ 9525 h 2671762"/>
                <a:gd name="connsiteX20" fmla="*/ 0 w 1400175"/>
                <a:gd name="connsiteY20" fmla="*/ 0 h 2671762"/>
                <a:gd name="connsiteX0" fmla="*/ 0 w 1400175"/>
                <a:gd name="connsiteY0" fmla="*/ 0 h 2671762"/>
                <a:gd name="connsiteX1" fmla="*/ 0 w 1400175"/>
                <a:gd name="connsiteY1" fmla="*/ 2400300 h 2671762"/>
                <a:gd name="connsiteX2" fmla="*/ 157163 w 1400175"/>
                <a:gd name="connsiteY2" fmla="*/ 2328862 h 2671762"/>
                <a:gd name="connsiteX3" fmla="*/ 271463 w 1400175"/>
                <a:gd name="connsiteY3" fmla="*/ 2509837 h 2671762"/>
                <a:gd name="connsiteX4" fmla="*/ 338138 w 1400175"/>
                <a:gd name="connsiteY4" fmla="*/ 2586037 h 2671762"/>
                <a:gd name="connsiteX5" fmla="*/ 495300 w 1400175"/>
                <a:gd name="connsiteY5" fmla="*/ 2671762 h 2671762"/>
                <a:gd name="connsiteX6" fmla="*/ 547688 w 1400175"/>
                <a:gd name="connsiteY6" fmla="*/ 2571750 h 2671762"/>
                <a:gd name="connsiteX7" fmla="*/ 600075 w 1400175"/>
                <a:gd name="connsiteY7" fmla="*/ 2524125 h 2671762"/>
                <a:gd name="connsiteX8" fmla="*/ 695325 w 1400175"/>
                <a:gd name="connsiteY8" fmla="*/ 2457450 h 2671762"/>
                <a:gd name="connsiteX9" fmla="*/ 752475 w 1400175"/>
                <a:gd name="connsiteY9" fmla="*/ 2400300 h 2671762"/>
                <a:gd name="connsiteX10" fmla="*/ 866775 w 1400175"/>
                <a:gd name="connsiteY10" fmla="*/ 2362200 h 2671762"/>
                <a:gd name="connsiteX11" fmla="*/ 933450 w 1400175"/>
                <a:gd name="connsiteY11" fmla="*/ 2481262 h 2671762"/>
                <a:gd name="connsiteX12" fmla="*/ 1085850 w 1400175"/>
                <a:gd name="connsiteY12" fmla="*/ 2533650 h 2671762"/>
                <a:gd name="connsiteX13" fmla="*/ 1176338 w 1400175"/>
                <a:gd name="connsiteY13" fmla="*/ 2552700 h 2671762"/>
                <a:gd name="connsiteX14" fmla="*/ 1223963 w 1400175"/>
                <a:gd name="connsiteY14" fmla="*/ 2514600 h 2671762"/>
                <a:gd name="connsiteX15" fmla="*/ 1281113 w 1400175"/>
                <a:gd name="connsiteY15" fmla="*/ 2476500 h 2671762"/>
                <a:gd name="connsiteX16" fmla="*/ 1323975 w 1400175"/>
                <a:gd name="connsiteY16" fmla="*/ 2447925 h 2671762"/>
                <a:gd name="connsiteX17" fmla="*/ 1366838 w 1400175"/>
                <a:gd name="connsiteY17" fmla="*/ 2428875 h 2671762"/>
                <a:gd name="connsiteX18" fmla="*/ 1400175 w 1400175"/>
                <a:gd name="connsiteY18" fmla="*/ 2457450 h 2671762"/>
                <a:gd name="connsiteX19" fmla="*/ 1400175 w 1400175"/>
                <a:gd name="connsiteY19" fmla="*/ 9525 h 2671762"/>
                <a:gd name="connsiteX20" fmla="*/ 0 w 1400175"/>
                <a:gd name="connsiteY20" fmla="*/ 0 h 2671762"/>
                <a:gd name="connsiteX0" fmla="*/ 0 w 1400175"/>
                <a:gd name="connsiteY0" fmla="*/ 0 h 2671762"/>
                <a:gd name="connsiteX1" fmla="*/ 0 w 1400175"/>
                <a:gd name="connsiteY1" fmla="*/ 2400300 h 2671762"/>
                <a:gd name="connsiteX2" fmla="*/ 157163 w 1400175"/>
                <a:gd name="connsiteY2" fmla="*/ 2328862 h 2671762"/>
                <a:gd name="connsiteX3" fmla="*/ 271463 w 1400175"/>
                <a:gd name="connsiteY3" fmla="*/ 2509837 h 2671762"/>
                <a:gd name="connsiteX4" fmla="*/ 338138 w 1400175"/>
                <a:gd name="connsiteY4" fmla="*/ 2586037 h 2671762"/>
                <a:gd name="connsiteX5" fmla="*/ 495300 w 1400175"/>
                <a:gd name="connsiteY5" fmla="*/ 2671762 h 2671762"/>
                <a:gd name="connsiteX6" fmla="*/ 547688 w 1400175"/>
                <a:gd name="connsiteY6" fmla="*/ 2571750 h 2671762"/>
                <a:gd name="connsiteX7" fmla="*/ 600075 w 1400175"/>
                <a:gd name="connsiteY7" fmla="*/ 2524125 h 2671762"/>
                <a:gd name="connsiteX8" fmla="*/ 695325 w 1400175"/>
                <a:gd name="connsiteY8" fmla="*/ 2457450 h 2671762"/>
                <a:gd name="connsiteX9" fmla="*/ 752475 w 1400175"/>
                <a:gd name="connsiteY9" fmla="*/ 2400300 h 2671762"/>
                <a:gd name="connsiteX10" fmla="*/ 866775 w 1400175"/>
                <a:gd name="connsiteY10" fmla="*/ 2362200 h 2671762"/>
                <a:gd name="connsiteX11" fmla="*/ 933450 w 1400175"/>
                <a:gd name="connsiteY11" fmla="*/ 2481262 h 2671762"/>
                <a:gd name="connsiteX12" fmla="*/ 1085850 w 1400175"/>
                <a:gd name="connsiteY12" fmla="*/ 2533650 h 2671762"/>
                <a:gd name="connsiteX13" fmla="*/ 1176338 w 1400175"/>
                <a:gd name="connsiteY13" fmla="*/ 2552700 h 2671762"/>
                <a:gd name="connsiteX14" fmla="*/ 1223963 w 1400175"/>
                <a:gd name="connsiteY14" fmla="*/ 2514600 h 2671762"/>
                <a:gd name="connsiteX15" fmla="*/ 1281113 w 1400175"/>
                <a:gd name="connsiteY15" fmla="*/ 2476500 h 2671762"/>
                <a:gd name="connsiteX16" fmla="*/ 1323975 w 1400175"/>
                <a:gd name="connsiteY16" fmla="*/ 2447925 h 2671762"/>
                <a:gd name="connsiteX17" fmla="*/ 1366838 w 1400175"/>
                <a:gd name="connsiteY17" fmla="*/ 2428875 h 2671762"/>
                <a:gd name="connsiteX18" fmla="*/ 1400175 w 1400175"/>
                <a:gd name="connsiteY18" fmla="*/ 2457450 h 2671762"/>
                <a:gd name="connsiteX19" fmla="*/ 1400175 w 1400175"/>
                <a:gd name="connsiteY19" fmla="*/ 9525 h 2671762"/>
                <a:gd name="connsiteX20" fmla="*/ 0 w 1400175"/>
                <a:gd name="connsiteY20" fmla="*/ 0 h 2671762"/>
                <a:gd name="connsiteX0" fmla="*/ 0 w 1400175"/>
                <a:gd name="connsiteY0" fmla="*/ 0 h 2671762"/>
                <a:gd name="connsiteX1" fmla="*/ 0 w 1400175"/>
                <a:gd name="connsiteY1" fmla="*/ 2400300 h 2671762"/>
                <a:gd name="connsiteX2" fmla="*/ 157163 w 1400175"/>
                <a:gd name="connsiteY2" fmla="*/ 2328862 h 2671762"/>
                <a:gd name="connsiteX3" fmla="*/ 271463 w 1400175"/>
                <a:gd name="connsiteY3" fmla="*/ 2509837 h 2671762"/>
                <a:gd name="connsiteX4" fmla="*/ 338138 w 1400175"/>
                <a:gd name="connsiteY4" fmla="*/ 2586037 h 2671762"/>
                <a:gd name="connsiteX5" fmla="*/ 495300 w 1400175"/>
                <a:gd name="connsiteY5" fmla="*/ 2671762 h 2671762"/>
                <a:gd name="connsiteX6" fmla="*/ 547688 w 1400175"/>
                <a:gd name="connsiteY6" fmla="*/ 2571750 h 2671762"/>
                <a:gd name="connsiteX7" fmla="*/ 600075 w 1400175"/>
                <a:gd name="connsiteY7" fmla="*/ 2524125 h 2671762"/>
                <a:gd name="connsiteX8" fmla="*/ 695325 w 1400175"/>
                <a:gd name="connsiteY8" fmla="*/ 2457450 h 2671762"/>
                <a:gd name="connsiteX9" fmla="*/ 752475 w 1400175"/>
                <a:gd name="connsiteY9" fmla="*/ 2400300 h 2671762"/>
                <a:gd name="connsiteX10" fmla="*/ 866775 w 1400175"/>
                <a:gd name="connsiteY10" fmla="*/ 2362200 h 2671762"/>
                <a:gd name="connsiteX11" fmla="*/ 933450 w 1400175"/>
                <a:gd name="connsiteY11" fmla="*/ 2481262 h 2671762"/>
                <a:gd name="connsiteX12" fmla="*/ 1085850 w 1400175"/>
                <a:gd name="connsiteY12" fmla="*/ 2533650 h 2671762"/>
                <a:gd name="connsiteX13" fmla="*/ 1176338 w 1400175"/>
                <a:gd name="connsiteY13" fmla="*/ 2552700 h 2671762"/>
                <a:gd name="connsiteX14" fmla="*/ 1223963 w 1400175"/>
                <a:gd name="connsiteY14" fmla="*/ 2514600 h 2671762"/>
                <a:gd name="connsiteX15" fmla="*/ 1281113 w 1400175"/>
                <a:gd name="connsiteY15" fmla="*/ 2476500 h 2671762"/>
                <a:gd name="connsiteX16" fmla="*/ 1323975 w 1400175"/>
                <a:gd name="connsiteY16" fmla="*/ 2447925 h 2671762"/>
                <a:gd name="connsiteX17" fmla="*/ 1366838 w 1400175"/>
                <a:gd name="connsiteY17" fmla="*/ 2428875 h 2671762"/>
                <a:gd name="connsiteX18" fmla="*/ 1400175 w 1400175"/>
                <a:gd name="connsiteY18" fmla="*/ 2457450 h 2671762"/>
                <a:gd name="connsiteX19" fmla="*/ 1400175 w 1400175"/>
                <a:gd name="connsiteY19" fmla="*/ 9525 h 2671762"/>
                <a:gd name="connsiteX20" fmla="*/ 0 w 1400175"/>
                <a:gd name="connsiteY20" fmla="*/ 0 h 2671762"/>
                <a:gd name="connsiteX0" fmla="*/ 0 w 1400175"/>
                <a:gd name="connsiteY0" fmla="*/ 0 h 2671762"/>
                <a:gd name="connsiteX1" fmla="*/ 0 w 1400175"/>
                <a:gd name="connsiteY1" fmla="*/ 2400300 h 2671762"/>
                <a:gd name="connsiteX2" fmla="*/ 157163 w 1400175"/>
                <a:gd name="connsiteY2" fmla="*/ 2328862 h 2671762"/>
                <a:gd name="connsiteX3" fmla="*/ 271463 w 1400175"/>
                <a:gd name="connsiteY3" fmla="*/ 2509837 h 2671762"/>
                <a:gd name="connsiteX4" fmla="*/ 338138 w 1400175"/>
                <a:gd name="connsiteY4" fmla="*/ 2586037 h 2671762"/>
                <a:gd name="connsiteX5" fmla="*/ 495300 w 1400175"/>
                <a:gd name="connsiteY5" fmla="*/ 2671762 h 2671762"/>
                <a:gd name="connsiteX6" fmla="*/ 547688 w 1400175"/>
                <a:gd name="connsiteY6" fmla="*/ 2571750 h 2671762"/>
                <a:gd name="connsiteX7" fmla="*/ 600075 w 1400175"/>
                <a:gd name="connsiteY7" fmla="*/ 2524125 h 2671762"/>
                <a:gd name="connsiteX8" fmla="*/ 695325 w 1400175"/>
                <a:gd name="connsiteY8" fmla="*/ 2457450 h 2671762"/>
                <a:gd name="connsiteX9" fmla="*/ 752475 w 1400175"/>
                <a:gd name="connsiteY9" fmla="*/ 2400300 h 2671762"/>
                <a:gd name="connsiteX10" fmla="*/ 866775 w 1400175"/>
                <a:gd name="connsiteY10" fmla="*/ 2362200 h 2671762"/>
                <a:gd name="connsiteX11" fmla="*/ 933450 w 1400175"/>
                <a:gd name="connsiteY11" fmla="*/ 2481262 h 2671762"/>
                <a:gd name="connsiteX12" fmla="*/ 1085850 w 1400175"/>
                <a:gd name="connsiteY12" fmla="*/ 2533650 h 2671762"/>
                <a:gd name="connsiteX13" fmla="*/ 1176338 w 1400175"/>
                <a:gd name="connsiteY13" fmla="*/ 2552700 h 2671762"/>
                <a:gd name="connsiteX14" fmla="*/ 1223963 w 1400175"/>
                <a:gd name="connsiteY14" fmla="*/ 2514600 h 2671762"/>
                <a:gd name="connsiteX15" fmla="*/ 1281113 w 1400175"/>
                <a:gd name="connsiteY15" fmla="*/ 2476500 h 2671762"/>
                <a:gd name="connsiteX16" fmla="*/ 1323975 w 1400175"/>
                <a:gd name="connsiteY16" fmla="*/ 2447925 h 2671762"/>
                <a:gd name="connsiteX17" fmla="*/ 1366838 w 1400175"/>
                <a:gd name="connsiteY17" fmla="*/ 2428875 h 2671762"/>
                <a:gd name="connsiteX18" fmla="*/ 1400175 w 1400175"/>
                <a:gd name="connsiteY18" fmla="*/ 2457450 h 2671762"/>
                <a:gd name="connsiteX19" fmla="*/ 1400175 w 1400175"/>
                <a:gd name="connsiteY19" fmla="*/ 9525 h 2671762"/>
                <a:gd name="connsiteX20" fmla="*/ 0 w 1400175"/>
                <a:gd name="connsiteY20" fmla="*/ 0 h 2671762"/>
                <a:gd name="connsiteX0" fmla="*/ 0 w 1400175"/>
                <a:gd name="connsiteY0" fmla="*/ 0 h 2671762"/>
                <a:gd name="connsiteX1" fmla="*/ 0 w 1400175"/>
                <a:gd name="connsiteY1" fmla="*/ 2400300 h 2671762"/>
                <a:gd name="connsiteX2" fmla="*/ 157163 w 1400175"/>
                <a:gd name="connsiteY2" fmla="*/ 2328862 h 2671762"/>
                <a:gd name="connsiteX3" fmla="*/ 271463 w 1400175"/>
                <a:gd name="connsiteY3" fmla="*/ 2509837 h 2671762"/>
                <a:gd name="connsiteX4" fmla="*/ 338138 w 1400175"/>
                <a:gd name="connsiteY4" fmla="*/ 2586037 h 2671762"/>
                <a:gd name="connsiteX5" fmla="*/ 495300 w 1400175"/>
                <a:gd name="connsiteY5" fmla="*/ 2671762 h 2671762"/>
                <a:gd name="connsiteX6" fmla="*/ 547688 w 1400175"/>
                <a:gd name="connsiteY6" fmla="*/ 2571750 h 2671762"/>
                <a:gd name="connsiteX7" fmla="*/ 600075 w 1400175"/>
                <a:gd name="connsiteY7" fmla="*/ 2524125 h 2671762"/>
                <a:gd name="connsiteX8" fmla="*/ 695325 w 1400175"/>
                <a:gd name="connsiteY8" fmla="*/ 2457450 h 2671762"/>
                <a:gd name="connsiteX9" fmla="*/ 752475 w 1400175"/>
                <a:gd name="connsiteY9" fmla="*/ 2400300 h 2671762"/>
                <a:gd name="connsiteX10" fmla="*/ 866775 w 1400175"/>
                <a:gd name="connsiteY10" fmla="*/ 2362200 h 2671762"/>
                <a:gd name="connsiteX11" fmla="*/ 933450 w 1400175"/>
                <a:gd name="connsiteY11" fmla="*/ 2481262 h 2671762"/>
                <a:gd name="connsiteX12" fmla="*/ 1085850 w 1400175"/>
                <a:gd name="connsiteY12" fmla="*/ 2533650 h 2671762"/>
                <a:gd name="connsiteX13" fmla="*/ 1176338 w 1400175"/>
                <a:gd name="connsiteY13" fmla="*/ 2552700 h 2671762"/>
                <a:gd name="connsiteX14" fmla="*/ 1223963 w 1400175"/>
                <a:gd name="connsiteY14" fmla="*/ 2514600 h 2671762"/>
                <a:gd name="connsiteX15" fmla="*/ 1281113 w 1400175"/>
                <a:gd name="connsiteY15" fmla="*/ 2476500 h 2671762"/>
                <a:gd name="connsiteX16" fmla="*/ 1323975 w 1400175"/>
                <a:gd name="connsiteY16" fmla="*/ 2447925 h 2671762"/>
                <a:gd name="connsiteX17" fmla="*/ 1366838 w 1400175"/>
                <a:gd name="connsiteY17" fmla="*/ 2428875 h 2671762"/>
                <a:gd name="connsiteX18" fmla="*/ 1400175 w 1400175"/>
                <a:gd name="connsiteY18" fmla="*/ 2457450 h 2671762"/>
                <a:gd name="connsiteX19" fmla="*/ 1400175 w 1400175"/>
                <a:gd name="connsiteY19" fmla="*/ 9525 h 2671762"/>
                <a:gd name="connsiteX20" fmla="*/ 0 w 1400175"/>
                <a:gd name="connsiteY20" fmla="*/ 0 h 2671762"/>
                <a:gd name="connsiteX0" fmla="*/ 0 w 1400175"/>
                <a:gd name="connsiteY0" fmla="*/ 0 h 2671762"/>
                <a:gd name="connsiteX1" fmla="*/ 0 w 1400175"/>
                <a:gd name="connsiteY1" fmla="*/ 2400300 h 2671762"/>
                <a:gd name="connsiteX2" fmla="*/ 157163 w 1400175"/>
                <a:gd name="connsiteY2" fmla="*/ 2328862 h 2671762"/>
                <a:gd name="connsiteX3" fmla="*/ 271463 w 1400175"/>
                <a:gd name="connsiteY3" fmla="*/ 2509837 h 2671762"/>
                <a:gd name="connsiteX4" fmla="*/ 338138 w 1400175"/>
                <a:gd name="connsiteY4" fmla="*/ 2586037 h 2671762"/>
                <a:gd name="connsiteX5" fmla="*/ 495300 w 1400175"/>
                <a:gd name="connsiteY5" fmla="*/ 2671762 h 2671762"/>
                <a:gd name="connsiteX6" fmla="*/ 547688 w 1400175"/>
                <a:gd name="connsiteY6" fmla="*/ 2571750 h 2671762"/>
                <a:gd name="connsiteX7" fmla="*/ 600075 w 1400175"/>
                <a:gd name="connsiteY7" fmla="*/ 2524125 h 2671762"/>
                <a:gd name="connsiteX8" fmla="*/ 695325 w 1400175"/>
                <a:gd name="connsiteY8" fmla="*/ 2457450 h 2671762"/>
                <a:gd name="connsiteX9" fmla="*/ 752475 w 1400175"/>
                <a:gd name="connsiteY9" fmla="*/ 2400300 h 2671762"/>
                <a:gd name="connsiteX10" fmla="*/ 866775 w 1400175"/>
                <a:gd name="connsiteY10" fmla="*/ 2362200 h 2671762"/>
                <a:gd name="connsiteX11" fmla="*/ 933450 w 1400175"/>
                <a:gd name="connsiteY11" fmla="*/ 2481262 h 2671762"/>
                <a:gd name="connsiteX12" fmla="*/ 1085850 w 1400175"/>
                <a:gd name="connsiteY12" fmla="*/ 2533650 h 2671762"/>
                <a:gd name="connsiteX13" fmla="*/ 1176338 w 1400175"/>
                <a:gd name="connsiteY13" fmla="*/ 2552700 h 2671762"/>
                <a:gd name="connsiteX14" fmla="*/ 1223963 w 1400175"/>
                <a:gd name="connsiteY14" fmla="*/ 2514600 h 2671762"/>
                <a:gd name="connsiteX15" fmla="*/ 1281113 w 1400175"/>
                <a:gd name="connsiteY15" fmla="*/ 2476500 h 2671762"/>
                <a:gd name="connsiteX16" fmla="*/ 1323975 w 1400175"/>
                <a:gd name="connsiteY16" fmla="*/ 2447925 h 2671762"/>
                <a:gd name="connsiteX17" fmla="*/ 1366838 w 1400175"/>
                <a:gd name="connsiteY17" fmla="*/ 2428875 h 2671762"/>
                <a:gd name="connsiteX18" fmla="*/ 1385888 w 1400175"/>
                <a:gd name="connsiteY18" fmla="*/ 2443163 h 2671762"/>
                <a:gd name="connsiteX19" fmla="*/ 1400175 w 1400175"/>
                <a:gd name="connsiteY19" fmla="*/ 9525 h 2671762"/>
                <a:gd name="connsiteX20" fmla="*/ 0 w 1400175"/>
                <a:gd name="connsiteY20" fmla="*/ 0 h 2671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00175" h="2671762">
                  <a:moveTo>
                    <a:pt x="0" y="0"/>
                  </a:moveTo>
                  <a:lnTo>
                    <a:pt x="0" y="2400300"/>
                  </a:lnTo>
                  <a:lnTo>
                    <a:pt x="157163" y="2328862"/>
                  </a:lnTo>
                  <a:cubicBezTo>
                    <a:pt x="261938" y="2370137"/>
                    <a:pt x="228600" y="2449512"/>
                    <a:pt x="271463" y="2509837"/>
                  </a:cubicBezTo>
                  <a:lnTo>
                    <a:pt x="338138" y="2586037"/>
                  </a:lnTo>
                  <a:lnTo>
                    <a:pt x="495300" y="2671762"/>
                  </a:lnTo>
                  <a:cubicBezTo>
                    <a:pt x="530225" y="2669381"/>
                    <a:pt x="530226" y="2596356"/>
                    <a:pt x="547688" y="2571750"/>
                  </a:cubicBezTo>
                  <a:cubicBezTo>
                    <a:pt x="565150" y="2547144"/>
                    <a:pt x="575469" y="2543175"/>
                    <a:pt x="600075" y="2524125"/>
                  </a:cubicBezTo>
                  <a:lnTo>
                    <a:pt x="695325" y="2457450"/>
                  </a:lnTo>
                  <a:lnTo>
                    <a:pt x="752475" y="2400300"/>
                  </a:lnTo>
                  <a:lnTo>
                    <a:pt x="866775" y="2362200"/>
                  </a:lnTo>
                  <a:cubicBezTo>
                    <a:pt x="896937" y="2375694"/>
                    <a:pt x="896938" y="2452687"/>
                    <a:pt x="933450" y="2481262"/>
                  </a:cubicBezTo>
                  <a:cubicBezTo>
                    <a:pt x="969962" y="2509837"/>
                    <a:pt x="1055687" y="2527300"/>
                    <a:pt x="1085850" y="2533650"/>
                  </a:cubicBezTo>
                  <a:lnTo>
                    <a:pt x="1176338" y="2552700"/>
                  </a:lnTo>
                  <a:cubicBezTo>
                    <a:pt x="1199357" y="2549525"/>
                    <a:pt x="1206501" y="2527300"/>
                    <a:pt x="1223963" y="2514600"/>
                  </a:cubicBezTo>
                  <a:cubicBezTo>
                    <a:pt x="1241426" y="2501900"/>
                    <a:pt x="1264444" y="2487612"/>
                    <a:pt x="1281113" y="2476500"/>
                  </a:cubicBezTo>
                  <a:lnTo>
                    <a:pt x="1323975" y="2447925"/>
                  </a:lnTo>
                  <a:cubicBezTo>
                    <a:pt x="1338262" y="2438400"/>
                    <a:pt x="1354138" y="2427288"/>
                    <a:pt x="1366838" y="2428875"/>
                  </a:cubicBezTo>
                  <a:lnTo>
                    <a:pt x="1385888" y="2443163"/>
                  </a:lnTo>
                  <a:cubicBezTo>
                    <a:pt x="1390650" y="1631950"/>
                    <a:pt x="1395413" y="820738"/>
                    <a:pt x="1400175" y="952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66B2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46800" rIns="72000" bIns="108000" anchor="ctr">
              <a:normAutofit/>
            </a:bodyPr>
            <a:lstStyle/>
            <a:p>
              <a:pPr algn="ctr">
                <a:lnSpc>
                  <a:spcPct val="110000"/>
                </a:lnSpc>
                <a:defRPr/>
              </a:pPr>
              <a:endParaRPr lang="zh-CN" altLang="en-US" dirty="0">
                <a:solidFill>
                  <a:srgbClr val="FFFFFF"/>
                </a:solidFill>
              </a:endParaRPr>
            </a:p>
          </p:txBody>
        </p:sp>
        <p:sp>
          <p:nvSpPr>
            <p:cNvPr id="22" name="MH_Other_6">
              <a:extLst>
                <a:ext uri="{FF2B5EF4-FFF2-40B4-BE49-F238E27FC236}">
                  <a16:creationId xmlns:a16="http://schemas.microsoft.com/office/drawing/2014/main" id="{142AADFC-43BD-4B00-ADBF-F49D9835054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 rot="19833143">
              <a:off x="5959476" y="1857487"/>
              <a:ext cx="354013" cy="336550"/>
            </a:xfrm>
            <a:custGeom>
              <a:avLst/>
              <a:gdLst/>
              <a:ahLst/>
              <a:cxnLst/>
              <a:rect l="l" t="t" r="r" b="b"/>
              <a:pathLst>
                <a:path w="1059063" h="1007997">
                  <a:moveTo>
                    <a:pt x="703357" y="0"/>
                  </a:moveTo>
                  <a:lnTo>
                    <a:pt x="1059063" y="345377"/>
                  </a:lnTo>
                  <a:cubicBezTo>
                    <a:pt x="1011759" y="390684"/>
                    <a:pt x="950318" y="412745"/>
                    <a:pt x="888735" y="411717"/>
                  </a:cubicBezTo>
                  <a:lnTo>
                    <a:pt x="615617" y="668531"/>
                  </a:lnTo>
                  <a:cubicBezTo>
                    <a:pt x="643882" y="763675"/>
                    <a:pt x="628025" y="864389"/>
                    <a:pt x="564718" y="936620"/>
                  </a:cubicBezTo>
                  <a:lnTo>
                    <a:pt x="370217" y="747767"/>
                  </a:lnTo>
                  <a:cubicBezTo>
                    <a:pt x="247618" y="834750"/>
                    <a:pt x="146199" y="930329"/>
                    <a:pt x="0" y="1007997"/>
                  </a:cubicBezTo>
                  <a:cubicBezTo>
                    <a:pt x="95002" y="875886"/>
                    <a:pt x="190003" y="777809"/>
                    <a:pt x="284746" y="664777"/>
                  </a:cubicBezTo>
                  <a:lnTo>
                    <a:pt x="96361" y="481861"/>
                  </a:lnTo>
                  <a:cubicBezTo>
                    <a:pt x="152055" y="429106"/>
                    <a:pt x="226831" y="406169"/>
                    <a:pt x="303394" y="411783"/>
                  </a:cubicBezTo>
                  <a:cubicBezTo>
                    <a:pt x="325459" y="413401"/>
                    <a:pt x="347673" y="417390"/>
                    <a:pt x="369433" y="424372"/>
                  </a:cubicBezTo>
                  <a:lnTo>
                    <a:pt x="642990" y="154959"/>
                  </a:lnTo>
                  <a:cubicBezTo>
                    <a:pt x="643358" y="99193"/>
                    <a:pt x="663662" y="44083"/>
                    <a:pt x="703357" y="0"/>
                  </a:cubicBezTo>
                  <a:close/>
                </a:path>
              </a:pathLst>
            </a:custGeom>
            <a:gradFill flip="none" rotWithShape="1">
              <a:gsLst>
                <a:gs pos="83000">
                  <a:srgbClr val="BDBDBD"/>
                </a:gs>
                <a:gs pos="64000">
                  <a:srgbClr val="C7CACA"/>
                </a:gs>
                <a:gs pos="0">
                  <a:srgbClr val="8A8F8F"/>
                </a:gs>
                <a:gs pos="35000">
                  <a:srgbClr val="8A8F8F"/>
                </a:gs>
              </a:gsLst>
              <a:lin ang="2700000" scaled="1"/>
              <a:tileRect/>
            </a:gradFill>
            <a:ln w="12700">
              <a:noFill/>
            </a:ln>
            <a:effectLst>
              <a:outerShdw blurRad="254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24" name="组合 31">
            <a:extLst>
              <a:ext uri="{FF2B5EF4-FFF2-40B4-BE49-F238E27FC236}">
                <a16:creationId xmlns:a16="http://schemas.microsoft.com/office/drawing/2014/main" id="{BF8C8710-A2E5-45BD-9CE5-AF9BA26A01F0}"/>
              </a:ext>
            </a:extLst>
          </p:cNvPr>
          <p:cNvGrpSpPr/>
          <p:nvPr/>
        </p:nvGrpSpPr>
        <p:grpSpPr>
          <a:xfrm>
            <a:off x="6391773" y="169940"/>
            <a:ext cx="1298131" cy="1930317"/>
            <a:chOff x="7107239" y="3117962"/>
            <a:chExt cx="1150937" cy="2443163"/>
          </a:xfrm>
        </p:grpSpPr>
        <p:sp>
          <p:nvSpPr>
            <p:cNvPr id="26" name="MH_Other_7">
              <a:extLst>
                <a:ext uri="{FF2B5EF4-FFF2-40B4-BE49-F238E27FC236}">
                  <a16:creationId xmlns:a16="http://schemas.microsoft.com/office/drawing/2014/main" id="{7B1B8937-C66D-4CD8-BAAA-A05F5D6F73C0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7107239" y="3286237"/>
              <a:ext cx="1150937" cy="2274888"/>
            </a:xfrm>
            <a:custGeom>
              <a:avLst/>
              <a:gdLst>
                <a:gd name="connsiteX0" fmla="*/ 0 w 1400175"/>
                <a:gd name="connsiteY0" fmla="*/ 0 h 2671762"/>
                <a:gd name="connsiteX1" fmla="*/ 0 w 1400175"/>
                <a:gd name="connsiteY1" fmla="*/ 2400300 h 2671762"/>
                <a:gd name="connsiteX2" fmla="*/ 142875 w 1400175"/>
                <a:gd name="connsiteY2" fmla="*/ 2328862 h 2671762"/>
                <a:gd name="connsiteX3" fmla="*/ 209550 w 1400175"/>
                <a:gd name="connsiteY3" fmla="*/ 2366962 h 2671762"/>
                <a:gd name="connsiteX4" fmla="*/ 271463 w 1400175"/>
                <a:gd name="connsiteY4" fmla="*/ 2509837 h 2671762"/>
                <a:gd name="connsiteX5" fmla="*/ 338138 w 1400175"/>
                <a:gd name="connsiteY5" fmla="*/ 2586037 h 2671762"/>
                <a:gd name="connsiteX6" fmla="*/ 495300 w 1400175"/>
                <a:gd name="connsiteY6" fmla="*/ 2671762 h 2671762"/>
                <a:gd name="connsiteX7" fmla="*/ 547688 w 1400175"/>
                <a:gd name="connsiteY7" fmla="*/ 2571750 h 2671762"/>
                <a:gd name="connsiteX8" fmla="*/ 600075 w 1400175"/>
                <a:gd name="connsiteY8" fmla="*/ 2524125 h 2671762"/>
                <a:gd name="connsiteX9" fmla="*/ 695325 w 1400175"/>
                <a:gd name="connsiteY9" fmla="*/ 2457450 h 2671762"/>
                <a:gd name="connsiteX10" fmla="*/ 752475 w 1400175"/>
                <a:gd name="connsiteY10" fmla="*/ 2400300 h 2671762"/>
                <a:gd name="connsiteX11" fmla="*/ 866775 w 1400175"/>
                <a:gd name="connsiteY11" fmla="*/ 2362200 h 2671762"/>
                <a:gd name="connsiteX12" fmla="*/ 933450 w 1400175"/>
                <a:gd name="connsiteY12" fmla="*/ 2481262 h 2671762"/>
                <a:gd name="connsiteX13" fmla="*/ 1085850 w 1400175"/>
                <a:gd name="connsiteY13" fmla="*/ 2533650 h 2671762"/>
                <a:gd name="connsiteX14" fmla="*/ 1176338 w 1400175"/>
                <a:gd name="connsiteY14" fmla="*/ 2552700 h 2671762"/>
                <a:gd name="connsiteX15" fmla="*/ 1223963 w 1400175"/>
                <a:gd name="connsiteY15" fmla="*/ 2514600 h 2671762"/>
                <a:gd name="connsiteX16" fmla="*/ 1281113 w 1400175"/>
                <a:gd name="connsiteY16" fmla="*/ 2476500 h 2671762"/>
                <a:gd name="connsiteX17" fmla="*/ 1323975 w 1400175"/>
                <a:gd name="connsiteY17" fmla="*/ 2447925 h 2671762"/>
                <a:gd name="connsiteX18" fmla="*/ 1366838 w 1400175"/>
                <a:gd name="connsiteY18" fmla="*/ 2428875 h 2671762"/>
                <a:gd name="connsiteX19" fmla="*/ 1400175 w 1400175"/>
                <a:gd name="connsiteY19" fmla="*/ 2457450 h 2671762"/>
                <a:gd name="connsiteX20" fmla="*/ 1400175 w 1400175"/>
                <a:gd name="connsiteY20" fmla="*/ 9525 h 2671762"/>
                <a:gd name="connsiteX21" fmla="*/ 0 w 1400175"/>
                <a:gd name="connsiteY21" fmla="*/ 0 h 2671762"/>
                <a:gd name="connsiteX0" fmla="*/ 0 w 1400175"/>
                <a:gd name="connsiteY0" fmla="*/ 0 h 2671762"/>
                <a:gd name="connsiteX1" fmla="*/ 0 w 1400175"/>
                <a:gd name="connsiteY1" fmla="*/ 2400300 h 2671762"/>
                <a:gd name="connsiteX2" fmla="*/ 142875 w 1400175"/>
                <a:gd name="connsiteY2" fmla="*/ 2328862 h 2671762"/>
                <a:gd name="connsiteX3" fmla="*/ 271463 w 1400175"/>
                <a:gd name="connsiteY3" fmla="*/ 2509837 h 2671762"/>
                <a:gd name="connsiteX4" fmla="*/ 338138 w 1400175"/>
                <a:gd name="connsiteY4" fmla="*/ 2586037 h 2671762"/>
                <a:gd name="connsiteX5" fmla="*/ 495300 w 1400175"/>
                <a:gd name="connsiteY5" fmla="*/ 2671762 h 2671762"/>
                <a:gd name="connsiteX6" fmla="*/ 547688 w 1400175"/>
                <a:gd name="connsiteY6" fmla="*/ 2571750 h 2671762"/>
                <a:gd name="connsiteX7" fmla="*/ 600075 w 1400175"/>
                <a:gd name="connsiteY7" fmla="*/ 2524125 h 2671762"/>
                <a:gd name="connsiteX8" fmla="*/ 695325 w 1400175"/>
                <a:gd name="connsiteY8" fmla="*/ 2457450 h 2671762"/>
                <a:gd name="connsiteX9" fmla="*/ 752475 w 1400175"/>
                <a:gd name="connsiteY9" fmla="*/ 2400300 h 2671762"/>
                <a:gd name="connsiteX10" fmla="*/ 866775 w 1400175"/>
                <a:gd name="connsiteY10" fmla="*/ 2362200 h 2671762"/>
                <a:gd name="connsiteX11" fmla="*/ 933450 w 1400175"/>
                <a:gd name="connsiteY11" fmla="*/ 2481262 h 2671762"/>
                <a:gd name="connsiteX12" fmla="*/ 1085850 w 1400175"/>
                <a:gd name="connsiteY12" fmla="*/ 2533650 h 2671762"/>
                <a:gd name="connsiteX13" fmla="*/ 1176338 w 1400175"/>
                <a:gd name="connsiteY13" fmla="*/ 2552700 h 2671762"/>
                <a:gd name="connsiteX14" fmla="*/ 1223963 w 1400175"/>
                <a:gd name="connsiteY14" fmla="*/ 2514600 h 2671762"/>
                <a:gd name="connsiteX15" fmla="*/ 1281113 w 1400175"/>
                <a:gd name="connsiteY15" fmla="*/ 2476500 h 2671762"/>
                <a:gd name="connsiteX16" fmla="*/ 1323975 w 1400175"/>
                <a:gd name="connsiteY16" fmla="*/ 2447925 h 2671762"/>
                <a:gd name="connsiteX17" fmla="*/ 1366838 w 1400175"/>
                <a:gd name="connsiteY17" fmla="*/ 2428875 h 2671762"/>
                <a:gd name="connsiteX18" fmla="*/ 1400175 w 1400175"/>
                <a:gd name="connsiteY18" fmla="*/ 2457450 h 2671762"/>
                <a:gd name="connsiteX19" fmla="*/ 1400175 w 1400175"/>
                <a:gd name="connsiteY19" fmla="*/ 9525 h 2671762"/>
                <a:gd name="connsiteX20" fmla="*/ 0 w 1400175"/>
                <a:gd name="connsiteY20" fmla="*/ 0 h 2671762"/>
                <a:gd name="connsiteX0" fmla="*/ 0 w 1400175"/>
                <a:gd name="connsiteY0" fmla="*/ 0 h 2671762"/>
                <a:gd name="connsiteX1" fmla="*/ 0 w 1400175"/>
                <a:gd name="connsiteY1" fmla="*/ 2400300 h 2671762"/>
                <a:gd name="connsiteX2" fmla="*/ 142875 w 1400175"/>
                <a:gd name="connsiteY2" fmla="*/ 2328862 h 2671762"/>
                <a:gd name="connsiteX3" fmla="*/ 271463 w 1400175"/>
                <a:gd name="connsiteY3" fmla="*/ 2509837 h 2671762"/>
                <a:gd name="connsiteX4" fmla="*/ 338138 w 1400175"/>
                <a:gd name="connsiteY4" fmla="*/ 2586037 h 2671762"/>
                <a:gd name="connsiteX5" fmla="*/ 495300 w 1400175"/>
                <a:gd name="connsiteY5" fmla="*/ 2671762 h 2671762"/>
                <a:gd name="connsiteX6" fmla="*/ 547688 w 1400175"/>
                <a:gd name="connsiteY6" fmla="*/ 2571750 h 2671762"/>
                <a:gd name="connsiteX7" fmla="*/ 600075 w 1400175"/>
                <a:gd name="connsiteY7" fmla="*/ 2524125 h 2671762"/>
                <a:gd name="connsiteX8" fmla="*/ 695325 w 1400175"/>
                <a:gd name="connsiteY8" fmla="*/ 2457450 h 2671762"/>
                <a:gd name="connsiteX9" fmla="*/ 752475 w 1400175"/>
                <a:gd name="connsiteY9" fmla="*/ 2400300 h 2671762"/>
                <a:gd name="connsiteX10" fmla="*/ 866775 w 1400175"/>
                <a:gd name="connsiteY10" fmla="*/ 2362200 h 2671762"/>
                <a:gd name="connsiteX11" fmla="*/ 933450 w 1400175"/>
                <a:gd name="connsiteY11" fmla="*/ 2481262 h 2671762"/>
                <a:gd name="connsiteX12" fmla="*/ 1085850 w 1400175"/>
                <a:gd name="connsiteY12" fmla="*/ 2533650 h 2671762"/>
                <a:gd name="connsiteX13" fmla="*/ 1176338 w 1400175"/>
                <a:gd name="connsiteY13" fmla="*/ 2552700 h 2671762"/>
                <a:gd name="connsiteX14" fmla="*/ 1223963 w 1400175"/>
                <a:gd name="connsiteY14" fmla="*/ 2514600 h 2671762"/>
                <a:gd name="connsiteX15" fmla="*/ 1281113 w 1400175"/>
                <a:gd name="connsiteY15" fmla="*/ 2476500 h 2671762"/>
                <a:gd name="connsiteX16" fmla="*/ 1323975 w 1400175"/>
                <a:gd name="connsiteY16" fmla="*/ 2447925 h 2671762"/>
                <a:gd name="connsiteX17" fmla="*/ 1366838 w 1400175"/>
                <a:gd name="connsiteY17" fmla="*/ 2428875 h 2671762"/>
                <a:gd name="connsiteX18" fmla="*/ 1400175 w 1400175"/>
                <a:gd name="connsiteY18" fmla="*/ 2457450 h 2671762"/>
                <a:gd name="connsiteX19" fmla="*/ 1400175 w 1400175"/>
                <a:gd name="connsiteY19" fmla="*/ 9525 h 2671762"/>
                <a:gd name="connsiteX20" fmla="*/ 0 w 1400175"/>
                <a:gd name="connsiteY20" fmla="*/ 0 h 2671762"/>
                <a:gd name="connsiteX0" fmla="*/ 0 w 1400175"/>
                <a:gd name="connsiteY0" fmla="*/ 0 h 2671762"/>
                <a:gd name="connsiteX1" fmla="*/ 0 w 1400175"/>
                <a:gd name="connsiteY1" fmla="*/ 2400300 h 2671762"/>
                <a:gd name="connsiteX2" fmla="*/ 157163 w 1400175"/>
                <a:gd name="connsiteY2" fmla="*/ 2328862 h 2671762"/>
                <a:gd name="connsiteX3" fmla="*/ 271463 w 1400175"/>
                <a:gd name="connsiteY3" fmla="*/ 2509837 h 2671762"/>
                <a:gd name="connsiteX4" fmla="*/ 338138 w 1400175"/>
                <a:gd name="connsiteY4" fmla="*/ 2586037 h 2671762"/>
                <a:gd name="connsiteX5" fmla="*/ 495300 w 1400175"/>
                <a:gd name="connsiteY5" fmla="*/ 2671762 h 2671762"/>
                <a:gd name="connsiteX6" fmla="*/ 547688 w 1400175"/>
                <a:gd name="connsiteY6" fmla="*/ 2571750 h 2671762"/>
                <a:gd name="connsiteX7" fmla="*/ 600075 w 1400175"/>
                <a:gd name="connsiteY7" fmla="*/ 2524125 h 2671762"/>
                <a:gd name="connsiteX8" fmla="*/ 695325 w 1400175"/>
                <a:gd name="connsiteY8" fmla="*/ 2457450 h 2671762"/>
                <a:gd name="connsiteX9" fmla="*/ 752475 w 1400175"/>
                <a:gd name="connsiteY9" fmla="*/ 2400300 h 2671762"/>
                <a:gd name="connsiteX10" fmla="*/ 866775 w 1400175"/>
                <a:gd name="connsiteY10" fmla="*/ 2362200 h 2671762"/>
                <a:gd name="connsiteX11" fmla="*/ 933450 w 1400175"/>
                <a:gd name="connsiteY11" fmla="*/ 2481262 h 2671762"/>
                <a:gd name="connsiteX12" fmla="*/ 1085850 w 1400175"/>
                <a:gd name="connsiteY12" fmla="*/ 2533650 h 2671762"/>
                <a:gd name="connsiteX13" fmla="*/ 1176338 w 1400175"/>
                <a:gd name="connsiteY13" fmla="*/ 2552700 h 2671762"/>
                <a:gd name="connsiteX14" fmla="*/ 1223963 w 1400175"/>
                <a:gd name="connsiteY14" fmla="*/ 2514600 h 2671762"/>
                <a:gd name="connsiteX15" fmla="*/ 1281113 w 1400175"/>
                <a:gd name="connsiteY15" fmla="*/ 2476500 h 2671762"/>
                <a:gd name="connsiteX16" fmla="*/ 1323975 w 1400175"/>
                <a:gd name="connsiteY16" fmla="*/ 2447925 h 2671762"/>
                <a:gd name="connsiteX17" fmla="*/ 1366838 w 1400175"/>
                <a:gd name="connsiteY17" fmla="*/ 2428875 h 2671762"/>
                <a:gd name="connsiteX18" fmla="*/ 1400175 w 1400175"/>
                <a:gd name="connsiteY18" fmla="*/ 2457450 h 2671762"/>
                <a:gd name="connsiteX19" fmla="*/ 1400175 w 1400175"/>
                <a:gd name="connsiteY19" fmla="*/ 9525 h 2671762"/>
                <a:gd name="connsiteX20" fmla="*/ 0 w 1400175"/>
                <a:gd name="connsiteY20" fmla="*/ 0 h 2671762"/>
                <a:gd name="connsiteX0" fmla="*/ 0 w 1400175"/>
                <a:gd name="connsiteY0" fmla="*/ 0 h 2671762"/>
                <a:gd name="connsiteX1" fmla="*/ 0 w 1400175"/>
                <a:gd name="connsiteY1" fmla="*/ 2400300 h 2671762"/>
                <a:gd name="connsiteX2" fmla="*/ 157163 w 1400175"/>
                <a:gd name="connsiteY2" fmla="*/ 2328862 h 2671762"/>
                <a:gd name="connsiteX3" fmla="*/ 271463 w 1400175"/>
                <a:gd name="connsiteY3" fmla="*/ 2509837 h 2671762"/>
                <a:gd name="connsiteX4" fmla="*/ 338138 w 1400175"/>
                <a:gd name="connsiteY4" fmla="*/ 2586037 h 2671762"/>
                <a:gd name="connsiteX5" fmla="*/ 495300 w 1400175"/>
                <a:gd name="connsiteY5" fmla="*/ 2671762 h 2671762"/>
                <a:gd name="connsiteX6" fmla="*/ 547688 w 1400175"/>
                <a:gd name="connsiteY6" fmla="*/ 2571750 h 2671762"/>
                <a:gd name="connsiteX7" fmla="*/ 600075 w 1400175"/>
                <a:gd name="connsiteY7" fmla="*/ 2524125 h 2671762"/>
                <a:gd name="connsiteX8" fmla="*/ 695325 w 1400175"/>
                <a:gd name="connsiteY8" fmla="*/ 2457450 h 2671762"/>
                <a:gd name="connsiteX9" fmla="*/ 752475 w 1400175"/>
                <a:gd name="connsiteY9" fmla="*/ 2400300 h 2671762"/>
                <a:gd name="connsiteX10" fmla="*/ 866775 w 1400175"/>
                <a:gd name="connsiteY10" fmla="*/ 2362200 h 2671762"/>
                <a:gd name="connsiteX11" fmla="*/ 933450 w 1400175"/>
                <a:gd name="connsiteY11" fmla="*/ 2481262 h 2671762"/>
                <a:gd name="connsiteX12" fmla="*/ 1085850 w 1400175"/>
                <a:gd name="connsiteY12" fmla="*/ 2533650 h 2671762"/>
                <a:gd name="connsiteX13" fmla="*/ 1176338 w 1400175"/>
                <a:gd name="connsiteY13" fmla="*/ 2552700 h 2671762"/>
                <a:gd name="connsiteX14" fmla="*/ 1223963 w 1400175"/>
                <a:gd name="connsiteY14" fmla="*/ 2514600 h 2671762"/>
                <a:gd name="connsiteX15" fmla="*/ 1281113 w 1400175"/>
                <a:gd name="connsiteY15" fmla="*/ 2476500 h 2671762"/>
                <a:gd name="connsiteX16" fmla="*/ 1323975 w 1400175"/>
                <a:gd name="connsiteY16" fmla="*/ 2447925 h 2671762"/>
                <a:gd name="connsiteX17" fmla="*/ 1366838 w 1400175"/>
                <a:gd name="connsiteY17" fmla="*/ 2428875 h 2671762"/>
                <a:gd name="connsiteX18" fmla="*/ 1400175 w 1400175"/>
                <a:gd name="connsiteY18" fmla="*/ 2457450 h 2671762"/>
                <a:gd name="connsiteX19" fmla="*/ 1400175 w 1400175"/>
                <a:gd name="connsiteY19" fmla="*/ 9525 h 2671762"/>
                <a:gd name="connsiteX20" fmla="*/ 0 w 1400175"/>
                <a:gd name="connsiteY20" fmla="*/ 0 h 2671762"/>
                <a:gd name="connsiteX0" fmla="*/ 0 w 1400175"/>
                <a:gd name="connsiteY0" fmla="*/ 0 h 2671762"/>
                <a:gd name="connsiteX1" fmla="*/ 0 w 1400175"/>
                <a:gd name="connsiteY1" fmla="*/ 2400300 h 2671762"/>
                <a:gd name="connsiteX2" fmla="*/ 157163 w 1400175"/>
                <a:gd name="connsiteY2" fmla="*/ 2328862 h 2671762"/>
                <a:gd name="connsiteX3" fmla="*/ 271463 w 1400175"/>
                <a:gd name="connsiteY3" fmla="*/ 2509837 h 2671762"/>
                <a:gd name="connsiteX4" fmla="*/ 338138 w 1400175"/>
                <a:gd name="connsiteY4" fmla="*/ 2586037 h 2671762"/>
                <a:gd name="connsiteX5" fmla="*/ 495300 w 1400175"/>
                <a:gd name="connsiteY5" fmla="*/ 2671762 h 2671762"/>
                <a:gd name="connsiteX6" fmla="*/ 547688 w 1400175"/>
                <a:gd name="connsiteY6" fmla="*/ 2571750 h 2671762"/>
                <a:gd name="connsiteX7" fmla="*/ 600075 w 1400175"/>
                <a:gd name="connsiteY7" fmla="*/ 2524125 h 2671762"/>
                <a:gd name="connsiteX8" fmla="*/ 695325 w 1400175"/>
                <a:gd name="connsiteY8" fmla="*/ 2457450 h 2671762"/>
                <a:gd name="connsiteX9" fmla="*/ 752475 w 1400175"/>
                <a:gd name="connsiteY9" fmla="*/ 2400300 h 2671762"/>
                <a:gd name="connsiteX10" fmla="*/ 866775 w 1400175"/>
                <a:gd name="connsiteY10" fmla="*/ 2362200 h 2671762"/>
                <a:gd name="connsiteX11" fmla="*/ 933450 w 1400175"/>
                <a:gd name="connsiteY11" fmla="*/ 2481262 h 2671762"/>
                <a:gd name="connsiteX12" fmla="*/ 1085850 w 1400175"/>
                <a:gd name="connsiteY12" fmla="*/ 2533650 h 2671762"/>
                <a:gd name="connsiteX13" fmla="*/ 1176338 w 1400175"/>
                <a:gd name="connsiteY13" fmla="*/ 2552700 h 2671762"/>
                <a:gd name="connsiteX14" fmla="*/ 1223963 w 1400175"/>
                <a:gd name="connsiteY14" fmla="*/ 2514600 h 2671762"/>
                <a:gd name="connsiteX15" fmla="*/ 1281113 w 1400175"/>
                <a:gd name="connsiteY15" fmla="*/ 2476500 h 2671762"/>
                <a:gd name="connsiteX16" fmla="*/ 1323975 w 1400175"/>
                <a:gd name="connsiteY16" fmla="*/ 2447925 h 2671762"/>
                <a:gd name="connsiteX17" fmla="*/ 1366838 w 1400175"/>
                <a:gd name="connsiteY17" fmla="*/ 2428875 h 2671762"/>
                <a:gd name="connsiteX18" fmla="*/ 1400175 w 1400175"/>
                <a:gd name="connsiteY18" fmla="*/ 2457450 h 2671762"/>
                <a:gd name="connsiteX19" fmla="*/ 1400175 w 1400175"/>
                <a:gd name="connsiteY19" fmla="*/ 9525 h 2671762"/>
                <a:gd name="connsiteX20" fmla="*/ 0 w 1400175"/>
                <a:gd name="connsiteY20" fmla="*/ 0 h 2671762"/>
                <a:gd name="connsiteX0" fmla="*/ 0 w 1400175"/>
                <a:gd name="connsiteY0" fmla="*/ 0 h 2671762"/>
                <a:gd name="connsiteX1" fmla="*/ 0 w 1400175"/>
                <a:gd name="connsiteY1" fmla="*/ 2400300 h 2671762"/>
                <a:gd name="connsiteX2" fmla="*/ 157163 w 1400175"/>
                <a:gd name="connsiteY2" fmla="*/ 2328862 h 2671762"/>
                <a:gd name="connsiteX3" fmla="*/ 271463 w 1400175"/>
                <a:gd name="connsiteY3" fmla="*/ 2509837 h 2671762"/>
                <a:gd name="connsiteX4" fmla="*/ 338138 w 1400175"/>
                <a:gd name="connsiteY4" fmla="*/ 2586037 h 2671762"/>
                <a:gd name="connsiteX5" fmla="*/ 495300 w 1400175"/>
                <a:gd name="connsiteY5" fmla="*/ 2671762 h 2671762"/>
                <a:gd name="connsiteX6" fmla="*/ 547688 w 1400175"/>
                <a:gd name="connsiteY6" fmla="*/ 2571750 h 2671762"/>
                <a:gd name="connsiteX7" fmla="*/ 600075 w 1400175"/>
                <a:gd name="connsiteY7" fmla="*/ 2524125 h 2671762"/>
                <a:gd name="connsiteX8" fmla="*/ 695325 w 1400175"/>
                <a:gd name="connsiteY8" fmla="*/ 2457450 h 2671762"/>
                <a:gd name="connsiteX9" fmla="*/ 752475 w 1400175"/>
                <a:gd name="connsiteY9" fmla="*/ 2400300 h 2671762"/>
                <a:gd name="connsiteX10" fmla="*/ 866775 w 1400175"/>
                <a:gd name="connsiteY10" fmla="*/ 2362200 h 2671762"/>
                <a:gd name="connsiteX11" fmla="*/ 933450 w 1400175"/>
                <a:gd name="connsiteY11" fmla="*/ 2481262 h 2671762"/>
                <a:gd name="connsiteX12" fmla="*/ 1085850 w 1400175"/>
                <a:gd name="connsiteY12" fmla="*/ 2533650 h 2671762"/>
                <a:gd name="connsiteX13" fmla="*/ 1176338 w 1400175"/>
                <a:gd name="connsiteY13" fmla="*/ 2552700 h 2671762"/>
                <a:gd name="connsiteX14" fmla="*/ 1223963 w 1400175"/>
                <a:gd name="connsiteY14" fmla="*/ 2514600 h 2671762"/>
                <a:gd name="connsiteX15" fmla="*/ 1281113 w 1400175"/>
                <a:gd name="connsiteY15" fmla="*/ 2476500 h 2671762"/>
                <a:gd name="connsiteX16" fmla="*/ 1323975 w 1400175"/>
                <a:gd name="connsiteY16" fmla="*/ 2447925 h 2671762"/>
                <a:gd name="connsiteX17" fmla="*/ 1366838 w 1400175"/>
                <a:gd name="connsiteY17" fmla="*/ 2428875 h 2671762"/>
                <a:gd name="connsiteX18" fmla="*/ 1400175 w 1400175"/>
                <a:gd name="connsiteY18" fmla="*/ 2457450 h 2671762"/>
                <a:gd name="connsiteX19" fmla="*/ 1400175 w 1400175"/>
                <a:gd name="connsiteY19" fmla="*/ 9525 h 2671762"/>
                <a:gd name="connsiteX20" fmla="*/ 0 w 1400175"/>
                <a:gd name="connsiteY20" fmla="*/ 0 h 2671762"/>
                <a:gd name="connsiteX0" fmla="*/ 0 w 1400175"/>
                <a:gd name="connsiteY0" fmla="*/ 0 h 2671762"/>
                <a:gd name="connsiteX1" fmla="*/ 0 w 1400175"/>
                <a:gd name="connsiteY1" fmla="*/ 2400300 h 2671762"/>
                <a:gd name="connsiteX2" fmla="*/ 157163 w 1400175"/>
                <a:gd name="connsiteY2" fmla="*/ 2328862 h 2671762"/>
                <a:gd name="connsiteX3" fmla="*/ 271463 w 1400175"/>
                <a:gd name="connsiteY3" fmla="*/ 2509837 h 2671762"/>
                <a:gd name="connsiteX4" fmla="*/ 338138 w 1400175"/>
                <a:gd name="connsiteY4" fmla="*/ 2586037 h 2671762"/>
                <a:gd name="connsiteX5" fmla="*/ 495300 w 1400175"/>
                <a:gd name="connsiteY5" fmla="*/ 2671762 h 2671762"/>
                <a:gd name="connsiteX6" fmla="*/ 547688 w 1400175"/>
                <a:gd name="connsiteY6" fmla="*/ 2571750 h 2671762"/>
                <a:gd name="connsiteX7" fmla="*/ 600075 w 1400175"/>
                <a:gd name="connsiteY7" fmla="*/ 2524125 h 2671762"/>
                <a:gd name="connsiteX8" fmla="*/ 695325 w 1400175"/>
                <a:gd name="connsiteY8" fmla="*/ 2457450 h 2671762"/>
                <a:gd name="connsiteX9" fmla="*/ 752475 w 1400175"/>
                <a:gd name="connsiteY9" fmla="*/ 2400300 h 2671762"/>
                <a:gd name="connsiteX10" fmla="*/ 866775 w 1400175"/>
                <a:gd name="connsiteY10" fmla="*/ 2362200 h 2671762"/>
                <a:gd name="connsiteX11" fmla="*/ 933450 w 1400175"/>
                <a:gd name="connsiteY11" fmla="*/ 2481262 h 2671762"/>
                <a:gd name="connsiteX12" fmla="*/ 1085850 w 1400175"/>
                <a:gd name="connsiteY12" fmla="*/ 2533650 h 2671762"/>
                <a:gd name="connsiteX13" fmla="*/ 1176338 w 1400175"/>
                <a:gd name="connsiteY13" fmla="*/ 2552700 h 2671762"/>
                <a:gd name="connsiteX14" fmla="*/ 1223963 w 1400175"/>
                <a:gd name="connsiteY14" fmla="*/ 2514600 h 2671762"/>
                <a:gd name="connsiteX15" fmla="*/ 1281113 w 1400175"/>
                <a:gd name="connsiteY15" fmla="*/ 2476500 h 2671762"/>
                <a:gd name="connsiteX16" fmla="*/ 1323975 w 1400175"/>
                <a:gd name="connsiteY16" fmla="*/ 2447925 h 2671762"/>
                <a:gd name="connsiteX17" fmla="*/ 1366838 w 1400175"/>
                <a:gd name="connsiteY17" fmla="*/ 2428875 h 2671762"/>
                <a:gd name="connsiteX18" fmla="*/ 1400175 w 1400175"/>
                <a:gd name="connsiteY18" fmla="*/ 2457450 h 2671762"/>
                <a:gd name="connsiteX19" fmla="*/ 1400175 w 1400175"/>
                <a:gd name="connsiteY19" fmla="*/ 9525 h 2671762"/>
                <a:gd name="connsiteX20" fmla="*/ 0 w 1400175"/>
                <a:gd name="connsiteY20" fmla="*/ 0 h 2671762"/>
                <a:gd name="connsiteX0" fmla="*/ 0 w 1400175"/>
                <a:gd name="connsiteY0" fmla="*/ 0 h 2671762"/>
                <a:gd name="connsiteX1" fmla="*/ 0 w 1400175"/>
                <a:gd name="connsiteY1" fmla="*/ 2400300 h 2671762"/>
                <a:gd name="connsiteX2" fmla="*/ 157163 w 1400175"/>
                <a:gd name="connsiteY2" fmla="*/ 2328862 h 2671762"/>
                <a:gd name="connsiteX3" fmla="*/ 271463 w 1400175"/>
                <a:gd name="connsiteY3" fmla="*/ 2509837 h 2671762"/>
                <a:gd name="connsiteX4" fmla="*/ 338138 w 1400175"/>
                <a:gd name="connsiteY4" fmla="*/ 2586037 h 2671762"/>
                <a:gd name="connsiteX5" fmla="*/ 495300 w 1400175"/>
                <a:gd name="connsiteY5" fmla="*/ 2671762 h 2671762"/>
                <a:gd name="connsiteX6" fmla="*/ 547688 w 1400175"/>
                <a:gd name="connsiteY6" fmla="*/ 2571750 h 2671762"/>
                <a:gd name="connsiteX7" fmla="*/ 600075 w 1400175"/>
                <a:gd name="connsiteY7" fmla="*/ 2524125 h 2671762"/>
                <a:gd name="connsiteX8" fmla="*/ 695325 w 1400175"/>
                <a:gd name="connsiteY8" fmla="*/ 2457450 h 2671762"/>
                <a:gd name="connsiteX9" fmla="*/ 752475 w 1400175"/>
                <a:gd name="connsiteY9" fmla="*/ 2400300 h 2671762"/>
                <a:gd name="connsiteX10" fmla="*/ 866775 w 1400175"/>
                <a:gd name="connsiteY10" fmla="*/ 2362200 h 2671762"/>
                <a:gd name="connsiteX11" fmla="*/ 933450 w 1400175"/>
                <a:gd name="connsiteY11" fmla="*/ 2481262 h 2671762"/>
                <a:gd name="connsiteX12" fmla="*/ 1085850 w 1400175"/>
                <a:gd name="connsiteY12" fmla="*/ 2533650 h 2671762"/>
                <a:gd name="connsiteX13" fmla="*/ 1176338 w 1400175"/>
                <a:gd name="connsiteY13" fmla="*/ 2552700 h 2671762"/>
                <a:gd name="connsiteX14" fmla="*/ 1223963 w 1400175"/>
                <a:gd name="connsiteY14" fmla="*/ 2514600 h 2671762"/>
                <a:gd name="connsiteX15" fmla="*/ 1281113 w 1400175"/>
                <a:gd name="connsiteY15" fmla="*/ 2476500 h 2671762"/>
                <a:gd name="connsiteX16" fmla="*/ 1323975 w 1400175"/>
                <a:gd name="connsiteY16" fmla="*/ 2447925 h 2671762"/>
                <a:gd name="connsiteX17" fmla="*/ 1366838 w 1400175"/>
                <a:gd name="connsiteY17" fmla="*/ 2428875 h 2671762"/>
                <a:gd name="connsiteX18" fmla="*/ 1400175 w 1400175"/>
                <a:gd name="connsiteY18" fmla="*/ 2457450 h 2671762"/>
                <a:gd name="connsiteX19" fmla="*/ 1400175 w 1400175"/>
                <a:gd name="connsiteY19" fmla="*/ 9525 h 2671762"/>
                <a:gd name="connsiteX20" fmla="*/ 0 w 1400175"/>
                <a:gd name="connsiteY20" fmla="*/ 0 h 2671762"/>
                <a:gd name="connsiteX0" fmla="*/ 0 w 1400175"/>
                <a:gd name="connsiteY0" fmla="*/ 0 h 2671762"/>
                <a:gd name="connsiteX1" fmla="*/ 0 w 1400175"/>
                <a:gd name="connsiteY1" fmla="*/ 2400300 h 2671762"/>
                <a:gd name="connsiteX2" fmla="*/ 157163 w 1400175"/>
                <a:gd name="connsiteY2" fmla="*/ 2328862 h 2671762"/>
                <a:gd name="connsiteX3" fmla="*/ 271463 w 1400175"/>
                <a:gd name="connsiteY3" fmla="*/ 2509837 h 2671762"/>
                <a:gd name="connsiteX4" fmla="*/ 338138 w 1400175"/>
                <a:gd name="connsiteY4" fmla="*/ 2586037 h 2671762"/>
                <a:gd name="connsiteX5" fmla="*/ 495300 w 1400175"/>
                <a:gd name="connsiteY5" fmla="*/ 2671762 h 2671762"/>
                <a:gd name="connsiteX6" fmla="*/ 547688 w 1400175"/>
                <a:gd name="connsiteY6" fmla="*/ 2571750 h 2671762"/>
                <a:gd name="connsiteX7" fmla="*/ 600075 w 1400175"/>
                <a:gd name="connsiteY7" fmla="*/ 2524125 h 2671762"/>
                <a:gd name="connsiteX8" fmla="*/ 695325 w 1400175"/>
                <a:gd name="connsiteY8" fmla="*/ 2457450 h 2671762"/>
                <a:gd name="connsiteX9" fmla="*/ 752475 w 1400175"/>
                <a:gd name="connsiteY9" fmla="*/ 2400300 h 2671762"/>
                <a:gd name="connsiteX10" fmla="*/ 866775 w 1400175"/>
                <a:gd name="connsiteY10" fmla="*/ 2362200 h 2671762"/>
                <a:gd name="connsiteX11" fmla="*/ 933450 w 1400175"/>
                <a:gd name="connsiteY11" fmla="*/ 2481262 h 2671762"/>
                <a:gd name="connsiteX12" fmla="*/ 1085850 w 1400175"/>
                <a:gd name="connsiteY12" fmla="*/ 2533650 h 2671762"/>
                <a:gd name="connsiteX13" fmla="*/ 1176338 w 1400175"/>
                <a:gd name="connsiteY13" fmla="*/ 2552700 h 2671762"/>
                <a:gd name="connsiteX14" fmla="*/ 1223963 w 1400175"/>
                <a:gd name="connsiteY14" fmla="*/ 2514600 h 2671762"/>
                <a:gd name="connsiteX15" fmla="*/ 1281113 w 1400175"/>
                <a:gd name="connsiteY15" fmla="*/ 2476500 h 2671762"/>
                <a:gd name="connsiteX16" fmla="*/ 1323975 w 1400175"/>
                <a:gd name="connsiteY16" fmla="*/ 2447925 h 2671762"/>
                <a:gd name="connsiteX17" fmla="*/ 1366838 w 1400175"/>
                <a:gd name="connsiteY17" fmla="*/ 2428875 h 2671762"/>
                <a:gd name="connsiteX18" fmla="*/ 1385888 w 1400175"/>
                <a:gd name="connsiteY18" fmla="*/ 2443163 h 2671762"/>
                <a:gd name="connsiteX19" fmla="*/ 1400175 w 1400175"/>
                <a:gd name="connsiteY19" fmla="*/ 9525 h 2671762"/>
                <a:gd name="connsiteX20" fmla="*/ 0 w 1400175"/>
                <a:gd name="connsiteY20" fmla="*/ 0 h 2671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00175" h="2671762">
                  <a:moveTo>
                    <a:pt x="0" y="0"/>
                  </a:moveTo>
                  <a:lnTo>
                    <a:pt x="0" y="2400300"/>
                  </a:lnTo>
                  <a:lnTo>
                    <a:pt x="157163" y="2328862"/>
                  </a:lnTo>
                  <a:cubicBezTo>
                    <a:pt x="261938" y="2370137"/>
                    <a:pt x="228600" y="2449512"/>
                    <a:pt x="271463" y="2509837"/>
                  </a:cubicBezTo>
                  <a:lnTo>
                    <a:pt x="338138" y="2586037"/>
                  </a:lnTo>
                  <a:lnTo>
                    <a:pt x="495300" y="2671762"/>
                  </a:lnTo>
                  <a:cubicBezTo>
                    <a:pt x="530225" y="2669381"/>
                    <a:pt x="530226" y="2596356"/>
                    <a:pt x="547688" y="2571750"/>
                  </a:cubicBezTo>
                  <a:cubicBezTo>
                    <a:pt x="565150" y="2547144"/>
                    <a:pt x="575469" y="2543175"/>
                    <a:pt x="600075" y="2524125"/>
                  </a:cubicBezTo>
                  <a:lnTo>
                    <a:pt x="695325" y="2457450"/>
                  </a:lnTo>
                  <a:lnTo>
                    <a:pt x="752475" y="2400300"/>
                  </a:lnTo>
                  <a:lnTo>
                    <a:pt x="866775" y="2362200"/>
                  </a:lnTo>
                  <a:cubicBezTo>
                    <a:pt x="896937" y="2375694"/>
                    <a:pt x="896938" y="2452687"/>
                    <a:pt x="933450" y="2481262"/>
                  </a:cubicBezTo>
                  <a:cubicBezTo>
                    <a:pt x="969962" y="2509837"/>
                    <a:pt x="1055687" y="2527300"/>
                    <a:pt x="1085850" y="2533650"/>
                  </a:cubicBezTo>
                  <a:lnTo>
                    <a:pt x="1176338" y="2552700"/>
                  </a:lnTo>
                  <a:cubicBezTo>
                    <a:pt x="1199357" y="2549525"/>
                    <a:pt x="1206501" y="2527300"/>
                    <a:pt x="1223963" y="2514600"/>
                  </a:cubicBezTo>
                  <a:cubicBezTo>
                    <a:pt x="1241426" y="2501900"/>
                    <a:pt x="1264444" y="2487612"/>
                    <a:pt x="1281113" y="2476500"/>
                  </a:cubicBezTo>
                  <a:lnTo>
                    <a:pt x="1323975" y="2447925"/>
                  </a:lnTo>
                  <a:cubicBezTo>
                    <a:pt x="1338262" y="2438400"/>
                    <a:pt x="1354138" y="2427288"/>
                    <a:pt x="1366838" y="2428875"/>
                  </a:cubicBezTo>
                  <a:lnTo>
                    <a:pt x="1385888" y="2443163"/>
                  </a:lnTo>
                  <a:cubicBezTo>
                    <a:pt x="1390650" y="1631950"/>
                    <a:pt x="1395413" y="820738"/>
                    <a:pt x="1400175" y="952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7" name="MH_SubTitle_4">
              <a:extLst>
                <a:ext uri="{FF2B5EF4-FFF2-40B4-BE49-F238E27FC236}">
                  <a16:creationId xmlns:a16="http://schemas.microsoft.com/office/drawing/2014/main" id="{C5EE0240-2552-4FA7-B02A-165585DFAE68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7107239" y="3286238"/>
              <a:ext cx="1150937" cy="2195513"/>
            </a:xfrm>
            <a:custGeom>
              <a:avLst/>
              <a:gdLst>
                <a:gd name="connsiteX0" fmla="*/ 0 w 1400175"/>
                <a:gd name="connsiteY0" fmla="*/ 0 h 2671762"/>
                <a:gd name="connsiteX1" fmla="*/ 0 w 1400175"/>
                <a:gd name="connsiteY1" fmla="*/ 2400300 h 2671762"/>
                <a:gd name="connsiteX2" fmla="*/ 142875 w 1400175"/>
                <a:gd name="connsiteY2" fmla="*/ 2328862 h 2671762"/>
                <a:gd name="connsiteX3" fmla="*/ 209550 w 1400175"/>
                <a:gd name="connsiteY3" fmla="*/ 2366962 h 2671762"/>
                <a:gd name="connsiteX4" fmla="*/ 271463 w 1400175"/>
                <a:gd name="connsiteY4" fmla="*/ 2509837 h 2671762"/>
                <a:gd name="connsiteX5" fmla="*/ 338138 w 1400175"/>
                <a:gd name="connsiteY5" fmla="*/ 2586037 h 2671762"/>
                <a:gd name="connsiteX6" fmla="*/ 495300 w 1400175"/>
                <a:gd name="connsiteY6" fmla="*/ 2671762 h 2671762"/>
                <a:gd name="connsiteX7" fmla="*/ 547688 w 1400175"/>
                <a:gd name="connsiteY7" fmla="*/ 2571750 h 2671762"/>
                <a:gd name="connsiteX8" fmla="*/ 600075 w 1400175"/>
                <a:gd name="connsiteY8" fmla="*/ 2524125 h 2671762"/>
                <a:gd name="connsiteX9" fmla="*/ 695325 w 1400175"/>
                <a:gd name="connsiteY9" fmla="*/ 2457450 h 2671762"/>
                <a:gd name="connsiteX10" fmla="*/ 752475 w 1400175"/>
                <a:gd name="connsiteY10" fmla="*/ 2400300 h 2671762"/>
                <a:gd name="connsiteX11" fmla="*/ 866775 w 1400175"/>
                <a:gd name="connsiteY11" fmla="*/ 2362200 h 2671762"/>
                <a:gd name="connsiteX12" fmla="*/ 933450 w 1400175"/>
                <a:gd name="connsiteY12" fmla="*/ 2481262 h 2671762"/>
                <a:gd name="connsiteX13" fmla="*/ 1085850 w 1400175"/>
                <a:gd name="connsiteY13" fmla="*/ 2533650 h 2671762"/>
                <a:gd name="connsiteX14" fmla="*/ 1176338 w 1400175"/>
                <a:gd name="connsiteY14" fmla="*/ 2552700 h 2671762"/>
                <a:gd name="connsiteX15" fmla="*/ 1223963 w 1400175"/>
                <a:gd name="connsiteY15" fmla="*/ 2514600 h 2671762"/>
                <a:gd name="connsiteX16" fmla="*/ 1281113 w 1400175"/>
                <a:gd name="connsiteY16" fmla="*/ 2476500 h 2671762"/>
                <a:gd name="connsiteX17" fmla="*/ 1323975 w 1400175"/>
                <a:gd name="connsiteY17" fmla="*/ 2447925 h 2671762"/>
                <a:gd name="connsiteX18" fmla="*/ 1366838 w 1400175"/>
                <a:gd name="connsiteY18" fmla="*/ 2428875 h 2671762"/>
                <a:gd name="connsiteX19" fmla="*/ 1400175 w 1400175"/>
                <a:gd name="connsiteY19" fmla="*/ 2457450 h 2671762"/>
                <a:gd name="connsiteX20" fmla="*/ 1400175 w 1400175"/>
                <a:gd name="connsiteY20" fmla="*/ 9525 h 2671762"/>
                <a:gd name="connsiteX21" fmla="*/ 0 w 1400175"/>
                <a:gd name="connsiteY21" fmla="*/ 0 h 2671762"/>
                <a:gd name="connsiteX0" fmla="*/ 0 w 1400175"/>
                <a:gd name="connsiteY0" fmla="*/ 0 h 2671762"/>
                <a:gd name="connsiteX1" fmla="*/ 0 w 1400175"/>
                <a:gd name="connsiteY1" fmla="*/ 2400300 h 2671762"/>
                <a:gd name="connsiteX2" fmla="*/ 142875 w 1400175"/>
                <a:gd name="connsiteY2" fmla="*/ 2328862 h 2671762"/>
                <a:gd name="connsiteX3" fmla="*/ 271463 w 1400175"/>
                <a:gd name="connsiteY3" fmla="*/ 2509837 h 2671762"/>
                <a:gd name="connsiteX4" fmla="*/ 338138 w 1400175"/>
                <a:gd name="connsiteY4" fmla="*/ 2586037 h 2671762"/>
                <a:gd name="connsiteX5" fmla="*/ 495300 w 1400175"/>
                <a:gd name="connsiteY5" fmla="*/ 2671762 h 2671762"/>
                <a:gd name="connsiteX6" fmla="*/ 547688 w 1400175"/>
                <a:gd name="connsiteY6" fmla="*/ 2571750 h 2671762"/>
                <a:gd name="connsiteX7" fmla="*/ 600075 w 1400175"/>
                <a:gd name="connsiteY7" fmla="*/ 2524125 h 2671762"/>
                <a:gd name="connsiteX8" fmla="*/ 695325 w 1400175"/>
                <a:gd name="connsiteY8" fmla="*/ 2457450 h 2671762"/>
                <a:gd name="connsiteX9" fmla="*/ 752475 w 1400175"/>
                <a:gd name="connsiteY9" fmla="*/ 2400300 h 2671762"/>
                <a:gd name="connsiteX10" fmla="*/ 866775 w 1400175"/>
                <a:gd name="connsiteY10" fmla="*/ 2362200 h 2671762"/>
                <a:gd name="connsiteX11" fmla="*/ 933450 w 1400175"/>
                <a:gd name="connsiteY11" fmla="*/ 2481262 h 2671762"/>
                <a:gd name="connsiteX12" fmla="*/ 1085850 w 1400175"/>
                <a:gd name="connsiteY12" fmla="*/ 2533650 h 2671762"/>
                <a:gd name="connsiteX13" fmla="*/ 1176338 w 1400175"/>
                <a:gd name="connsiteY13" fmla="*/ 2552700 h 2671762"/>
                <a:gd name="connsiteX14" fmla="*/ 1223963 w 1400175"/>
                <a:gd name="connsiteY14" fmla="*/ 2514600 h 2671762"/>
                <a:gd name="connsiteX15" fmla="*/ 1281113 w 1400175"/>
                <a:gd name="connsiteY15" fmla="*/ 2476500 h 2671762"/>
                <a:gd name="connsiteX16" fmla="*/ 1323975 w 1400175"/>
                <a:gd name="connsiteY16" fmla="*/ 2447925 h 2671762"/>
                <a:gd name="connsiteX17" fmla="*/ 1366838 w 1400175"/>
                <a:gd name="connsiteY17" fmla="*/ 2428875 h 2671762"/>
                <a:gd name="connsiteX18" fmla="*/ 1400175 w 1400175"/>
                <a:gd name="connsiteY18" fmla="*/ 2457450 h 2671762"/>
                <a:gd name="connsiteX19" fmla="*/ 1400175 w 1400175"/>
                <a:gd name="connsiteY19" fmla="*/ 9525 h 2671762"/>
                <a:gd name="connsiteX20" fmla="*/ 0 w 1400175"/>
                <a:gd name="connsiteY20" fmla="*/ 0 h 2671762"/>
                <a:gd name="connsiteX0" fmla="*/ 0 w 1400175"/>
                <a:gd name="connsiteY0" fmla="*/ 0 h 2671762"/>
                <a:gd name="connsiteX1" fmla="*/ 0 w 1400175"/>
                <a:gd name="connsiteY1" fmla="*/ 2400300 h 2671762"/>
                <a:gd name="connsiteX2" fmla="*/ 142875 w 1400175"/>
                <a:gd name="connsiteY2" fmla="*/ 2328862 h 2671762"/>
                <a:gd name="connsiteX3" fmla="*/ 271463 w 1400175"/>
                <a:gd name="connsiteY3" fmla="*/ 2509837 h 2671762"/>
                <a:gd name="connsiteX4" fmla="*/ 338138 w 1400175"/>
                <a:gd name="connsiteY4" fmla="*/ 2586037 h 2671762"/>
                <a:gd name="connsiteX5" fmla="*/ 495300 w 1400175"/>
                <a:gd name="connsiteY5" fmla="*/ 2671762 h 2671762"/>
                <a:gd name="connsiteX6" fmla="*/ 547688 w 1400175"/>
                <a:gd name="connsiteY6" fmla="*/ 2571750 h 2671762"/>
                <a:gd name="connsiteX7" fmla="*/ 600075 w 1400175"/>
                <a:gd name="connsiteY7" fmla="*/ 2524125 h 2671762"/>
                <a:gd name="connsiteX8" fmla="*/ 695325 w 1400175"/>
                <a:gd name="connsiteY8" fmla="*/ 2457450 h 2671762"/>
                <a:gd name="connsiteX9" fmla="*/ 752475 w 1400175"/>
                <a:gd name="connsiteY9" fmla="*/ 2400300 h 2671762"/>
                <a:gd name="connsiteX10" fmla="*/ 866775 w 1400175"/>
                <a:gd name="connsiteY10" fmla="*/ 2362200 h 2671762"/>
                <a:gd name="connsiteX11" fmla="*/ 933450 w 1400175"/>
                <a:gd name="connsiteY11" fmla="*/ 2481262 h 2671762"/>
                <a:gd name="connsiteX12" fmla="*/ 1085850 w 1400175"/>
                <a:gd name="connsiteY12" fmla="*/ 2533650 h 2671762"/>
                <a:gd name="connsiteX13" fmla="*/ 1176338 w 1400175"/>
                <a:gd name="connsiteY13" fmla="*/ 2552700 h 2671762"/>
                <a:gd name="connsiteX14" fmla="*/ 1223963 w 1400175"/>
                <a:gd name="connsiteY14" fmla="*/ 2514600 h 2671762"/>
                <a:gd name="connsiteX15" fmla="*/ 1281113 w 1400175"/>
                <a:gd name="connsiteY15" fmla="*/ 2476500 h 2671762"/>
                <a:gd name="connsiteX16" fmla="*/ 1323975 w 1400175"/>
                <a:gd name="connsiteY16" fmla="*/ 2447925 h 2671762"/>
                <a:gd name="connsiteX17" fmla="*/ 1366838 w 1400175"/>
                <a:gd name="connsiteY17" fmla="*/ 2428875 h 2671762"/>
                <a:gd name="connsiteX18" fmla="*/ 1400175 w 1400175"/>
                <a:gd name="connsiteY18" fmla="*/ 2457450 h 2671762"/>
                <a:gd name="connsiteX19" fmla="*/ 1400175 w 1400175"/>
                <a:gd name="connsiteY19" fmla="*/ 9525 h 2671762"/>
                <a:gd name="connsiteX20" fmla="*/ 0 w 1400175"/>
                <a:gd name="connsiteY20" fmla="*/ 0 h 2671762"/>
                <a:gd name="connsiteX0" fmla="*/ 0 w 1400175"/>
                <a:gd name="connsiteY0" fmla="*/ 0 h 2671762"/>
                <a:gd name="connsiteX1" fmla="*/ 0 w 1400175"/>
                <a:gd name="connsiteY1" fmla="*/ 2400300 h 2671762"/>
                <a:gd name="connsiteX2" fmla="*/ 157163 w 1400175"/>
                <a:gd name="connsiteY2" fmla="*/ 2328862 h 2671762"/>
                <a:gd name="connsiteX3" fmla="*/ 271463 w 1400175"/>
                <a:gd name="connsiteY3" fmla="*/ 2509837 h 2671762"/>
                <a:gd name="connsiteX4" fmla="*/ 338138 w 1400175"/>
                <a:gd name="connsiteY4" fmla="*/ 2586037 h 2671762"/>
                <a:gd name="connsiteX5" fmla="*/ 495300 w 1400175"/>
                <a:gd name="connsiteY5" fmla="*/ 2671762 h 2671762"/>
                <a:gd name="connsiteX6" fmla="*/ 547688 w 1400175"/>
                <a:gd name="connsiteY6" fmla="*/ 2571750 h 2671762"/>
                <a:gd name="connsiteX7" fmla="*/ 600075 w 1400175"/>
                <a:gd name="connsiteY7" fmla="*/ 2524125 h 2671762"/>
                <a:gd name="connsiteX8" fmla="*/ 695325 w 1400175"/>
                <a:gd name="connsiteY8" fmla="*/ 2457450 h 2671762"/>
                <a:gd name="connsiteX9" fmla="*/ 752475 w 1400175"/>
                <a:gd name="connsiteY9" fmla="*/ 2400300 h 2671762"/>
                <a:gd name="connsiteX10" fmla="*/ 866775 w 1400175"/>
                <a:gd name="connsiteY10" fmla="*/ 2362200 h 2671762"/>
                <a:gd name="connsiteX11" fmla="*/ 933450 w 1400175"/>
                <a:gd name="connsiteY11" fmla="*/ 2481262 h 2671762"/>
                <a:gd name="connsiteX12" fmla="*/ 1085850 w 1400175"/>
                <a:gd name="connsiteY12" fmla="*/ 2533650 h 2671762"/>
                <a:gd name="connsiteX13" fmla="*/ 1176338 w 1400175"/>
                <a:gd name="connsiteY13" fmla="*/ 2552700 h 2671762"/>
                <a:gd name="connsiteX14" fmla="*/ 1223963 w 1400175"/>
                <a:gd name="connsiteY14" fmla="*/ 2514600 h 2671762"/>
                <a:gd name="connsiteX15" fmla="*/ 1281113 w 1400175"/>
                <a:gd name="connsiteY15" fmla="*/ 2476500 h 2671762"/>
                <a:gd name="connsiteX16" fmla="*/ 1323975 w 1400175"/>
                <a:gd name="connsiteY16" fmla="*/ 2447925 h 2671762"/>
                <a:gd name="connsiteX17" fmla="*/ 1366838 w 1400175"/>
                <a:gd name="connsiteY17" fmla="*/ 2428875 h 2671762"/>
                <a:gd name="connsiteX18" fmla="*/ 1400175 w 1400175"/>
                <a:gd name="connsiteY18" fmla="*/ 2457450 h 2671762"/>
                <a:gd name="connsiteX19" fmla="*/ 1400175 w 1400175"/>
                <a:gd name="connsiteY19" fmla="*/ 9525 h 2671762"/>
                <a:gd name="connsiteX20" fmla="*/ 0 w 1400175"/>
                <a:gd name="connsiteY20" fmla="*/ 0 h 2671762"/>
                <a:gd name="connsiteX0" fmla="*/ 0 w 1400175"/>
                <a:gd name="connsiteY0" fmla="*/ 0 h 2671762"/>
                <a:gd name="connsiteX1" fmla="*/ 0 w 1400175"/>
                <a:gd name="connsiteY1" fmla="*/ 2400300 h 2671762"/>
                <a:gd name="connsiteX2" fmla="*/ 157163 w 1400175"/>
                <a:gd name="connsiteY2" fmla="*/ 2328862 h 2671762"/>
                <a:gd name="connsiteX3" fmla="*/ 271463 w 1400175"/>
                <a:gd name="connsiteY3" fmla="*/ 2509837 h 2671762"/>
                <a:gd name="connsiteX4" fmla="*/ 338138 w 1400175"/>
                <a:gd name="connsiteY4" fmla="*/ 2586037 h 2671762"/>
                <a:gd name="connsiteX5" fmla="*/ 495300 w 1400175"/>
                <a:gd name="connsiteY5" fmla="*/ 2671762 h 2671762"/>
                <a:gd name="connsiteX6" fmla="*/ 547688 w 1400175"/>
                <a:gd name="connsiteY6" fmla="*/ 2571750 h 2671762"/>
                <a:gd name="connsiteX7" fmla="*/ 600075 w 1400175"/>
                <a:gd name="connsiteY7" fmla="*/ 2524125 h 2671762"/>
                <a:gd name="connsiteX8" fmla="*/ 695325 w 1400175"/>
                <a:gd name="connsiteY8" fmla="*/ 2457450 h 2671762"/>
                <a:gd name="connsiteX9" fmla="*/ 752475 w 1400175"/>
                <a:gd name="connsiteY9" fmla="*/ 2400300 h 2671762"/>
                <a:gd name="connsiteX10" fmla="*/ 866775 w 1400175"/>
                <a:gd name="connsiteY10" fmla="*/ 2362200 h 2671762"/>
                <a:gd name="connsiteX11" fmla="*/ 933450 w 1400175"/>
                <a:gd name="connsiteY11" fmla="*/ 2481262 h 2671762"/>
                <a:gd name="connsiteX12" fmla="*/ 1085850 w 1400175"/>
                <a:gd name="connsiteY12" fmla="*/ 2533650 h 2671762"/>
                <a:gd name="connsiteX13" fmla="*/ 1176338 w 1400175"/>
                <a:gd name="connsiteY13" fmla="*/ 2552700 h 2671762"/>
                <a:gd name="connsiteX14" fmla="*/ 1223963 w 1400175"/>
                <a:gd name="connsiteY14" fmla="*/ 2514600 h 2671762"/>
                <a:gd name="connsiteX15" fmla="*/ 1281113 w 1400175"/>
                <a:gd name="connsiteY15" fmla="*/ 2476500 h 2671762"/>
                <a:gd name="connsiteX16" fmla="*/ 1323975 w 1400175"/>
                <a:gd name="connsiteY16" fmla="*/ 2447925 h 2671762"/>
                <a:gd name="connsiteX17" fmla="*/ 1366838 w 1400175"/>
                <a:gd name="connsiteY17" fmla="*/ 2428875 h 2671762"/>
                <a:gd name="connsiteX18" fmla="*/ 1400175 w 1400175"/>
                <a:gd name="connsiteY18" fmla="*/ 2457450 h 2671762"/>
                <a:gd name="connsiteX19" fmla="*/ 1400175 w 1400175"/>
                <a:gd name="connsiteY19" fmla="*/ 9525 h 2671762"/>
                <a:gd name="connsiteX20" fmla="*/ 0 w 1400175"/>
                <a:gd name="connsiteY20" fmla="*/ 0 h 2671762"/>
                <a:gd name="connsiteX0" fmla="*/ 0 w 1400175"/>
                <a:gd name="connsiteY0" fmla="*/ 0 h 2671762"/>
                <a:gd name="connsiteX1" fmla="*/ 0 w 1400175"/>
                <a:gd name="connsiteY1" fmla="*/ 2400300 h 2671762"/>
                <a:gd name="connsiteX2" fmla="*/ 157163 w 1400175"/>
                <a:gd name="connsiteY2" fmla="*/ 2328862 h 2671762"/>
                <a:gd name="connsiteX3" fmla="*/ 271463 w 1400175"/>
                <a:gd name="connsiteY3" fmla="*/ 2509837 h 2671762"/>
                <a:gd name="connsiteX4" fmla="*/ 338138 w 1400175"/>
                <a:gd name="connsiteY4" fmla="*/ 2586037 h 2671762"/>
                <a:gd name="connsiteX5" fmla="*/ 495300 w 1400175"/>
                <a:gd name="connsiteY5" fmla="*/ 2671762 h 2671762"/>
                <a:gd name="connsiteX6" fmla="*/ 547688 w 1400175"/>
                <a:gd name="connsiteY6" fmla="*/ 2571750 h 2671762"/>
                <a:gd name="connsiteX7" fmla="*/ 600075 w 1400175"/>
                <a:gd name="connsiteY7" fmla="*/ 2524125 h 2671762"/>
                <a:gd name="connsiteX8" fmla="*/ 695325 w 1400175"/>
                <a:gd name="connsiteY8" fmla="*/ 2457450 h 2671762"/>
                <a:gd name="connsiteX9" fmla="*/ 752475 w 1400175"/>
                <a:gd name="connsiteY9" fmla="*/ 2400300 h 2671762"/>
                <a:gd name="connsiteX10" fmla="*/ 866775 w 1400175"/>
                <a:gd name="connsiteY10" fmla="*/ 2362200 h 2671762"/>
                <a:gd name="connsiteX11" fmla="*/ 933450 w 1400175"/>
                <a:gd name="connsiteY11" fmla="*/ 2481262 h 2671762"/>
                <a:gd name="connsiteX12" fmla="*/ 1085850 w 1400175"/>
                <a:gd name="connsiteY12" fmla="*/ 2533650 h 2671762"/>
                <a:gd name="connsiteX13" fmla="*/ 1176338 w 1400175"/>
                <a:gd name="connsiteY13" fmla="*/ 2552700 h 2671762"/>
                <a:gd name="connsiteX14" fmla="*/ 1223963 w 1400175"/>
                <a:gd name="connsiteY14" fmla="*/ 2514600 h 2671762"/>
                <a:gd name="connsiteX15" fmla="*/ 1281113 w 1400175"/>
                <a:gd name="connsiteY15" fmla="*/ 2476500 h 2671762"/>
                <a:gd name="connsiteX16" fmla="*/ 1323975 w 1400175"/>
                <a:gd name="connsiteY16" fmla="*/ 2447925 h 2671762"/>
                <a:gd name="connsiteX17" fmla="*/ 1366838 w 1400175"/>
                <a:gd name="connsiteY17" fmla="*/ 2428875 h 2671762"/>
                <a:gd name="connsiteX18" fmla="*/ 1400175 w 1400175"/>
                <a:gd name="connsiteY18" fmla="*/ 2457450 h 2671762"/>
                <a:gd name="connsiteX19" fmla="*/ 1400175 w 1400175"/>
                <a:gd name="connsiteY19" fmla="*/ 9525 h 2671762"/>
                <a:gd name="connsiteX20" fmla="*/ 0 w 1400175"/>
                <a:gd name="connsiteY20" fmla="*/ 0 h 2671762"/>
                <a:gd name="connsiteX0" fmla="*/ 0 w 1400175"/>
                <a:gd name="connsiteY0" fmla="*/ 0 h 2671762"/>
                <a:gd name="connsiteX1" fmla="*/ 0 w 1400175"/>
                <a:gd name="connsiteY1" fmla="*/ 2400300 h 2671762"/>
                <a:gd name="connsiteX2" fmla="*/ 157163 w 1400175"/>
                <a:gd name="connsiteY2" fmla="*/ 2328862 h 2671762"/>
                <a:gd name="connsiteX3" fmla="*/ 271463 w 1400175"/>
                <a:gd name="connsiteY3" fmla="*/ 2509837 h 2671762"/>
                <a:gd name="connsiteX4" fmla="*/ 338138 w 1400175"/>
                <a:gd name="connsiteY4" fmla="*/ 2586037 h 2671762"/>
                <a:gd name="connsiteX5" fmla="*/ 495300 w 1400175"/>
                <a:gd name="connsiteY5" fmla="*/ 2671762 h 2671762"/>
                <a:gd name="connsiteX6" fmla="*/ 547688 w 1400175"/>
                <a:gd name="connsiteY6" fmla="*/ 2571750 h 2671762"/>
                <a:gd name="connsiteX7" fmla="*/ 600075 w 1400175"/>
                <a:gd name="connsiteY7" fmla="*/ 2524125 h 2671762"/>
                <a:gd name="connsiteX8" fmla="*/ 695325 w 1400175"/>
                <a:gd name="connsiteY8" fmla="*/ 2457450 h 2671762"/>
                <a:gd name="connsiteX9" fmla="*/ 752475 w 1400175"/>
                <a:gd name="connsiteY9" fmla="*/ 2400300 h 2671762"/>
                <a:gd name="connsiteX10" fmla="*/ 866775 w 1400175"/>
                <a:gd name="connsiteY10" fmla="*/ 2362200 h 2671762"/>
                <a:gd name="connsiteX11" fmla="*/ 933450 w 1400175"/>
                <a:gd name="connsiteY11" fmla="*/ 2481262 h 2671762"/>
                <a:gd name="connsiteX12" fmla="*/ 1085850 w 1400175"/>
                <a:gd name="connsiteY12" fmla="*/ 2533650 h 2671762"/>
                <a:gd name="connsiteX13" fmla="*/ 1176338 w 1400175"/>
                <a:gd name="connsiteY13" fmla="*/ 2552700 h 2671762"/>
                <a:gd name="connsiteX14" fmla="*/ 1223963 w 1400175"/>
                <a:gd name="connsiteY14" fmla="*/ 2514600 h 2671762"/>
                <a:gd name="connsiteX15" fmla="*/ 1281113 w 1400175"/>
                <a:gd name="connsiteY15" fmla="*/ 2476500 h 2671762"/>
                <a:gd name="connsiteX16" fmla="*/ 1323975 w 1400175"/>
                <a:gd name="connsiteY16" fmla="*/ 2447925 h 2671762"/>
                <a:gd name="connsiteX17" fmla="*/ 1366838 w 1400175"/>
                <a:gd name="connsiteY17" fmla="*/ 2428875 h 2671762"/>
                <a:gd name="connsiteX18" fmla="*/ 1400175 w 1400175"/>
                <a:gd name="connsiteY18" fmla="*/ 2457450 h 2671762"/>
                <a:gd name="connsiteX19" fmla="*/ 1400175 w 1400175"/>
                <a:gd name="connsiteY19" fmla="*/ 9525 h 2671762"/>
                <a:gd name="connsiteX20" fmla="*/ 0 w 1400175"/>
                <a:gd name="connsiteY20" fmla="*/ 0 h 2671762"/>
                <a:gd name="connsiteX0" fmla="*/ 0 w 1400175"/>
                <a:gd name="connsiteY0" fmla="*/ 0 h 2671762"/>
                <a:gd name="connsiteX1" fmla="*/ 0 w 1400175"/>
                <a:gd name="connsiteY1" fmla="*/ 2400300 h 2671762"/>
                <a:gd name="connsiteX2" fmla="*/ 157163 w 1400175"/>
                <a:gd name="connsiteY2" fmla="*/ 2328862 h 2671762"/>
                <a:gd name="connsiteX3" fmla="*/ 271463 w 1400175"/>
                <a:gd name="connsiteY3" fmla="*/ 2509837 h 2671762"/>
                <a:gd name="connsiteX4" fmla="*/ 338138 w 1400175"/>
                <a:gd name="connsiteY4" fmla="*/ 2586037 h 2671762"/>
                <a:gd name="connsiteX5" fmla="*/ 495300 w 1400175"/>
                <a:gd name="connsiteY5" fmla="*/ 2671762 h 2671762"/>
                <a:gd name="connsiteX6" fmla="*/ 547688 w 1400175"/>
                <a:gd name="connsiteY6" fmla="*/ 2571750 h 2671762"/>
                <a:gd name="connsiteX7" fmla="*/ 600075 w 1400175"/>
                <a:gd name="connsiteY7" fmla="*/ 2524125 h 2671762"/>
                <a:gd name="connsiteX8" fmla="*/ 695325 w 1400175"/>
                <a:gd name="connsiteY8" fmla="*/ 2457450 h 2671762"/>
                <a:gd name="connsiteX9" fmla="*/ 752475 w 1400175"/>
                <a:gd name="connsiteY9" fmla="*/ 2400300 h 2671762"/>
                <a:gd name="connsiteX10" fmla="*/ 866775 w 1400175"/>
                <a:gd name="connsiteY10" fmla="*/ 2362200 h 2671762"/>
                <a:gd name="connsiteX11" fmla="*/ 933450 w 1400175"/>
                <a:gd name="connsiteY11" fmla="*/ 2481262 h 2671762"/>
                <a:gd name="connsiteX12" fmla="*/ 1085850 w 1400175"/>
                <a:gd name="connsiteY12" fmla="*/ 2533650 h 2671762"/>
                <a:gd name="connsiteX13" fmla="*/ 1176338 w 1400175"/>
                <a:gd name="connsiteY13" fmla="*/ 2552700 h 2671762"/>
                <a:gd name="connsiteX14" fmla="*/ 1223963 w 1400175"/>
                <a:gd name="connsiteY14" fmla="*/ 2514600 h 2671762"/>
                <a:gd name="connsiteX15" fmla="*/ 1281113 w 1400175"/>
                <a:gd name="connsiteY15" fmla="*/ 2476500 h 2671762"/>
                <a:gd name="connsiteX16" fmla="*/ 1323975 w 1400175"/>
                <a:gd name="connsiteY16" fmla="*/ 2447925 h 2671762"/>
                <a:gd name="connsiteX17" fmla="*/ 1366838 w 1400175"/>
                <a:gd name="connsiteY17" fmla="*/ 2428875 h 2671762"/>
                <a:gd name="connsiteX18" fmla="*/ 1400175 w 1400175"/>
                <a:gd name="connsiteY18" fmla="*/ 2457450 h 2671762"/>
                <a:gd name="connsiteX19" fmla="*/ 1400175 w 1400175"/>
                <a:gd name="connsiteY19" fmla="*/ 9525 h 2671762"/>
                <a:gd name="connsiteX20" fmla="*/ 0 w 1400175"/>
                <a:gd name="connsiteY20" fmla="*/ 0 h 2671762"/>
                <a:gd name="connsiteX0" fmla="*/ 0 w 1400175"/>
                <a:gd name="connsiteY0" fmla="*/ 0 h 2671762"/>
                <a:gd name="connsiteX1" fmla="*/ 0 w 1400175"/>
                <a:gd name="connsiteY1" fmla="*/ 2400300 h 2671762"/>
                <a:gd name="connsiteX2" fmla="*/ 157163 w 1400175"/>
                <a:gd name="connsiteY2" fmla="*/ 2328862 h 2671762"/>
                <a:gd name="connsiteX3" fmla="*/ 271463 w 1400175"/>
                <a:gd name="connsiteY3" fmla="*/ 2509837 h 2671762"/>
                <a:gd name="connsiteX4" fmla="*/ 338138 w 1400175"/>
                <a:gd name="connsiteY4" fmla="*/ 2586037 h 2671762"/>
                <a:gd name="connsiteX5" fmla="*/ 495300 w 1400175"/>
                <a:gd name="connsiteY5" fmla="*/ 2671762 h 2671762"/>
                <a:gd name="connsiteX6" fmla="*/ 547688 w 1400175"/>
                <a:gd name="connsiteY6" fmla="*/ 2571750 h 2671762"/>
                <a:gd name="connsiteX7" fmla="*/ 600075 w 1400175"/>
                <a:gd name="connsiteY7" fmla="*/ 2524125 h 2671762"/>
                <a:gd name="connsiteX8" fmla="*/ 695325 w 1400175"/>
                <a:gd name="connsiteY8" fmla="*/ 2457450 h 2671762"/>
                <a:gd name="connsiteX9" fmla="*/ 752475 w 1400175"/>
                <a:gd name="connsiteY9" fmla="*/ 2400300 h 2671762"/>
                <a:gd name="connsiteX10" fmla="*/ 866775 w 1400175"/>
                <a:gd name="connsiteY10" fmla="*/ 2362200 h 2671762"/>
                <a:gd name="connsiteX11" fmla="*/ 933450 w 1400175"/>
                <a:gd name="connsiteY11" fmla="*/ 2481262 h 2671762"/>
                <a:gd name="connsiteX12" fmla="*/ 1085850 w 1400175"/>
                <a:gd name="connsiteY12" fmla="*/ 2533650 h 2671762"/>
                <a:gd name="connsiteX13" fmla="*/ 1176338 w 1400175"/>
                <a:gd name="connsiteY13" fmla="*/ 2552700 h 2671762"/>
                <a:gd name="connsiteX14" fmla="*/ 1223963 w 1400175"/>
                <a:gd name="connsiteY14" fmla="*/ 2514600 h 2671762"/>
                <a:gd name="connsiteX15" fmla="*/ 1281113 w 1400175"/>
                <a:gd name="connsiteY15" fmla="*/ 2476500 h 2671762"/>
                <a:gd name="connsiteX16" fmla="*/ 1323975 w 1400175"/>
                <a:gd name="connsiteY16" fmla="*/ 2447925 h 2671762"/>
                <a:gd name="connsiteX17" fmla="*/ 1366838 w 1400175"/>
                <a:gd name="connsiteY17" fmla="*/ 2428875 h 2671762"/>
                <a:gd name="connsiteX18" fmla="*/ 1400175 w 1400175"/>
                <a:gd name="connsiteY18" fmla="*/ 2457450 h 2671762"/>
                <a:gd name="connsiteX19" fmla="*/ 1400175 w 1400175"/>
                <a:gd name="connsiteY19" fmla="*/ 9525 h 2671762"/>
                <a:gd name="connsiteX20" fmla="*/ 0 w 1400175"/>
                <a:gd name="connsiteY20" fmla="*/ 0 h 2671762"/>
                <a:gd name="connsiteX0" fmla="*/ 0 w 1400175"/>
                <a:gd name="connsiteY0" fmla="*/ 0 h 2671762"/>
                <a:gd name="connsiteX1" fmla="*/ 0 w 1400175"/>
                <a:gd name="connsiteY1" fmla="*/ 2400300 h 2671762"/>
                <a:gd name="connsiteX2" fmla="*/ 157163 w 1400175"/>
                <a:gd name="connsiteY2" fmla="*/ 2328862 h 2671762"/>
                <a:gd name="connsiteX3" fmla="*/ 271463 w 1400175"/>
                <a:gd name="connsiteY3" fmla="*/ 2509837 h 2671762"/>
                <a:gd name="connsiteX4" fmla="*/ 338138 w 1400175"/>
                <a:gd name="connsiteY4" fmla="*/ 2586037 h 2671762"/>
                <a:gd name="connsiteX5" fmla="*/ 495300 w 1400175"/>
                <a:gd name="connsiteY5" fmla="*/ 2671762 h 2671762"/>
                <a:gd name="connsiteX6" fmla="*/ 547688 w 1400175"/>
                <a:gd name="connsiteY6" fmla="*/ 2571750 h 2671762"/>
                <a:gd name="connsiteX7" fmla="*/ 600075 w 1400175"/>
                <a:gd name="connsiteY7" fmla="*/ 2524125 h 2671762"/>
                <a:gd name="connsiteX8" fmla="*/ 695325 w 1400175"/>
                <a:gd name="connsiteY8" fmla="*/ 2457450 h 2671762"/>
                <a:gd name="connsiteX9" fmla="*/ 752475 w 1400175"/>
                <a:gd name="connsiteY9" fmla="*/ 2400300 h 2671762"/>
                <a:gd name="connsiteX10" fmla="*/ 866775 w 1400175"/>
                <a:gd name="connsiteY10" fmla="*/ 2362200 h 2671762"/>
                <a:gd name="connsiteX11" fmla="*/ 933450 w 1400175"/>
                <a:gd name="connsiteY11" fmla="*/ 2481262 h 2671762"/>
                <a:gd name="connsiteX12" fmla="*/ 1085850 w 1400175"/>
                <a:gd name="connsiteY12" fmla="*/ 2533650 h 2671762"/>
                <a:gd name="connsiteX13" fmla="*/ 1176338 w 1400175"/>
                <a:gd name="connsiteY13" fmla="*/ 2552700 h 2671762"/>
                <a:gd name="connsiteX14" fmla="*/ 1223963 w 1400175"/>
                <a:gd name="connsiteY14" fmla="*/ 2514600 h 2671762"/>
                <a:gd name="connsiteX15" fmla="*/ 1281113 w 1400175"/>
                <a:gd name="connsiteY15" fmla="*/ 2476500 h 2671762"/>
                <a:gd name="connsiteX16" fmla="*/ 1323975 w 1400175"/>
                <a:gd name="connsiteY16" fmla="*/ 2447925 h 2671762"/>
                <a:gd name="connsiteX17" fmla="*/ 1366838 w 1400175"/>
                <a:gd name="connsiteY17" fmla="*/ 2428875 h 2671762"/>
                <a:gd name="connsiteX18" fmla="*/ 1385888 w 1400175"/>
                <a:gd name="connsiteY18" fmla="*/ 2443163 h 2671762"/>
                <a:gd name="connsiteX19" fmla="*/ 1400175 w 1400175"/>
                <a:gd name="connsiteY19" fmla="*/ 9525 h 2671762"/>
                <a:gd name="connsiteX20" fmla="*/ 0 w 1400175"/>
                <a:gd name="connsiteY20" fmla="*/ 0 h 2671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00175" h="2671762">
                  <a:moveTo>
                    <a:pt x="0" y="0"/>
                  </a:moveTo>
                  <a:lnTo>
                    <a:pt x="0" y="2400300"/>
                  </a:lnTo>
                  <a:lnTo>
                    <a:pt x="157163" y="2328862"/>
                  </a:lnTo>
                  <a:cubicBezTo>
                    <a:pt x="261938" y="2370137"/>
                    <a:pt x="228600" y="2449512"/>
                    <a:pt x="271463" y="2509837"/>
                  </a:cubicBezTo>
                  <a:lnTo>
                    <a:pt x="338138" y="2586037"/>
                  </a:lnTo>
                  <a:lnTo>
                    <a:pt x="495300" y="2671762"/>
                  </a:lnTo>
                  <a:cubicBezTo>
                    <a:pt x="530225" y="2669381"/>
                    <a:pt x="530226" y="2596356"/>
                    <a:pt x="547688" y="2571750"/>
                  </a:cubicBezTo>
                  <a:cubicBezTo>
                    <a:pt x="565150" y="2547144"/>
                    <a:pt x="575469" y="2543175"/>
                    <a:pt x="600075" y="2524125"/>
                  </a:cubicBezTo>
                  <a:lnTo>
                    <a:pt x="695325" y="2457450"/>
                  </a:lnTo>
                  <a:lnTo>
                    <a:pt x="752475" y="2400300"/>
                  </a:lnTo>
                  <a:lnTo>
                    <a:pt x="866775" y="2362200"/>
                  </a:lnTo>
                  <a:cubicBezTo>
                    <a:pt x="896937" y="2375694"/>
                    <a:pt x="896938" y="2452687"/>
                    <a:pt x="933450" y="2481262"/>
                  </a:cubicBezTo>
                  <a:cubicBezTo>
                    <a:pt x="969962" y="2509837"/>
                    <a:pt x="1055687" y="2527300"/>
                    <a:pt x="1085850" y="2533650"/>
                  </a:cubicBezTo>
                  <a:lnTo>
                    <a:pt x="1176338" y="2552700"/>
                  </a:lnTo>
                  <a:cubicBezTo>
                    <a:pt x="1199357" y="2549525"/>
                    <a:pt x="1206501" y="2527300"/>
                    <a:pt x="1223963" y="2514600"/>
                  </a:cubicBezTo>
                  <a:cubicBezTo>
                    <a:pt x="1241426" y="2501900"/>
                    <a:pt x="1264444" y="2487612"/>
                    <a:pt x="1281113" y="2476500"/>
                  </a:cubicBezTo>
                  <a:lnTo>
                    <a:pt x="1323975" y="2447925"/>
                  </a:lnTo>
                  <a:cubicBezTo>
                    <a:pt x="1338262" y="2438400"/>
                    <a:pt x="1354138" y="2427288"/>
                    <a:pt x="1366838" y="2428875"/>
                  </a:cubicBezTo>
                  <a:lnTo>
                    <a:pt x="1385888" y="2443163"/>
                  </a:lnTo>
                  <a:cubicBezTo>
                    <a:pt x="1390650" y="1631950"/>
                    <a:pt x="1395413" y="820738"/>
                    <a:pt x="1400175" y="952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D3B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46800" rIns="72000" bIns="108000" anchor="ctr">
              <a:normAutofit/>
            </a:bodyPr>
            <a:lstStyle/>
            <a:p>
              <a:pPr algn="ctr">
                <a:lnSpc>
                  <a:spcPct val="110000"/>
                </a:lnSpc>
                <a:defRPr/>
              </a:pPr>
              <a:endParaRPr lang="zh-CN" altLang="en-US" dirty="0">
                <a:solidFill>
                  <a:srgbClr val="FFFFFF"/>
                </a:solidFill>
              </a:endParaRPr>
            </a:p>
          </p:txBody>
        </p:sp>
        <p:sp>
          <p:nvSpPr>
            <p:cNvPr id="28" name="MH_Other_8">
              <a:extLst>
                <a:ext uri="{FF2B5EF4-FFF2-40B4-BE49-F238E27FC236}">
                  <a16:creationId xmlns:a16="http://schemas.microsoft.com/office/drawing/2014/main" id="{1C525566-847B-448E-95E4-009FF3C4A3D9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 rot="19833143">
              <a:off x="7548563" y="3117962"/>
              <a:ext cx="354012" cy="336550"/>
            </a:xfrm>
            <a:custGeom>
              <a:avLst/>
              <a:gdLst/>
              <a:ahLst/>
              <a:cxnLst/>
              <a:rect l="l" t="t" r="r" b="b"/>
              <a:pathLst>
                <a:path w="1059063" h="1007997">
                  <a:moveTo>
                    <a:pt x="703357" y="0"/>
                  </a:moveTo>
                  <a:lnTo>
                    <a:pt x="1059063" y="345377"/>
                  </a:lnTo>
                  <a:cubicBezTo>
                    <a:pt x="1011759" y="390684"/>
                    <a:pt x="950318" y="412745"/>
                    <a:pt x="888735" y="411717"/>
                  </a:cubicBezTo>
                  <a:lnTo>
                    <a:pt x="615617" y="668531"/>
                  </a:lnTo>
                  <a:cubicBezTo>
                    <a:pt x="643882" y="763675"/>
                    <a:pt x="628025" y="864389"/>
                    <a:pt x="564718" y="936620"/>
                  </a:cubicBezTo>
                  <a:lnTo>
                    <a:pt x="370217" y="747767"/>
                  </a:lnTo>
                  <a:cubicBezTo>
                    <a:pt x="247618" y="834750"/>
                    <a:pt x="146199" y="930329"/>
                    <a:pt x="0" y="1007997"/>
                  </a:cubicBezTo>
                  <a:cubicBezTo>
                    <a:pt x="95002" y="875886"/>
                    <a:pt x="190003" y="777809"/>
                    <a:pt x="284746" y="664777"/>
                  </a:cubicBezTo>
                  <a:lnTo>
                    <a:pt x="96361" y="481861"/>
                  </a:lnTo>
                  <a:cubicBezTo>
                    <a:pt x="152055" y="429106"/>
                    <a:pt x="226831" y="406169"/>
                    <a:pt x="303394" y="411783"/>
                  </a:cubicBezTo>
                  <a:cubicBezTo>
                    <a:pt x="325459" y="413401"/>
                    <a:pt x="347673" y="417390"/>
                    <a:pt x="369433" y="424372"/>
                  </a:cubicBezTo>
                  <a:lnTo>
                    <a:pt x="642990" y="154959"/>
                  </a:lnTo>
                  <a:cubicBezTo>
                    <a:pt x="643358" y="99193"/>
                    <a:pt x="663662" y="44083"/>
                    <a:pt x="703357" y="0"/>
                  </a:cubicBezTo>
                  <a:close/>
                </a:path>
              </a:pathLst>
            </a:custGeom>
            <a:gradFill flip="none" rotWithShape="1">
              <a:gsLst>
                <a:gs pos="83000">
                  <a:srgbClr val="BDBDBD"/>
                </a:gs>
                <a:gs pos="64000">
                  <a:srgbClr val="C7CACA"/>
                </a:gs>
                <a:gs pos="0">
                  <a:srgbClr val="8A8F8F"/>
                </a:gs>
                <a:gs pos="35000">
                  <a:srgbClr val="8A8F8F"/>
                </a:gs>
              </a:gsLst>
              <a:lin ang="2700000" scaled="1"/>
              <a:tileRect/>
            </a:gradFill>
            <a:ln w="12700">
              <a:noFill/>
            </a:ln>
            <a:effectLst>
              <a:outerShdw blurRad="25400" dist="12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FD65D719-C3EE-4CCE-8247-D9BCAD4AA2F9}"/>
              </a:ext>
            </a:extLst>
          </p:cNvPr>
          <p:cNvSpPr txBox="1"/>
          <p:nvPr/>
        </p:nvSpPr>
        <p:spPr>
          <a:xfrm>
            <a:off x="5208515" y="621934"/>
            <a:ext cx="120831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 err="1">
                <a:latin typeface="#9Slide06 SVNWendi" panose="02000000000000000000" pitchFamily="2" charset="0"/>
              </a:rPr>
              <a:t>Ghi</a:t>
            </a:r>
            <a:endParaRPr lang="en-US" sz="60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74577BF-34EA-4A7C-9DB7-AC81A407CAA5}"/>
              </a:ext>
            </a:extLst>
          </p:cNvPr>
          <p:cNvSpPr txBox="1"/>
          <p:nvPr/>
        </p:nvSpPr>
        <p:spPr>
          <a:xfrm>
            <a:off x="6456531" y="621934"/>
            <a:ext cx="120831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 err="1">
                <a:latin typeface="#9Slide06 SVNWendi" panose="02000000000000000000" pitchFamily="2" charset="0"/>
              </a:rPr>
              <a:t>Nhớ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701579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D59FE81C-7D22-46A5-BAF4-2AF963282C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6900" y="1416939"/>
            <a:ext cx="8458200" cy="3700272"/>
          </a:xfrm>
          <a:prstGeom prst="rect">
            <a:avLst/>
          </a:prstGeom>
        </p:spPr>
      </p:pic>
      <p:grpSp>
        <p:nvGrpSpPr>
          <p:cNvPr id="10" name="组合 9">
            <a:extLst>
              <a:ext uri="{FF2B5EF4-FFF2-40B4-BE49-F238E27FC236}">
                <a16:creationId xmlns:a16="http://schemas.microsoft.com/office/drawing/2014/main" id="{904C32B9-AAC7-4305-BCFE-364E93F56309}"/>
              </a:ext>
            </a:extLst>
          </p:cNvPr>
          <p:cNvGrpSpPr/>
          <p:nvPr/>
        </p:nvGrpSpPr>
        <p:grpSpPr>
          <a:xfrm>
            <a:off x="4271307" y="451153"/>
            <a:ext cx="3670489" cy="532125"/>
            <a:chOff x="4271307" y="349553"/>
            <a:chExt cx="3670489" cy="532125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A933D717-11DD-4E48-B09C-F06B8451F2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71307" y="349553"/>
              <a:ext cx="541993" cy="532125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98FAD467-7735-4644-AF74-5326E72350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99803" y="349553"/>
              <a:ext cx="541993" cy="532125"/>
            </a:xfrm>
            <a:prstGeom prst="rect">
              <a:avLst/>
            </a:prstGeom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2B44CFD0-5379-4CC7-89AF-6EDFB6DAF524}"/>
              </a:ext>
            </a:extLst>
          </p:cNvPr>
          <p:cNvSpPr txBox="1"/>
          <p:nvPr/>
        </p:nvSpPr>
        <p:spPr>
          <a:xfrm>
            <a:off x="2546284" y="2163455"/>
            <a:ext cx="6793660" cy="2207240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err="1">
                <a:solidFill>
                  <a:schemeClr val="accent2">
                    <a:lumMod val="50000"/>
                  </a:schemeClr>
                </a:solidFill>
                <a:latin typeface="#9Slide06 SVNWendi" panose="02000000000000000000" pitchFamily="2" charset="0"/>
              </a:rPr>
              <a:t>Luyện</a:t>
            </a:r>
            <a:r>
              <a:rPr lang="en-US" sz="9600" b="1" dirty="0">
                <a:solidFill>
                  <a:schemeClr val="accent2">
                    <a:lumMod val="50000"/>
                  </a:schemeClr>
                </a:solidFill>
                <a:latin typeface="#9Slide06 SVNWendi" panose="02000000000000000000" pitchFamily="2" charset="0"/>
              </a:rPr>
              <a:t> </a:t>
            </a:r>
            <a:r>
              <a:rPr lang="en-US" sz="9600" b="1" dirty="0" err="1">
                <a:solidFill>
                  <a:schemeClr val="accent2">
                    <a:lumMod val="50000"/>
                  </a:schemeClr>
                </a:solidFill>
                <a:latin typeface="#9Slide06 SVNWendi" panose="02000000000000000000" pitchFamily="2" charset="0"/>
              </a:rPr>
              <a:t>Tập</a:t>
            </a:r>
            <a:endParaRPr lang="en-US" sz="9600" b="1" dirty="0">
              <a:solidFill>
                <a:schemeClr val="accent2">
                  <a:lumMod val="50000"/>
                </a:schemeClr>
              </a:solidFill>
              <a:latin typeface="#9Slide06 SVNWendi" panose="02000000000000000000" pitchFamily="2" charset="0"/>
            </a:endParaRPr>
          </a:p>
        </p:txBody>
      </p:sp>
      <p:pic>
        <p:nvPicPr>
          <p:cNvPr id="7" name="图片 5">
            <a:extLst>
              <a:ext uri="{FF2B5EF4-FFF2-40B4-BE49-F238E27FC236}">
                <a16:creationId xmlns:a16="http://schemas.microsoft.com/office/drawing/2014/main" id="{04E87683-4683-484A-B7E4-CC2695C4A1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051461" y="2383145"/>
            <a:ext cx="2310263" cy="397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0334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0">
        <p159:morph option="byObject"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9E58CD4C-4523-4603-8DBF-84E3FD91C2F0}"/>
              </a:ext>
            </a:extLst>
          </p:cNvPr>
          <p:cNvGrpSpPr/>
          <p:nvPr/>
        </p:nvGrpSpPr>
        <p:grpSpPr>
          <a:xfrm>
            <a:off x="1320402" y="4648970"/>
            <a:ext cx="6802798" cy="1680283"/>
            <a:chOff x="331417" y="2985236"/>
            <a:chExt cx="3522097" cy="728215"/>
          </a:xfrm>
        </p:grpSpPr>
        <p:sp>
          <p:nvSpPr>
            <p:cNvPr id="26" name="Text Box 8">
              <a:extLst>
                <a:ext uri="{FF2B5EF4-FFF2-40B4-BE49-F238E27FC236}">
                  <a16:creationId xmlns:a16="http://schemas.microsoft.com/office/drawing/2014/main" id="{7BB6F692-D93B-4A69-ACAF-B5693BB640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1417" y="2985236"/>
              <a:ext cx="3431540" cy="684376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US" sz="3733" b="1" dirty="0" err="1">
                  <a:latin typeface="SVN-The Voice Heavy" panose="02040603050506020204" pitchFamily="18" charset="0"/>
                  <a:cs typeface="Times New Roman" pitchFamily="18" charset="0"/>
                </a:rPr>
                <a:t>Bài</a:t>
              </a:r>
              <a:r>
                <a:rPr lang="en-US" sz="3733" b="1" dirty="0">
                  <a:latin typeface="SVN-The Voice Heavy" panose="02040603050506020204" pitchFamily="18" charset="0"/>
                  <a:cs typeface="Times New Roman" pitchFamily="18" charset="0"/>
                </a:rPr>
                <a:t> 1: </a:t>
              </a:r>
              <a:r>
                <a:rPr lang="en-US" sz="3733" b="1" dirty="0" err="1">
                  <a:latin typeface="SVN-The Voice Heavy" panose="02040603050506020204" pitchFamily="18" charset="0"/>
                  <a:cs typeface="Times New Roman" pitchFamily="18" charset="0"/>
                </a:rPr>
                <a:t>Tính</a:t>
              </a:r>
              <a:endParaRPr lang="th-TH" sz="3733" b="1" u="sng" dirty="0">
                <a:latin typeface="SVN-The Voice Heavy" panose="02040603050506020204" pitchFamily="18" charset="0"/>
              </a:endParaRPr>
            </a:p>
          </p:txBody>
        </p:sp>
        <p:sp>
          <p:nvSpPr>
            <p:cNvPr id="27" name="Text Box 8">
              <a:extLst>
                <a:ext uri="{FF2B5EF4-FFF2-40B4-BE49-F238E27FC236}">
                  <a16:creationId xmlns:a16="http://schemas.microsoft.com/office/drawing/2014/main" id="{BACFD8C6-EB0F-465D-890D-14ABE16C6A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1974" y="3029075"/>
              <a:ext cx="3431540" cy="68437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endParaRPr lang="th-TH" sz="3733" b="1" u="sng" dirty="0">
                <a:latin typeface="SVN-The Voice Heavy" panose="02040603050506020204" pitchFamily="18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24167DE-6C55-4954-BFC3-CC2F2F2906C4}"/>
              </a:ext>
            </a:extLst>
          </p:cNvPr>
          <p:cNvGrpSpPr/>
          <p:nvPr/>
        </p:nvGrpSpPr>
        <p:grpSpPr>
          <a:xfrm>
            <a:off x="5000862" y="2858583"/>
            <a:ext cx="6802798" cy="1680283"/>
            <a:chOff x="331417" y="2985236"/>
            <a:chExt cx="3522097" cy="728215"/>
          </a:xfrm>
        </p:grpSpPr>
        <p:sp>
          <p:nvSpPr>
            <p:cNvPr id="23" name="Text Box 8">
              <a:extLst>
                <a:ext uri="{FF2B5EF4-FFF2-40B4-BE49-F238E27FC236}">
                  <a16:creationId xmlns:a16="http://schemas.microsoft.com/office/drawing/2014/main" id="{0544FF76-A4D4-4AC3-B5BF-A855893468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1417" y="2985236"/>
              <a:ext cx="3431540" cy="684376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US" sz="3733" b="1" dirty="0" err="1">
                  <a:latin typeface="SVN-The Voice Heavy" panose="02040603050506020204" pitchFamily="18" charset="0"/>
                  <a:cs typeface="Times New Roman" pitchFamily="18" charset="0"/>
                </a:rPr>
                <a:t>Bài</a:t>
              </a:r>
              <a:r>
                <a:rPr lang="en-US" sz="3733" b="1" dirty="0">
                  <a:latin typeface="SVN-The Voice Heavy" panose="02040603050506020204" pitchFamily="18" charset="0"/>
                  <a:cs typeface="Times New Roman" pitchFamily="18" charset="0"/>
                </a:rPr>
                <a:t> 1: </a:t>
              </a:r>
              <a:r>
                <a:rPr lang="en-US" sz="3733" b="1" dirty="0" err="1">
                  <a:latin typeface="SVN-The Voice Heavy" panose="02040603050506020204" pitchFamily="18" charset="0"/>
                  <a:cs typeface="Times New Roman" pitchFamily="18" charset="0"/>
                </a:rPr>
                <a:t>Tính</a:t>
              </a:r>
              <a:endParaRPr lang="th-TH" sz="3733" b="1" u="sng" dirty="0">
                <a:latin typeface="SVN-The Voice Heavy" panose="02040603050506020204" pitchFamily="18" charset="0"/>
              </a:endParaRPr>
            </a:p>
          </p:txBody>
        </p:sp>
        <p:sp>
          <p:nvSpPr>
            <p:cNvPr id="24" name="Text Box 8">
              <a:extLst>
                <a:ext uri="{FF2B5EF4-FFF2-40B4-BE49-F238E27FC236}">
                  <a16:creationId xmlns:a16="http://schemas.microsoft.com/office/drawing/2014/main" id="{93589D10-D23E-45B3-9CB0-99936F0414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1974" y="3029075"/>
              <a:ext cx="3431540" cy="68437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endParaRPr lang="th-TH" sz="3733" b="1" u="sng" dirty="0">
                <a:latin typeface="SVN-The Voice Heavy" panose="02040603050506020204" pitchFamily="18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81E6581-52EC-428E-8608-1A24E507D7FE}"/>
              </a:ext>
            </a:extLst>
          </p:cNvPr>
          <p:cNvGrpSpPr/>
          <p:nvPr/>
        </p:nvGrpSpPr>
        <p:grpSpPr>
          <a:xfrm>
            <a:off x="1" y="987356"/>
            <a:ext cx="6054360" cy="1721680"/>
            <a:chOff x="407843" y="2972460"/>
            <a:chExt cx="3479320" cy="746156"/>
          </a:xfrm>
        </p:grpSpPr>
        <p:sp>
          <p:nvSpPr>
            <p:cNvPr id="17" name="Text Box 8">
              <a:extLst>
                <a:ext uri="{FF2B5EF4-FFF2-40B4-BE49-F238E27FC236}">
                  <a16:creationId xmlns:a16="http://schemas.microsoft.com/office/drawing/2014/main" id="{9B8BCA54-AACF-41B4-8DF4-EE61D5C152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7843" y="2972460"/>
              <a:ext cx="3431540" cy="684376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US" sz="3733" b="1" dirty="0" err="1">
                  <a:latin typeface="SVN-The Voice Heavy" panose="02040603050506020204" pitchFamily="18" charset="0"/>
                  <a:cs typeface="Times New Roman" pitchFamily="18" charset="0"/>
                </a:rPr>
                <a:t>Bài</a:t>
              </a:r>
              <a:r>
                <a:rPr lang="en-US" sz="3733" b="1" dirty="0">
                  <a:latin typeface="SVN-The Voice Heavy" panose="02040603050506020204" pitchFamily="18" charset="0"/>
                  <a:cs typeface="Times New Roman" pitchFamily="18" charset="0"/>
                </a:rPr>
                <a:t> 1: </a:t>
              </a:r>
              <a:r>
                <a:rPr lang="en-US" sz="3733" b="1" dirty="0" err="1">
                  <a:latin typeface="SVN-The Voice Heavy" panose="02040603050506020204" pitchFamily="18" charset="0"/>
                  <a:cs typeface="Times New Roman" pitchFamily="18" charset="0"/>
                </a:rPr>
                <a:t>Tính</a:t>
              </a:r>
              <a:endParaRPr lang="th-TH" sz="3733" b="1" u="sng" dirty="0">
                <a:latin typeface="SVN-The Voice Heavy" panose="02040603050506020204" pitchFamily="18" charset="0"/>
              </a:endParaRPr>
            </a:p>
          </p:txBody>
        </p:sp>
        <p:sp>
          <p:nvSpPr>
            <p:cNvPr id="18" name="Text Box 8">
              <a:extLst>
                <a:ext uri="{FF2B5EF4-FFF2-40B4-BE49-F238E27FC236}">
                  <a16:creationId xmlns:a16="http://schemas.microsoft.com/office/drawing/2014/main" id="{4EE769EC-BFB2-4668-BF90-B4909C8C2B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5623" y="3034240"/>
              <a:ext cx="3431540" cy="68437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endParaRPr lang="th-TH" sz="3733" b="1" u="sng" dirty="0">
                <a:latin typeface="SVN-The Voice Heavy" panose="02040603050506020204" pitchFamily="18" charset="0"/>
              </a:endParaRPr>
            </a:p>
          </p:txBody>
        </p:sp>
      </p:grp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4260875" y="127409"/>
            <a:ext cx="3431540" cy="684376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733" b="1" dirty="0" err="1">
                <a:latin typeface="SVN-The Voice Heavy" panose="02040603050506020204" pitchFamily="18" charset="0"/>
                <a:cs typeface="Times New Roman" pitchFamily="18" charset="0"/>
              </a:rPr>
              <a:t>Bài</a:t>
            </a:r>
            <a:r>
              <a:rPr lang="en-US" sz="3733" b="1" dirty="0">
                <a:latin typeface="SVN-The Voice Heavy" panose="02040603050506020204" pitchFamily="18" charset="0"/>
                <a:cs typeface="Times New Roman" pitchFamily="18" charset="0"/>
              </a:rPr>
              <a:t> 1: </a:t>
            </a:r>
            <a:r>
              <a:rPr lang="en-US" sz="3733" b="1" dirty="0" err="1">
                <a:latin typeface="SVN-The Voice Heavy" panose="02040603050506020204" pitchFamily="18" charset="0"/>
                <a:cs typeface="Times New Roman" pitchFamily="18" charset="0"/>
              </a:rPr>
              <a:t>Tính</a:t>
            </a:r>
            <a:endParaRPr lang="th-TH" sz="3733" b="1" u="sng" dirty="0">
              <a:latin typeface="SVN-The Voice Heavy" panose="0204060305050602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3142" y="1187132"/>
                <a:ext cx="4978400" cy="13256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267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𝒂</m:t>
                      </m:r>
                      <m:r>
                        <a:rPr lang="en-US" sz="4267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,</m:t>
                      </m:r>
                      <m:f>
                        <m:fPr>
                          <m:ctrlPr>
                            <a:rPr lang="en-US" sz="4267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4267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267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4267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267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4267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267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267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</m:oMath>
                  </m:oMathPara>
                </a14:m>
                <a:endParaRPr lang="en-US" sz="4267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42" y="1187132"/>
                <a:ext cx="4978400" cy="132561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484244" y="1180464"/>
                <a:ext cx="6197600" cy="13389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267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4267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lang="en-US" sz="4267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𝟏𝟓</m:t>
                          </m:r>
                        </m:den>
                      </m:f>
                      <m:r>
                        <a:rPr lang="en-US" sz="4267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267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4267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4267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𝟏𝟓</m:t>
                          </m:r>
                        </m:den>
                      </m:f>
                      <m:r>
                        <a:rPr lang="en-US" sz="4267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267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4267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4267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4267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4244" y="1180464"/>
                <a:ext cx="6197600" cy="133895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5312276" y="2910134"/>
                <a:ext cx="2176493" cy="13391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267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𝒃</m:t>
                      </m:r>
                      <m:r>
                        <a:rPr lang="en-US" sz="4267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,</m:t>
                      </m:r>
                      <m:f>
                        <m:fPr>
                          <m:ctrlPr>
                            <a:rPr lang="en-US" sz="4267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4267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4267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𝟔</m:t>
                          </m:r>
                        </m:den>
                      </m:f>
                      <m:r>
                        <a:rPr lang="en-US" sz="4267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267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4267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4267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4267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2276" y="2910134"/>
                <a:ext cx="2176493" cy="133914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261838" y="3014595"/>
                <a:ext cx="7025812" cy="12886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 b="1" dirty="0">
                    <a:solidFill>
                      <a:schemeClr val="tx1"/>
                    </a:solidFill>
                    <a:cs typeface="Times New Roman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𝟐𝟎</m:t>
                        </m:r>
                      </m:num>
                      <m:den>
                        <m:r>
                          <a:rPr lang="en-US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𝟐𝟒</m:t>
                        </m:r>
                      </m:den>
                    </m:f>
                    <m:r>
                      <a:rPr lang="en-US" sz="5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f>
                      <m:fPr>
                        <m:ctrlPr>
                          <a:rPr lang="en-US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𝟐𝟒</m:t>
                        </m:r>
                      </m:den>
                    </m:f>
                    <m:r>
                      <a:rPr lang="en-US" sz="5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𝟐𝟒</m:t>
                        </m:r>
                      </m:den>
                    </m:f>
                  </m:oMath>
                </a14:m>
                <a:endParaRPr lang="en-US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1838" y="3014595"/>
                <a:ext cx="7025812" cy="1288686"/>
              </a:xfrm>
              <a:prstGeom prst="rect">
                <a:avLst/>
              </a:prstGeom>
              <a:blipFill>
                <a:blip r:embed="rId5"/>
                <a:stretch>
                  <a:fillRect l="-4597" b="-156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771675" y="4803976"/>
                <a:ext cx="4978400" cy="13255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267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𝒄</m:t>
                      </m:r>
                      <m:r>
                        <a:rPr lang="en-US" sz="4267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,</m:t>
                      </m:r>
                      <m:f>
                        <m:fPr>
                          <m:ctrlPr>
                            <a:rPr lang="en-US" sz="4267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4267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4267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𝟕</m:t>
                          </m:r>
                        </m:den>
                      </m:f>
                      <m:r>
                        <a:rPr lang="en-US" sz="4267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267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4267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4267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267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</m:oMath>
                  </m:oMathPara>
                </a14:m>
                <a:endParaRPr lang="en-US" sz="4267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1675" y="4803976"/>
                <a:ext cx="4978400" cy="132555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228661" y="4828450"/>
                <a:ext cx="7025812" cy="1321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267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4267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𝟐𝟒</m:t>
                          </m:r>
                        </m:num>
                        <m:den>
                          <m:r>
                            <a:rPr lang="en-US" sz="4267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𝟐𝟏</m:t>
                          </m:r>
                        </m:den>
                      </m:f>
                      <m:r>
                        <a:rPr lang="en-US" sz="4267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267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4267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𝟏𝟒</m:t>
                          </m:r>
                        </m:num>
                        <m:den>
                          <m:r>
                            <a:rPr lang="en-US" sz="4267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𝟐𝟏</m:t>
                          </m:r>
                        </m:den>
                      </m:f>
                      <m:r>
                        <a:rPr lang="en-US" sz="4267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267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4267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𝟏𝟎</m:t>
                          </m:r>
                        </m:num>
                        <m:den>
                          <m:r>
                            <a:rPr lang="en-US" sz="4267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𝟐𝟏</m:t>
                          </m:r>
                        </m:den>
                      </m:f>
                    </m:oMath>
                  </m:oMathPara>
                </a14:m>
                <a:endParaRPr lang="en-US" sz="4267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8661" y="4828450"/>
                <a:ext cx="7025812" cy="132132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 Box 8">
            <a:extLst>
              <a:ext uri="{FF2B5EF4-FFF2-40B4-BE49-F238E27FC236}">
                <a16:creationId xmlns:a16="http://schemas.microsoft.com/office/drawing/2014/main" id="{ACEBE406-B718-475B-9154-3A70CA057B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1067" y="229686"/>
            <a:ext cx="3431540" cy="68437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733" b="1" dirty="0" err="1">
                <a:latin typeface="SVN-The Voice Heavy" panose="02040603050506020204" pitchFamily="18" charset="0"/>
                <a:cs typeface="Times New Roman" pitchFamily="18" charset="0"/>
              </a:rPr>
              <a:t>Bài</a:t>
            </a:r>
            <a:r>
              <a:rPr lang="en-US" sz="3733" b="1" dirty="0">
                <a:latin typeface="SVN-The Voice Heavy" panose="02040603050506020204" pitchFamily="18" charset="0"/>
                <a:cs typeface="Times New Roman" pitchFamily="18" charset="0"/>
              </a:rPr>
              <a:t> 1: </a:t>
            </a:r>
            <a:r>
              <a:rPr lang="en-US" sz="3733" b="1" dirty="0" err="1">
                <a:latin typeface="SVN-The Voice Heavy" panose="02040603050506020204" pitchFamily="18" charset="0"/>
                <a:cs typeface="Times New Roman" pitchFamily="18" charset="0"/>
              </a:rPr>
              <a:t>Tính</a:t>
            </a:r>
            <a:endParaRPr lang="th-TH" sz="3733" b="1" u="sng" dirty="0">
              <a:latin typeface="SVN-The Voice Heavy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119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8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9E58CD4C-4523-4603-8DBF-84E3FD91C2F0}"/>
              </a:ext>
            </a:extLst>
          </p:cNvPr>
          <p:cNvGrpSpPr/>
          <p:nvPr/>
        </p:nvGrpSpPr>
        <p:grpSpPr>
          <a:xfrm>
            <a:off x="914400" y="4648970"/>
            <a:ext cx="7783286" cy="1680283"/>
            <a:chOff x="331417" y="2985236"/>
            <a:chExt cx="3522097" cy="728215"/>
          </a:xfrm>
        </p:grpSpPr>
        <p:sp>
          <p:nvSpPr>
            <p:cNvPr id="26" name="Text Box 8">
              <a:extLst>
                <a:ext uri="{FF2B5EF4-FFF2-40B4-BE49-F238E27FC236}">
                  <a16:creationId xmlns:a16="http://schemas.microsoft.com/office/drawing/2014/main" id="{7BB6F692-D93B-4A69-ACAF-B5693BB640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1417" y="2985236"/>
              <a:ext cx="3431540" cy="684376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US" sz="3733" b="1" dirty="0" err="1">
                  <a:latin typeface="SVN-The Voice Heavy" panose="02040603050506020204" pitchFamily="18" charset="0"/>
                  <a:cs typeface="Times New Roman" pitchFamily="18" charset="0"/>
                </a:rPr>
                <a:t>Bài</a:t>
              </a:r>
              <a:r>
                <a:rPr lang="en-US" sz="3733" b="1" dirty="0">
                  <a:latin typeface="SVN-The Voice Heavy" panose="02040603050506020204" pitchFamily="18" charset="0"/>
                  <a:cs typeface="Times New Roman" pitchFamily="18" charset="0"/>
                </a:rPr>
                <a:t> 1: </a:t>
              </a:r>
              <a:r>
                <a:rPr lang="en-US" sz="3733" b="1" dirty="0" err="1">
                  <a:latin typeface="SVN-The Voice Heavy" panose="02040603050506020204" pitchFamily="18" charset="0"/>
                  <a:cs typeface="Times New Roman" pitchFamily="18" charset="0"/>
                </a:rPr>
                <a:t>Tính</a:t>
              </a:r>
              <a:endParaRPr lang="th-TH" sz="3733" b="1" u="sng" dirty="0">
                <a:latin typeface="SVN-The Voice Heavy" panose="02040603050506020204" pitchFamily="18" charset="0"/>
              </a:endParaRPr>
            </a:p>
          </p:txBody>
        </p:sp>
        <p:sp>
          <p:nvSpPr>
            <p:cNvPr id="27" name="Text Box 8">
              <a:extLst>
                <a:ext uri="{FF2B5EF4-FFF2-40B4-BE49-F238E27FC236}">
                  <a16:creationId xmlns:a16="http://schemas.microsoft.com/office/drawing/2014/main" id="{BACFD8C6-EB0F-465D-890D-14ABE16C6A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1974" y="3029075"/>
              <a:ext cx="3431540" cy="68437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endParaRPr lang="th-TH" sz="3733" b="1" u="sng" dirty="0">
                <a:latin typeface="SVN-The Voice Heavy" panose="02040603050506020204" pitchFamily="18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24167DE-6C55-4954-BFC3-CC2F2F2906C4}"/>
              </a:ext>
            </a:extLst>
          </p:cNvPr>
          <p:cNvGrpSpPr/>
          <p:nvPr/>
        </p:nvGrpSpPr>
        <p:grpSpPr>
          <a:xfrm>
            <a:off x="4038600" y="2858583"/>
            <a:ext cx="7765060" cy="1680283"/>
            <a:chOff x="331417" y="2985236"/>
            <a:chExt cx="3522097" cy="728215"/>
          </a:xfrm>
        </p:grpSpPr>
        <p:sp>
          <p:nvSpPr>
            <p:cNvPr id="23" name="Text Box 8">
              <a:extLst>
                <a:ext uri="{FF2B5EF4-FFF2-40B4-BE49-F238E27FC236}">
                  <a16:creationId xmlns:a16="http://schemas.microsoft.com/office/drawing/2014/main" id="{0544FF76-A4D4-4AC3-B5BF-A855893468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1417" y="2985236"/>
              <a:ext cx="3431540" cy="684376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US" sz="3733" b="1" dirty="0" err="1">
                  <a:latin typeface="SVN-The Voice Heavy" panose="02040603050506020204" pitchFamily="18" charset="0"/>
                  <a:cs typeface="Times New Roman" pitchFamily="18" charset="0"/>
                </a:rPr>
                <a:t>Bài</a:t>
              </a:r>
              <a:r>
                <a:rPr lang="en-US" sz="3733" b="1" dirty="0">
                  <a:latin typeface="SVN-The Voice Heavy" panose="02040603050506020204" pitchFamily="18" charset="0"/>
                  <a:cs typeface="Times New Roman" pitchFamily="18" charset="0"/>
                </a:rPr>
                <a:t> 1: </a:t>
              </a:r>
              <a:r>
                <a:rPr lang="en-US" sz="3733" b="1" dirty="0" err="1">
                  <a:latin typeface="SVN-The Voice Heavy" panose="02040603050506020204" pitchFamily="18" charset="0"/>
                  <a:cs typeface="Times New Roman" pitchFamily="18" charset="0"/>
                </a:rPr>
                <a:t>Tính</a:t>
              </a:r>
              <a:endParaRPr lang="th-TH" sz="3733" b="1" u="sng" dirty="0">
                <a:latin typeface="SVN-The Voice Heavy" panose="02040603050506020204" pitchFamily="18" charset="0"/>
              </a:endParaRPr>
            </a:p>
          </p:txBody>
        </p:sp>
        <p:sp>
          <p:nvSpPr>
            <p:cNvPr id="24" name="Text Box 8">
              <a:extLst>
                <a:ext uri="{FF2B5EF4-FFF2-40B4-BE49-F238E27FC236}">
                  <a16:creationId xmlns:a16="http://schemas.microsoft.com/office/drawing/2014/main" id="{93589D10-D23E-45B3-9CB0-99936F0414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1974" y="3029075"/>
              <a:ext cx="3431540" cy="68437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endParaRPr lang="th-TH" sz="3733" b="1" u="sng" dirty="0">
                <a:latin typeface="SVN-The Voice Heavy" panose="02040603050506020204" pitchFamily="18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81E6581-52EC-428E-8608-1A24E507D7FE}"/>
              </a:ext>
            </a:extLst>
          </p:cNvPr>
          <p:cNvGrpSpPr/>
          <p:nvPr/>
        </p:nvGrpSpPr>
        <p:grpSpPr>
          <a:xfrm>
            <a:off x="1" y="987356"/>
            <a:ext cx="6054360" cy="1721680"/>
            <a:chOff x="407843" y="2972460"/>
            <a:chExt cx="3479320" cy="746156"/>
          </a:xfrm>
        </p:grpSpPr>
        <p:sp>
          <p:nvSpPr>
            <p:cNvPr id="17" name="Text Box 8">
              <a:extLst>
                <a:ext uri="{FF2B5EF4-FFF2-40B4-BE49-F238E27FC236}">
                  <a16:creationId xmlns:a16="http://schemas.microsoft.com/office/drawing/2014/main" id="{9B8BCA54-AACF-41B4-8DF4-EE61D5C152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7843" y="2972460"/>
              <a:ext cx="3431540" cy="684376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US" sz="3733" b="1" dirty="0" err="1">
                  <a:latin typeface="SVN-The Voice Heavy" panose="02040603050506020204" pitchFamily="18" charset="0"/>
                  <a:cs typeface="Times New Roman" pitchFamily="18" charset="0"/>
                </a:rPr>
                <a:t>Bài</a:t>
              </a:r>
              <a:r>
                <a:rPr lang="en-US" sz="3733" b="1" dirty="0">
                  <a:latin typeface="SVN-The Voice Heavy" panose="02040603050506020204" pitchFamily="18" charset="0"/>
                  <a:cs typeface="Times New Roman" pitchFamily="18" charset="0"/>
                </a:rPr>
                <a:t> 1: </a:t>
              </a:r>
              <a:r>
                <a:rPr lang="en-US" sz="3733" b="1" dirty="0" err="1">
                  <a:latin typeface="SVN-The Voice Heavy" panose="02040603050506020204" pitchFamily="18" charset="0"/>
                  <a:cs typeface="Times New Roman" pitchFamily="18" charset="0"/>
                </a:rPr>
                <a:t>Tính</a:t>
              </a:r>
              <a:endParaRPr lang="th-TH" sz="3733" b="1" u="sng" dirty="0">
                <a:latin typeface="SVN-The Voice Heavy" panose="02040603050506020204" pitchFamily="18" charset="0"/>
              </a:endParaRPr>
            </a:p>
          </p:txBody>
        </p:sp>
        <p:sp>
          <p:nvSpPr>
            <p:cNvPr id="18" name="Text Box 8">
              <a:extLst>
                <a:ext uri="{FF2B5EF4-FFF2-40B4-BE49-F238E27FC236}">
                  <a16:creationId xmlns:a16="http://schemas.microsoft.com/office/drawing/2014/main" id="{4EE769EC-BFB2-4668-BF90-B4909C8C2B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5623" y="3034240"/>
              <a:ext cx="3431540" cy="68437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endParaRPr lang="th-TH" sz="3733" b="1" u="sng" dirty="0">
                <a:latin typeface="SVN-The Voice Heavy" panose="02040603050506020204" pitchFamily="18" charset="0"/>
              </a:endParaRPr>
            </a:p>
          </p:txBody>
        </p:sp>
      </p:grp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4260875" y="127409"/>
            <a:ext cx="3431540" cy="684376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733" b="1" dirty="0" err="1">
                <a:latin typeface="SVN-The Voice Heavy" panose="02040603050506020204" pitchFamily="18" charset="0"/>
                <a:cs typeface="Times New Roman" pitchFamily="18" charset="0"/>
              </a:rPr>
              <a:t>Bài</a:t>
            </a:r>
            <a:r>
              <a:rPr lang="en-US" sz="3733" b="1" dirty="0">
                <a:latin typeface="SVN-The Voice Heavy" panose="02040603050506020204" pitchFamily="18" charset="0"/>
                <a:cs typeface="Times New Roman" pitchFamily="18" charset="0"/>
              </a:rPr>
              <a:t> 1: </a:t>
            </a:r>
            <a:r>
              <a:rPr lang="en-US" sz="3733" b="1" dirty="0" err="1">
                <a:latin typeface="SVN-The Voice Heavy" panose="02040603050506020204" pitchFamily="18" charset="0"/>
                <a:cs typeface="Times New Roman" pitchFamily="18" charset="0"/>
              </a:rPr>
              <a:t>Tính</a:t>
            </a:r>
            <a:endParaRPr lang="th-TH" sz="3733" b="1" u="sng" dirty="0">
              <a:latin typeface="SVN-The Voice Heavy" panose="02040603050506020204" pitchFamily="18" charset="0"/>
            </a:endParaRPr>
          </a:p>
        </p:txBody>
      </p:sp>
      <p:sp>
        <p:nvSpPr>
          <p:cNvPr id="14" name="Text Box 8">
            <a:extLst>
              <a:ext uri="{FF2B5EF4-FFF2-40B4-BE49-F238E27FC236}">
                <a16:creationId xmlns:a16="http://schemas.microsoft.com/office/drawing/2014/main" id="{ACEBE406-B718-475B-9154-3A70CA057B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1067" y="229686"/>
            <a:ext cx="3431540" cy="68437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733" b="1" dirty="0" err="1">
                <a:latin typeface="SVN-The Voice Heavy" panose="02040603050506020204" pitchFamily="18" charset="0"/>
                <a:cs typeface="Times New Roman" pitchFamily="18" charset="0"/>
              </a:rPr>
              <a:t>Bài</a:t>
            </a:r>
            <a:r>
              <a:rPr lang="en-US" sz="3733" b="1" dirty="0">
                <a:latin typeface="SVN-The Voice Heavy" panose="02040603050506020204" pitchFamily="18" charset="0"/>
                <a:cs typeface="Times New Roman" pitchFamily="18" charset="0"/>
              </a:rPr>
              <a:t> 1: </a:t>
            </a:r>
            <a:r>
              <a:rPr lang="en-US" sz="3733" b="1" dirty="0" err="1">
                <a:latin typeface="SVN-The Voice Heavy" panose="02040603050506020204" pitchFamily="18" charset="0"/>
                <a:cs typeface="Times New Roman" pitchFamily="18" charset="0"/>
              </a:rPr>
              <a:t>Tính</a:t>
            </a:r>
            <a:endParaRPr lang="th-TH" sz="3733" b="1" u="sng" dirty="0">
              <a:latin typeface="SVN-The Voice Heavy" panose="0204060305050602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396EB9C-9ED5-4F38-AD6C-3F3AD631532B}"/>
                  </a:ext>
                </a:extLst>
              </p:cNvPr>
              <p:cNvSpPr txBox="1"/>
              <p:nvPr/>
            </p:nvSpPr>
            <p:spPr>
              <a:xfrm>
                <a:off x="203444" y="1255215"/>
                <a:ext cx="3733800" cy="12613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𝒅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,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396EB9C-9ED5-4F38-AD6C-3F3AD63153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444" y="1255215"/>
                <a:ext cx="3733800" cy="126130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B833286-9362-4D2E-ADCC-D2C666F0E564}"/>
                  </a:ext>
                </a:extLst>
              </p:cNvPr>
              <p:cNvSpPr txBox="1"/>
              <p:nvPr/>
            </p:nvSpPr>
            <p:spPr>
              <a:xfrm>
                <a:off x="2129894" y="1255215"/>
                <a:ext cx="5562521" cy="12613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𝟐𝟓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𝟏𝟓</m:t>
                          </m:r>
                        </m:den>
                      </m:f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𝟏𝟓</m:t>
                          </m:r>
                        </m:den>
                      </m:f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𝟏𝟔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𝟏𝟓</m:t>
                          </m:r>
                        </m:den>
                      </m:f>
                    </m:oMath>
                  </m:oMathPara>
                </a14:m>
                <a:endParaRPr lang="en-US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B833286-9362-4D2E-ADCC-D2C666F0E5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9894" y="1255215"/>
                <a:ext cx="5562521" cy="126130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3E68A05-21B4-4346-8C56-61BEEAD4B3EA}"/>
                  </a:ext>
                </a:extLst>
              </p:cNvPr>
              <p:cNvSpPr txBox="1"/>
              <p:nvPr/>
            </p:nvSpPr>
            <p:spPr>
              <a:xfrm>
                <a:off x="4152900" y="2980266"/>
                <a:ext cx="3886200" cy="12488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t-BR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,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𝟐𝟎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𝟏𝟔</m:t>
                          </m:r>
                        </m:den>
                      </m:f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</m:oMath>
                  </m:oMathPara>
                </a14:m>
                <a:endParaRPr lang="en-US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3E68A05-21B4-4346-8C56-61BEEAD4B3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2900" y="2980266"/>
                <a:ext cx="3886200" cy="124880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3D8CEA5-34ED-4571-9AC7-483638615BC2}"/>
                  </a:ext>
                </a:extLst>
              </p:cNvPr>
              <p:cNvSpPr txBox="1"/>
              <p:nvPr/>
            </p:nvSpPr>
            <p:spPr>
              <a:xfrm>
                <a:off x="7032172" y="2981509"/>
                <a:ext cx="5867400" cy="12926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𝟐𝟎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𝟏𝟔</m:t>
                        </m:r>
                      </m:den>
                    </m:f>
                    <m:r>
                      <a:rPr lang="en-US" sz="5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f>
                      <m:fPr>
                        <m:ctrlPr>
                          <a:rPr lang="en-US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𝟏𝟐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𝟏𝟔</m:t>
                        </m:r>
                      </m:den>
                    </m:f>
                    <m:r>
                      <a:rPr lang="en-US" sz="5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𝟏𝟔</m:t>
                        </m:r>
                      </m:den>
                    </m:f>
                  </m:oMath>
                </a14:m>
                <a:r>
                  <a:rPr lang="en-US" sz="5400" dirty="0">
                    <a:solidFill>
                      <a:schemeClr val="tx1"/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en-US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3D8CEA5-34ED-4571-9AC7-483638615B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172" y="2981509"/>
                <a:ext cx="5867400" cy="1292662"/>
              </a:xfrm>
              <a:prstGeom prst="rect">
                <a:avLst/>
              </a:prstGeom>
              <a:blipFill>
                <a:blip r:embed="rId5"/>
                <a:stretch>
                  <a:fillRect b="-150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B03E631-C9CC-4254-8CEC-784AB96F95F4}"/>
                  </a:ext>
                </a:extLst>
              </p:cNvPr>
              <p:cNvSpPr txBox="1"/>
              <p:nvPr/>
            </p:nvSpPr>
            <p:spPr>
              <a:xfrm>
                <a:off x="1534886" y="4915286"/>
                <a:ext cx="3886200" cy="12488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t-BR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,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𝟑𝟎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𝟒𝟓</m:t>
                          </m:r>
                        </m:den>
                      </m:f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</m:oMath>
                  </m:oMathPara>
                </a14:m>
                <a:endParaRPr lang="en-US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B03E631-C9CC-4254-8CEC-784AB96F95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4886" y="4915286"/>
                <a:ext cx="3886200" cy="124880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BED60413-BD40-4A48-8A94-2A98522EC401}"/>
                  </a:ext>
                </a:extLst>
              </p:cNvPr>
              <p:cNvSpPr txBox="1"/>
              <p:nvPr/>
            </p:nvSpPr>
            <p:spPr>
              <a:xfrm>
                <a:off x="4589289" y="4908069"/>
                <a:ext cx="5257800" cy="12488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𝟑𝟎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𝟒𝟓</m:t>
                          </m:r>
                        </m:den>
                      </m:f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𝟏𝟖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𝟒𝟓</m:t>
                          </m:r>
                        </m:den>
                      </m:f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𝟒𝟓</m:t>
                          </m:r>
                        </m:den>
                      </m:f>
                    </m:oMath>
                  </m:oMathPara>
                </a14:m>
                <a:endParaRPr lang="en-US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BED60413-BD40-4A48-8A94-2A98522EC4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9289" y="4908069"/>
                <a:ext cx="5257800" cy="124880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503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0" grpId="0"/>
      <p:bldP spid="3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916907" y="143950"/>
            <a:ext cx="2216125" cy="95027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endParaRPr lang="th-TH" sz="3733" b="1" u="sng" dirty="0">
              <a:latin typeface="SVN-The Voice Heavy" panose="02040603050506020204" pitchFamily="18" charset="0"/>
            </a:endParaRPr>
          </a:p>
        </p:txBody>
      </p:sp>
      <p:sp>
        <p:nvSpPr>
          <p:cNvPr id="14" name="Text Box 8">
            <a:extLst>
              <a:ext uri="{FF2B5EF4-FFF2-40B4-BE49-F238E27FC236}">
                <a16:creationId xmlns:a16="http://schemas.microsoft.com/office/drawing/2014/main" id="{ACEBE406-B718-475B-9154-3A70CA057B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842" y="276901"/>
            <a:ext cx="2007076" cy="68437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733" b="1" dirty="0" err="1">
                <a:latin typeface="SVN-The Voice Heavy" panose="02040603050506020204" pitchFamily="18" charset="0"/>
                <a:cs typeface="Times New Roman" pitchFamily="18" charset="0"/>
              </a:rPr>
              <a:t>Bài</a:t>
            </a:r>
            <a:r>
              <a:rPr lang="en-US" sz="3733" b="1" dirty="0">
                <a:latin typeface="SVN-The Voice Heavy" panose="02040603050506020204" pitchFamily="18" charset="0"/>
                <a:cs typeface="Times New Roman" pitchFamily="18" charset="0"/>
              </a:rPr>
              <a:t> 2:</a:t>
            </a:r>
            <a:endParaRPr lang="th-TH" sz="3733" b="1" u="sng" dirty="0">
              <a:latin typeface="SVN-The Voice Heavy" panose="0204060305050602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028CEC9-8B63-4340-880B-179DDEB27F5B}"/>
                  </a:ext>
                </a:extLst>
              </p:cNvPr>
              <p:cNvSpPr txBox="1"/>
              <p:nvPr/>
            </p:nvSpPr>
            <p:spPr>
              <a:xfrm>
                <a:off x="1857352" y="929589"/>
                <a:ext cx="9703276" cy="2497992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 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Trong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một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công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viên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có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 diện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tích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đã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trồng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hoa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và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cây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xanh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,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trong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đó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diện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tích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công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viên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đã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trồng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hoa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.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Hỏi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diện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tích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để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trồng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cây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xanh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là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bao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nhiêu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phần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diện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tích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công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viên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IcielPanton Black" panose="00000A00000000000000" pitchFamily="2" charset="0"/>
                    <a:cs typeface="Times New Roman" panose="02020603050405020304" pitchFamily="18" charset="0"/>
                  </a:rPr>
                  <a:t>?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028CEC9-8B63-4340-880B-179DDEB27F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7352" y="929589"/>
                <a:ext cx="9703276" cy="2497992"/>
              </a:xfrm>
              <a:prstGeom prst="rect">
                <a:avLst/>
              </a:prstGeom>
              <a:blipFill>
                <a:blip r:embed="rId2"/>
                <a:stretch>
                  <a:fillRect l="-1634" b="-68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443C2EF-03F0-4873-A23B-FE21699A0658}"/>
                  </a:ext>
                </a:extLst>
              </p:cNvPr>
              <p:cNvSpPr txBox="1"/>
              <p:nvPr/>
            </p:nvSpPr>
            <p:spPr>
              <a:xfrm>
                <a:off x="2031522" y="1062540"/>
                <a:ext cx="10051620" cy="2675541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2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Trong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một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công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viên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có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diện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tích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đã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trồng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hoa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và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cây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xanh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,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trong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đó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diện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tích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của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công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viên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đã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trồng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hoa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.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Hỏi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diện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tích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để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trồng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cây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xanh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là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bao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nhiêu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phần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diện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tích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của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công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200" b="1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viên</a:t>
                </a:r>
                <a:r>
                  <a:rPr lang="en-US" sz="32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?</a:t>
                </a: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443C2EF-03F0-4873-A23B-FE21699A06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1522" y="1062540"/>
                <a:ext cx="10051620" cy="2675541"/>
              </a:xfrm>
              <a:prstGeom prst="rect">
                <a:avLst/>
              </a:prstGeom>
              <a:blipFill>
                <a:blip r:embed="rId3"/>
                <a:stretch>
                  <a:fillRect l="-1516" r="-1577" b="-66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82645F19-14B9-4B09-A702-BA6D252038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09588">
            <a:off x="527380" y="4058179"/>
            <a:ext cx="3636342" cy="22727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00FAB74-3F40-4BC9-BFFC-0C5291B693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6545" y="4080269"/>
            <a:ext cx="3321193" cy="22727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911806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0" name="文本框 16">
            <a:extLst>
              <a:ext uri="{FF2B5EF4-FFF2-40B4-BE49-F238E27FC236}">
                <a16:creationId xmlns:a16="http://schemas.microsoft.com/office/drawing/2014/main" id="{A34264F0-8486-46A4-970E-2A15E868ED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3482" y="2009890"/>
            <a:ext cx="2171975" cy="64698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/>
            <a:r>
              <a:rPr lang="en-US" altLang="zh-CN" sz="3200" dirty="0" err="1">
                <a:latin typeface="#9Slide03 AmpleSoft Bold" panose="02000000000000000000" pitchFamily="2" charset="0"/>
                <a:ea typeface="字魂7号-温暖童稚体" panose="00000500000000000000" pitchFamily="2" charset="-122"/>
              </a:rPr>
              <a:t>Kiến</a:t>
            </a:r>
            <a:r>
              <a:rPr lang="en-US" altLang="zh-CN" sz="3200" dirty="0">
                <a:latin typeface="#9Slide03 AmpleSoft Bold" panose="02000000000000000000" pitchFamily="2" charset="0"/>
                <a:ea typeface="字魂7号-温暖童稚体" panose="00000500000000000000" pitchFamily="2" charset="-122"/>
              </a:rPr>
              <a:t> </a:t>
            </a:r>
            <a:r>
              <a:rPr lang="en-US" altLang="zh-CN" sz="3200" dirty="0" err="1">
                <a:latin typeface="#9Slide03 AmpleSoft Bold" panose="02000000000000000000" pitchFamily="2" charset="0"/>
                <a:ea typeface="字魂7号-温暖童稚体" panose="00000500000000000000" pitchFamily="2" charset="-122"/>
              </a:rPr>
              <a:t>thức</a:t>
            </a:r>
            <a:endParaRPr lang="zh-CN" altLang="en-US" sz="3200" dirty="0">
              <a:latin typeface="#9Slide03 AmpleSoft Bold" panose="02000000000000000000" pitchFamily="2" charset="0"/>
              <a:ea typeface="字魂7号-温暖童稚体" panose="00000500000000000000" pitchFamily="2" charset="-122"/>
            </a:endParaRPr>
          </a:p>
        </p:txBody>
      </p:sp>
      <p:sp>
        <p:nvSpPr>
          <p:cNvPr id="6167" name="文本框 17">
            <a:extLst>
              <a:ext uri="{FF2B5EF4-FFF2-40B4-BE49-F238E27FC236}">
                <a16:creationId xmlns:a16="http://schemas.microsoft.com/office/drawing/2014/main" id="{62BE3401-5100-481B-BF92-0236F67219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2070" y="1965437"/>
            <a:ext cx="1878378" cy="64698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/>
            <a:r>
              <a:rPr lang="en-US" altLang="zh-CN" sz="3200" dirty="0" err="1">
                <a:latin typeface="#9Slide03 AmpleSoft Bold" panose="02000000000000000000" pitchFamily="2" charset="0"/>
                <a:ea typeface="字魂7号-温暖童稚体" panose="00000500000000000000" pitchFamily="2" charset="-122"/>
              </a:rPr>
              <a:t>Kĩ</a:t>
            </a:r>
            <a:r>
              <a:rPr lang="en-US" altLang="zh-CN" sz="3200" dirty="0">
                <a:latin typeface="#9Slide03 AmpleSoft Bold" panose="02000000000000000000" pitchFamily="2" charset="0"/>
                <a:ea typeface="字魂7号-温暖童稚体" panose="00000500000000000000" pitchFamily="2" charset="-122"/>
              </a:rPr>
              <a:t> </a:t>
            </a:r>
            <a:r>
              <a:rPr lang="en-US" altLang="zh-CN" sz="3200" dirty="0" err="1">
                <a:latin typeface="#9Slide03 AmpleSoft Bold" panose="02000000000000000000" pitchFamily="2" charset="0"/>
                <a:ea typeface="字魂7号-温暖童稚体" panose="00000500000000000000" pitchFamily="2" charset="-122"/>
              </a:rPr>
              <a:t>năng</a:t>
            </a:r>
            <a:endParaRPr lang="zh-CN" altLang="en-US" sz="3200" dirty="0">
              <a:latin typeface="#9Slide03 AmpleSoft Bold" panose="02000000000000000000" pitchFamily="2" charset="0"/>
              <a:ea typeface="字魂7号-温暖童稚体" panose="00000500000000000000" pitchFamily="2" charset="-122"/>
            </a:endParaRPr>
          </a:p>
        </p:txBody>
      </p:sp>
      <p:sp>
        <p:nvSpPr>
          <p:cNvPr id="6164" name="文本框 18">
            <a:extLst>
              <a:ext uri="{FF2B5EF4-FFF2-40B4-BE49-F238E27FC236}">
                <a16:creationId xmlns:a16="http://schemas.microsoft.com/office/drawing/2014/main" id="{BE69FE04-5DBA-4D8E-9EEC-A3649DA10D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1554" y="1988907"/>
            <a:ext cx="1878378" cy="64698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/>
            <a:r>
              <a:rPr lang="en-US" altLang="zh-CN" sz="3200" dirty="0" err="1">
                <a:latin typeface="#9Slide03 AmpleSoft Bold" panose="02000000000000000000" pitchFamily="2" charset="0"/>
                <a:ea typeface="字魂7号-温暖童稚体" panose="00000500000000000000" pitchFamily="2" charset="-122"/>
              </a:rPr>
              <a:t>Năng</a:t>
            </a:r>
            <a:r>
              <a:rPr lang="en-US" altLang="zh-CN" sz="3200" dirty="0">
                <a:latin typeface="#9Slide03 AmpleSoft Bold" panose="02000000000000000000" pitchFamily="2" charset="0"/>
                <a:ea typeface="字魂7号-温暖童稚体" panose="00000500000000000000" pitchFamily="2" charset="-122"/>
              </a:rPr>
              <a:t> </a:t>
            </a:r>
            <a:r>
              <a:rPr lang="en-US" altLang="zh-CN" sz="3200" dirty="0" err="1">
                <a:latin typeface="#9Slide03 AmpleSoft Bold" panose="02000000000000000000" pitchFamily="2" charset="0"/>
                <a:ea typeface="字魂7号-温暖童稚体" panose="00000500000000000000" pitchFamily="2" charset="-122"/>
              </a:rPr>
              <a:t>lực</a:t>
            </a:r>
            <a:endParaRPr lang="zh-CN" altLang="en-US" sz="3200" dirty="0">
              <a:latin typeface="#9Slide03 AmpleSoft Bold" panose="02000000000000000000" pitchFamily="2" charset="0"/>
              <a:ea typeface="字魂7号-温暖童稚体" panose="00000500000000000000" pitchFamily="2" charset="-122"/>
            </a:endParaRPr>
          </a:p>
        </p:txBody>
      </p:sp>
      <p:sp>
        <p:nvSpPr>
          <p:cNvPr id="6161" name="文本框 19">
            <a:extLst>
              <a:ext uri="{FF2B5EF4-FFF2-40B4-BE49-F238E27FC236}">
                <a16:creationId xmlns:a16="http://schemas.microsoft.com/office/drawing/2014/main" id="{2B1DAD41-AF49-4C4D-A889-E27656A9D1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03386" y="1993406"/>
            <a:ext cx="2234147" cy="64698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/>
            <a:r>
              <a:rPr lang="en-US" altLang="zh-CN" sz="3200" dirty="0" err="1">
                <a:latin typeface="#9Slide03 AmpleSoft Bold" panose="02000000000000000000" pitchFamily="2" charset="0"/>
                <a:ea typeface="字魂7号-温暖童稚体" panose="00000500000000000000" pitchFamily="2" charset="-122"/>
              </a:rPr>
              <a:t>Phẩm</a:t>
            </a:r>
            <a:r>
              <a:rPr lang="en-US" altLang="zh-CN" sz="3200" dirty="0">
                <a:latin typeface="#9Slide03 AmpleSoft Bold" panose="02000000000000000000" pitchFamily="2" charset="0"/>
                <a:ea typeface="字魂7号-温暖童稚体" panose="00000500000000000000" pitchFamily="2" charset="-122"/>
              </a:rPr>
              <a:t> </a:t>
            </a:r>
            <a:r>
              <a:rPr lang="en-US" altLang="zh-CN" sz="3200" dirty="0" err="1">
                <a:latin typeface="#9Slide03 AmpleSoft Bold" panose="02000000000000000000" pitchFamily="2" charset="0"/>
                <a:ea typeface="字魂7号-温暖童稚体" panose="00000500000000000000" pitchFamily="2" charset="-122"/>
              </a:rPr>
              <a:t>chất</a:t>
            </a:r>
            <a:endParaRPr lang="zh-CN" altLang="en-US" sz="3200" dirty="0">
              <a:latin typeface="#9Slide03 AmpleSoft Bold" panose="02000000000000000000" pitchFamily="2" charset="0"/>
              <a:ea typeface="字魂7号-温暖童稚体" panose="00000500000000000000" pitchFamily="2" charset="-122"/>
            </a:endParaRPr>
          </a:p>
        </p:txBody>
      </p: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B6E02075-5CCF-4AC3-AC6E-EBE59748D060}"/>
              </a:ext>
            </a:extLst>
          </p:cNvPr>
          <p:cNvGrpSpPr>
            <a:grpSpLocks/>
          </p:cNvGrpSpPr>
          <p:nvPr/>
        </p:nvGrpSpPr>
        <p:grpSpPr bwMode="auto">
          <a:xfrm>
            <a:off x="3625850" y="341399"/>
            <a:ext cx="4834121" cy="1050925"/>
            <a:chOff x="3720014" y="812656"/>
            <a:chExt cx="5300283" cy="1050925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DD05D831-968F-4672-A5F7-9CEEFF8BB4AA}"/>
                </a:ext>
              </a:extLst>
            </p:cNvPr>
            <p:cNvSpPr/>
            <p:nvPr/>
          </p:nvSpPr>
          <p:spPr>
            <a:xfrm>
              <a:off x="3720014" y="812656"/>
              <a:ext cx="5300283" cy="1050925"/>
            </a:xfrm>
            <a:prstGeom prst="roundRect">
              <a:avLst/>
            </a:prstGeom>
            <a:solidFill>
              <a:srgbClr val="FFBF8B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#9Slide03 AmpleSoft Bold" panose="02000000000000000000" pitchFamily="2" charset="0"/>
              </a:endParaRPr>
            </a:p>
          </p:txBody>
        </p:sp>
        <p:sp>
          <p:nvSpPr>
            <p:cNvPr id="6156" name="文本框 15">
              <a:extLst>
                <a:ext uri="{FF2B5EF4-FFF2-40B4-BE49-F238E27FC236}">
                  <a16:creationId xmlns:a16="http://schemas.microsoft.com/office/drawing/2014/main" id="{9921A916-85D0-41A7-85F2-88A1FC899D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01498" y="833446"/>
              <a:ext cx="3752291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algn="just" eaLnBrk="1" hangingPunct="1"/>
              <a:r>
                <a:rPr lang="en-US" altLang="zh-CN" sz="6000" dirty="0" err="1">
                  <a:latin typeface="#9Slide03 AmpleSoft Bold" panose="02000000000000000000" pitchFamily="2" charset="0"/>
                  <a:ea typeface="字魂7号-温暖童稚体" panose="00000500000000000000" pitchFamily="2" charset="-122"/>
                </a:rPr>
                <a:t>Yêu</a:t>
              </a:r>
              <a:r>
                <a:rPr lang="en-US" altLang="zh-CN" sz="6000" dirty="0">
                  <a:latin typeface="#9Slide03 AmpleSoft Bold" panose="02000000000000000000" pitchFamily="2" charset="0"/>
                  <a:ea typeface="字魂7号-温暖童稚体" panose="00000500000000000000" pitchFamily="2" charset="-122"/>
                </a:rPr>
                <a:t> </a:t>
              </a:r>
              <a:r>
                <a:rPr lang="en-US" altLang="zh-CN" sz="6000" dirty="0" err="1">
                  <a:latin typeface="#9Slide03 AmpleSoft Bold" panose="02000000000000000000" pitchFamily="2" charset="0"/>
                  <a:ea typeface="字魂7号-温暖童稚体" panose="00000500000000000000" pitchFamily="2" charset="-122"/>
                </a:rPr>
                <a:t>cầu</a:t>
              </a:r>
              <a:endParaRPr lang="zh-CN" altLang="en-US" sz="6000" dirty="0">
                <a:latin typeface="#9Slide03 AmpleSoft Bold" panose="02000000000000000000" pitchFamily="2" charset="0"/>
                <a:ea typeface="字魂7号-温暖童稚体" panose="00000500000000000000" pitchFamily="2" charset="-122"/>
              </a:endParaRPr>
            </a:p>
          </p:txBody>
        </p:sp>
      </p:grpSp>
      <p:sp>
        <p:nvSpPr>
          <p:cNvPr id="33" name="矩形 32">
            <a:extLst>
              <a:ext uri="{FF2B5EF4-FFF2-40B4-BE49-F238E27FC236}">
                <a16:creationId xmlns:a16="http://schemas.microsoft.com/office/drawing/2014/main" id="{0262509D-CE4F-4811-9E53-3D2DFDAE1C3A}"/>
              </a:ext>
            </a:extLst>
          </p:cNvPr>
          <p:cNvSpPr/>
          <p:nvPr/>
        </p:nvSpPr>
        <p:spPr>
          <a:xfrm>
            <a:off x="368968" y="1568451"/>
            <a:ext cx="11391231" cy="4689055"/>
          </a:xfrm>
          <a:prstGeom prst="rect">
            <a:avLst/>
          </a:prstGeom>
          <a:noFill/>
          <a:ln w="76200">
            <a:solidFill>
              <a:schemeClr val="accent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#9Slide03 AmpleSoft Bold" panose="02000000000000000000" pitchFamily="2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CFC6020-4E97-4A42-8F5E-E863FA81ABC4}"/>
              </a:ext>
            </a:extLst>
          </p:cNvPr>
          <p:cNvSpPr/>
          <p:nvPr/>
        </p:nvSpPr>
        <p:spPr>
          <a:xfrm>
            <a:off x="544065" y="2883628"/>
            <a:ext cx="2545482" cy="306217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nl-NL">
                <a:solidFill>
                  <a:schemeClr val="tx1"/>
                </a:solidFill>
                <a:latin typeface="#9Slide03 AllRoundGothic" panose="020B0703020202020104" pitchFamily="34" charset="0"/>
              </a:rPr>
              <a:t>Biết trừ hai phân số khác mẫu số.</a:t>
            </a:r>
            <a:endParaRPr lang="en-US" sz="2400" dirty="0">
              <a:solidFill>
                <a:schemeClr val="tx1"/>
              </a:solidFill>
              <a:latin typeface="#9Slide03 AllRoundGothic" panose="020B0703020202020104" pitchFamily="34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DEF3630-B02E-4AE3-A910-41678CFE736D}"/>
              </a:ext>
            </a:extLst>
          </p:cNvPr>
          <p:cNvSpPr/>
          <p:nvPr/>
        </p:nvSpPr>
        <p:spPr>
          <a:xfrm>
            <a:off x="3417684" y="2883628"/>
            <a:ext cx="2545482" cy="306217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nl-NL">
                <a:solidFill>
                  <a:schemeClr val="tx1"/>
                </a:solidFill>
                <a:latin typeface="#9Slide03 AllRoundGothic" panose="020B0703020202020104" pitchFamily="34" charset="0"/>
              </a:rPr>
              <a:t>Thực hiện trừ được 2 PS khác MS. Vận dụng giải toán</a:t>
            </a:r>
            <a:endParaRPr lang="en-US" sz="2400" dirty="0">
              <a:solidFill>
                <a:schemeClr val="tx1"/>
              </a:solidFill>
              <a:latin typeface="#9Slide03 AllRoundGothic" panose="020B0703020202020104" pitchFamily="34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59881AEE-6FDC-4FC2-980C-98AE2D447153}"/>
              </a:ext>
            </a:extLst>
          </p:cNvPr>
          <p:cNvSpPr/>
          <p:nvPr/>
        </p:nvSpPr>
        <p:spPr>
          <a:xfrm>
            <a:off x="6171332" y="2883628"/>
            <a:ext cx="2545482" cy="306217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nl-NL">
                <a:solidFill>
                  <a:schemeClr val="tx1"/>
                </a:solidFill>
                <a:latin typeface="#9Slide03 AllRoundGothic" panose="020B0703020202020104" pitchFamily="34" charset="0"/>
              </a:rPr>
              <a:t>Tích cực, tự giác học bài, trình bày bài sạch sẽ, khoa học</a:t>
            </a:r>
            <a:endParaRPr lang="en-US">
              <a:solidFill>
                <a:schemeClr val="tx1"/>
              </a:solidFill>
              <a:latin typeface="#9Slide03 AllRoundGothic" panose="020B0703020202020104" pitchFamily="34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2A9497D9-66C4-4C98-A2F9-7E6D44E26352}"/>
              </a:ext>
            </a:extLst>
          </p:cNvPr>
          <p:cNvSpPr/>
          <p:nvPr/>
        </p:nvSpPr>
        <p:spPr>
          <a:xfrm>
            <a:off x="8933887" y="2883628"/>
            <a:ext cx="2545482" cy="306217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nl-NL">
                <a:solidFill>
                  <a:schemeClr val="tx1"/>
                </a:solidFill>
                <a:latin typeface="#9Slide03 AllRoundGothic" panose="020B0703020202020104" pitchFamily="34" charset="0"/>
              </a:rPr>
              <a:t>Năng lực tự học, NL giải quyết vấn đề và sáng tạo, NL tư duy - lập luận logic.</a:t>
            </a:r>
            <a:endParaRPr lang="en-US">
              <a:solidFill>
                <a:schemeClr val="tx1"/>
              </a:solidFill>
              <a:latin typeface="#9Slide03 AllRoundGothic" panose="020B07030202020201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70" grpId="0" animBg="1"/>
      <p:bldP spid="6167" grpId="0" animBg="1"/>
      <p:bldP spid="6164" grpId="0" animBg="1"/>
      <p:bldP spid="6161" grpId="0" animBg="1"/>
      <p:bldP spid="2" grpId="0" animBg="1"/>
      <p:bldP spid="18" grpId="0" animBg="1"/>
      <p:bldP spid="19" grpId="0" animBg="1"/>
      <p:bldP spid="2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5D2B9D7-2247-43E8-9C4D-2BFC7F0E1712}"/>
              </a:ext>
            </a:extLst>
          </p:cNvPr>
          <p:cNvSpPr txBox="1"/>
          <p:nvPr/>
        </p:nvSpPr>
        <p:spPr>
          <a:xfrm>
            <a:off x="3785518" y="124544"/>
            <a:ext cx="5805317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>
                <a:solidFill>
                  <a:schemeClr val="tx1"/>
                </a:solidFill>
                <a:latin typeface="#9Slide03 IcielPanton Black" panose="00000A00000000000000" pitchFamily="2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785413E-2DA7-45D7-A292-3EBF1E556DB4}"/>
              </a:ext>
            </a:extLst>
          </p:cNvPr>
          <p:cNvSpPr txBox="1"/>
          <p:nvPr/>
        </p:nvSpPr>
        <p:spPr>
          <a:xfrm>
            <a:off x="948697" y="3207269"/>
            <a:ext cx="7420603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>
                <a:solidFill>
                  <a:schemeClr val="tx1"/>
                </a:solidFill>
                <a:latin typeface="#9Slide03 IcielPanton Black" panose="00000A00000000000000" pitchFamily="2" charset="0"/>
                <a:cs typeface="Times New Roman" panose="02020603050405020304" pitchFamily="18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93D8DA8-5BB0-4DD8-86FA-21C8F217A63C}"/>
                  </a:ext>
                </a:extLst>
              </p:cNvPr>
              <p:cNvSpPr txBox="1"/>
              <p:nvPr/>
            </p:nvSpPr>
            <p:spPr>
              <a:xfrm>
                <a:off x="1040137" y="3348196"/>
                <a:ext cx="7329163" cy="2811282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0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Bài </a:t>
                </a:r>
                <a:r>
                  <a:rPr lang="en-US" sz="3000" b="1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giải</a:t>
                </a:r>
                <a:endParaRPr lang="en-US" sz="3000" b="1" dirty="0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  <a:p>
                <a:pPr algn="ctr"/>
                <a:r>
                  <a:rPr lang="en-US" sz="3000" b="1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Diện</a:t>
                </a:r>
                <a:r>
                  <a:rPr lang="en-US" sz="30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000" b="1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tích</a:t>
                </a:r>
                <a:r>
                  <a:rPr lang="en-US" sz="30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000" b="1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trồng</a:t>
                </a:r>
                <a:r>
                  <a:rPr lang="en-US" sz="30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000" b="1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cây</a:t>
                </a:r>
                <a:r>
                  <a:rPr lang="en-US" sz="30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000" b="1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xanh</a:t>
                </a:r>
                <a:r>
                  <a:rPr lang="en-US" sz="30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000" b="1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chiếm</a:t>
                </a:r>
                <a:r>
                  <a:rPr lang="en-US" sz="30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000" b="1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số</a:t>
                </a:r>
                <a:r>
                  <a:rPr lang="en-US" sz="30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000" b="1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phần</a:t>
                </a:r>
                <a:r>
                  <a:rPr lang="en-US" sz="30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000" b="1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là</a:t>
                </a:r>
                <a:r>
                  <a:rPr lang="en-US" sz="30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: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3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0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 -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0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𝟏𝟔</m:t>
                        </m:r>
                      </m:num>
                      <m:den>
                        <m:r>
                          <a:rPr lang="en-US" sz="3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𝟑𝟓</m:t>
                        </m:r>
                      </m:den>
                    </m:f>
                  </m:oMath>
                </a14:m>
                <a:r>
                  <a:rPr lang="en-US" sz="30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 ( </a:t>
                </a:r>
                <a:r>
                  <a:rPr lang="en-US" sz="3000" b="1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diện</a:t>
                </a:r>
                <a:r>
                  <a:rPr lang="en-US" sz="30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000" b="1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tích</a:t>
                </a:r>
                <a:r>
                  <a:rPr lang="en-US" sz="30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)</a:t>
                </a:r>
              </a:p>
              <a:p>
                <a:pPr algn="ctr"/>
                <a:r>
                  <a:rPr lang="en-US" sz="3000" b="1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Đáp</a:t>
                </a:r>
                <a:r>
                  <a:rPr lang="en-US" sz="30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3000" b="1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số</a:t>
                </a:r>
                <a:r>
                  <a:rPr lang="en-US" sz="30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: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𝟏𝟔</m:t>
                        </m:r>
                      </m:num>
                      <m:den>
                        <m:r>
                          <a:rPr lang="en-US" sz="3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𝟑𝟓</m:t>
                        </m:r>
                      </m:den>
                    </m:f>
                  </m:oMath>
                </a14:m>
                <a:r>
                  <a:rPr lang="en-US" sz="3000" b="1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 diện tích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93D8DA8-5BB0-4DD8-86FA-21C8F217A6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0137" y="3348196"/>
                <a:ext cx="7329163" cy="2811282"/>
              </a:xfrm>
              <a:prstGeom prst="rect">
                <a:avLst/>
              </a:prstGeom>
              <a:blipFill>
                <a:blip r:embed="rId2"/>
                <a:stretch>
                  <a:fillRect t="-2820" b="-45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9B57DC1-E4ED-4214-A212-E352684A44D3}"/>
                  </a:ext>
                </a:extLst>
              </p:cNvPr>
              <p:cNvSpPr txBox="1"/>
              <p:nvPr/>
            </p:nvSpPr>
            <p:spPr>
              <a:xfrm>
                <a:off x="3715843" y="355152"/>
                <a:ext cx="6723557" cy="2175980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Tóm </a:t>
                </a:r>
                <a:r>
                  <a:rPr lang="en-US" sz="2800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tắt</a:t>
                </a:r>
                <a:r>
                  <a:rPr lang="en-US" sz="2800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:</a:t>
                </a:r>
              </a:p>
              <a:p>
                <a:r>
                  <a:rPr lang="en-US" sz="2800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Trồng</a:t>
                </a:r>
                <a:r>
                  <a:rPr lang="en-US" sz="2800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hoa</a:t>
                </a:r>
                <a:r>
                  <a:rPr lang="en-US" sz="2800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và</a:t>
                </a:r>
                <a:r>
                  <a:rPr lang="en-US" sz="2800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cây</a:t>
                </a:r>
                <a:r>
                  <a:rPr lang="en-US" sz="2800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xanh</a:t>
                </a:r>
                <a:r>
                  <a:rPr lang="en-US" sz="2800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6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diện tích</a:t>
                </a:r>
              </a:p>
              <a:p>
                <a:pPr algn="just"/>
                <a:r>
                  <a:rPr lang="en-US" sz="2800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Trồng</a:t>
                </a:r>
                <a:r>
                  <a:rPr lang="en-US" sz="2800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280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hoa</a:t>
                </a:r>
                <a:r>
                  <a:rPr lang="en-US" sz="280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                        </a:t>
                </a:r>
                <a:r>
                  <a:rPr lang="en-US" sz="2800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5 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diện tích</a:t>
                </a:r>
              </a:p>
              <a:p>
                <a:pPr algn="just"/>
                <a:r>
                  <a:rPr lang="en-US" sz="2800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Trồng</a:t>
                </a:r>
                <a:r>
                  <a:rPr lang="en-US" sz="2800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2800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cây</a:t>
                </a:r>
                <a:r>
                  <a:rPr lang="en-US" sz="2800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</a:t>
                </a:r>
                <a:r>
                  <a:rPr lang="en-US" sz="280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xanh</a:t>
                </a:r>
                <a:r>
                  <a:rPr lang="en-US" sz="280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             : </a:t>
                </a:r>
                <a:r>
                  <a:rPr lang="en-US" sz="2800" dirty="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…. </a:t>
                </a:r>
                <a:r>
                  <a:rPr lang="en-US" sz="2800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? diện </a:t>
                </a:r>
                <a:r>
                  <a:rPr lang="en-US" sz="2800" dirty="0" err="1">
                    <a:solidFill>
                      <a:schemeClr val="tx1"/>
                    </a:solidFill>
                    <a:latin typeface="#9Slide03 Arima Madurai Black" panose="00000A00000000000000" pitchFamily="2" charset="0"/>
                    <a:cs typeface="#9Slide03 Arima Madurai Black" panose="00000A00000000000000" pitchFamily="2" charset="0"/>
                  </a:rPr>
                  <a:t>tích</a:t>
                </a:r>
                <a:endParaRPr lang="en-US" sz="2800" dirty="0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9B57DC1-E4ED-4214-A212-E352684A44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5843" y="355152"/>
                <a:ext cx="6723557" cy="2175980"/>
              </a:xfrm>
              <a:prstGeom prst="rect">
                <a:avLst/>
              </a:prstGeom>
              <a:blipFill>
                <a:blip r:embed="rId3"/>
                <a:stretch>
                  <a:fillRect l="-1904" t="-2801" b="-70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图片 5">
            <a:extLst>
              <a:ext uri="{FF2B5EF4-FFF2-40B4-BE49-F238E27FC236}">
                <a16:creationId xmlns:a16="http://schemas.microsoft.com/office/drawing/2014/main" id="{3742C5D3-FB2C-4E02-AB9D-118C66D6D6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429977" y="1178389"/>
            <a:ext cx="873645" cy="1503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50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3" grpId="0" animBg="1"/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BD79669-E45D-44BB-8E37-AFFFB754A6AB}"/>
              </a:ext>
            </a:extLst>
          </p:cNvPr>
          <p:cNvSpPr txBox="1"/>
          <p:nvPr/>
        </p:nvSpPr>
        <p:spPr>
          <a:xfrm>
            <a:off x="3712028" y="1317171"/>
            <a:ext cx="47679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>
                <a:latin typeface="#9Slide06 SVNBlow Brush" pitchFamily="2" charset="0"/>
              </a:rPr>
              <a:t>Dặn dò</a:t>
            </a:r>
            <a:endParaRPr lang="en-US" sz="8000" dirty="0">
              <a:latin typeface="#9Slide06 SVNBlow Bru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546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random/>
      </p:transition>
    </mc:Choice>
    <mc:Fallback xmlns="">
      <p:transition spd="slow" advTm="5000">
        <p:random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BD79669-E45D-44BB-8E37-AFFFB754A6AB}"/>
              </a:ext>
            </a:extLst>
          </p:cNvPr>
          <p:cNvSpPr txBox="1"/>
          <p:nvPr/>
        </p:nvSpPr>
        <p:spPr>
          <a:xfrm>
            <a:off x="3712028" y="1317171"/>
            <a:ext cx="476794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>
                <a:latin typeface="#9Slide06 SVNBlow Brush" pitchFamily="2" charset="0"/>
              </a:rPr>
              <a:t>Tạm biệt các em!</a:t>
            </a:r>
            <a:endParaRPr lang="en-US" sz="8000" dirty="0">
              <a:latin typeface="#9Slide06 SVNBlow Bru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913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>
        <p:random/>
      </p:transition>
    </mc:Choice>
    <mc:Fallback xmlns="">
      <p:transition spd="slow" advTm="5000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D59FE81C-7D22-46A5-BAF4-2AF963282C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6900" y="1416939"/>
            <a:ext cx="8458200" cy="3700272"/>
          </a:xfrm>
          <a:prstGeom prst="rect">
            <a:avLst/>
          </a:prstGeom>
        </p:spPr>
      </p:pic>
      <p:grpSp>
        <p:nvGrpSpPr>
          <p:cNvPr id="10" name="组合 9">
            <a:extLst>
              <a:ext uri="{FF2B5EF4-FFF2-40B4-BE49-F238E27FC236}">
                <a16:creationId xmlns:a16="http://schemas.microsoft.com/office/drawing/2014/main" id="{904C32B9-AAC7-4305-BCFE-364E93F56309}"/>
              </a:ext>
            </a:extLst>
          </p:cNvPr>
          <p:cNvGrpSpPr/>
          <p:nvPr/>
        </p:nvGrpSpPr>
        <p:grpSpPr>
          <a:xfrm>
            <a:off x="4271307" y="451153"/>
            <a:ext cx="3670489" cy="532125"/>
            <a:chOff x="4271307" y="349553"/>
            <a:chExt cx="3670489" cy="532125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A933D717-11DD-4E48-B09C-F06B8451F2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71307" y="349553"/>
              <a:ext cx="541993" cy="532125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98FAD467-7735-4644-AF74-5326E72350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99803" y="349553"/>
              <a:ext cx="541993" cy="532125"/>
            </a:xfrm>
            <a:prstGeom prst="rect">
              <a:avLst/>
            </a:prstGeom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2B44CFD0-5379-4CC7-89AF-6EDFB6DAF524}"/>
              </a:ext>
            </a:extLst>
          </p:cNvPr>
          <p:cNvSpPr txBox="1"/>
          <p:nvPr/>
        </p:nvSpPr>
        <p:spPr>
          <a:xfrm>
            <a:off x="2546284" y="2163455"/>
            <a:ext cx="6793660" cy="2207240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err="1">
                <a:solidFill>
                  <a:schemeClr val="accent2">
                    <a:lumMod val="50000"/>
                  </a:schemeClr>
                </a:solidFill>
                <a:latin typeface="#9Slide06 SVNWendi" panose="02000000000000000000" pitchFamily="2" charset="0"/>
              </a:rPr>
              <a:t>Khởi</a:t>
            </a:r>
            <a:r>
              <a:rPr lang="en-US" sz="9600" b="1" dirty="0">
                <a:solidFill>
                  <a:schemeClr val="accent2">
                    <a:lumMod val="50000"/>
                  </a:schemeClr>
                </a:solidFill>
                <a:latin typeface="#9Slide06 SVNWendi" panose="02000000000000000000" pitchFamily="2" charset="0"/>
              </a:rPr>
              <a:t> </a:t>
            </a:r>
            <a:r>
              <a:rPr lang="en-US" sz="9600" b="1" dirty="0" err="1">
                <a:solidFill>
                  <a:schemeClr val="accent2">
                    <a:lumMod val="50000"/>
                  </a:schemeClr>
                </a:solidFill>
                <a:latin typeface="#9Slide06 SVNWendi" panose="02000000000000000000" pitchFamily="2" charset="0"/>
              </a:rPr>
              <a:t>Động</a:t>
            </a:r>
            <a:endParaRPr lang="en-US" sz="9600" b="1" dirty="0">
              <a:solidFill>
                <a:schemeClr val="accent2">
                  <a:lumMod val="50000"/>
                </a:schemeClr>
              </a:solidFill>
              <a:latin typeface="#9Slide06 SVNWendi" panose="02000000000000000000" pitchFamily="2" charset="0"/>
            </a:endParaRPr>
          </a:p>
        </p:txBody>
      </p:sp>
      <p:pic>
        <p:nvPicPr>
          <p:cNvPr id="7" name="图片 5">
            <a:extLst>
              <a:ext uri="{FF2B5EF4-FFF2-40B4-BE49-F238E27FC236}">
                <a16:creationId xmlns:a16="http://schemas.microsoft.com/office/drawing/2014/main" id="{2705D4D7-64E9-411E-8B4D-9279BDEFDC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051461" y="2383145"/>
            <a:ext cx="2310263" cy="397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5849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9" name="Picture 5" descr="C:\Users\HP\Desktop\37996442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9400" r="90000">
                        <a14:foregroundMark x1="51100" y1="8056" x2="55200" y2="75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7650" y="6527292"/>
            <a:ext cx="5245100" cy="5664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HP\Desktop\10153417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34"/>
          <a:stretch/>
        </p:blipFill>
        <p:spPr bwMode="auto">
          <a:xfrm>
            <a:off x="-1100504" y="-1695449"/>
            <a:ext cx="16326766" cy="11355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ô 6"/>
          <p:cNvSpPr/>
          <p:nvPr/>
        </p:nvSpPr>
        <p:spPr>
          <a:xfrm>
            <a:off x="527920" y="1714500"/>
            <a:ext cx="2234330" cy="2077184"/>
          </a:xfrm>
          <a:prstGeom prst="rect">
            <a:avLst/>
          </a:prstGeom>
          <a:solidFill>
            <a:srgbClr val="FF0000"/>
          </a:solidFill>
          <a:ln w="5715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err="1">
                <a:latin typeface="#9Slide06 SVNStella" pitchFamily="2" charset="0"/>
              </a:rPr>
              <a:t>Giải</a:t>
            </a:r>
            <a:endParaRPr lang="en-US" sz="9600" dirty="0">
              <a:latin typeface="#9Slide06 SVNStella" pitchFamily="2" charset="0"/>
            </a:endParaRPr>
          </a:p>
        </p:txBody>
      </p:sp>
      <p:sp>
        <p:nvSpPr>
          <p:cNvPr id="10" name="ô 10"/>
          <p:cNvSpPr/>
          <p:nvPr/>
        </p:nvSpPr>
        <p:spPr>
          <a:xfrm>
            <a:off x="3595779" y="1714501"/>
            <a:ext cx="2043021" cy="2077183"/>
          </a:xfrm>
          <a:prstGeom prst="rect">
            <a:avLst/>
          </a:prstGeom>
          <a:solidFill>
            <a:srgbClr val="7030A0"/>
          </a:solidFill>
          <a:ln w="5715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err="1">
                <a:latin typeface="#9Slide06 SVNStella" pitchFamily="2" charset="0"/>
              </a:rPr>
              <a:t>Cứu</a:t>
            </a:r>
            <a:endParaRPr lang="en-US" sz="9600" dirty="0">
              <a:latin typeface="#9Slide06 SVNStella" pitchFamily="2" charset="0"/>
            </a:endParaRPr>
          </a:p>
        </p:txBody>
      </p:sp>
      <p:sp>
        <p:nvSpPr>
          <p:cNvPr id="11" name="ô 9"/>
          <p:cNvSpPr/>
          <p:nvPr/>
        </p:nvSpPr>
        <p:spPr>
          <a:xfrm>
            <a:off x="9410700" y="1714502"/>
            <a:ext cx="2349500" cy="207718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err="1">
                <a:latin typeface="#9Slide06 SVNStella" pitchFamily="2" charset="0"/>
              </a:rPr>
              <a:t>Xanh</a:t>
            </a:r>
            <a:endParaRPr lang="en-US" sz="9600" dirty="0">
              <a:latin typeface="#9Slide06 SVNStella" pitchFamily="2" charset="0"/>
            </a:endParaRPr>
          </a:p>
        </p:txBody>
      </p:sp>
      <p:sp>
        <p:nvSpPr>
          <p:cNvPr id="12" name="ô 11"/>
          <p:cNvSpPr/>
          <p:nvPr/>
        </p:nvSpPr>
        <p:spPr>
          <a:xfrm>
            <a:off x="6345329" y="1714501"/>
            <a:ext cx="2493871" cy="2077183"/>
          </a:xfrm>
          <a:prstGeom prst="rect">
            <a:avLst/>
          </a:prstGeom>
          <a:solidFill>
            <a:schemeClr val="accent1">
              <a:lumMod val="90000"/>
              <a:lumOff val="10000"/>
            </a:schemeClr>
          </a:solidFill>
          <a:ln w="5715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err="1">
                <a:latin typeface="#9Slide06 SVNStella" pitchFamily="2" charset="0"/>
              </a:rPr>
              <a:t>Rừng</a:t>
            </a:r>
            <a:endParaRPr lang="en-US" sz="9600" dirty="0">
              <a:latin typeface="#9Slide06 SVNStella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878479" y="4591050"/>
            <a:ext cx="2713785" cy="971549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bliqueTopLeft"/>
              <a:lightRig rig="threePt" dir="t"/>
            </a:scene3d>
          </a:bodyPr>
          <a:lstStyle/>
          <a:p>
            <a:pPr algn="ctr"/>
            <a:r>
              <a:rPr lang="en-US" sz="6600" dirty="0" err="1">
                <a:latin typeface="#9Slide03 AmpleSoft Bold" pitchFamily="2" charset="0"/>
              </a:rPr>
              <a:t>Chơi</a:t>
            </a:r>
            <a:endParaRPr lang="en-US" sz="6600" dirty="0">
              <a:latin typeface="#9Slide03 AmpleSoft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945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34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3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4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5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6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7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9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0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1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2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3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5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6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7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8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9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1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2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3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4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5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1" name="Picture 3" descr="C:\Users\HP\Desktop\3000909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18"/>
          <a:stretch/>
        </p:blipFill>
        <p:spPr bwMode="auto">
          <a:xfrm>
            <a:off x="0" y="-1596722"/>
            <a:ext cx="12401550" cy="8588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354874" y="3028950"/>
            <a:ext cx="7755674" cy="3962402"/>
          </a:xfrm>
          <a:prstGeom prst="rect">
            <a:avLst/>
          </a:prstGeom>
        </p:spPr>
      </p:pic>
      <p:pic>
        <p:nvPicPr>
          <p:cNvPr id="2052" name="Picture 4" descr="C:\Users\HP\Desktop\38376747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26" b="90000" l="82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697314"/>
            <a:ext cx="4286250" cy="462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ular Callout 3"/>
          <p:cNvSpPr/>
          <p:nvPr/>
        </p:nvSpPr>
        <p:spPr>
          <a:xfrm>
            <a:off x="1047750" y="522136"/>
            <a:ext cx="6460274" cy="2906864"/>
          </a:xfrm>
          <a:custGeom>
            <a:avLst/>
            <a:gdLst>
              <a:gd name="connsiteX0" fmla="*/ 0 w 6460274"/>
              <a:gd name="connsiteY0" fmla="*/ 484487 h 2906864"/>
              <a:gd name="connsiteX1" fmla="*/ 484487 w 6460274"/>
              <a:gd name="connsiteY1" fmla="*/ 0 h 2906864"/>
              <a:gd name="connsiteX2" fmla="*/ 1064661 w 6460274"/>
              <a:gd name="connsiteY2" fmla="*/ 0 h 2906864"/>
              <a:gd name="connsiteX3" fmla="*/ 1677676 w 6460274"/>
              <a:gd name="connsiteY3" fmla="*/ 0 h 2906864"/>
              <a:gd name="connsiteX4" fmla="*/ 2159330 w 6460274"/>
              <a:gd name="connsiteY4" fmla="*/ 0 h 2906864"/>
              <a:gd name="connsiteX5" fmla="*/ 2673824 w 6460274"/>
              <a:gd name="connsiteY5" fmla="*/ 0 h 2906864"/>
              <a:gd name="connsiteX6" fmla="*/ 3155479 w 6460274"/>
              <a:gd name="connsiteY6" fmla="*/ 0 h 2906864"/>
              <a:gd name="connsiteX7" fmla="*/ 3768493 w 6460274"/>
              <a:gd name="connsiteY7" fmla="*/ 0 h 2906864"/>
              <a:gd name="connsiteX8" fmla="*/ 3768493 w 6460274"/>
              <a:gd name="connsiteY8" fmla="*/ 0 h 2906864"/>
              <a:gd name="connsiteX9" fmla="*/ 4274548 w 6460274"/>
              <a:gd name="connsiteY9" fmla="*/ 0 h 2906864"/>
              <a:gd name="connsiteX10" fmla="*/ 4764452 w 6460274"/>
              <a:gd name="connsiteY10" fmla="*/ 0 h 2906864"/>
              <a:gd name="connsiteX11" fmla="*/ 5383562 w 6460274"/>
              <a:gd name="connsiteY11" fmla="*/ 0 h 2906864"/>
              <a:gd name="connsiteX12" fmla="*/ 5975787 w 6460274"/>
              <a:gd name="connsiteY12" fmla="*/ 0 h 2906864"/>
              <a:gd name="connsiteX13" fmla="*/ 6460274 w 6460274"/>
              <a:gd name="connsiteY13" fmla="*/ 484487 h 2906864"/>
              <a:gd name="connsiteX14" fmla="*/ 6460274 w 6460274"/>
              <a:gd name="connsiteY14" fmla="*/ 863991 h 2906864"/>
              <a:gd name="connsiteX15" fmla="*/ 6460274 w 6460274"/>
              <a:gd name="connsiteY15" fmla="*/ 1291943 h 2906864"/>
              <a:gd name="connsiteX16" fmla="*/ 6460274 w 6460274"/>
              <a:gd name="connsiteY16" fmla="*/ 1695671 h 2906864"/>
              <a:gd name="connsiteX17" fmla="*/ 6774812 w 6460274"/>
              <a:gd name="connsiteY17" fmla="*/ 2118760 h 2906864"/>
              <a:gd name="connsiteX18" fmla="*/ 7089351 w 6460274"/>
              <a:gd name="connsiteY18" fmla="*/ 2541848 h 2906864"/>
              <a:gd name="connsiteX19" fmla="*/ 7376405 w 6460274"/>
              <a:gd name="connsiteY19" fmla="*/ 2927968 h 2906864"/>
              <a:gd name="connsiteX20" fmla="*/ 6909178 w 6460274"/>
              <a:gd name="connsiteY20" fmla="*/ 2670122 h 2906864"/>
              <a:gd name="connsiteX21" fmla="*/ 6460274 w 6460274"/>
              <a:gd name="connsiteY21" fmla="*/ 2422387 h 2906864"/>
              <a:gd name="connsiteX22" fmla="*/ 6460274 w 6460274"/>
              <a:gd name="connsiteY22" fmla="*/ 2422377 h 2906864"/>
              <a:gd name="connsiteX23" fmla="*/ 5975787 w 6460274"/>
              <a:gd name="connsiteY23" fmla="*/ 2906864 h 2906864"/>
              <a:gd name="connsiteX24" fmla="*/ 5383562 w 6460274"/>
              <a:gd name="connsiteY24" fmla="*/ 2906864 h 2906864"/>
              <a:gd name="connsiteX25" fmla="*/ 4829055 w 6460274"/>
              <a:gd name="connsiteY25" fmla="*/ 2906864 h 2906864"/>
              <a:gd name="connsiteX26" fmla="*/ 4323000 w 6460274"/>
              <a:gd name="connsiteY26" fmla="*/ 2906864 h 2906864"/>
              <a:gd name="connsiteX27" fmla="*/ 3768493 w 6460274"/>
              <a:gd name="connsiteY27" fmla="*/ 2906864 h 2906864"/>
              <a:gd name="connsiteX28" fmla="*/ 3768493 w 6460274"/>
              <a:gd name="connsiteY28" fmla="*/ 2906864 h 2906864"/>
              <a:gd name="connsiteX29" fmla="*/ 3221159 w 6460274"/>
              <a:gd name="connsiteY29" fmla="*/ 2906864 h 2906864"/>
              <a:gd name="connsiteX30" fmla="*/ 2739504 w 6460274"/>
              <a:gd name="connsiteY30" fmla="*/ 2906864 h 2906864"/>
              <a:gd name="connsiteX31" fmla="*/ 2290690 w 6460274"/>
              <a:gd name="connsiteY31" fmla="*/ 2906864 h 2906864"/>
              <a:gd name="connsiteX32" fmla="*/ 1677676 w 6460274"/>
              <a:gd name="connsiteY32" fmla="*/ 2906864 h 2906864"/>
              <a:gd name="connsiteX33" fmla="*/ 1228862 w 6460274"/>
              <a:gd name="connsiteY33" fmla="*/ 2906864 h 2906864"/>
              <a:gd name="connsiteX34" fmla="*/ 484487 w 6460274"/>
              <a:gd name="connsiteY34" fmla="*/ 2906864 h 2906864"/>
              <a:gd name="connsiteX35" fmla="*/ 0 w 6460274"/>
              <a:gd name="connsiteY35" fmla="*/ 2422377 h 2906864"/>
              <a:gd name="connsiteX36" fmla="*/ 0 w 6460274"/>
              <a:gd name="connsiteY36" fmla="*/ 2422387 h 2906864"/>
              <a:gd name="connsiteX37" fmla="*/ 0 w 6460274"/>
              <a:gd name="connsiteY37" fmla="*/ 2051762 h 2906864"/>
              <a:gd name="connsiteX38" fmla="*/ 0 w 6460274"/>
              <a:gd name="connsiteY38" fmla="*/ 1695671 h 2906864"/>
              <a:gd name="connsiteX39" fmla="*/ 0 w 6460274"/>
              <a:gd name="connsiteY39" fmla="*/ 1695671 h 2906864"/>
              <a:gd name="connsiteX40" fmla="*/ 0 w 6460274"/>
              <a:gd name="connsiteY40" fmla="*/ 1316167 h 2906864"/>
              <a:gd name="connsiteX41" fmla="*/ 0 w 6460274"/>
              <a:gd name="connsiteY41" fmla="*/ 924551 h 2906864"/>
              <a:gd name="connsiteX42" fmla="*/ 0 w 6460274"/>
              <a:gd name="connsiteY42" fmla="*/ 484487 h 2906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6460274" h="2906864" fill="none" extrusionOk="0">
                <a:moveTo>
                  <a:pt x="0" y="484487"/>
                </a:moveTo>
                <a:cubicBezTo>
                  <a:pt x="-11644" y="250972"/>
                  <a:pt x="220349" y="8281"/>
                  <a:pt x="484487" y="0"/>
                </a:cubicBezTo>
                <a:cubicBezTo>
                  <a:pt x="676921" y="-32443"/>
                  <a:pt x="921869" y="65878"/>
                  <a:pt x="1064661" y="0"/>
                </a:cubicBezTo>
                <a:cubicBezTo>
                  <a:pt x="1207453" y="-65878"/>
                  <a:pt x="1528019" y="72207"/>
                  <a:pt x="1677676" y="0"/>
                </a:cubicBezTo>
                <a:cubicBezTo>
                  <a:pt x="1827334" y="-72207"/>
                  <a:pt x="2031973" y="51557"/>
                  <a:pt x="2159330" y="0"/>
                </a:cubicBezTo>
                <a:cubicBezTo>
                  <a:pt x="2286687" y="-51557"/>
                  <a:pt x="2528415" y="36884"/>
                  <a:pt x="2673824" y="0"/>
                </a:cubicBezTo>
                <a:cubicBezTo>
                  <a:pt x="2819233" y="-36884"/>
                  <a:pt x="2964449" y="56310"/>
                  <a:pt x="3155479" y="0"/>
                </a:cubicBezTo>
                <a:cubicBezTo>
                  <a:pt x="3346510" y="-56310"/>
                  <a:pt x="3600013" y="64035"/>
                  <a:pt x="3768493" y="0"/>
                </a:cubicBezTo>
                <a:lnTo>
                  <a:pt x="3768493" y="0"/>
                </a:lnTo>
                <a:cubicBezTo>
                  <a:pt x="3875265" y="-6534"/>
                  <a:pt x="4053525" y="42868"/>
                  <a:pt x="4274548" y="0"/>
                </a:cubicBezTo>
                <a:cubicBezTo>
                  <a:pt x="4495571" y="-42868"/>
                  <a:pt x="4551808" y="52583"/>
                  <a:pt x="4764452" y="0"/>
                </a:cubicBezTo>
                <a:cubicBezTo>
                  <a:pt x="4977096" y="-52583"/>
                  <a:pt x="5200505" y="32967"/>
                  <a:pt x="5383562" y="0"/>
                </a:cubicBezTo>
                <a:cubicBezTo>
                  <a:pt x="5638646" y="-55789"/>
                  <a:pt x="5742399" y="26724"/>
                  <a:pt x="5975787" y="0"/>
                </a:cubicBezTo>
                <a:cubicBezTo>
                  <a:pt x="6299817" y="1642"/>
                  <a:pt x="6465577" y="219537"/>
                  <a:pt x="6460274" y="484487"/>
                </a:cubicBezTo>
                <a:cubicBezTo>
                  <a:pt x="6471009" y="595316"/>
                  <a:pt x="6456393" y="766112"/>
                  <a:pt x="6460274" y="863991"/>
                </a:cubicBezTo>
                <a:cubicBezTo>
                  <a:pt x="6464155" y="961870"/>
                  <a:pt x="6451490" y="1185659"/>
                  <a:pt x="6460274" y="1291943"/>
                </a:cubicBezTo>
                <a:cubicBezTo>
                  <a:pt x="6469058" y="1398227"/>
                  <a:pt x="6421410" y="1567486"/>
                  <a:pt x="6460274" y="1695671"/>
                </a:cubicBezTo>
                <a:cubicBezTo>
                  <a:pt x="6603288" y="1865219"/>
                  <a:pt x="6604925" y="1942103"/>
                  <a:pt x="6774812" y="2118760"/>
                </a:cubicBezTo>
                <a:cubicBezTo>
                  <a:pt x="6944699" y="2295416"/>
                  <a:pt x="6928741" y="2389952"/>
                  <a:pt x="7089351" y="2541848"/>
                </a:cubicBezTo>
                <a:cubicBezTo>
                  <a:pt x="7249961" y="2693745"/>
                  <a:pt x="7270759" y="2808491"/>
                  <a:pt x="7376405" y="2927968"/>
                </a:cubicBezTo>
                <a:cubicBezTo>
                  <a:pt x="7196794" y="2832239"/>
                  <a:pt x="7049363" y="2691908"/>
                  <a:pt x="6909178" y="2670122"/>
                </a:cubicBezTo>
                <a:cubicBezTo>
                  <a:pt x="6768993" y="2648335"/>
                  <a:pt x="6608197" y="2440892"/>
                  <a:pt x="6460274" y="2422387"/>
                </a:cubicBezTo>
                <a:cubicBezTo>
                  <a:pt x="6460274" y="2422382"/>
                  <a:pt x="6460274" y="2422382"/>
                  <a:pt x="6460274" y="2422377"/>
                </a:cubicBezTo>
                <a:cubicBezTo>
                  <a:pt x="6491134" y="2732033"/>
                  <a:pt x="6192638" y="2919600"/>
                  <a:pt x="5975787" y="2906864"/>
                </a:cubicBezTo>
                <a:cubicBezTo>
                  <a:pt x="5825303" y="2962446"/>
                  <a:pt x="5521307" y="2875036"/>
                  <a:pt x="5383562" y="2906864"/>
                </a:cubicBezTo>
                <a:cubicBezTo>
                  <a:pt x="5123407" y="2934941"/>
                  <a:pt x="5073777" y="2853143"/>
                  <a:pt x="4829055" y="2906864"/>
                </a:cubicBezTo>
                <a:cubicBezTo>
                  <a:pt x="4584333" y="2960585"/>
                  <a:pt x="4440829" y="2848120"/>
                  <a:pt x="4323000" y="2906864"/>
                </a:cubicBezTo>
                <a:cubicBezTo>
                  <a:pt x="4205172" y="2965608"/>
                  <a:pt x="3945637" y="2879411"/>
                  <a:pt x="3768493" y="2906864"/>
                </a:cubicBezTo>
                <a:lnTo>
                  <a:pt x="3768493" y="2906864"/>
                </a:lnTo>
                <a:cubicBezTo>
                  <a:pt x="3516165" y="2964622"/>
                  <a:pt x="3437248" y="2896803"/>
                  <a:pt x="3221159" y="2906864"/>
                </a:cubicBezTo>
                <a:cubicBezTo>
                  <a:pt x="3005070" y="2916925"/>
                  <a:pt x="2949994" y="2886704"/>
                  <a:pt x="2739504" y="2906864"/>
                </a:cubicBezTo>
                <a:cubicBezTo>
                  <a:pt x="2529014" y="2927024"/>
                  <a:pt x="2514447" y="2877380"/>
                  <a:pt x="2290690" y="2906864"/>
                </a:cubicBezTo>
                <a:cubicBezTo>
                  <a:pt x="2066933" y="2936348"/>
                  <a:pt x="1835218" y="2853954"/>
                  <a:pt x="1677676" y="2906864"/>
                </a:cubicBezTo>
                <a:cubicBezTo>
                  <a:pt x="1520134" y="2959774"/>
                  <a:pt x="1382345" y="2890200"/>
                  <a:pt x="1228862" y="2906864"/>
                </a:cubicBezTo>
                <a:cubicBezTo>
                  <a:pt x="1075379" y="2923528"/>
                  <a:pt x="728153" y="2851101"/>
                  <a:pt x="484487" y="2906864"/>
                </a:cubicBezTo>
                <a:cubicBezTo>
                  <a:pt x="248296" y="2940708"/>
                  <a:pt x="-9054" y="2674332"/>
                  <a:pt x="0" y="2422377"/>
                </a:cubicBezTo>
                <a:cubicBezTo>
                  <a:pt x="1" y="2422380"/>
                  <a:pt x="0" y="2422384"/>
                  <a:pt x="0" y="2422387"/>
                </a:cubicBezTo>
                <a:cubicBezTo>
                  <a:pt x="-18119" y="2250669"/>
                  <a:pt x="25343" y="2217375"/>
                  <a:pt x="0" y="2051762"/>
                </a:cubicBezTo>
                <a:cubicBezTo>
                  <a:pt x="-25343" y="1886149"/>
                  <a:pt x="23669" y="1778654"/>
                  <a:pt x="0" y="1695671"/>
                </a:cubicBezTo>
                <a:lnTo>
                  <a:pt x="0" y="1695671"/>
                </a:lnTo>
                <a:cubicBezTo>
                  <a:pt x="-17292" y="1532808"/>
                  <a:pt x="25629" y="1399468"/>
                  <a:pt x="0" y="1316167"/>
                </a:cubicBezTo>
                <a:cubicBezTo>
                  <a:pt x="-25629" y="1232866"/>
                  <a:pt x="36801" y="1112924"/>
                  <a:pt x="0" y="924551"/>
                </a:cubicBezTo>
                <a:cubicBezTo>
                  <a:pt x="-36801" y="736178"/>
                  <a:pt x="44254" y="597671"/>
                  <a:pt x="0" y="484487"/>
                </a:cubicBezTo>
                <a:close/>
              </a:path>
              <a:path w="6460274" h="2906864" stroke="0" extrusionOk="0">
                <a:moveTo>
                  <a:pt x="0" y="484487"/>
                </a:moveTo>
                <a:cubicBezTo>
                  <a:pt x="-63039" y="261216"/>
                  <a:pt x="209572" y="26989"/>
                  <a:pt x="484487" y="0"/>
                </a:cubicBezTo>
                <a:cubicBezTo>
                  <a:pt x="711387" y="-8498"/>
                  <a:pt x="751234" y="38662"/>
                  <a:pt x="998981" y="0"/>
                </a:cubicBezTo>
                <a:cubicBezTo>
                  <a:pt x="1246728" y="-38662"/>
                  <a:pt x="1268310" y="42038"/>
                  <a:pt x="1447795" y="0"/>
                </a:cubicBezTo>
                <a:cubicBezTo>
                  <a:pt x="1627280" y="-42038"/>
                  <a:pt x="1782882" y="43457"/>
                  <a:pt x="1896610" y="0"/>
                </a:cubicBezTo>
                <a:cubicBezTo>
                  <a:pt x="2010338" y="-43457"/>
                  <a:pt x="2275659" y="19017"/>
                  <a:pt x="2443944" y="0"/>
                </a:cubicBezTo>
                <a:cubicBezTo>
                  <a:pt x="2612229" y="-19017"/>
                  <a:pt x="2787659" y="28673"/>
                  <a:pt x="3024118" y="0"/>
                </a:cubicBezTo>
                <a:cubicBezTo>
                  <a:pt x="3260577" y="-28673"/>
                  <a:pt x="3545978" y="82565"/>
                  <a:pt x="3768493" y="0"/>
                </a:cubicBezTo>
                <a:lnTo>
                  <a:pt x="3768493" y="0"/>
                </a:lnTo>
                <a:cubicBezTo>
                  <a:pt x="3992506" y="-14530"/>
                  <a:pt x="4109119" y="47322"/>
                  <a:pt x="4339151" y="0"/>
                </a:cubicBezTo>
                <a:cubicBezTo>
                  <a:pt x="4569183" y="-47322"/>
                  <a:pt x="4637367" y="24285"/>
                  <a:pt x="4845206" y="0"/>
                </a:cubicBezTo>
                <a:cubicBezTo>
                  <a:pt x="5053045" y="-24285"/>
                  <a:pt x="5187911" y="44694"/>
                  <a:pt x="5383562" y="0"/>
                </a:cubicBezTo>
                <a:cubicBezTo>
                  <a:pt x="5510044" y="-53539"/>
                  <a:pt x="5787925" y="7544"/>
                  <a:pt x="5975787" y="0"/>
                </a:cubicBezTo>
                <a:cubicBezTo>
                  <a:pt x="6282121" y="11221"/>
                  <a:pt x="6487010" y="267912"/>
                  <a:pt x="6460274" y="484487"/>
                </a:cubicBezTo>
                <a:cubicBezTo>
                  <a:pt x="6499476" y="631269"/>
                  <a:pt x="6415787" y="689979"/>
                  <a:pt x="6460274" y="863991"/>
                </a:cubicBezTo>
                <a:cubicBezTo>
                  <a:pt x="6504761" y="1038003"/>
                  <a:pt x="6454951" y="1157878"/>
                  <a:pt x="6460274" y="1243496"/>
                </a:cubicBezTo>
                <a:cubicBezTo>
                  <a:pt x="6465597" y="1329115"/>
                  <a:pt x="6455239" y="1497383"/>
                  <a:pt x="6460274" y="1695671"/>
                </a:cubicBezTo>
                <a:cubicBezTo>
                  <a:pt x="6621313" y="1898717"/>
                  <a:pt x="6651805" y="2061389"/>
                  <a:pt x="6783974" y="2131083"/>
                </a:cubicBezTo>
                <a:cubicBezTo>
                  <a:pt x="6916143" y="2200777"/>
                  <a:pt x="6977850" y="2393021"/>
                  <a:pt x="7080189" y="2529525"/>
                </a:cubicBezTo>
                <a:cubicBezTo>
                  <a:pt x="7182528" y="2666029"/>
                  <a:pt x="7289893" y="2846714"/>
                  <a:pt x="7376405" y="2927968"/>
                </a:cubicBezTo>
                <a:cubicBezTo>
                  <a:pt x="7221213" y="2860819"/>
                  <a:pt x="7090139" y="2726707"/>
                  <a:pt x="6900017" y="2665066"/>
                </a:cubicBezTo>
                <a:cubicBezTo>
                  <a:pt x="6709895" y="2603425"/>
                  <a:pt x="6617819" y="2459359"/>
                  <a:pt x="6460274" y="2422387"/>
                </a:cubicBezTo>
                <a:cubicBezTo>
                  <a:pt x="6460273" y="2422385"/>
                  <a:pt x="6460274" y="2422380"/>
                  <a:pt x="6460274" y="2422377"/>
                </a:cubicBezTo>
                <a:cubicBezTo>
                  <a:pt x="6438566" y="2660241"/>
                  <a:pt x="6205134" y="2844611"/>
                  <a:pt x="5975787" y="2906864"/>
                </a:cubicBezTo>
                <a:cubicBezTo>
                  <a:pt x="5787203" y="2931784"/>
                  <a:pt x="5540988" y="2885912"/>
                  <a:pt x="5383562" y="2906864"/>
                </a:cubicBezTo>
                <a:cubicBezTo>
                  <a:pt x="5189652" y="2952567"/>
                  <a:pt x="5019796" y="2898416"/>
                  <a:pt x="4845206" y="2906864"/>
                </a:cubicBezTo>
                <a:cubicBezTo>
                  <a:pt x="4670616" y="2915312"/>
                  <a:pt x="4477117" y="2884623"/>
                  <a:pt x="4323000" y="2906864"/>
                </a:cubicBezTo>
                <a:cubicBezTo>
                  <a:pt x="4168883" y="2929105"/>
                  <a:pt x="3890829" y="2882717"/>
                  <a:pt x="3768493" y="2906864"/>
                </a:cubicBezTo>
                <a:lnTo>
                  <a:pt x="3768493" y="2906864"/>
                </a:lnTo>
                <a:cubicBezTo>
                  <a:pt x="3491747" y="2922179"/>
                  <a:pt x="3426391" y="2866612"/>
                  <a:pt x="3188319" y="2906864"/>
                </a:cubicBezTo>
                <a:cubicBezTo>
                  <a:pt x="2950247" y="2947116"/>
                  <a:pt x="2839897" y="2864010"/>
                  <a:pt x="2673824" y="2906864"/>
                </a:cubicBezTo>
                <a:cubicBezTo>
                  <a:pt x="2507751" y="2949718"/>
                  <a:pt x="2209304" y="2852276"/>
                  <a:pt x="2060810" y="2906864"/>
                </a:cubicBezTo>
                <a:cubicBezTo>
                  <a:pt x="1912316" y="2961452"/>
                  <a:pt x="1715433" y="2884089"/>
                  <a:pt x="1611996" y="2906864"/>
                </a:cubicBezTo>
                <a:cubicBezTo>
                  <a:pt x="1508559" y="2929639"/>
                  <a:pt x="1203317" y="2903183"/>
                  <a:pt x="1064661" y="2906864"/>
                </a:cubicBezTo>
                <a:cubicBezTo>
                  <a:pt x="926006" y="2910545"/>
                  <a:pt x="604493" y="2855680"/>
                  <a:pt x="484487" y="2906864"/>
                </a:cubicBezTo>
                <a:cubicBezTo>
                  <a:pt x="172295" y="2860397"/>
                  <a:pt x="53144" y="2678127"/>
                  <a:pt x="0" y="2422377"/>
                </a:cubicBezTo>
                <a:cubicBezTo>
                  <a:pt x="1" y="2422382"/>
                  <a:pt x="-1" y="2422382"/>
                  <a:pt x="0" y="2422387"/>
                </a:cubicBezTo>
                <a:cubicBezTo>
                  <a:pt x="-17720" y="2318361"/>
                  <a:pt x="34915" y="2185251"/>
                  <a:pt x="0" y="2059029"/>
                </a:cubicBezTo>
                <a:cubicBezTo>
                  <a:pt x="-34915" y="1932807"/>
                  <a:pt x="16820" y="1872875"/>
                  <a:pt x="0" y="1695671"/>
                </a:cubicBezTo>
                <a:lnTo>
                  <a:pt x="0" y="1695671"/>
                </a:lnTo>
                <a:cubicBezTo>
                  <a:pt x="-17762" y="1554668"/>
                  <a:pt x="20030" y="1491861"/>
                  <a:pt x="0" y="1316167"/>
                </a:cubicBezTo>
                <a:cubicBezTo>
                  <a:pt x="-20030" y="1140473"/>
                  <a:pt x="15263" y="1061350"/>
                  <a:pt x="0" y="888215"/>
                </a:cubicBezTo>
                <a:cubicBezTo>
                  <a:pt x="-15263" y="715080"/>
                  <a:pt x="4204" y="573803"/>
                  <a:pt x="0" y="484487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  <a:alpha val="80000"/>
            </a:schemeClr>
          </a:solidFill>
          <a:ln w="38100">
            <a:prstDash val="sysDash"/>
            <a:extLst>
              <a:ext uri="{C807C97D-BFC1-408E-A445-0C87EB9F89A2}">
                <ask:lineSketchStyleProps xmlns:ask="http://schemas.microsoft.com/office/drawing/2018/sketchyshapes" sd="28484723">
                  <a:prstGeom prst="wedgeRoundRectCallout">
                    <a:avLst>
                      <a:gd name="adj1" fmla="val 64181"/>
                      <a:gd name="adj2" fmla="val 50726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ysClr val="windowText" lastClr="000000"/>
                </a:solidFill>
                <a:latin typeface="#9Slide03 AmpleSoft Bold" pitchFamily="2" charset="0"/>
              </a:rPr>
              <a:t>Hiện</a:t>
            </a:r>
            <a:r>
              <a:rPr lang="en-US" sz="3600" dirty="0">
                <a:solidFill>
                  <a:sysClr val="windowText" lastClr="000000"/>
                </a:solidFill>
                <a:latin typeface="#9Slide03 AmpleSoft Bold" pitchFamily="2" charset="0"/>
              </a:rPr>
              <a:t> nay ở </a:t>
            </a:r>
            <a:r>
              <a:rPr lang="en-US" sz="3600" dirty="0" err="1">
                <a:solidFill>
                  <a:sysClr val="windowText" lastClr="000000"/>
                </a:solidFill>
                <a:latin typeface="#9Slide03 AmpleSoft Bold" pitchFamily="2" charset="0"/>
              </a:rPr>
              <a:t>rừng</a:t>
            </a:r>
            <a:r>
              <a:rPr lang="en-US" sz="3600" dirty="0">
                <a:solidFill>
                  <a:sysClr val="windowText" lastClr="000000"/>
                </a:solidFill>
                <a:latin typeface="#9Slide03 AmpleSoft Bold" pitchFamily="2" charset="0"/>
              </a:rPr>
              <a:t> </a:t>
            </a:r>
            <a:r>
              <a:rPr lang="en-US" sz="3600" dirty="0" err="1">
                <a:solidFill>
                  <a:sysClr val="windowText" lastClr="000000"/>
                </a:solidFill>
                <a:latin typeface="#9Slide03 AmpleSoft Bold" pitchFamily="2" charset="0"/>
              </a:rPr>
              <a:t>đang</a:t>
            </a:r>
            <a:r>
              <a:rPr lang="en-US" sz="3600" dirty="0">
                <a:solidFill>
                  <a:sysClr val="windowText" lastClr="000000"/>
                </a:solidFill>
                <a:latin typeface="#9Slide03 AmpleSoft Bold" pitchFamily="2" charset="0"/>
              </a:rPr>
              <a:t> </a:t>
            </a:r>
            <a:r>
              <a:rPr lang="en-US" sz="3600" dirty="0" err="1">
                <a:solidFill>
                  <a:sysClr val="windowText" lastClr="000000"/>
                </a:solidFill>
                <a:latin typeface="#9Slide03 AmpleSoft Bold" pitchFamily="2" charset="0"/>
              </a:rPr>
              <a:t>có</a:t>
            </a:r>
            <a:r>
              <a:rPr lang="en-US" sz="3600" dirty="0">
                <a:solidFill>
                  <a:sysClr val="windowText" lastClr="000000"/>
                </a:solidFill>
                <a:latin typeface="#9Slide03 AmpleSoft Bold" pitchFamily="2" charset="0"/>
              </a:rPr>
              <a:t> </a:t>
            </a:r>
            <a:r>
              <a:rPr lang="en-US" sz="3600" dirty="0" err="1">
                <a:solidFill>
                  <a:sysClr val="windowText" lastClr="000000"/>
                </a:solidFill>
                <a:latin typeface="#9Slide03 AmpleSoft Bold" pitchFamily="2" charset="0"/>
              </a:rPr>
              <a:t>một</a:t>
            </a:r>
            <a:r>
              <a:rPr lang="en-US" sz="3600" dirty="0">
                <a:solidFill>
                  <a:sysClr val="windowText" lastClr="000000"/>
                </a:solidFill>
                <a:latin typeface="#9Slide03 AmpleSoft Bold" pitchFamily="2" charset="0"/>
              </a:rPr>
              <a:t> </a:t>
            </a:r>
            <a:r>
              <a:rPr lang="en-US" sz="3600" dirty="0" err="1">
                <a:solidFill>
                  <a:sysClr val="windowText" lastClr="000000"/>
                </a:solidFill>
                <a:latin typeface="#9Slide03 AmpleSoft Bold" pitchFamily="2" charset="0"/>
              </a:rPr>
              <a:t>đám</a:t>
            </a:r>
            <a:r>
              <a:rPr lang="en-US" sz="3600" dirty="0">
                <a:solidFill>
                  <a:sysClr val="windowText" lastClr="000000"/>
                </a:solidFill>
                <a:latin typeface="#9Slide03 AmpleSoft Bold" pitchFamily="2" charset="0"/>
              </a:rPr>
              <a:t> </a:t>
            </a:r>
            <a:r>
              <a:rPr lang="en-US" sz="3600" dirty="0" err="1">
                <a:solidFill>
                  <a:sysClr val="windowText" lastClr="000000"/>
                </a:solidFill>
                <a:latin typeface="#9Slide03 AmpleSoft Bold" pitchFamily="2" charset="0"/>
              </a:rPr>
              <a:t>cháy</a:t>
            </a:r>
            <a:r>
              <a:rPr lang="en-US" sz="3600" dirty="0">
                <a:solidFill>
                  <a:sysClr val="windowText" lastClr="000000"/>
                </a:solidFill>
                <a:latin typeface="#9Slide03 AmpleSoft Bold" pitchFamily="2" charset="0"/>
              </a:rPr>
              <a:t> </a:t>
            </a:r>
            <a:r>
              <a:rPr lang="en-US" sz="3600" dirty="0" err="1">
                <a:solidFill>
                  <a:sysClr val="windowText" lastClr="000000"/>
                </a:solidFill>
                <a:latin typeface="#9Slide03 AmpleSoft Bold" pitchFamily="2" charset="0"/>
              </a:rPr>
              <a:t>rất</a:t>
            </a:r>
            <a:r>
              <a:rPr lang="en-US" sz="3600" dirty="0">
                <a:solidFill>
                  <a:sysClr val="windowText" lastClr="000000"/>
                </a:solidFill>
                <a:latin typeface="#9Slide03 AmpleSoft Bold" pitchFamily="2" charset="0"/>
              </a:rPr>
              <a:t> </a:t>
            </a:r>
            <a:r>
              <a:rPr lang="en-US" sz="3600" dirty="0" err="1">
                <a:solidFill>
                  <a:sysClr val="windowText" lastClr="000000"/>
                </a:solidFill>
                <a:latin typeface="#9Slide03 AmpleSoft Bold" pitchFamily="2" charset="0"/>
              </a:rPr>
              <a:t>lớn</a:t>
            </a:r>
            <a:r>
              <a:rPr lang="en-US" sz="3600" dirty="0">
                <a:solidFill>
                  <a:sysClr val="windowText" lastClr="000000"/>
                </a:solidFill>
                <a:latin typeface="#9Slide03 AmpleSoft Bold" pitchFamily="2" charset="0"/>
              </a:rPr>
              <a:t>, </a:t>
            </a:r>
            <a:r>
              <a:rPr lang="en-US" sz="3600" dirty="0" err="1">
                <a:solidFill>
                  <a:sysClr val="windowText" lastClr="000000"/>
                </a:solidFill>
                <a:latin typeface="#9Slide03 AmpleSoft Bold" pitchFamily="2" charset="0"/>
              </a:rPr>
              <a:t>hãy</a:t>
            </a:r>
            <a:r>
              <a:rPr lang="en-US" sz="3600" dirty="0">
                <a:solidFill>
                  <a:sysClr val="windowText" lastClr="000000"/>
                </a:solidFill>
                <a:latin typeface="#9Slide03 AmpleSoft Bold" pitchFamily="2" charset="0"/>
              </a:rPr>
              <a:t> </a:t>
            </a:r>
            <a:r>
              <a:rPr lang="en-US" sz="3600" dirty="0" err="1">
                <a:solidFill>
                  <a:sysClr val="windowText" lastClr="000000"/>
                </a:solidFill>
                <a:latin typeface="#9Slide03 AmpleSoft Bold" pitchFamily="2" charset="0"/>
              </a:rPr>
              <a:t>cùng</a:t>
            </a:r>
            <a:r>
              <a:rPr lang="en-US" sz="3600" dirty="0">
                <a:solidFill>
                  <a:sysClr val="windowText" lastClr="000000"/>
                </a:solidFill>
                <a:latin typeface="#9Slide03 AmpleSoft Bold" pitchFamily="2" charset="0"/>
              </a:rPr>
              <a:t> </a:t>
            </a:r>
            <a:r>
              <a:rPr lang="en-US" sz="3600" dirty="0" err="1">
                <a:solidFill>
                  <a:sysClr val="windowText" lastClr="000000"/>
                </a:solidFill>
                <a:latin typeface="#9Slide03 AmpleSoft Bold" pitchFamily="2" charset="0"/>
              </a:rPr>
              <a:t>anh</a:t>
            </a:r>
            <a:r>
              <a:rPr lang="en-US" sz="3600" dirty="0">
                <a:solidFill>
                  <a:sysClr val="windowText" lastClr="000000"/>
                </a:solidFill>
                <a:latin typeface="#9Slide03 AmpleSoft Bold" pitchFamily="2" charset="0"/>
              </a:rPr>
              <a:t> </a:t>
            </a:r>
            <a:r>
              <a:rPr lang="en-US" sz="3600" dirty="0" err="1">
                <a:solidFill>
                  <a:sysClr val="windowText" lastClr="000000"/>
                </a:solidFill>
                <a:latin typeface="#9Slide03 AmpleSoft Bold" pitchFamily="2" charset="0"/>
              </a:rPr>
              <a:t>đi</a:t>
            </a:r>
            <a:r>
              <a:rPr lang="en-US" sz="3600" dirty="0">
                <a:solidFill>
                  <a:sysClr val="windowText" lastClr="000000"/>
                </a:solidFill>
                <a:latin typeface="#9Slide03 AmpleSoft Bold" pitchFamily="2" charset="0"/>
              </a:rPr>
              <a:t> </a:t>
            </a:r>
            <a:r>
              <a:rPr lang="en-US" sz="3600" dirty="0" err="1">
                <a:solidFill>
                  <a:sysClr val="windowText" lastClr="000000"/>
                </a:solidFill>
                <a:latin typeface="#9Slide03 AmpleSoft Bold" pitchFamily="2" charset="0"/>
              </a:rPr>
              <a:t>giải</a:t>
            </a:r>
            <a:r>
              <a:rPr lang="en-US" sz="3600" dirty="0">
                <a:solidFill>
                  <a:sysClr val="windowText" lastClr="000000"/>
                </a:solidFill>
                <a:latin typeface="#9Slide03 AmpleSoft Bold" pitchFamily="2" charset="0"/>
              </a:rPr>
              <a:t> </a:t>
            </a:r>
            <a:r>
              <a:rPr lang="en-US" sz="3600" dirty="0" err="1">
                <a:solidFill>
                  <a:sysClr val="windowText" lastClr="000000"/>
                </a:solidFill>
                <a:latin typeface="#9Slide03 AmpleSoft Bold" pitchFamily="2" charset="0"/>
              </a:rPr>
              <a:t>cứu</a:t>
            </a:r>
            <a:r>
              <a:rPr lang="en-US" sz="3600" dirty="0">
                <a:solidFill>
                  <a:sysClr val="windowText" lastClr="000000"/>
                </a:solidFill>
                <a:latin typeface="#9Slide03 AmpleSoft Bold" pitchFamily="2" charset="0"/>
              </a:rPr>
              <a:t> </a:t>
            </a:r>
            <a:r>
              <a:rPr lang="en-US" sz="3600" dirty="0" err="1">
                <a:solidFill>
                  <a:sysClr val="windowText" lastClr="000000"/>
                </a:solidFill>
                <a:latin typeface="#9Slide03 AmpleSoft Bold" pitchFamily="2" charset="0"/>
              </a:rPr>
              <a:t>các</a:t>
            </a:r>
            <a:r>
              <a:rPr lang="en-US" sz="3600" dirty="0">
                <a:solidFill>
                  <a:sysClr val="windowText" lastClr="000000"/>
                </a:solidFill>
                <a:latin typeface="#9Slide03 AmpleSoft Bold" pitchFamily="2" charset="0"/>
              </a:rPr>
              <a:t> con </a:t>
            </a:r>
            <a:r>
              <a:rPr lang="en-US" sz="3600" err="1">
                <a:solidFill>
                  <a:sysClr val="windowText" lastClr="000000"/>
                </a:solidFill>
                <a:latin typeface="#9Slide03 AmpleSoft Bold" pitchFamily="2" charset="0"/>
              </a:rPr>
              <a:t>vật</a:t>
            </a:r>
            <a:r>
              <a:rPr lang="en-US" sz="3600">
                <a:solidFill>
                  <a:sysClr val="windowText" lastClr="000000"/>
                </a:solidFill>
                <a:latin typeface="#9Slide03 AmpleSoft Bold" pitchFamily="2" charset="0"/>
              </a:rPr>
              <a:t> gặp nạn trong đám cháy </a:t>
            </a:r>
            <a:r>
              <a:rPr lang="en-US" sz="3600" dirty="0" err="1">
                <a:solidFill>
                  <a:sysClr val="windowText" lastClr="000000"/>
                </a:solidFill>
                <a:latin typeface="#9Slide03 AmpleSoft Bold" pitchFamily="2" charset="0"/>
              </a:rPr>
              <a:t>nhé</a:t>
            </a:r>
            <a:r>
              <a:rPr lang="en-US" sz="3600" dirty="0">
                <a:solidFill>
                  <a:sysClr val="windowText" lastClr="000000"/>
                </a:solidFill>
                <a:latin typeface="#9Slide03 AmpleSoft Bold" pitchFamily="2" charset="0"/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3979180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xit" presetSubtype="2" accel="4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1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93914" y="2503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HẢO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507197" y="6488668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HẢO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507196" y="435037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HẢO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086600" y="250371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#9Slide06 DeathRattle BB" pitchFamily="2" charset="0"/>
              </a:rPr>
              <a:t>HẢO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1920" y="4776651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#9Slide06 DeathRattle BB" pitchFamily="2" charset="0"/>
              </a:rPr>
              <a:t>HẢO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3125" y1="55370" x2="13646" y2="5093"/>
                        <a14:foregroundMark x1="365" y1="37315" x2="2240" y2="0"/>
                        <a14:foregroundMark x1="2500" y1="1296" x2="34271" y2="0"/>
                        <a14:foregroundMark x1="12865" y1="4907" x2="29010" y2="24444"/>
                        <a14:foregroundMark x1="19896" y1="1111" x2="35260" y2="9815"/>
                        <a14:foregroundMark x1="12396" y1="16481" x2="28646" y2="35093"/>
                        <a14:foregroundMark x1="19740" y1="9352" x2="31615" y2="13148"/>
                        <a14:foregroundMark x1="32865" y1="7315" x2="38750" y2="185"/>
                        <a14:foregroundMark x1="8229" y1="42037" x2="20000" y2="53796"/>
                        <a14:foregroundMark x1="23021" y1="25370" x2="18385" y2="52407"/>
                        <a14:foregroundMark x1="990" y1="47593" x2="4271" y2="58241"/>
                        <a14:foregroundMark x1="27604" y1="32407" x2="26771" y2="54444"/>
                        <a14:foregroundMark x1="2135" y1="83333" x2="4271" y2="96481"/>
                        <a14:foregroundMark x1="729" y1="80185" x2="1510" y2="98889"/>
                        <a14:foregroundMark x1="98854" y1="83981" x2="99375" y2="97778"/>
                        <a14:foregroundMark x1="80104" y1="2407" x2="96615" y2="7130"/>
                        <a14:foregroundMark x1="74375" y1="4444" x2="97604" y2="30463"/>
                        <a14:foregroundMark x1="71146" y1="4630" x2="84271" y2="36852"/>
                        <a14:foregroundMark x1="81771" y1="10648" x2="78646" y2="53981"/>
                        <a14:foregroundMark x1="74375" y1="6481" x2="79271" y2="18889"/>
                        <a14:foregroundMark x1="86510" y1="9815" x2="98021" y2="19815"/>
                        <a14:foregroundMark x1="97760" y1="2222" x2="99896" y2="5093"/>
                        <a14:foregroundMark x1="96510" y1="13519" x2="99271" y2="11759"/>
                        <a14:foregroundMark x1="91146" y1="22685" x2="86875" y2="55556"/>
                        <a14:foregroundMark x1="88854" y1="46481" x2="99375" y2="53981"/>
                        <a14:foregroundMark x1="89896" y1="31111" x2="96510" y2="49074"/>
                        <a14:foregroundMark x1="91250" y1="24907" x2="99375" y2="42037"/>
                        <a14:foregroundMark x1="16250" y1="8704" x2="15625" y2="21759"/>
                        <a14:foregroundMark x1="38646" y1="45370" x2="60000" y2="51296"/>
                        <a14:foregroundMark x1="41250" y1="43148" x2="54010" y2="43981"/>
                        <a14:foregroundMark x1="42865" y1="48889" x2="46875" y2="52870"/>
                        <a14:foregroundMark x1="44010" y1="46204" x2="48750" y2="48889"/>
                        <a14:foregroundMark x1="41979" y1="44259" x2="47396" y2="47130"/>
                        <a14:foregroundMark x1="49375" y1="46019" x2="58021" y2="45741"/>
                        <a14:foregroundMark x1="44115" y1="44259" x2="50000" y2="50185"/>
                        <a14:backgroundMark x1="41354" y1="43519" x2="50885" y2="49074"/>
                        <a14:backgroundMark x1="51615" y1="42407" x2="55000" y2="50463"/>
                        <a14:backgroundMark x1="44896" y1="52870" x2="46146" y2="44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Content Placeholder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199" y="4251960"/>
            <a:ext cx="3990559" cy="2808711"/>
          </a:xfrm>
          <a:prstGeom prst="rect">
            <a:avLst/>
          </a:prstGeom>
        </p:spPr>
      </p:pic>
      <p:pic>
        <p:nvPicPr>
          <p:cNvPr id="22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3525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777" t="22182" r="51523" b="62818"/>
          <a:stretch/>
        </p:blipFill>
        <p:spPr bwMode="auto">
          <a:xfrm>
            <a:off x="8939207" y="2585877"/>
            <a:ext cx="3314700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6" t="54444" r="54834" b="32323"/>
          <a:stretch/>
        </p:blipFill>
        <p:spPr bwMode="auto">
          <a:xfrm>
            <a:off x="9779085" y="3100227"/>
            <a:ext cx="3486150" cy="907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65769" l="51700" r="95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372" t="35323" b="44677"/>
          <a:stretch/>
        </p:blipFill>
        <p:spPr bwMode="auto">
          <a:xfrm>
            <a:off x="11222305" y="2320811"/>
            <a:ext cx="1031602" cy="137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8077" b="53590" l="2700" r="4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0100" r="50000" b="46559"/>
          <a:stretch/>
        </p:blipFill>
        <p:spPr bwMode="auto">
          <a:xfrm>
            <a:off x="8306797" y="2913864"/>
            <a:ext cx="4396154" cy="914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4677" r="55068" b="33005"/>
          <a:stretch/>
        </p:blipFill>
        <p:spPr bwMode="auto">
          <a:xfrm>
            <a:off x="7803823" y="3131601"/>
            <a:ext cx="3950524" cy="84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6" t="54444" r="54834" b="32323"/>
          <a:stretch/>
        </p:blipFill>
        <p:spPr bwMode="auto">
          <a:xfrm>
            <a:off x="6563722" y="2646466"/>
            <a:ext cx="3486150" cy="907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6" t="54444" r="54834" b="32323"/>
          <a:stretch/>
        </p:blipFill>
        <p:spPr bwMode="auto">
          <a:xfrm>
            <a:off x="9995031" y="-2209800"/>
            <a:ext cx="3486150" cy="7567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6" t="54444" r="54834" b="32323"/>
          <a:stretch/>
        </p:blipFill>
        <p:spPr bwMode="auto">
          <a:xfrm>
            <a:off x="5878328" y="2612433"/>
            <a:ext cx="3486150" cy="907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6" t="54444" r="54834" b="32323"/>
          <a:stretch/>
        </p:blipFill>
        <p:spPr bwMode="auto">
          <a:xfrm>
            <a:off x="7196132" y="3006611"/>
            <a:ext cx="3486150" cy="907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6" t="54444" r="54834" b="32323"/>
          <a:stretch/>
        </p:blipFill>
        <p:spPr bwMode="auto">
          <a:xfrm>
            <a:off x="5883085" y="2646467"/>
            <a:ext cx="3486150" cy="907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6" t="54444" r="54834" b="32323"/>
          <a:stretch/>
        </p:blipFill>
        <p:spPr bwMode="auto">
          <a:xfrm>
            <a:off x="8363448" y="619703"/>
            <a:ext cx="3486150" cy="3392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6" t="54444" r="54834" b="32323"/>
          <a:stretch/>
        </p:blipFill>
        <p:spPr bwMode="auto">
          <a:xfrm>
            <a:off x="5453057" y="2053813"/>
            <a:ext cx="3486150" cy="1643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6" t="54444" r="54834" b="32323"/>
          <a:stretch/>
        </p:blipFill>
        <p:spPr bwMode="auto">
          <a:xfrm>
            <a:off x="9616683" y="3300129"/>
            <a:ext cx="3486150" cy="907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6" t="54444" r="54834" b="32323"/>
          <a:stretch/>
        </p:blipFill>
        <p:spPr bwMode="auto">
          <a:xfrm>
            <a:off x="7369199" y="-404974"/>
            <a:ext cx="3486150" cy="4917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6" t="54444" r="54834" b="32323"/>
          <a:stretch/>
        </p:blipFill>
        <p:spPr bwMode="auto">
          <a:xfrm>
            <a:off x="8939207" y="2236250"/>
            <a:ext cx="3486150" cy="907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6" t="54444" r="54834" b="32323"/>
          <a:stretch/>
        </p:blipFill>
        <p:spPr bwMode="auto">
          <a:xfrm>
            <a:off x="9779085" y="2320811"/>
            <a:ext cx="3486150" cy="907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3736616" y="660326"/>
            <a:ext cx="5969943" cy="1349261"/>
          </a:xfrm>
          <a:prstGeom prst="rect">
            <a:avLst/>
          </a:prstGeom>
          <a:solidFill>
            <a:srgbClr val="DC6A24">
              <a:alpha val="80000"/>
            </a:srgb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latin typeface="#9Slide03 AmpleSoft Bold" pitchFamily="2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688091" y="2621093"/>
            <a:ext cx="2701125" cy="1481297"/>
          </a:xfrm>
          <a:prstGeom prst="rect">
            <a:avLst/>
          </a:prstGeom>
          <a:solidFill>
            <a:srgbClr val="E7C7AC">
              <a:alpha val="80000"/>
            </a:srgbClr>
          </a:solidFill>
          <a:ln w="76200">
            <a:solidFill>
              <a:srgbClr val="DC6A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solidFill>
                <a:schemeClr val="tx1"/>
              </a:solidFill>
              <a:latin typeface="#9Slide03 AmpleSoft Bold" pitchFamily="2" charset="0"/>
            </a:endParaRPr>
          </a:p>
        </p:txBody>
      </p:sp>
      <p:pic>
        <p:nvPicPr>
          <p:cNvPr id="3081" name="Picture 9" descr="C:\Users\HP\Desktop\36029054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33" b="90000" l="65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5441" y="3697416"/>
            <a:ext cx="2413728" cy="2606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 Box 6">
            <a:extLst>
              <a:ext uri="{FF2B5EF4-FFF2-40B4-BE49-F238E27FC236}">
                <a16:creationId xmlns:a16="http://schemas.microsoft.com/office/drawing/2014/main" id="{BC7755BF-007B-40B0-8024-82CDFCA688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64919" y="660012"/>
            <a:ext cx="4445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ja-JP" sz="4400" dirty="0">
                <a:latin typeface="#9Slide07 SVNSalty Sans" panose="02000000000000000000" pitchFamily="2" charset="0"/>
                <a:ea typeface="MS PGothic" panose="020B0600070205080204" pitchFamily="34" charset="-128"/>
              </a:rPr>
              <a:t>3</a:t>
            </a:r>
            <a:endParaRPr lang="en-US" sz="4400" dirty="0">
              <a:latin typeface="#9Slide07 SVNSalty Sans" panose="02000000000000000000" pitchFamily="2" charset="0"/>
            </a:endParaRPr>
          </a:p>
        </p:txBody>
      </p:sp>
      <p:sp>
        <p:nvSpPr>
          <p:cNvPr id="39" name="Text Box 7">
            <a:extLst>
              <a:ext uri="{FF2B5EF4-FFF2-40B4-BE49-F238E27FC236}">
                <a16:creationId xmlns:a16="http://schemas.microsoft.com/office/drawing/2014/main" id="{49BB416F-4D10-4EA9-ABE8-1EA7147C06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5345" y="1365989"/>
            <a:ext cx="6318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ja-JP" sz="4000" dirty="0">
                <a:latin typeface="#9Slide07 SVNSalty Sans" panose="02000000000000000000" pitchFamily="2" charset="0"/>
                <a:ea typeface="MS PGothic" panose="020B0600070205080204" pitchFamily="34" charset="-128"/>
              </a:rPr>
              <a:t>7</a:t>
            </a:r>
            <a:endParaRPr lang="en-US" sz="4000" dirty="0">
              <a:latin typeface="#9Slide07 SVNSalty Sans" panose="02000000000000000000" pitchFamily="2" charset="0"/>
            </a:endParaRPr>
          </a:p>
        </p:txBody>
      </p:sp>
      <p:sp>
        <p:nvSpPr>
          <p:cNvPr id="40" name="Text Box 8">
            <a:extLst>
              <a:ext uri="{FF2B5EF4-FFF2-40B4-BE49-F238E27FC236}">
                <a16:creationId xmlns:a16="http://schemas.microsoft.com/office/drawing/2014/main" id="{A8F63702-FCFC-49EF-B2BA-A3767CF71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2856" y="645445"/>
            <a:ext cx="65563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ja-JP" sz="4400" dirty="0">
                <a:latin typeface="#9Slide07 SVNSalty Sans" panose="02000000000000000000" pitchFamily="2" charset="0"/>
                <a:ea typeface="MS PGothic" panose="020B0600070205080204" pitchFamily="34" charset="-128"/>
              </a:rPr>
              <a:t>6</a:t>
            </a:r>
            <a:endParaRPr lang="en-US" sz="4400" dirty="0">
              <a:latin typeface="#9Slide07 SVNSalty Sans" panose="02000000000000000000" pitchFamily="2" charset="0"/>
            </a:endParaRPr>
          </a:p>
        </p:txBody>
      </p:sp>
      <p:sp>
        <p:nvSpPr>
          <p:cNvPr id="41" name="Text Box 9">
            <a:extLst>
              <a:ext uri="{FF2B5EF4-FFF2-40B4-BE49-F238E27FC236}">
                <a16:creationId xmlns:a16="http://schemas.microsoft.com/office/drawing/2014/main" id="{77B492B2-6521-427F-8B1B-66F4EBF48A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9051" y="1393654"/>
            <a:ext cx="6223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ja-JP" sz="4000" dirty="0">
                <a:latin typeface="#9Slide07 SVNSalty Sans" panose="02000000000000000000" pitchFamily="2" charset="0"/>
                <a:ea typeface="MS PGothic" panose="020B0600070205080204" pitchFamily="34" charset="-128"/>
              </a:rPr>
              <a:t>7</a:t>
            </a:r>
            <a:endParaRPr lang="en-US" sz="4000" dirty="0">
              <a:latin typeface="#9Slide07 SVNSalty Sans" panose="02000000000000000000" pitchFamily="2" charset="0"/>
            </a:endParaRPr>
          </a:p>
        </p:txBody>
      </p:sp>
      <p:sp>
        <p:nvSpPr>
          <p:cNvPr id="45" name="Text Box 13">
            <a:extLst>
              <a:ext uri="{FF2B5EF4-FFF2-40B4-BE49-F238E27FC236}">
                <a16:creationId xmlns:a16="http://schemas.microsoft.com/office/drawing/2014/main" id="{A975CC31-A051-49DA-8A13-C6B2C9A142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4297" y="1008933"/>
            <a:ext cx="37147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ja-JP" sz="4400" dirty="0">
                <a:latin typeface="#9Slide07 SVNSalty Sans" panose="02000000000000000000" pitchFamily="2" charset="0"/>
                <a:ea typeface="MS PGothic" panose="020B0600070205080204" pitchFamily="34" charset="-128"/>
              </a:rPr>
              <a:t>=</a:t>
            </a:r>
            <a:endParaRPr lang="en-US" sz="4400" dirty="0">
              <a:latin typeface="#9Slide07 SVNSalty Sans" panose="02000000000000000000" pitchFamily="2" charset="0"/>
            </a:endParaRPr>
          </a:p>
        </p:txBody>
      </p:sp>
      <p:sp>
        <p:nvSpPr>
          <p:cNvPr id="46" name="Line 14">
            <a:extLst>
              <a:ext uri="{FF2B5EF4-FFF2-40B4-BE49-F238E27FC236}">
                <a16:creationId xmlns:a16="http://schemas.microsoft.com/office/drawing/2014/main" id="{F85219F9-4278-4027-873B-0E1C9CFB6A21}"/>
              </a:ext>
            </a:extLst>
          </p:cNvPr>
          <p:cNvSpPr>
            <a:spLocks noChangeShapeType="1"/>
          </p:cNvSpPr>
          <p:nvPr/>
        </p:nvSpPr>
        <p:spPr bwMode="auto">
          <a:xfrm>
            <a:off x="4431857" y="1396850"/>
            <a:ext cx="631826" cy="135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500"/>
          </a:p>
        </p:txBody>
      </p:sp>
      <p:sp>
        <p:nvSpPr>
          <p:cNvPr id="47" name="Line 15">
            <a:extLst>
              <a:ext uri="{FF2B5EF4-FFF2-40B4-BE49-F238E27FC236}">
                <a16:creationId xmlns:a16="http://schemas.microsoft.com/office/drawing/2014/main" id="{7D157FF7-2E0F-49EB-971B-38D0D6C0165F}"/>
              </a:ext>
            </a:extLst>
          </p:cNvPr>
          <p:cNvSpPr>
            <a:spLocks noChangeShapeType="1"/>
          </p:cNvSpPr>
          <p:nvPr/>
        </p:nvSpPr>
        <p:spPr bwMode="auto">
          <a:xfrm>
            <a:off x="6056812" y="1423138"/>
            <a:ext cx="8477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500"/>
          </a:p>
        </p:txBody>
      </p:sp>
      <p:sp>
        <p:nvSpPr>
          <p:cNvPr id="48" name="Text Box 35">
            <a:extLst>
              <a:ext uri="{FF2B5EF4-FFF2-40B4-BE49-F238E27FC236}">
                <a16:creationId xmlns:a16="http://schemas.microsoft.com/office/drawing/2014/main" id="{FABC3A0A-DD00-4C18-B4FF-B0BDACEA6D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5883" y="963795"/>
            <a:ext cx="4445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ja-JP" sz="4800" dirty="0">
                <a:latin typeface="#9Slide07 SVNSalty Sans" panose="02000000000000000000" pitchFamily="2" charset="0"/>
                <a:ea typeface="MS PGothic" panose="020B0600070205080204" pitchFamily="34" charset="-128"/>
              </a:rPr>
              <a:t>+</a:t>
            </a:r>
            <a:endParaRPr lang="en-US" sz="4800" dirty="0">
              <a:latin typeface="#9Slide07 SVNSalty Sans" panose="02000000000000000000" pitchFamily="2" charset="0"/>
            </a:endParaRPr>
          </a:p>
        </p:txBody>
      </p:sp>
      <p:sp>
        <p:nvSpPr>
          <p:cNvPr id="49" name="Text Box 8">
            <a:extLst>
              <a:ext uri="{FF2B5EF4-FFF2-40B4-BE49-F238E27FC236}">
                <a16:creationId xmlns:a16="http://schemas.microsoft.com/office/drawing/2014/main" id="{614E3033-3E21-40E5-A352-691B26A38D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3777" y="2660160"/>
            <a:ext cx="604774" cy="768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4400" dirty="0">
                <a:latin typeface="#9Slide07 SVNSalty Sans" panose="02000000000000000000" pitchFamily="2" charset="0"/>
                <a:ea typeface="MS PGothic" panose="020B0600070205080204" pitchFamily="34" charset="-128"/>
              </a:rPr>
              <a:t>9</a:t>
            </a:r>
            <a:endParaRPr lang="en-US" sz="4400" dirty="0">
              <a:latin typeface="#9Slide07 SVNSalty Sans" panose="02000000000000000000" pitchFamily="2" charset="0"/>
            </a:endParaRPr>
          </a:p>
        </p:txBody>
      </p:sp>
      <p:sp>
        <p:nvSpPr>
          <p:cNvPr id="50" name="Text Box 9">
            <a:extLst>
              <a:ext uri="{FF2B5EF4-FFF2-40B4-BE49-F238E27FC236}">
                <a16:creationId xmlns:a16="http://schemas.microsoft.com/office/drawing/2014/main" id="{0AC28832-48F7-4B6A-A49F-91614FA108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9972" y="3407768"/>
            <a:ext cx="6223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ja-JP" sz="4000" dirty="0">
                <a:latin typeface="#9Slide07 SVNSalty Sans" panose="02000000000000000000" pitchFamily="2" charset="0"/>
                <a:ea typeface="MS PGothic" panose="020B0600070205080204" pitchFamily="34" charset="-128"/>
              </a:rPr>
              <a:t>7</a:t>
            </a:r>
            <a:endParaRPr lang="en-US" sz="4000" dirty="0">
              <a:latin typeface="#9Slide07 SVNSalty Sans" panose="02000000000000000000" pitchFamily="2" charset="0"/>
            </a:endParaRPr>
          </a:p>
        </p:txBody>
      </p:sp>
      <p:sp>
        <p:nvSpPr>
          <p:cNvPr id="51" name="Line 15">
            <a:extLst>
              <a:ext uri="{FF2B5EF4-FFF2-40B4-BE49-F238E27FC236}">
                <a16:creationId xmlns:a16="http://schemas.microsoft.com/office/drawing/2014/main" id="{55E516CE-56F6-4F54-AF7D-B99118E11FC4}"/>
              </a:ext>
            </a:extLst>
          </p:cNvPr>
          <p:cNvSpPr>
            <a:spLocks noChangeShapeType="1"/>
          </p:cNvSpPr>
          <p:nvPr/>
        </p:nvSpPr>
        <p:spPr bwMode="auto">
          <a:xfrm>
            <a:off x="5577733" y="3437252"/>
            <a:ext cx="8477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500"/>
          </a:p>
        </p:txBody>
      </p:sp>
      <p:sp>
        <p:nvSpPr>
          <p:cNvPr id="52" name="Text Box 6">
            <a:extLst>
              <a:ext uri="{FF2B5EF4-FFF2-40B4-BE49-F238E27FC236}">
                <a16:creationId xmlns:a16="http://schemas.microsoft.com/office/drawing/2014/main" id="{85AD8243-881B-4B54-B570-58D0EAA7CD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92093" y="643594"/>
            <a:ext cx="4445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ja-JP" sz="4400" dirty="0">
                <a:latin typeface="#9Slide07 SVNSalty Sans" panose="02000000000000000000" pitchFamily="2" charset="0"/>
                <a:ea typeface="MS PGothic" panose="020B0600070205080204" pitchFamily="34" charset="-128"/>
              </a:rPr>
              <a:t>3</a:t>
            </a:r>
            <a:endParaRPr lang="en-US" sz="4400" dirty="0">
              <a:latin typeface="#9Slide07 SVNSalty Sans" panose="02000000000000000000" pitchFamily="2" charset="0"/>
            </a:endParaRPr>
          </a:p>
        </p:txBody>
      </p:sp>
      <p:sp>
        <p:nvSpPr>
          <p:cNvPr id="53" name="Text Box 7">
            <a:extLst>
              <a:ext uri="{FF2B5EF4-FFF2-40B4-BE49-F238E27FC236}">
                <a16:creationId xmlns:a16="http://schemas.microsoft.com/office/drawing/2014/main" id="{090A43A6-EAA6-48A4-BED7-781332C7CF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2519" y="1349571"/>
            <a:ext cx="6318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ja-JP" sz="4000" dirty="0">
                <a:latin typeface="#9Slide07 SVNSalty Sans" panose="02000000000000000000" pitchFamily="2" charset="0"/>
                <a:ea typeface="MS PGothic" panose="020B0600070205080204" pitchFamily="34" charset="-128"/>
              </a:rPr>
              <a:t>7</a:t>
            </a:r>
            <a:endParaRPr lang="en-US" sz="4000" dirty="0">
              <a:latin typeface="#9Slide07 SVNSalty Sans" panose="02000000000000000000" pitchFamily="2" charset="0"/>
            </a:endParaRPr>
          </a:p>
        </p:txBody>
      </p:sp>
      <p:sp>
        <p:nvSpPr>
          <p:cNvPr id="54" name="Line 14">
            <a:extLst>
              <a:ext uri="{FF2B5EF4-FFF2-40B4-BE49-F238E27FC236}">
                <a16:creationId xmlns:a16="http://schemas.microsoft.com/office/drawing/2014/main" id="{4EA37720-1C59-490F-8CE7-BFF5AFA3E89C}"/>
              </a:ext>
            </a:extLst>
          </p:cNvPr>
          <p:cNvSpPr>
            <a:spLocks noChangeShapeType="1"/>
          </p:cNvSpPr>
          <p:nvPr/>
        </p:nvSpPr>
        <p:spPr bwMode="auto">
          <a:xfrm>
            <a:off x="4459031" y="1380432"/>
            <a:ext cx="631826" cy="135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500"/>
          </a:p>
        </p:txBody>
      </p:sp>
      <p:sp>
        <p:nvSpPr>
          <p:cNvPr id="55" name="Text Box 35">
            <a:extLst>
              <a:ext uri="{FF2B5EF4-FFF2-40B4-BE49-F238E27FC236}">
                <a16:creationId xmlns:a16="http://schemas.microsoft.com/office/drawing/2014/main" id="{23D5841F-9B9A-4698-A7C0-31F26CDE63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3057" y="947377"/>
            <a:ext cx="4445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ja-JP" sz="4800" dirty="0">
                <a:latin typeface="#9Slide07 SVNSalty Sans" panose="02000000000000000000" pitchFamily="2" charset="0"/>
                <a:ea typeface="MS PGothic" panose="020B0600070205080204" pitchFamily="34" charset="-128"/>
              </a:rPr>
              <a:t>+</a:t>
            </a:r>
            <a:endParaRPr lang="en-US" sz="4800" dirty="0">
              <a:latin typeface="#9Slide07 SVNSalty Sans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901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30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50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0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50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30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50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4.44444E-6 L -0.02683 -0.03473 C -0.0323 -0.04237 -0.0405 -0.04607 -0.04909 -0.04607 C -0.05899 -0.04607 -0.06693 -0.04237 -0.0724 -0.03473 L -0.09844 4.44444E-6 " pathEditMode="relative" rAng="0" ptsTypes="FffFF">
                                      <p:cBhvr>
                                        <p:cTn id="36" dur="2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22" y="-2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843 3.33333E-6 L -0.59531 0.01389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844" y="694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1.48148E-6 L -0.48906 0.01667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53" y="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9531 0.01389 L -0.66276 -0.03333 C -0.67669 -0.04259 -0.69778 -0.0493 -0.71966 -0.0493 C -0.74453 -0.0493 -0.76471 -0.04259 -0.77864 -0.03333 L -0.84531 0.01389 " pathEditMode="relative" rAng="0" ptsTypes="FffFF">
                                      <p:cBhvr>
                                        <p:cTn id="44" dur="2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-3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9" grpId="0"/>
      <p:bldP spid="50" grpId="0"/>
      <p:bldP spid="5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93914" y="2503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HẢO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507197" y="6488668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HẢO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507196" y="435037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HẢO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086600" y="250371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#9Slide06 DeathRattle BB" pitchFamily="2" charset="0"/>
              </a:rPr>
              <a:t>HẢO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1920" y="4776651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#9Slide06 DeathRattle BB" pitchFamily="2" charset="0"/>
              </a:rPr>
              <a:t>HẢO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3125" y1="55370" x2="13646" y2="5093"/>
                        <a14:foregroundMark x1="365" y1="37315" x2="2240" y2="0"/>
                        <a14:foregroundMark x1="2500" y1="1296" x2="34271" y2="0"/>
                        <a14:foregroundMark x1="12865" y1="4907" x2="29010" y2="24444"/>
                        <a14:foregroundMark x1="19896" y1="1111" x2="35260" y2="9815"/>
                        <a14:foregroundMark x1="12396" y1="16481" x2="28646" y2="35093"/>
                        <a14:foregroundMark x1="19740" y1="9352" x2="31615" y2="13148"/>
                        <a14:foregroundMark x1="32865" y1="7315" x2="38750" y2="185"/>
                        <a14:foregroundMark x1="8229" y1="42037" x2="20000" y2="53796"/>
                        <a14:foregroundMark x1="23021" y1="25370" x2="18385" y2="52407"/>
                        <a14:foregroundMark x1="990" y1="47593" x2="4271" y2="58241"/>
                        <a14:foregroundMark x1="27604" y1="32407" x2="26771" y2="54444"/>
                        <a14:foregroundMark x1="2135" y1="83333" x2="4271" y2="96481"/>
                        <a14:foregroundMark x1="729" y1="80185" x2="1510" y2="98889"/>
                        <a14:foregroundMark x1="98854" y1="83981" x2="99375" y2="97778"/>
                        <a14:foregroundMark x1="80104" y1="2407" x2="96615" y2="7130"/>
                        <a14:foregroundMark x1="74375" y1="4444" x2="97604" y2="30463"/>
                        <a14:foregroundMark x1="71146" y1="4630" x2="84271" y2="36852"/>
                        <a14:foregroundMark x1="81771" y1="10648" x2="78646" y2="53981"/>
                        <a14:foregroundMark x1="74375" y1="6481" x2="79271" y2="18889"/>
                        <a14:foregroundMark x1="86510" y1="9815" x2="98021" y2="19815"/>
                        <a14:foregroundMark x1="97760" y1="2222" x2="99896" y2="5093"/>
                        <a14:foregroundMark x1="96510" y1="13519" x2="99271" y2="11759"/>
                        <a14:foregroundMark x1="91146" y1="22685" x2="86875" y2="55556"/>
                        <a14:foregroundMark x1="88854" y1="46481" x2="99375" y2="53981"/>
                        <a14:foregroundMark x1="89896" y1="31111" x2="96510" y2="49074"/>
                        <a14:foregroundMark x1="91250" y1="24907" x2="99375" y2="42037"/>
                        <a14:foregroundMark x1="16250" y1="8704" x2="15625" y2="21759"/>
                        <a14:foregroundMark x1="38646" y1="45370" x2="60000" y2="51296"/>
                        <a14:foregroundMark x1="41250" y1="43148" x2="54010" y2="43981"/>
                        <a14:foregroundMark x1="42865" y1="48889" x2="46875" y2="52870"/>
                        <a14:foregroundMark x1="44010" y1="46204" x2="48750" y2="48889"/>
                        <a14:foregroundMark x1="41979" y1="44259" x2="47396" y2="47130"/>
                        <a14:foregroundMark x1="49375" y1="46019" x2="58021" y2="45741"/>
                        <a14:foregroundMark x1="44115" y1="44259" x2="50000" y2="50185"/>
                        <a14:backgroundMark x1="41354" y1="43519" x2="50885" y2="49074"/>
                        <a14:backgroundMark x1="51615" y1="42407" x2="55000" y2="50463"/>
                        <a14:backgroundMark x1="44896" y1="52870" x2="46146" y2="44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3525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777" t="22182" r="51523" b="62818"/>
          <a:stretch/>
        </p:blipFill>
        <p:spPr bwMode="auto">
          <a:xfrm>
            <a:off x="8939207" y="2585877"/>
            <a:ext cx="3314700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6" t="54444" r="54834" b="32323"/>
          <a:stretch/>
        </p:blipFill>
        <p:spPr bwMode="auto">
          <a:xfrm>
            <a:off x="9779085" y="3100227"/>
            <a:ext cx="3486150" cy="907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65769" l="51700" r="95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372" t="35323" b="44677"/>
          <a:stretch/>
        </p:blipFill>
        <p:spPr bwMode="auto">
          <a:xfrm>
            <a:off x="11222305" y="2320811"/>
            <a:ext cx="1031602" cy="137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8077" b="53590" l="2700" r="4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0100" r="50000" b="46559"/>
          <a:stretch/>
        </p:blipFill>
        <p:spPr bwMode="auto">
          <a:xfrm>
            <a:off x="8306797" y="2913864"/>
            <a:ext cx="4396154" cy="914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4677" r="55068" b="33005"/>
          <a:stretch/>
        </p:blipFill>
        <p:spPr bwMode="auto">
          <a:xfrm>
            <a:off x="7803823" y="3131601"/>
            <a:ext cx="3950524" cy="84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6" t="54444" r="54834" b="32323"/>
          <a:stretch/>
        </p:blipFill>
        <p:spPr bwMode="auto">
          <a:xfrm>
            <a:off x="6563722" y="2646466"/>
            <a:ext cx="3486150" cy="907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6" t="54444" r="54834" b="32323"/>
          <a:stretch/>
        </p:blipFill>
        <p:spPr bwMode="auto">
          <a:xfrm>
            <a:off x="9995031" y="-2209800"/>
            <a:ext cx="3486150" cy="7567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6" t="54444" r="54834" b="32323"/>
          <a:stretch/>
        </p:blipFill>
        <p:spPr bwMode="auto">
          <a:xfrm>
            <a:off x="5878328" y="2612433"/>
            <a:ext cx="3486150" cy="907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6" t="54444" r="54834" b="32323"/>
          <a:stretch/>
        </p:blipFill>
        <p:spPr bwMode="auto">
          <a:xfrm>
            <a:off x="7196132" y="3006611"/>
            <a:ext cx="3486150" cy="907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6" t="54444" r="54834" b="32323"/>
          <a:stretch/>
        </p:blipFill>
        <p:spPr bwMode="auto">
          <a:xfrm>
            <a:off x="5883085" y="2646467"/>
            <a:ext cx="3486150" cy="907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6" t="54444" r="54834" b="32323"/>
          <a:stretch/>
        </p:blipFill>
        <p:spPr bwMode="auto">
          <a:xfrm>
            <a:off x="8363448" y="619703"/>
            <a:ext cx="3486150" cy="3392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6" t="54444" r="54834" b="32323"/>
          <a:stretch/>
        </p:blipFill>
        <p:spPr bwMode="auto">
          <a:xfrm>
            <a:off x="5453057" y="2053813"/>
            <a:ext cx="3486150" cy="1643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6" t="54444" r="54834" b="32323"/>
          <a:stretch/>
        </p:blipFill>
        <p:spPr bwMode="auto">
          <a:xfrm>
            <a:off x="9616683" y="3300129"/>
            <a:ext cx="3486150" cy="907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6" t="54444" r="54834" b="32323"/>
          <a:stretch/>
        </p:blipFill>
        <p:spPr bwMode="auto">
          <a:xfrm>
            <a:off x="7369199" y="-404974"/>
            <a:ext cx="3486150" cy="4917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6" t="54444" r="54834" b="32323"/>
          <a:stretch/>
        </p:blipFill>
        <p:spPr bwMode="auto">
          <a:xfrm>
            <a:off x="8939207" y="2236250"/>
            <a:ext cx="3486150" cy="907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6" t="54444" r="54834" b="32323"/>
          <a:stretch/>
        </p:blipFill>
        <p:spPr bwMode="auto">
          <a:xfrm>
            <a:off x="9779085" y="2320811"/>
            <a:ext cx="3486150" cy="907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3736616" y="660326"/>
            <a:ext cx="5969943" cy="1349261"/>
          </a:xfrm>
          <a:prstGeom prst="rect">
            <a:avLst/>
          </a:prstGeom>
          <a:solidFill>
            <a:srgbClr val="DC6A24">
              <a:alpha val="80000"/>
            </a:srgb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179437" y="2631344"/>
            <a:ext cx="2175342" cy="1364604"/>
          </a:xfrm>
          <a:prstGeom prst="rect">
            <a:avLst/>
          </a:prstGeom>
          <a:solidFill>
            <a:srgbClr val="E7C7AC">
              <a:alpha val="80000"/>
            </a:srgbClr>
          </a:solidFill>
          <a:ln w="76200">
            <a:solidFill>
              <a:srgbClr val="DC6A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solidFill>
                <a:schemeClr val="tx1"/>
              </a:solidFill>
              <a:latin typeface="#9Slide03 AmpleSoft Bold" pitchFamily="2" charset="0"/>
            </a:endParaRPr>
          </a:p>
        </p:txBody>
      </p:sp>
      <p:pic>
        <p:nvPicPr>
          <p:cNvPr id="38" name="Content Placeholder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199" y="4251960"/>
            <a:ext cx="3990559" cy="2808711"/>
          </a:xfrm>
          <a:prstGeom prst="rect">
            <a:avLst/>
          </a:prstGeom>
        </p:spPr>
      </p:pic>
      <p:pic>
        <p:nvPicPr>
          <p:cNvPr id="39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19772" y="4776651"/>
            <a:ext cx="843132" cy="1303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9" descr="C:\Users\HP\Desktop\36029054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833" b="90000" l="65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355" y="2525140"/>
            <a:ext cx="2413728" cy="2606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Text Box 8">
            <a:extLst>
              <a:ext uri="{FF2B5EF4-FFF2-40B4-BE49-F238E27FC236}">
                <a16:creationId xmlns:a16="http://schemas.microsoft.com/office/drawing/2014/main" id="{13C59A51-C8C6-4C54-9902-032D9B77D0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2856" y="645445"/>
            <a:ext cx="65563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4400" dirty="0">
                <a:latin typeface="#9Slide07 SVNSalty Sans" panose="02000000000000000000" pitchFamily="2" charset="0"/>
                <a:ea typeface="MS PGothic" panose="020B0600070205080204" pitchFamily="34" charset="-128"/>
              </a:rPr>
              <a:t>5</a:t>
            </a:r>
            <a:endParaRPr lang="en-US" sz="4400" dirty="0">
              <a:latin typeface="#9Slide07 SVNSalty Sans" panose="02000000000000000000" pitchFamily="2" charset="0"/>
            </a:endParaRPr>
          </a:p>
        </p:txBody>
      </p:sp>
      <p:sp>
        <p:nvSpPr>
          <p:cNvPr id="45" name="Text Box 9">
            <a:extLst>
              <a:ext uri="{FF2B5EF4-FFF2-40B4-BE49-F238E27FC236}">
                <a16:creationId xmlns:a16="http://schemas.microsoft.com/office/drawing/2014/main" id="{A49B7D21-87A0-4627-9253-B7727AB5AF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9051" y="1393654"/>
            <a:ext cx="6223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4000" dirty="0">
                <a:latin typeface="#9Slide07 SVNSalty Sans" panose="02000000000000000000" pitchFamily="2" charset="0"/>
                <a:ea typeface="MS PGothic" panose="020B0600070205080204" pitchFamily="34" charset="-128"/>
              </a:rPr>
              <a:t>4</a:t>
            </a:r>
            <a:endParaRPr lang="en-US" sz="4000" dirty="0">
              <a:latin typeface="#9Slide07 SVNSalty Sans" panose="02000000000000000000" pitchFamily="2" charset="0"/>
            </a:endParaRPr>
          </a:p>
        </p:txBody>
      </p:sp>
      <p:sp>
        <p:nvSpPr>
          <p:cNvPr id="46" name="Text Box 13">
            <a:extLst>
              <a:ext uri="{FF2B5EF4-FFF2-40B4-BE49-F238E27FC236}">
                <a16:creationId xmlns:a16="http://schemas.microsoft.com/office/drawing/2014/main" id="{9F0A4AD0-1A82-4074-BEC7-8209481723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4297" y="1008933"/>
            <a:ext cx="37147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ja-JP" sz="4400" dirty="0">
                <a:latin typeface="#9Slide07 SVNSalty Sans" panose="02000000000000000000" pitchFamily="2" charset="0"/>
                <a:ea typeface="MS PGothic" panose="020B0600070205080204" pitchFamily="34" charset="-128"/>
              </a:rPr>
              <a:t>=</a:t>
            </a:r>
            <a:endParaRPr lang="en-US" sz="4400" dirty="0">
              <a:latin typeface="#9Slide07 SVNSalty Sans" panose="02000000000000000000" pitchFamily="2" charset="0"/>
            </a:endParaRPr>
          </a:p>
        </p:txBody>
      </p:sp>
      <p:sp>
        <p:nvSpPr>
          <p:cNvPr id="47" name="Line 15">
            <a:extLst>
              <a:ext uri="{FF2B5EF4-FFF2-40B4-BE49-F238E27FC236}">
                <a16:creationId xmlns:a16="http://schemas.microsoft.com/office/drawing/2014/main" id="{5B2EEDB5-DF31-41D7-92DC-C8CFA79E41C1}"/>
              </a:ext>
            </a:extLst>
          </p:cNvPr>
          <p:cNvSpPr>
            <a:spLocks noChangeShapeType="1"/>
          </p:cNvSpPr>
          <p:nvPr/>
        </p:nvSpPr>
        <p:spPr bwMode="auto">
          <a:xfrm>
            <a:off x="6056812" y="1423138"/>
            <a:ext cx="8477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500"/>
          </a:p>
        </p:txBody>
      </p:sp>
      <p:sp>
        <p:nvSpPr>
          <p:cNvPr id="48" name="Text Box 6">
            <a:extLst>
              <a:ext uri="{FF2B5EF4-FFF2-40B4-BE49-F238E27FC236}">
                <a16:creationId xmlns:a16="http://schemas.microsoft.com/office/drawing/2014/main" id="{B889B1EC-15DA-44F6-9847-93D2A57C69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92093" y="643594"/>
            <a:ext cx="4445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4400" dirty="0">
                <a:latin typeface="#9Slide07 SVNSalty Sans" panose="02000000000000000000" pitchFamily="2" charset="0"/>
                <a:ea typeface="MS PGothic" panose="020B0600070205080204" pitchFamily="34" charset="-128"/>
              </a:rPr>
              <a:t>6</a:t>
            </a:r>
            <a:endParaRPr lang="en-US" sz="4400" dirty="0">
              <a:latin typeface="#9Slide07 SVNSalty Sans" panose="02000000000000000000" pitchFamily="2" charset="0"/>
            </a:endParaRPr>
          </a:p>
        </p:txBody>
      </p:sp>
      <p:sp>
        <p:nvSpPr>
          <p:cNvPr id="49" name="Text Box 7">
            <a:extLst>
              <a:ext uri="{FF2B5EF4-FFF2-40B4-BE49-F238E27FC236}">
                <a16:creationId xmlns:a16="http://schemas.microsoft.com/office/drawing/2014/main" id="{B8215F01-4E64-4F0B-A8E9-3FB1BC502F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2519" y="1349571"/>
            <a:ext cx="6318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4000" dirty="0">
                <a:latin typeface="#9Slide07 SVNSalty Sans" panose="02000000000000000000" pitchFamily="2" charset="0"/>
                <a:ea typeface="MS PGothic" panose="020B0600070205080204" pitchFamily="34" charset="-128"/>
              </a:rPr>
              <a:t>5</a:t>
            </a:r>
            <a:endParaRPr lang="en-US" sz="4000" dirty="0">
              <a:latin typeface="#9Slide07 SVNSalty Sans" panose="02000000000000000000" pitchFamily="2" charset="0"/>
            </a:endParaRPr>
          </a:p>
        </p:txBody>
      </p:sp>
      <p:sp>
        <p:nvSpPr>
          <p:cNvPr id="50" name="Line 14">
            <a:extLst>
              <a:ext uri="{FF2B5EF4-FFF2-40B4-BE49-F238E27FC236}">
                <a16:creationId xmlns:a16="http://schemas.microsoft.com/office/drawing/2014/main" id="{201D44CB-E65C-428A-B106-583A4C137DA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59031" y="1380432"/>
            <a:ext cx="631826" cy="135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500"/>
          </a:p>
        </p:txBody>
      </p:sp>
      <p:sp>
        <p:nvSpPr>
          <p:cNvPr id="51" name="Text Box 35">
            <a:extLst>
              <a:ext uri="{FF2B5EF4-FFF2-40B4-BE49-F238E27FC236}">
                <a16:creationId xmlns:a16="http://schemas.microsoft.com/office/drawing/2014/main" id="{415EB967-9237-47FD-98E5-0AD14CD385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3057" y="947377"/>
            <a:ext cx="4445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ja-JP" sz="4800" dirty="0">
                <a:latin typeface="#9Slide07 SVNSalty Sans" panose="02000000000000000000" pitchFamily="2" charset="0"/>
                <a:ea typeface="MS PGothic" panose="020B0600070205080204" pitchFamily="34" charset="-128"/>
              </a:rPr>
              <a:t>+</a:t>
            </a:r>
            <a:endParaRPr lang="en-US" sz="4800" dirty="0">
              <a:latin typeface="#9Slide07 SVNSalty Sans" panose="02000000000000000000" pitchFamily="2" charset="0"/>
            </a:endParaRPr>
          </a:p>
        </p:txBody>
      </p:sp>
      <p:sp>
        <p:nvSpPr>
          <p:cNvPr id="52" name="Text Box 6">
            <a:extLst>
              <a:ext uri="{FF2B5EF4-FFF2-40B4-BE49-F238E27FC236}">
                <a16:creationId xmlns:a16="http://schemas.microsoft.com/office/drawing/2014/main" id="{47C3CFC5-009B-4F21-AF40-F819EB30D2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0484" y="2568207"/>
            <a:ext cx="70207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4400" dirty="0">
                <a:latin typeface="#9Slide07 SVNSalty Sans" panose="02000000000000000000" pitchFamily="2" charset="0"/>
                <a:ea typeface="MS PGothic" panose="020B0600070205080204" pitchFamily="34" charset="-128"/>
              </a:rPr>
              <a:t>49</a:t>
            </a:r>
            <a:endParaRPr lang="en-US" sz="4400" dirty="0">
              <a:latin typeface="#9Slide07 SVNSalty Sans" panose="02000000000000000000" pitchFamily="2" charset="0"/>
            </a:endParaRPr>
          </a:p>
        </p:txBody>
      </p:sp>
      <p:sp>
        <p:nvSpPr>
          <p:cNvPr id="53" name="Text Box 7">
            <a:extLst>
              <a:ext uri="{FF2B5EF4-FFF2-40B4-BE49-F238E27FC236}">
                <a16:creationId xmlns:a16="http://schemas.microsoft.com/office/drawing/2014/main" id="{5929A51D-B344-48B1-8F0C-C9C0D7E9DA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3709" y="3295858"/>
            <a:ext cx="91836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4000" dirty="0">
                <a:latin typeface="#9Slide07 SVNSalty Sans" panose="02000000000000000000" pitchFamily="2" charset="0"/>
                <a:ea typeface="MS PGothic" panose="020B0600070205080204" pitchFamily="34" charset="-128"/>
              </a:rPr>
              <a:t>20</a:t>
            </a:r>
            <a:endParaRPr lang="en-US" sz="4000" dirty="0">
              <a:latin typeface="#9Slide07 SVNSalty Sans" panose="02000000000000000000" pitchFamily="2" charset="0"/>
            </a:endParaRPr>
          </a:p>
        </p:txBody>
      </p:sp>
      <p:sp>
        <p:nvSpPr>
          <p:cNvPr id="54" name="Line 14">
            <a:extLst>
              <a:ext uri="{FF2B5EF4-FFF2-40B4-BE49-F238E27FC236}">
                <a16:creationId xmlns:a16="http://schemas.microsoft.com/office/drawing/2014/main" id="{1A250670-E02D-4AC6-A92E-E17237AC91BA}"/>
              </a:ext>
            </a:extLst>
          </p:cNvPr>
          <p:cNvSpPr>
            <a:spLocks noChangeShapeType="1"/>
          </p:cNvSpPr>
          <p:nvPr/>
        </p:nvSpPr>
        <p:spPr bwMode="auto">
          <a:xfrm>
            <a:off x="5971775" y="3304124"/>
            <a:ext cx="631826" cy="135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500"/>
          </a:p>
        </p:txBody>
      </p:sp>
    </p:spTree>
    <p:extLst>
      <p:ext uri="{BB962C8B-B14F-4D97-AF65-F5344CB8AC3E}">
        <p14:creationId xmlns:p14="http://schemas.microsoft.com/office/powerpoint/2010/main" val="26986292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30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50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0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50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30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50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1.85185E-6 L -0.02682 -0.03472 C -0.03229 -0.04236 -0.04049 -0.04606 -0.04909 -0.04606 C -0.05898 -0.04606 -0.06693 -0.04236 -0.0724 -0.03472 L -0.09844 -1.85185E-6 " pathEditMode="relative" rAng="0" ptsTypes="FffFF">
                                      <p:cBhvr>
                                        <p:cTn id="3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22" y="-2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843 3.33333E-6 L -0.59531 0.01389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844" y="694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1.48148E-6 L -0.48906 0.01667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53" y="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9531 0.01389 L -0.66276 -0.03333 C -0.67669 -0.04259 -0.69778 -0.0493 -0.71966 -0.0493 C -0.74453 -0.0493 -0.76471 -0.04259 -0.77864 -0.03333 L -0.84531 0.01389 " pathEditMode="relative" rAng="0" ptsTypes="FffFF">
                                      <p:cBhvr>
                                        <p:cTn id="4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-3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52" grpId="0"/>
      <p:bldP spid="53" grpId="0"/>
      <p:bldP spid="5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93914" y="2503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HẢO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507197" y="6488668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HẢO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507196" y="435037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HẢO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086600" y="250371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#9Slide06 DeathRattle BB" pitchFamily="2" charset="0"/>
              </a:rPr>
              <a:t>HẢO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1920" y="4776651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#9Slide06 DeathRattle BB" pitchFamily="2" charset="0"/>
              </a:rPr>
              <a:t>HẢO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3125" y1="55370" x2="13646" y2="5093"/>
                        <a14:foregroundMark x1="365" y1="37315" x2="2240" y2="0"/>
                        <a14:foregroundMark x1="2500" y1="1296" x2="34271" y2="0"/>
                        <a14:foregroundMark x1="12865" y1="4907" x2="29010" y2="24444"/>
                        <a14:foregroundMark x1="19896" y1="1111" x2="35260" y2="9815"/>
                        <a14:foregroundMark x1="12396" y1="16481" x2="28646" y2="35093"/>
                        <a14:foregroundMark x1="19740" y1="9352" x2="31615" y2="13148"/>
                        <a14:foregroundMark x1="32865" y1="7315" x2="38750" y2="185"/>
                        <a14:foregroundMark x1="8229" y1="42037" x2="20000" y2="53796"/>
                        <a14:foregroundMark x1="23021" y1="25370" x2="18385" y2="52407"/>
                        <a14:foregroundMark x1="990" y1="47593" x2="4271" y2="58241"/>
                        <a14:foregroundMark x1="27604" y1="32407" x2="26771" y2="54444"/>
                        <a14:foregroundMark x1="2135" y1="83333" x2="4271" y2="96481"/>
                        <a14:foregroundMark x1="729" y1="80185" x2="1510" y2="98889"/>
                        <a14:foregroundMark x1="98854" y1="83981" x2="99375" y2="97778"/>
                        <a14:foregroundMark x1="80104" y1="2407" x2="96615" y2="7130"/>
                        <a14:foregroundMark x1="74375" y1="4444" x2="97604" y2="30463"/>
                        <a14:foregroundMark x1="71146" y1="4630" x2="84271" y2="36852"/>
                        <a14:foregroundMark x1="81771" y1="10648" x2="78646" y2="53981"/>
                        <a14:foregroundMark x1="74375" y1="6481" x2="79271" y2="18889"/>
                        <a14:foregroundMark x1="86510" y1="9815" x2="98021" y2="19815"/>
                        <a14:foregroundMark x1="97760" y1="2222" x2="99896" y2="5093"/>
                        <a14:foregroundMark x1="96510" y1="13519" x2="99271" y2="11759"/>
                        <a14:foregroundMark x1="91146" y1="22685" x2="86875" y2="55556"/>
                        <a14:foregroundMark x1="88854" y1="46481" x2="99375" y2="53981"/>
                        <a14:foregroundMark x1="89896" y1="31111" x2="96510" y2="49074"/>
                        <a14:foregroundMark x1="91250" y1="24907" x2="99375" y2="42037"/>
                        <a14:foregroundMark x1="16250" y1="8704" x2="15625" y2="21759"/>
                        <a14:foregroundMark x1="38646" y1="45370" x2="60000" y2="51296"/>
                        <a14:foregroundMark x1="41250" y1="43148" x2="54010" y2="43981"/>
                        <a14:foregroundMark x1="42865" y1="48889" x2="46875" y2="52870"/>
                        <a14:foregroundMark x1="44010" y1="46204" x2="48750" y2="48889"/>
                        <a14:foregroundMark x1="41979" y1="44259" x2="47396" y2="47130"/>
                        <a14:foregroundMark x1="49375" y1="46019" x2="58021" y2="45741"/>
                        <a14:foregroundMark x1="44115" y1="44259" x2="50000" y2="50185"/>
                        <a14:backgroundMark x1="41354" y1="43519" x2="50885" y2="49074"/>
                        <a14:backgroundMark x1="51615" y1="42407" x2="55000" y2="50463"/>
                        <a14:backgroundMark x1="44896" y1="52870" x2="46146" y2="44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3525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777" t="22182" r="51523" b="62818"/>
          <a:stretch/>
        </p:blipFill>
        <p:spPr bwMode="auto">
          <a:xfrm>
            <a:off x="8939207" y="2585877"/>
            <a:ext cx="3314700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6" t="54444" r="54834" b="32323"/>
          <a:stretch/>
        </p:blipFill>
        <p:spPr bwMode="auto">
          <a:xfrm>
            <a:off x="9779085" y="3100227"/>
            <a:ext cx="3486150" cy="907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65769" l="51700" r="95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372" t="35323" b="44677"/>
          <a:stretch/>
        </p:blipFill>
        <p:spPr bwMode="auto">
          <a:xfrm>
            <a:off x="11222305" y="2320811"/>
            <a:ext cx="1031602" cy="137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8077" b="53590" l="2700" r="4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0100" r="50000" b="46559"/>
          <a:stretch/>
        </p:blipFill>
        <p:spPr bwMode="auto">
          <a:xfrm>
            <a:off x="8306797" y="2913864"/>
            <a:ext cx="4396154" cy="914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4677" r="55068" b="33005"/>
          <a:stretch/>
        </p:blipFill>
        <p:spPr bwMode="auto">
          <a:xfrm>
            <a:off x="7803823" y="3131601"/>
            <a:ext cx="3950524" cy="84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6" t="54444" r="54834" b="32323"/>
          <a:stretch/>
        </p:blipFill>
        <p:spPr bwMode="auto">
          <a:xfrm>
            <a:off x="6563722" y="2646466"/>
            <a:ext cx="3486150" cy="907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6" t="54444" r="54834" b="32323"/>
          <a:stretch/>
        </p:blipFill>
        <p:spPr bwMode="auto">
          <a:xfrm>
            <a:off x="9995031" y="-2209800"/>
            <a:ext cx="3486150" cy="7567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6" t="54444" r="54834" b="32323"/>
          <a:stretch/>
        </p:blipFill>
        <p:spPr bwMode="auto">
          <a:xfrm>
            <a:off x="5878328" y="2612433"/>
            <a:ext cx="3486150" cy="907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6" t="54444" r="54834" b="32323"/>
          <a:stretch/>
        </p:blipFill>
        <p:spPr bwMode="auto">
          <a:xfrm>
            <a:off x="7196132" y="3006611"/>
            <a:ext cx="3486150" cy="907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6" t="54444" r="54834" b="32323"/>
          <a:stretch/>
        </p:blipFill>
        <p:spPr bwMode="auto">
          <a:xfrm>
            <a:off x="5883085" y="2646467"/>
            <a:ext cx="3486150" cy="907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6" t="54444" r="54834" b="32323"/>
          <a:stretch/>
        </p:blipFill>
        <p:spPr bwMode="auto">
          <a:xfrm>
            <a:off x="8363448" y="619703"/>
            <a:ext cx="3486150" cy="3392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6" t="54444" r="54834" b="32323"/>
          <a:stretch/>
        </p:blipFill>
        <p:spPr bwMode="auto">
          <a:xfrm>
            <a:off x="5453057" y="2053813"/>
            <a:ext cx="3486150" cy="1643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6" t="54444" r="54834" b="32323"/>
          <a:stretch/>
        </p:blipFill>
        <p:spPr bwMode="auto">
          <a:xfrm>
            <a:off x="9616683" y="3300129"/>
            <a:ext cx="3486150" cy="907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6" t="54444" r="54834" b="32323"/>
          <a:stretch/>
        </p:blipFill>
        <p:spPr bwMode="auto">
          <a:xfrm>
            <a:off x="7369199" y="-404974"/>
            <a:ext cx="3486150" cy="4917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6" t="54444" r="54834" b="32323"/>
          <a:stretch/>
        </p:blipFill>
        <p:spPr bwMode="auto">
          <a:xfrm>
            <a:off x="8939207" y="2236250"/>
            <a:ext cx="3486150" cy="907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6" t="54444" r="54834" b="32323"/>
          <a:stretch/>
        </p:blipFill>
        <p:spPr bwMode="auto">
          <a:xfrm>
            <a:off x="9779085" y="2320811"/>
            <a:ext cx="3486150" cy="907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3744735" y="716141"/>
            <a:ext cx="5969943" cy="1349261"/>
          </a:xfrm>
          <a:prstGeom prst="rect">
            <a:avLst/>
          </a:prstGeom>
          <a:solidFill>
            <a:srgbClr val="DC6A24">
              <a:alpha val="80000"/>
            </a:srgb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latin typeface="#9Slide03 AmpleSoft Bold" pitchFamily="2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188881" y="2963136"/>
            <a:ext cx="2497091" cy="1789257"/>
          </a:xfrm>
          <a:prstGeom prst="rect">
            <a:avLst/>
          </a:prstGeom>
          <a:solidFill>
            <a:srgbClr val="E7C7AC">
              <a:alpha val="80000"/>
            </a:srgbClr>
          </a:solidFill>
          <a:ln w="76200">
            <a:solidFill>
              <a:srgbClr val="DC6A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solidFill>
                <a:schemeClr val="tx1"/>
              </a:solidFill>
              <a:latin typeface="#9Slide03 AmpleSoft Bold" pitchFamily="2" charset="0"/>
            </a:endParaRPr>
          </a:p>
        </p:txBody>
      </p:sp>
      <p:pic>
        <p:nvPicPr>
          <p:cNvPr id="38" name="Content Placeholder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199" y="4251960"/>
            <a:ext cx="3990559" cy="2808711"/>
          </a:xfrm>
          <a:prstGeom prst="rect">
            <a:avLst/>
          </a:prstGeom>
        </p:spPr>
      </p:pic>
      <p:pic>
        <p:nvPicPr>
          <p:cNvPr id="39" name="Picture 9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19771" y="4766307"/>
            <a:ext cx="1034576" cy="1117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9" descr="C:\Users\HP\Desktop\36029054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833" b="90000" l="65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355" y="2525140"/>
            <a:ext cx="2413728" cy="2606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120" y="3692412"/>
            <a:ext cx="872772" cy="1349234"/>
          </a:xfrm>
          <a:prstGeom prst="rect">
            <a:avLst/>
          </a:prstGeom>
        </p:spPr>
      </p:pic>
      <p:sp>
        <p:nvSpPr>
          <p:cNvPr id="41" name="Text Box 8">
            <a:extLst>
              <a:ext uri="{FF2B5EF4-FFF2-40B4-BE49-F238E27FC236}">
                <a16:creationId xmlns:a16="http://schemas.microsoft.com/office/drawing/2014/main" id="{36A5588D-FC3A-4EB4-8AF9-A8D7DAD73B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2856" y="645445"/>
            <a:ext cx="65563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4400" dirty="0">
                <a:latin typeface="#9Slide07 SVNSalty Sans" panose="02000000000000000000" pitchFamily="2" charset="0"/>
                <a:ea typeface="MS PGothic" panose="020B0600070205080204" pitchFamily="34" charset="-128"/>
              </a:rPr>
              <a:t>1</a:t>
            </a:r>
            <a:endParaRPr lang="en-US" sz="4400" dirty="0">
              <a:latin typeface="#9Slide07 SVNSalty Sans" panose="02000000000000000000" pitchFamily="2" charset="0"/>
            </a:endParaRPr>
          </a:p>
        </p:txBody>
      </p:sp>
      <p:sp>
        <p:nvSpPr>
          <p:cNvPr id="45" name="Text Box 9">
            <a:extLst>
              <a:ext uri="{FF2B5EF4-FFF2-40B4-BE49-F238E27FC236}">
                <a16:creationId xmlns:a16="http://schemas.microsoft.com/office/drawing/2014/main" id="{DEC671FD-F5BF-46F0-A933-35C48D7EAA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8522" y="1382150"/>
            <a:ext cx="6223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4000" dirty="0">
                <a:latin typeface="#9Slide07 SVNSalty Sans" panose="02000000000000000000" pitchFamily="2" charset="0"/>
                <a:ea typeface="MS PGothic" panose="020B0600070205080204" pitchFamily="34" charset="-128"/>
              </a:rPr>
              <a:t>4</a:t>
            </a:r>
            <a:endParaRPr lang="en-US" sz="4000" dirty="0">
              <a:latin typeface="#9Slide07 SVNSalty Sans" panose="02000000000000000000" pitchFamily="2" charset="0"/>
            </a:endParaRPr>
          </a:p>
        </p:txBody>
      </p:sp>
      <p:sp>
        <p:nvSpPr>
          <p:cNvPr id="46" name="Text Box 13">
            <a:extLst>
              <a:ext uri="{FF2B5EF4-FFF2-40B4-BE49-F238E27FC236}">
                <a16:creationId xmlns:a16="http://schemas.microsoft.com/office/drawing/2014/main" id="{15802551-CB67-46C9-AB84-7F27E64324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4297" y="1008933"/>
            <a:ext cx="37147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ja-JP" sz="4400" dirty="0">
                <a:latin typeface="#9Slide07 SVNSalty Sans" panose="02000000000000000000" pitchFamily="2" charset="0"/>
                <a:ea typeface="MS PGothic" panose="020B0600070205080204" pitchFamily="34" charset="-128"/>
              </a:rPr>
              <a:t>=</a:t>
            </a:r>
            <a:endParaRPr lang="en-US" sz="4400" dirty="0">
              <a:latin typeface="#9Slide07 SVNSalty Sans" panose="02000000000000000000" pitchFamily="2" charset="0"/>
            </a:endParaRPr>
          </a:p>
        </p:txBody>
      </p:sp>
      <p:sp>
        <p:nvSpPr>
          <p:cNvPr id="47" name="Line 15">
            <a:extLst>
              <a:ext uri="{FF2B5EF4-FFF2-40B4-BE49-F238E27FC236}">
                <a16:creationId xmlns:a16="http://schemas.microsoft.com/office/drawing/2014/main" id="{C5287FF5-9828-4497-AB53-50684E6C1FB7}"/>
              </a:ext>
            </a:extLst>
          </p:cNvPr>
          <p:cNvSpPr>
            <a:spLocks noChangeShapeType="1"/>
          </p:cNvSpPr>
          <p:nvPr/>
        </p:nvSpPr>
        <p:spPr bwMode="auto">
          <a:xfrm>
            <a:off x="5960769" y="1393654"/>
            <a:ext cx="8477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500"/>
          </a:p>
        </p:txBody>
      </p:sp>
      <p:sp>
        <p:nvSpPr>
          <p:cNvPr id="48" name="Text Box 6">
            <a:extLst>
              <a:ext uri="{FF2B5EF4-FFF2-40B4-BE49-F238E27FC236}">
                <a16:creationId xmlns:a16="http://schemas.microsoft.com/office/drawing/2014/main" id="{E5E009ED-A8A2-4284-ACD1-F578065128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9719" y="962126"/>
            <a:ext cx="4445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4400" dirty="0">
                <a:latin typeface="#9Slide07 SVNSalty Sans" panose="02000000000000000000" pitchFamily="2" charset="0"/>
                <a:ea typeface="MS PGothic" panose="020B0600070205080204" pitchFamily="34" charset="-128"/>
              </a:rPr>
              <a:t>1</a:t>
            </a:r>
            <a:endParaRPr lang="en-US" sz="4400" dirty="0">
              <a:latin typeface="#9Slide07 SVNSalty Sans" panose="02000000000000000000" pitchFamily="2" charset="0"/>
            </a:endParaRPr>
          </a:p>
        </p:txBody>
      </p:sp>
      <p:sp>
        <p:nvSpPr>
          <p:cNvPr id="51" name="Text Box 35">
            <a:extLst>
              <a:ext uri="{FF2B5EF4-FFF2-40B4-BE49-F238E27FC236}">
                <a16:creationId xmlns:a16="http://schemas.microsoft.com/office/drawing/2014/main" id="{D3BC6820-D5B9-414F-8F81-A0382240B8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8044" y="916600"/>
            <a:ext cx="4445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4800" dirty="0">
                <a:latin typeface="#9Slide07 SVNSalty Sans" panose="02000000000000000000" pitchFamily="2" charset="0"/>
                <a:ea typeface="MS PGothic" panose="020B0600070205080204" pitchFamily="34" charset="-128"/>
              </a:rPr>
              <a:t>-</a:t>
            </a:r>
            <a:endParaRPr lang="en-US" sz="4800" dirty="0">
              <a:latin typeface="#9Slide07 SVNSalty Sans" panose="02000000000000000000" pitchFamily="2" charset="0"/>
            </a:endParaRPr>
          </a:p>
        </p:txBody>
      </p:sp>
      <p:sp>
        <p:nvSpPr>
          <p:cNvPr id="52" name="Text Box 8">
            <a:extLst>
              <a:ext uri="{FF2B5EF4-FFF2-40B4-BE49-F238E27FC236}">
                <a16:creationId xmlns:a16="http://schemas.microsoft.com/office/drawing/2014/main" id="{78C260CE-29A0-47DD-9D71-D15FBDAD7A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4749" y="3103585"/>
            <a:ext cx="65563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4400" dirty="0">
                <a:latin typeface="#9Slide07 SVNSalty Sans" panose="02000000000000000000" pitchFamily="2" charset="0"/>
                <a:ea typeface="MS PGothic" panose="020B0600070205080204" pitchFamily="34" charset="-128"/>
              </a:rPr>
              <a:t>3</a:t>
            </a:r>
            <a:endParaRPr lang="en-US" sz="4400" dirty="0">
              <a:latin typeface="#9Slide07 SVNSalty Sans" panose="02000000000000000000" pitchFamily="2" charset="0"/>
            </a:endParaRPr>
          </a:p>
        </p:txBody>
      </p:sp>
      <p:sp>
        <p:nvSpPr>
          <p:cNvPr id="53" name="Text Box 9">
            <a:extLst>
              <a:ext uri="{FF2B5EF4-FFF2-40B4-BE49-F238E27FC236}">
                <a16:creationId xmlns:a16="http://schemas.microsoft.com/office/drawing/2014/main" id="{C53DF942-ADBC-45E9-A1C4-35BAC1D5E4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0415" y="3840290"/>
            <a:ext cx="6223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4000" dirty="0">
                <a:latin typeface="#9Slide07 SVNSalty Sans" panose="02000000000000000000" pitchFamily="2" charset="0"/>
                <a:ea typeface="MS PGothic" panose="020B0600070205080204" pitchFamily="34" charset="-128"/>
              </a:rPr>
              <a:t>4</a:t>
            </a:r>
            <a:endParaRPr lang="en-US" sz="4000" dirty="0">
              <a:latin typeface="#9Slide07 SVNSalty Sans" panose="02000000000000000000" pitchFamily="2" charset="0"/>
            </a:endParaRPr>
          </a:p>
        </p:txBody>
      </p:sp>
      <p:sp>
        <p:nvSpPr>
          <p:cNvPr id="54" name="Line 15">
            <a:extLst>
              <a:ext uri="{FF2B5EF4-FFF2-40B4-BE49-F238E27FC236}">
                <a16:creationId xmlns:a16="http://schemas.microsoft.com/office/drawing/2014/main" id="{94B706F0-5E92-4ED1-8BF4-6137804DB08B}"/>
              </a:ext>
            </a:extLst>
          </p:cNvPr>
          <p:cNvSpPr>
            <a:spLocks noChangeShapeType="1"/>
          </p:cNvSpPr>
          <p:nvPr/>
        </p:nvSpPr>
        <p:spPr bwMode="auto">
          <a:xfrm>
            <a:off x="5962662" y="3851794"/>
            <a:ext cx="8477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500"/>
          </a:p>
        </p:txBody>
      </p:sp>
    </p:spTree>
    <p:extLst>
      <p:ext uri="{BB962C8B-B14F-4D97-AF65-F5344CB8AC3E}">
        <p14:creationId xmlns:p14="http://schemas.microsoft.com/office/powerpoint/2010/main" val="123752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30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50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0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50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30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50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1.85185E-6 L -0.02682 -0.03472 C -0.03229 -0.04236 -0.04049 -0.04606 -0.04909 -0.04606 C -0.05898 -0.04606 -0.06693 -0.04236 -0.0724 -0.03472 L -0.09844 -1.85185E-6 " pathEditMode="relative" rAng="0" ptsTypes="FffFF">
                                      <p:cBhvr>
                                        <p:cTn id="3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22" y="-2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843 3.33333E-6 L -0.59531 0.01389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844" y="694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1.48148E-6 L -0.48906 0.01667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53" y="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9531 0.01389 L -0.66276 -0.03333 C -0.67669 -0.04259 -0.69778 -0.0493 -0.71966 -0.0493 C -0.74453 -0.0493 -0.76471 -0.04259 -0.77864 -0.03333 L -0.84531 0.01389 " pathEditMode="relative" rAng="0" ptsTypes="FffFF">
                                      <p:cBhvr>
                                        <p:cTn id="4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-3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52" grpId="0"/>
      <p:bldP spid="53" grpId="0"/>
      <p:bldP spid="5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93914" y="2503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HẢO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507197" y="6488668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HẢO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507196" y="435037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HẢO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086600" y="250371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#9Slide06 DeathRattle BB" pitchFamily="2" charset="0"/>
              </a:rPr>
              <a:t>HẢO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1920" y="4776651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#9Slide06 DeathRattle BB" pitchFamily="2" charset="0"/>
              </a:rPr>
              <a:t>HẢO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3125" y1="55370" x2="13646" y2="5093"/>
                        <a14:foregroundMark x1="365" y1="37315" x2="2240" y2="0"/>
                        <a14:foregroundMark x1="2500" y1="1296" x2="34271" y2="0"/>
                        <a14:foregroundMark x1="12865" y1="4907" x2="29010" y2="24444"/>
                        <a14:foregroundMark x1="19896" y1="1111" x2="35260" y2="9815"/>
                        <a14:foregroundMark x1="12396" y1="16481" x2="28646" y2="35093"/>
                        <a14:foregroundMark x1="19740" y1="9352" x2="31615" y2="13148"/>
                        <a14:foregroundMark x1="32865" y1="7315" x2="38750" y2="185"/>
                        <a14:foregroundMark x1="8229" y1="42037" x2="20000" y2="53796"/>
                        <a14:foregroundMark x1="23021" y1="25370" x2="18385" y2="52407"/>
                        <a14:foregroundMark x1="990" y1="47593" x2="4271" y2="58241"/>
                        <a14:foregroundMark x1="27604" y1="32407" x2="26771" y2="54444"/>
                        <a14:foregroundMark x1="2135" y1="83333" x2="4271" y2="96481"/>
                        <a14:foregroundMark x1="729" y1="80185" x2="1510" y2="98889"/>
                        <a14:foregroundMark x1="98854" y1="83981" x2="99375" y2="97778"/>
                        <a14:foregroundMark x1="80104" y1="2407" x2="96615" y2="7130"/>
                        <a14:foregroundMark x1="74375" y1="4444" x2="97604" y2="30463"/>
                        <a14:foregroundMark x1="71146" y1="4630" x2="84271" y2="36852"/>
                        <a14:foregroundMark x1="81771" y1="10648" x2="78646" y2="53981"/>
                        <a14:foregroundMark x1="74375" y1="6481" x2="79271" y2="18889"/>
                        <a14:foregroundMark x1="86510" y1="9815" x2="98021" y2="19815"/>
                        <a14:foregroundMark x1="97760" y1="2222" x2="99896" y2="5093"/>
                        <a14:foregroundMark x1="96510" y1="13519" x2="99271" y2="11759"/>
                        <a14:foregroundMark x1="91146" y1="22685" x2="86875" y2="55556"/>
                        <a14:foregroundMark x1="88854" y1="46481" x2="99375" y2="53981"/>
                        <a14:foregroundMark x1="89896" y1="31111" x2="96510" y2="49074"/>
                        <a14:foregroundMark x1="91250" y1="24907" x2="99375" y2="42037"/>
                        <a14:foregroundMark x1="16250" y1="8704" x2="15625" y2="21759"/>
                        <a14:foregroundMark x1="38646" y1="45370" x2="60000" y2="51296"/>
                        <a14:foregroundMark x1="41250" y1="43148" x2="54010" y2="43981"/>
                        <a14:foregroundMark x1="42865" y1="48889" x2="46875" y2="52870"/>
                        <a14:foregroundMark x1="44010" y1="46204" x2="48750" y2="48889"/>
                        <a14:foregroundMark x1="41979" y1="44259" x2="47396" y2="47130"/>
                        <a14:foregroundMark x1="49375" y1="46019" x2="58021" y2="45741"/>
                        <a14:foregroundMark x1="44115" y1="44259" x2="50000" y2="50185"/>
                        <a14:backgroundMark x1="41354" y1="43519" x2="50885" y2="49074"/>
                        <a14:backgroundMark x1="51615" y1="42407" x2="55000" y2="50463"/>
                        <a14:backgroundMark x1="44896" y1="52870" x2="46146" y2="44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3525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777" t="22182" r="51523" b="62818"/>
          <a:stretch/>
        </p:blipFill>
        <p:spPr bwMode="auto">
          <a:xfrm>
            <a:off x="8939207" y="2585877"/>
            <a:ext cx="3314700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6" t="54444" r="54834" b="32323"/>
          <a:stretch/>
        </p:blipFill>
        <p:spPr bwMode="auto">
          <a:xfrm>
            <a:off x="9779085" y="3100227"/>
            <a:ext cx="3486150" cy="907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65769" l="51700" r="95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372" t="35323" b="44677"/>
          <a:stretch/>
        </p:blipFill>
        <p:spPr bwMode="auto">
          <a:xfrm>
            <a:off x="11222305" y="2320811"/>
            <a:ext cx="1031602" cy="137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8077" b="53590" l="2700" r="4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0100" r="50000" b="46559"/>
          <a:stretch/>
        </p:blipFill>
        <p:spPr bwMode="auto">
          <a:xfrm>
            <a:off x="8306797" y="2913864"/>
            <a:ext cx="4396154" cy="914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4677" r="55068" b="33005"/>
          <a:stretch/>
        </p:blipFill>
        <p:spPr bwMode="auto">
          <a:xfrm>
            <a:off x="7803823" y="3131601"/>
            <a:ext cx="3950524" cy="84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6" t="54444" r="54834" b="32323"/>
          <a:stretch/>
        </p:blipFill>
        <p:spPr bwMode="auto">
          <a:xfrm>
            <a:off x="6563722" y="2646466"/>
            <a:ext cx="3486150" cy="907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6" t="54444" r="54834" b="32323"/>
          <a:stretch/>
        </p:blipFill>
        <p:spPr bwMode="auto">
          <a:xfrm>
            <a:off x="9995031" y="-2209800"/>
            <a:ext cx="3486150" cy="7567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6" t="54444" r="54834" b="32323"/>
          <a:stretch/>
        </p:blipFill>
        <p:spPr bwMode="auto">
          <a:xfrm>
            <a:off x="5878328" y="2612433"/>
            <a:ext cx="3486150" cy="907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6" t="54444" r="54834" b="32323"/>
          <a:stretch/>
        </p:blipFill>
        <p:spPr bwMode="auto">
          <a:xfrm>
            <a:off x="7196132" y="3006611"/>
            <a:ext cx="3486150" cy="907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6" t="54444" r="54834" b="32323"/>
          <a:stretch/>
        </p:blipFill>
        <p:spPr bwMode="auto">
          <a:xfrm>
            <a:off x="5883085" y="2646467"/>
            <a:ext cx="3486150" cy="907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6" t="54444" r="54834" b="32323"/>
          <a:stretch/>
        </p:blipFill>
        <p:spPr bwMode="auto">
          <a:xfrm>
            <a:off x="8363448" y="619703"/>
            <a:ext cx="3486150" cy="3392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6" t="54444" r="54834" b="32323"/>
          <a:stretch/>
        </p:blipFill>
        <p:spPr bwMode="auto">
          <a:xfrm>
            <a:off x="5453057" y="2053813"/>
            <a:ext cx="3486150" cy="1643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6" t="54444" r="54834" b="32323"/>
          <a:stretch/>
        </p:blipFill>
        <p:spPr bwMode="auto">
          <a:xfrm>
            <a:off x="9616683" y="3300129"/>
            <a:ext cx="3486150" cy="907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6" t="54444" r="54834" b="32323"/>
          <a:stretch/>
        </p:blipFill>
        <p:spPr bwMode="auto">
          <a:xfrm>
            <a:off x="7369199" y="-404974"/>
            <a:ext cx="3486150" cy="4917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6" t="54444" r="54834" b="32323"/>
          <a:stretch/>
        </p:blipFill>
        <p:spPr bwMode="auto">
          <a:xfrm>
            <a:off x="8939207" y="2236250"/>
            <a:ext cx="3486150" cy="907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7" descr="C:\Users\HP\Desktop\27133535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16" t="54444" r="54834" b="32323"/>
          <a:stretch/>
        </p:blipFill>
        <p:spPr bwMode="auto">
          <a:xfrm>
            <a:off x="9779085" y="2320811"/>
            <a:ext cx="3486150" cy="907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3736616" y="660326"/>
            <a:ext cx="5969943" cy="1349261"/>
          </a:xfrm>
          <a:prstGeom prst="rect">
            <a:avLst/>
          </a:prstGeom>
          <a:solidFill>
            <a:srgbClr val="DC6A24">
              <a:alpha val="80000"/>
            </a:srgb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latin typeface="#9Slide03 AmpleSoft Bold" pitchFamily="2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318594" y="2591664"/>
            <a:ext cx="1929474" cy="1845334"/>
          </a:xfrm>
          <a:prstGeom prst="rect">
            <a:avLst/>
          </a:prstGeom>
          <a:solidFill>
            <a:srgbClr val="E7C7AC">
              <a:alpha val="80000"/>
            </a:srgbClr>
          </a:solidFill>
          <a:ln w="76200">
            <a:solidFill>
              <a:srgbClr val="DC6A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solidFill>
                <a:schemeClr val="tx1"/>
              </a:solidFill>
              <a:latin typeface="#9Slide03 AmpleSoft Bold" pitchFamily="2" charset="0"/>
            </a:endParaRPr>
          </a:p>
        </p:txBody>
      </p:sp>
      <p:pic>
        <p:nvPicPr>
          <p:cNvPr id="38" name="Content Placeholder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034" y="4239307"/>
            <a:ext cx="3990559" cy="2808711"/>
          </a:xfrm>
          <a:prstGeom prst="rect">
            <a:avLst/>
          </a:prstGeom>
        </p:spPr>
      </p:pic>
      <p:pic>
        <p:nvPicPr>
          <p:cNvPr id="40" name="Picture 9" descr="C:\Users\HP\Desktop\36029054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33" b="90000" l="65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355" y="2106040"/>
            <a:ext cx="2413728" cy="2606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120" y="3273312"/>
            <a:ext cx="872772" cy="1349234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" y="3048130"/>
            <a:ext cx="1388816" cy="149992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524" y="2773074"/>
            <a:ext cx="823118" cy="2050031"/>
          </a:xfrm>
          <a:prstGeom prst="rect">
            <a:avLst/>
          </a:prstGeom>
        </p:spPr>
      </p:pic>
      <p:pic>
        <p:nvPicPr>
          <p:cNvPr id="39" name="Picture 9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45317" y="3697416"/>
            <a:ext cx="1753975" cy="2606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Text Box 8">
            <a:extLst>
              <a:ext uri="{FF2B5EF4-FFF2-40B4-BE49-F238E27FC236}">
                <a16:creationId xmlns:a16="http://schemas.microsoft.com/office/drawing/2014/main" id="{0AEC83F5-88D8-4660-B7E0-285BC37D14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2856" y="645445"/>
            <a:ext cx="65563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4400" dirty="0">
                <a:latin typeface="#9Slide07 SVNSalty Sans" panose="02000000000000000000" pitchFamily="2" charset="0"/>
                <a:ea typeface="MS PGothic" panose="020B0600070205080204" pitchFamily="34" charset="-128"/>
              </a:rPr>
              <a:t>8</a:t>
            </a:r>
            <a:endParaRPr lang="en-US" sz="4400" dirty="0">
              <a:latin typeface="#9Slide07 SVNSalty Sans" panose="02000000000000000000" pitchFamily="2" charset="0"/>
            </a:endParaRPr>
          </a:p>
        </p:txBody>
      </p:sp>
      <p:sp>
        <p:nvSpPr>
          <p:cNvPr id="48" name="Text Box 9">
            <a:extLst>
              <a:ext uri="{FF2B5EF4-FFF2-40B4-BE49-F238E27FC236}">
                <a16:creationId xmlns:a16="http://schemas.microsoft.com/office/drawing/2014/main" id="{1961F27A-177F-4D9B-BBB1-B60FB5BE99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9051" y="1393654"/>
            <a:ext cx="6223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ja-JP" sz="4000" dirty="0">
                <a:latin typeface="#9Slide07 SVNSalty Sans" panose="02000000000000000000" pitchFamily="2" charset="0"/>
                <a:ea typeface="MS PGothic" panose="020B0600070205080204" pitchFamily="34" charset="-128"/>
              </a:rPr>
              <a:t>7</a:t>
            </a:r>
            <a:endParaRPr lang="en-US" sz="4000" dirty="0">
              <a:latin typeface="#9Slide07 SVNSalty Sans" panose="02000000000000000000" pitchFamily="2" charset="0"/>
            </a:endParaRPr>
          </a:p>
        </p:txBody>
      </p:sp>
      <p:sp>
        <p:nvSpPr>
          <p:cNvPr id="49" name="Text Box 13">
            <a:extLst>
              <a:ext uri="{FF2B5EF4-FFF2-40B4-BE49-F238E27FC236}">
                <a16:creationId xmlns:a16="http://schemas.microsoft.com/office/drawing/2014/main" id="{229994CC-1768-4795-97B5-0D308A10E4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4297" y="1008933"/>
            <a:ext cx="37147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ja-JP" sz="4400" dirty="0">
                <a:latin typeface="#9Slide07 SVNSalty Sans" panose="02000000000000000000" pitchFamily="2" charset="0"/>
                <a:ea typeface="MS PGothic" panose="020B0600070205080204" pitchFamily="34" charset="-128"/>
              </a:rPr>
              <a:t>=</a:t>
            </a:r>
            <a:endParaRPr lang="en-US" sz="4400" dirty="0">
              <a:latin typeface="#9Slide07 SVNSalty Sans" panose="02000000000000000000" pitchFamily="2" charset="0"/>
            </a:endParaRPr>
          </a:p>
        </p:txBody>
      </p:sp>
      <p:sp>
        <p:nvSpPr>
          <p:cNvPr id="50" name="Line 15">
            <a:extLst>
              <a:ext uri="{FF2B5EF4-FFF2-40B4-BE49-F238E27FC236}">
                <a16:creationId xmlns:a16="http://schemas.microsoft.com/office/drawing/2014/main" id="{34FC0444-925B-4D00-AFA7-D87166BE7B94}"/>
              </a:ext>
            </a:extLst>
          </p:cNvPr>
          <p:cNvSpPr>
            <a:spLocks noChangeShapeType="1"/>
          </p:cNvSpPr>
          <p:nvPr/>
        </p:nvSpPr>
        <p:spPr bwMode="auto">
          <a:xfrm>
            <a:off x="6056812" y="1423138"/>
            <a:ext cx="8477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500"/>
          </a:p>
        </p:txBody>
      </p:sp>
      <p:sp>
        <p:nvSpPr>
          <p:cNvPr id="51" name="Text Box 6">
            <a:extLst>
              <a:ext uri="{FF2B5EF4-FFF2-40B4-BE49-F238E27FC236}">
                <a16:creationId xmlns:a16="http://schemas.microsoft.com/office/drawing/2014/main" id="{DB423B1D-4072-4237-BE85-B6A91D92C3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92093" y="643594"/>
            <a:ext cx="4445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4400" dirty="0">
                <a:latin typeface="#9Slide07 SVNSalty Sans" panose="02000000000000000000" pitchFamily="2" charset="0"/>
                <a:ea typeface="MS PGothic" panose="020B0600070205080204" pitchFamily="34" charset="-128"/>
              </a:rPr>
              <a:t>9</a:t>
            </a:r>
            <a:endParaRPr lang="en-US" sz="4400" dirty="0">
              <a:latin typeface="#9Slide07 SVNSalty Sans" panose="02000000000000000000" pitchFamily="2" charset="0"/>
            </a:endParaRPr>
          </a:p>
        </p:txBody>
      </p:sp>
      <p:sp>
        <p:nvSpPr>
          <p:cNvPr id="52" name="Text Box 7">
            <a:extLst>
              <a:ext uri="{FF2B5EF4-FFF2-40B4-BE49-F238E27FC236}">
                <a16:creationId xmlns:a16="http://schemas.microsoft.com/office/drawing/2014/main" id="{81F8C22A-35AE-4629-BC5C-1E18B528EB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2519" y="1349571"/>
            <a:ext cx="6318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ja-JP" sz="4000" dirty="0">
                <a:latin typeface="#9Slide07 SVNSalty Sans" panose="02000000000000000000" pitchFamily="2" charset="0"/>
                <a:ea typeface="MS PGothic" panose="020B0600070205080204" pitchFamily="34" charset="-128"/>
              </a:rPr>
              <a:t>7</a:t>
            </a:r>
            <a:endParaRPr lang="en-US" sz="4000" dirty="0">
              <a:latin typeface="#9Slide07 SVNSalty Sans" panose="02000000000000000000" pitchFamily="2" charset="0"/>
            </a:endParaRPr>
          </a:p>
        </p:txBody>
      </p:sp>
      <p:sp>
        <p:nvSpPr>
          <p:cNvPr id="53" name="Line 14">
            <a:extLst>
              <a:ext uri="{FF2B5EF4-FFF2-40B4-BE49-F238E27FC236}">
                <a16:creationId xmlns:a16="http://schemas.microsoft.com/office/drawing/2014/main" id="{175D0FFF-DFD5-4589-B48A-292EE1C1F61B}"/>
              </a:ext>
            </a:extLst>
          </p:cNvPr>
          <p:cNvSpPr>
            <a:spLocks noChangeShapeType="1"/>
          </p:cNvSpPr>
          <p:nvPr/>
        </p:nvSpPr>
        <p:spPr bwMode="auto">
          <a:xfrm>
            <a:off x="4459031" y="1380432"/>
            <a:ext cx="631826" cy="135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500"/>
          </a:p>
        </p:txBody>
      </p:sp>
      <p:sp>
        <p:nvSpPr>
          <p:cNvPr id="54" name="Text Box 35">
            <a:extLst>
              <a:ext uri="{FF2B5EF4-FFF2-40B4-BE49-F238E27FC236}">
                <a16:creationId xmlns:a16="http://schemas.microsoft.com/office/drawing/2014/main" id="{82064A99-E87A-4D9D-865F-94BF387E25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3057" y="947377"/>
            <a:ext cx="4445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ja-JP" sz="4800" dirty="0">
                <a:latin typeface="#9Slide07 SVNSalty Sans" panose="02000000000000000000" pitchFamily="2" charset="0"/>
                <a:ea typeface="MS PGothic" panose="020B0600070205080204" pitchFamily="34" charset="-128"/>
              </a:rPr>
              <a:t>+</a:t>
            </a:r>
            <a:endParaRPr lang="en-US" sz="4800" dirty="0">
              <a:latin typeface="#9Slide07 SVNSalty Sans" panose="02000000000000000000" pitchFamily="2" charset="0"/>
            </a:endParaRPr>
          </a:p>
        </p:txBody>
      </p:sp>
      <p:sp>
        <p:nvSpPr>
          <p:cNvPr id="55" name="Text Box 6">
            <a:extLst>
              <a:ext uri="{FF2B5EF4-FFF2-40B4-BE49-F238E27FC236}">
                <a16:creationId xmlns:a16="http://schemas.microsoft.com/office/drawing/2014/main" id="{D6B03ADC-57AA-46FC-8263-C663B0163D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7771" y="2966888"/>
            <a:ext cx="4445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4400" dirty="0">
                <a:latin typeface="#9Slide07 SVNSalty Sans" panose="02000000000000000000" pitchFamily="2" charset="0"/>
                <a:ea typeface="MS PGothic" panose="020B0600070205080204" pitchFamily="34" charset="-128"/>
              </a:rPr>
              <a:t>2</a:t>
            </a:r>
            <a:endParaRPr lang="en-US" sz="4400" dirty="0">
              <a:latin typeface="#9Slide07 SVNSalty Sans" panose="02000000000000000000" pitchFamily="2" charset="0"/>
            </a:endParaRPr>
          </a:p>
        </p:txBody>
      </p:sp>
      <p:sp>
        <p:nvSpPr>
          <p:cNvPr id="56" name="Text Box 7">
            <a:extLst>
              <a:ext uri="{FF2B5EF4-FFF2-40B4-BE49-F238E27FC236}">
                <a16:creationId xmlns:a16="http://schemas.microsoft.com/office/drawing/2014/main" id="{E1E2540D-4AD6-45E6-A0DA-CC0452D57B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8197" y="3672865"/>
            <a:ext cx="6318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ja-JP" sz="4000" dirty="0">
                <a:latin typeface="#9Slide07 SVNSalty Sans" panose="02000000000000000000" pitchFamily="2" charset="0"/>
                <a:ea typeface="MS PGothic" panose="020B0600070205080204" pitchFamily="34" charset="-128"/>
              </a:rPr>
              <a:t>7</a:t>
            </a:r>
            <a:endParaRPr lang="en-US" sz="4000" dirty="0">
              <a:latin typeface="#9Slide07 SVNSalty Sans" panose="02000000000000000000" pitchFamily="2" charset="0"/>
            </a:endParaRPr>
          </a:p>
        </p:txBody>
      </p:sp>
      <p:sp>
        <p:nvSpPr>
          <p:cNvPr id="57" name="Line 14">
            <a:extLst>
              <a:ext uri="{FF2B5EF4-FFF2-40B4-BE49-F238E27FC236}">
                <a16:creationId xmlns:a16="http://schemas.microsoft.com/office/drawing/2014/main" id="{624B8E53-510B-4814-B9F6-8683B959B7A5}"/>
              </a:ext>
            </a:extLst>
          </p:cNvPr>
          <p:cNvSpPr>
            <a:spLocks noChangeShapeType="1"/>
          </p:cNvSpPr>
          <p:nvPr/>
        </p:nvSpPr>
        <p:spPr bwMode="auto">
          <a:xfrm>
            <a:off x="5914709" y="3703726"/>
            <a:ext cx="631826" cy="135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500"/>
          </a:p>
        </p:txBody>
      </p:sp>
      <p:sp>
        <p:nvSpPr>
          <p:cNvPr id="46" name="ô 9"/>
          <p:cNvSpPr/>
          <p:nvPr/>
        </p:nvSpPr>
        <p:spPr>
          <a:xfrm>
            <a:off x="3285923" y="576027"/>
            <a:ext cx="6629289" cy="320288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solidFill>
                  <a:schemeClr val="tx1"/>
                </a:solidFill>
                <a:latin typeface="#9Slide03 AmpleSoft Bold" pitchFamily="2" charset="0"/>
              </a:rPr>
              <a:t>Tụi mình </a:t>
            </a:r>
            <a:r>
              <a:rPr lang="en-US" sz="4800" dirty="0" err="1">
                <a:solidFill>
                  <a:schemeClr val="tx1"/>
                </a:solidFill>
                <a:latin typeface="#9Slide03 AmpleSoft Bold" pitchFamily="2" charset="0"/>
              </a:rPr>
              <a:t>đã</a:t>
            </a:r>
            <a:r>
              <a:rPr lang="en-US" sz="48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#9Slide03 AmpleSoft Bold" pitchFamily="2" charset="0"/>
              </a:rPr>
              <a:t>được</a:t>
            </a:r>
            <a:r>
              <a:rPr lang="en-US" sz="4800" dirty="0">
                <a:solidFill>
                  <a:schemeClr val="tx1"/>
                </a:solidFill>
                <a:latin typeface="#9Slide03 AmpleSoft Bold" pitchFamily="2" charset="0"/>
              </a:rPr>
              <a:t> an </a:t>
            </a:r>
            <a:r>
              <a:rPr lang="en-US" sz="4800" dirty="0" err="1">
                <a:solidFill>
                  <a:schemeClr val="tx1"/>
                </a:solidFill>
                <a:latin typeface="#9Slide03 AmpleSoft Bold" pitchFamily="2" charset="0"/>
              </a:rPr>
              <a:t>toàn</a:t>
            </a:r>
            <a:r>
              <a:rPr lang="en-US" sz="4800" dirty="0">
                <a:solidFill>
                  <a:schemeClr val="tx1"/>
                </a:solidFill>
                <a:latin typeface="#9Slide03 AmpleSoft Bold" pitchFamily="2" charset="0"/>
              </a:rPr>
              <a:t>, </a:t>
            </a:r>
            <a:r>
              <a:rPr lang="en-US" sz="4800" dirty="0" err="1">
                <a:solidFill>
                  <a:schemeClr val="tx1"/>
                </a:solidFill>
                <a:latin typeface="#9Slide03 AmpleSoft Bold" pitchFamily="2" charset="0"/>
              </a:rPr>
              <a:t>cảm</a:t>
            </a:r>
            <a:r>
              <a:rPr lang="en-US" sz="48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#9Slide03 AmpleSoft Bold" pitchFamily="2" charset="0"/>
              </a:rPr>
              <a:t>ơn</a:t>
            </a:r>
            <a:r>
              <a:rPr lang="en-US" sz="48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#9Slide03 AmpleSoft Bold" pitchFamily="2" charset="0"/>
              </a:rPr>
              <a:t>các</a:t>
            </a:r>
            <a:r>
              <a:rPr lang="en-US" sz="48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#9Slide03 AmpleSoft Bold" pitchFamily="2" charset="0"/>
              </a:rPr>
              <a:t>bạn</a:t>
            </a:r>
            <a:r>
              <a:rPr lang="en-US" sz="48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#9Slide03 AmpleSoft Bold" pitchFamily="2" charset="0"/>
              </a:rPr>
              <a:t>nhiều</a:t>
            </a:r>
            <a:r>
              <a:rPr lang="en-US" sz="4800" dirty="0">
                <a:solidFill>
                  <a:schemeClr val="tx1"/>
                </a:solidFill>
                <a:latin typeface="#9Slide03 AmpleSoft Bold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#9Slide03 AmpleSoft Bold" pitchFamily="2" charset="0"/>
              </a:rPr>
              <a:t>nhé</a:t>
            </a:r>
            <a:r>
              <a:rPr lang="en-US" sz="4800" dirty="0">
                <a:solidFill>
                  <a:schemeClr val="tx1"/>
                </a:solidFill>
                <a:latin typeface="#9Slide03 AmpleSoft Bold" pitchFamily="2" charset="0"/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0757691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30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50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0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50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30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50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4.44444E-6 L -0.02683 -0.03473 C -0.0323 -0.04237 -0.0405 -0.04607 -0.04909 -0.04607 C -0.05899 -0.04607 -0.06693 -0.04237 -0.0724 -0.03473 L -0.09844 4.44444E-6 " pathEditMode="relative" rAng="0" ptsTypes="FffFF">
                                      <p:cBhvr>
                                        <p:cTn id="3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22" y="-2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843 3.33333E-6 L -0.59531 0.01389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844" y="694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33333E-6 L -0.48907 0.0166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53" y="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9531 0.01389 L -0.66276 -0.03333 C -0.67669 -0.04259 -0.69778 -0.0493 -0.71966 -0.0493 C -0.74453 -0.0493 -0.76471 -0.04259 -0.77864 -0.03333 L -0.84531 0.01389 " pathEditMode="relative" rAng="0" ptsTypes="FffFF">
                                      <p:cBhvr>
                                        <p:cTn id="4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-3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000"/>
                            </p:stCondLst>
                            <p:childTnLst>
                              <p:par>
                                <p:cTn id="46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2" grpId="0" animBg="1"/>
      <p:bldP spid="42" grpId="1" animBg="1"/>
      <p:bldP spid="55" grpId="0"/>
      <p:bldP spid="56" grpId="0"/>
      <p:bldP spid="57" grpId="0" animBg="1"/>
      <p:bldP spid="4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3161337"/>
  <p:tag name="MH_LIBRARY" val="GRAPHIC"/>
  <p:tag name="MH_TYPE" val="Other"/>
  <p:tag name="MH_ORDER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3161337"/>
  <p:tag name="MH_LIBRARY" val="GRAPHIC"/>
  <p:tag name="MH_TYPE" val="SubTitle"/>
  <p:tag name="MH_ORDER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3161337"/>
  <p:tag name="MH_LIBRARY" val="GRAPHIC"/>
  <p:tag name="MH_TYPE" val="Other"/>
  <p:tag name="MH_ORDER" val="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3161337"/>
  <p:tag name="MH_LIBRARY" val="GRAPHIC"/>
  <p:tag name="MH_TYPE" val="SubTitle"/>
  <p:tag name="MH_ORDER" val="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3161337"/>
  <p:tag name="MH_LIBRARY" val="GRAPHIC"/>
  <p:tag name="MH_TYPE" val="Other"/>
  <p:tag name="MH_ORDER" val="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3161337"/>
  <p:tag name="MH_LIBRARY" val="GRAPHIC"/>
  <p:tag name="MH_TYPE" val="Other"/>
  <p:tag name="MH_ORDER" val="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3161337"/>
  <p:tag name="MH_LIBRARY" val="GRAPHIC"/>
  <p:tag name="MH_TYPE" val="SubTitle"/>
  <p:tag name="MH_ORDER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3161337"/>
  <p:tag name="MH_LIBRARY" val="GRAPHIC"/>
  <p:tag name="MH_TYPE" val="Other"/>
  <p:tag name="MH_ORDER" val="6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A000120141119A36KPBG</Template>
  <TotalTime>217</TotalTime>
  <Words>711</Words>
  <Application>Microsoft Office PowerPoint</Application>
  <PresentationFormat>Widescreen</PresentationFormat>
  <Paragraphs>147</Paragraphs>
  <Slides>22</Slides>
  <Notes>12</Notes>
  <HiddenSlides>0</HiddenSlides>
  <MMClips>1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40" baseType="lpstr">
      <vt:lpstr>#9Slide03 AllRoundGothic</vt:lpstr>
      <vt:lpstr>Arial</vt:lpstr>
      <vt:lpstr>SVN-The Voice Heavy</vt:lpstr>
      <vt:lpstr>#9Slide06 SVNWendi</vt:lpstr>
      <vt:lpstr>Times New Roman</vt:lpstr>
      <vt:lpstr>DengXian</vt:lpstr>
      <vt:lpstr>DengXian Light</vt:lpstr>
      <vt:lpstr>Showcard Gothic</vt:lpstr>
      <vt:lpstr>SVN-Newton</vt:lpstr>
      <vt:lpstr>Cambria Math</vt:lpstr>
      <vt:lpstr>#9Slide07 SVNSalty Sans</vt:lpstr>
      <vt:lpstr>#9Slide06 SVNBlow Brush</vt:lpstr>
      <vt:lpstr>#9Slide03 IcielPanton Black</vt:lpstr>
      <vt:lpstr>#9Slide06 DeathRattle BB</vt:lpstr>
      <vt:lpstr>#9Slide06 SVNStella</vt:lpstr>
      <vt:lpstr>#9Slide03 Arima Madurai Black</vt:lpstr>
      <vt:lpstr>#9Slide03 AmpleSoft Bold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HAOHO</dc:creator>
  <cp:keywords>HAOMANGNON</cp:keywords>
  <cp:lastModifiedBy>Lan Anh Dương</cp:lastModifiedBy>
  <cp:revision>38</cp:revision>
  <dcterms:created xsi:type="dcterms:W3CDTF">2017-06-23T06:28:56Z</dcterms:created>
  <dcterms:modified xsi:type="dcterms:W3CDTF">2023-07-23T14:45:49Z</dcterms:modified>
</cp:coreProperties>
</file>