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 id="2147483675" r:id="rId2"/>
    <p:sldMasterId id="2147483687" r:id="rId3"/>
  </p:sldMasterIdLst>
  <p:notesMasterIdLst>
    <p:notesMasterId r:id="rId27"/>
  </p:notesMasterIdLst>
  <p:sldIdLst>
    <p:sldId id="319" r:id="rId4"/>
    <p:sldId id="257" r:id="rId5"/>
    <p:sldId id="301" r:id="rId6"/>
    <p:sldId id="302" r:id="rId7"/>
    <p:sldId id="303" r:id="rId8"/>
    <p:sldId id="258" r:id="rId9"/>
    <p:sldId id="259" r:id="rId10"/>
    <p:sldId id="260" r:id="rId11"/>
    <p:sldId id="304" r:id="rId12"/>
    <p:sldId id="263" r:id="rId13"/>
    <p:sldId id="305" r:id="rId14"/>
    <p:sldId id="307" r:id="rId15"/>
    <p:sldId id="306" r:id="rId16"/>
    <p:sldId id="265" r:id="rId17"/>
    <p:sldId id="267" r:id="rId18"/>
    <p:sldId id="308" r:id="rId19"/>
    <p:sldId id="309" r:id="rId20"/>
    <p:sldId id="310" r:id="rId21"/>
    <p:sldId id="311" r:id="rId22"/>
    <p:sldId id="268" r:id="rId23"/>
    <p:sldId id="312" r:id="rId24"/>
    <p:sldId id="269" r:id="rId25"/>
    <p:sldId id="314" r:id="rId26"/>
  </p:sldIdLst>
  <p:sldSz cx="9144000" cy="5143500" type="screen16x9"/>
  <p:notesSz cx="6858000" cy="9144000"/>
  <p:embeddedFontLst>
    <p:embeddedFont>
      <p:font typeface="#9Slide03 AmpleSoft Bold" panose="020B0604020202020204" charset="0"/>
      <p:regular r:id="rId28"/>
      <p:bold r:id="rId29"/>
    </p:embeddedFont>
    <p:embeddedFont>
      <p:font typeface="#9Slide03 IcielPanton Black" panose="020B0604020202020204" charset="0"/>
      <p:bold r:id="rId30"/>
    </p:embeddedFont>
    <p:embeddedFont>
      <p:font typeface="#9Slide05 SVNKitten" panose="020B0604020202020204" charset="0"/>
      <p:regular r:id="rId31"/>
    </p:embeddedFont>
    <p:embeddedFont>
      <p:font typeface="Bebas Neue" panose="020B0606020202050201" pitchFamily="34" charset="0"/>
      <p:regular r:id="rId32"/>
    </p:embeddedFont>
    <p:embeddedFont>
      <p:font typeface="Bitter" panose="020B0604020202020204" charset="0"/>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Cambria Math" panose="02040503050406030204" pitchFamily="18" charset="0"/>
      <p:regular r:id="rId43"/>
    </p:embeddedFont>
    <p:embeddedFont>
      <p:font typeface="Lato" panose="020F0502020204030203" pitchFamily="34" charset="0"/>
      <p:regular r:id="rId44"/>
      <p:bold r:id="rId45"/>
      <p:italic r:id="rId46"/>
      <p:boldItalic r:id="rId47"/>
    </p:embeddedFont>
    <p:embeddedFont>
      <p:font typeface="Merriweather Sans" pitchFamily="2" charset="0"/>
      <p:regular r:id="rId48"/>
      <p:bold r:id="rId49"/>
      <p:italic r:id="rId50"/>
      <p:boldItalic r:id="rId51"/>
    </p:embeddedFont>
    <p:embeddedFont>
      <p:font typeface="Roboto Condensed Light" panose="02000000000000000000" pitchFamily="2" charset="0"/>
      <p:regular r:id="rId52"/>
      <p:italic r:id="rId53"/>
    </p:embeddedFont>
    <p:embeddedFont>
      <p:font typeface="SVN-Transformer" pitchFamily="2" charset="0"/>
      <p:bold r:id="rId54"/>
    </p:embeddedFont>
    <p:embeddedFont>
      <p:font typeface="UTM Tam Le" panose="02040603050506020204" pitchFamily="18"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DCE160-66D7-4545-9581-90CD2E2AF99B}">
  <a:tblStyle styleId="{9EDCE160-66D7-4545-9581-90CD2E2AF99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p:restoredTop sz="94667"/>
  </p:normalViewPr>
  <p:slideViewPr>
    <p:cSldViewPr snapToGrid="0">
      <p:cViewPr varScale="1">
        <p:scale>
          <a:sx n="87" d="100"/>
          <a:sy n="87" d="100"/>
        </p:scale>
        <p:origin x="900" y="78"/>
      </p:cViewPr>
      <p:guideLst/>
    </p:cSldViewPr>
  </p:slideViewPr>
  <p:notesTextViewPr>
    <p:cViewPr>
      <p:scale>
        <a:sx n="1" d="1"/>
        <a:sy n="1" d="1"/>
      </p:scale>
      <p:origin x="0" y="0"/>
    </p:cViewPr>
  </p:notesTextViewPr>
  <p:sorterViewPr>
    <p:cViewPr>
      <p:scale>
        <a:sx n="100" d="100"/>
        <a:sy n="100" d="100"/>
      </p:scale>
      <p:origin x="0" y="-27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2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14.fntdata"/><Relationship Id="rId54"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6042aa838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6042aa838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695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e5e6172f83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e5e6172f83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457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e5e6172f83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e5e6172f83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3089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e5e6172f83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e5e6172f83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e5e6172f83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e5e6172f83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6042aa838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6042aa838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0933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e5e6172f83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e5e6172f8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e5feca4b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e5feca4b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e5e6172f83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e5e6172f83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e5e6172f83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e5e6172f83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e5e6172f83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e5e6172f83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e5feca4b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e5feca4b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623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e5e6172f83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e5e6172f83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e5e6172f83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e5e6172f83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254503" y="268253"/>
            <a:ext cx="8511300" cy="4594800"/>
            <a:chOff x="254503" y="268253"/>
            <a:chExt cx="8511300" cy="4594800"/>
          </a:xfrm>
        </p:grpSpPr>
        <p:sp>
          <p:nvSpPr>
            <p:cNvPr id="10" name="Google Shape;10;p2"/>
            <p:cNvSpPr/>
            <p:nvPr/>
          </p:nvSpPr>
          <p:spPr>
            <a:xfrm rot="10800000" flipH="1">
              <a:off x="254503" y="268253"/>
              <a:ext cx="8511300" cy="4594800"/>
            </a:xfrm>
            <a:prstGeom prst="snip1Rect">
              <a:avLst>
                <a:gd name="adj" fmla="val 17909"/>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7940200" y="4038225"/>
              <a:ext cx="825900" cy="821100"/>
            </a:xfrm>
            <a:prstGeom prst="rtTriangle">
              <a:avLst/>
            </a:prstGeom>
            <a:solidFill>
              <a:srgbClr val="F8F7E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2;p2"/>
          <p:cNvSpPr txBox="1">
            <a:spLocks noGrp="1"/>
          </p:cNvSpPr>
          <p:nvPr>
            <p:ph type="ctrTitle"/>
          </p:nvPr>
        </p:nvSpPr>
        <p:spPr>
          <a:xfrm>
            <a:off x="1327775" y="1148463"/>
            <a:ext cx="6488400" cy="18174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Clr>
                <a:schemeClr val="lt1"/>
              </a:buClr>
              <a:buSzPts val="5200"/>
              <a:buNone/>
              <a:defRPr sz="5500">
                <a:solidFill>
                  <a:schemeClr val="lt1"/>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3" name="Google Shape;13;p2"/>
          <p:cNvSpPr txBox="1">
            <a:spLocks noGrp="1"/>
          </p:cNvSpPr>
          <p:nvPr>
            <p:ph type="subTitle" idx="1"/>
          </p:nvPr>
        </p:nvSpPr>
        <p:spPr>
          <a:xfrm>
            <a:off x="1327800" y="2965875"/>
            <a:ext cx="6488400" cy="6165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1400"/>
              <a:buNone/>
              <a:defRPr sz="3000" b="1">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4" name="Google Shape;14;p2"/>
          <p:cNvSpPr txBox="1"/>
          <p:nvPr/>
        </p:nvSpPr>
        <p:spPr>
          <a:xfrm>
            <a:off x="7423500" y="280950"/>
            <a:ext cx="1228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600">
              <a:latin typeface="Bitter"/>
              <a:ea typeface="Bitter"/>
              <a:cs typeface="Bitter"/>
              <a:sym typeface="Bitter"/>
            </a:endParaRPr>
          </a:p>
        </p:txBody>
      </p:sp>
      <p:sp>
        <p:nvSpPr>
          <p:cNvPr id="15" name="Google Shape;15;p2"/>
          <p:cNvSpPr txBox="1">
            <a:spLocks noGrp="1"/>
          </p:cNvSpPr>
          <p:nvPr>
            <p:ph type="title" idx="2"/>
          </p:nvPr>
        </p:nvSpPr>
        <p:spPr>
          <a:xfrm>
            <a:off x="6829600" y="175525"/>
            <a:ext cx="1995900" cy="6165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a:spcBef>
                <a:spcPts val="0"/>
              </a:spcBef>
              <a:spcAft>
                <a:spcPts val="0"/>
              </a:spcAft>
              <a:buSzPts val="2500"/>
              <a:buNone/>
              <a:defRPr sz="1700"/>
            </a:lvl1pPr>
            <a:lvl2pPr lvl="1">
              <a:spcBef>
                <a:spcPts val="0"/>
              </a:spcBef>
              <a:spcAft>
                <a:spcPts val="0"/>
              </a:spcAft>
              <a:buSzPts val="3500"/>
              <a:buNone/>
              <a:defRPr>
                <a:latin typeface="Lato"/>
                <a:ea typeface="Lato"/>
                <a:cs typeface="Lato"/>
                <a:sym typeface="Lato"/>
              </a:defRPr>
            </a:lvl2pPr>
            <a:lvl3pPr lvl="2">
              <a:spcBef>
                <a:spcPts val="0"/>
              </a:spcBef>
              <a:spcAft>
                <a:spcPts val="0"/>
              </a:spcAft>
              <a:buSzPts val="3500"/>
              <a:buNone/>
              <a:defRPr>
                <a:latin typeface="Lato"/>
                <a:ea typeface="Lato"/>
                <a:cs typeface="Lato"/>
                <a:sym typeface="Lato"/>
              </a:defRPr>
            </a:lvl3pPr>
            <a:lvl4pPr lvl="3">
              <a:spcBef>
                <a:spcPts val="0"/>
              </a:spcBef>
              <a:spcAft>
                <a:spcPts val="0"/>
              </a:spcAft>
              <a:buSzPts val="3500"/>
              <a:buNone/>
              <a:defRPr>
                <a:latin typeface="Lato"/>
                <a:ea typeface="Lato"/>
                <a:cs typeface="Lato"/>
                <a:sym typeface="Lato"/>
              </a:defRPr>
            </a:lvl4pPr>
            <a:lvl5pPr lvl="4">
              <a:spcBef>
                <a:spcPts val="0"/>
              </a:spcBef>
              <a:spcAft>
                <a:spcPts val="0"/>
              </a:spcAft>
              <a:buSzPts val="3500"/>
              <a:buNone/>
              <a:defRPr>
                <a:latin typeface="Lato"/>
                <a:ea typeface="Lato"/>
                <a:cs typeface="Lato"/>
                <a:sym typeface="Lato"/>
              </a:defRPr>
            </a:lvl5pPr>
            <a:lvl6pPr lvl="5">
              <a:spcBef>
                <a:spcPts val="0"/>
              </a:spcBef>
              <a:spcAft>
                <a:spcPts val="0"/>
              </a:spcAft>
              <a:buSzPts val="3500"/>
              <a:buNone/>
              <a:defRPr>
                <a:latin typeface="Lato"/>
                <a:ea typeface="Lato"/>
                <a:cs typeface="Lato"/>
                <a:sym typeface="Lato"/>
              </a:defRPr>
            </a:lvl6pPr>
            <a:lvl7pPr lvl="6">
              <a:spcBef>
                <a:spcPts val="0"/>
              </a:spcBef>
              <a:spcAft>
                <a:spcPts val="0"/>
              </a:spcAft>
              <a:buSzPts val="3500"/>
              <a:buNone/>
              <a:defRPr>
                <a:latin typeface="Lato"/>
                <a:ea typeface="Lato"/>
                <a:cs typeface="Lato"/>
                <a:sym typeface="Lato"/>
              </a:defRPr>
            </a:lvl7pPr>
            <a:lvl8pPr lvl="7">
              <a:spcBef>
                <a:spcPts val="0"/>
              </a:spcBef>
              <a:spcAft>
                <a:spcPts val="0"/>
              </a:spcAft>
              <a:buSzPts val="3500"/>
              <a:buNone/>
              <a:defRPr>
                <a:latin typeface="Lato"/>
                <a:ea typeface="Lato"/>
                <a:cs typeface="Lato"/>
                <a:sym typeface="Lato"/>
              </a:defRPr>
            </a:lvl8pPr>
            <a:lvl9pPr lvl="8">
              <a:spcBef>
                <a:spcPts val="0"/>
              </a:spcBef>
              <a:spcAft>
                <a:spcPts val="0"/>
              </a:spcAft>
              <a:buSzPts val="3500"/>
              <a:buNone/>
              <a:defRPr>
                <a:latin typeface="Lato"/>
                <a:ea typeface="Lato"/>
                <a:cs typeface="Lato"/>
                <a:sym typeface="Lato"/>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accent3"/>
        </a:solidFill>
        <a:effectLst/>
      </p:bgPr>
    </p:bg>
    <p:spTree>
      <p:nvGrpSpPr>
        <p:cNvPr id="1" name="Shape 13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5" name="Footer Placeholder 4"/>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39596929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5" name="Footer Placeholder 4"/>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40413169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39950"/>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5" name="Footer Placeholder 4"/>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23536295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0013"/>
            <a:ext cx="3867150" cy="326231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6" name="Footer Placeholder 5"/>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42014272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38"/>
            <a:ext cx="7886700" cy="993775"/>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8" name="Footer Placeholder 7"/>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39620685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4" name="Footer Placeholder 3"/>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15209399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3" name="Footer Placeholder 2"/>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1964069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6" name="Footer Placeholder 5"/>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5639613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6" name="Footer Placeholder 5"/>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27635860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1786950" y="1752749"/>
            <a:ext cx="5570100" cy="13260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2996550" y="535000"/>
            <a:ext cx="3150900" cy="1080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9" name="Google Shape;19;p3"/>
          <p:cNvSpPr txBox="1">
            <a:spLocks noGrp="1"/>
          </p:cNvSpPr>
          <p:nvPr>
            <p:ph type="subTitle" idx="1"/>
          </p:nvPr>
        </p:nvSpPr>
        <p:spPr>
          <a:xfrm>
            <a:off x="2391925" y="3078613"/>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650" y="1370013"/>
            <a:ext cx="7886700" cy="326231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5" name="Footer Placeholder 4"/>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4342534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435768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4638"/>
            <a:ext cx="5762625" cy="435768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4767263"/>
            <a:ext cx="2057400" cy="274637"/>
          </a:xfrm>
          <a:prstGeom prst="rect">
            <a:avLst/>
          </a:prstGeom>
        </p:spPr>
        <p:txBody>
          <a:bodyPr/>
          <a:lstStyle/>
          <a:p>
            <a:fld id="{A79841BD-9090-4F27-BB58-A1F8350407F3}" type="datetimeFigureOut">
              <a:rPr lang="en-US" smtClean="0"/>
              <a:t>7/23/2023</a:t>
            </a:fld>
            <a:endParaRPr lang="en-US"/>
          </a:p>
        </p:txBody>
      </p:sp>
      <p:sp>
        <p:nvSpPr>
          <p:cNvPr id="5" name="Footer Placeholder 4"/>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3"/>
            <a:ext cx="2057400" cy="274637"/>
          </a:xfrm>
          <a:prstGeom prst="rect">
            <a:avLst/>
          </a:prstGeom>
        </p:spPr>
        <p:txBody>
          <a:bodyPr/>
          <a:lstStyle/>
          <a:p>
            <a:fld id="{D71436EA-0A89-4826-B03A-C882C9EA5D74}" type="slidenum">
              <a:rPr lang="en-US" smtClean="0"/>
              <a:t>‹#›</a:t>
            </a:fld>
            <a:endParaRPr lang="en-US"/>
          </a:p>
        </p:txBody>
      </p:sp>
    </p:spTree>
    <p:extLst>
      <p:ext uri="{BB962C8B-B14F-4D97-AF65-F5344CB8AC3E}">
        <p14:creationId xmlns:p14="http://schemas.microsoft.com/office/powerpoint/2010/main" val="17114963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921035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9144341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2763461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6192486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8503673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761246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2544651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8637364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rot="10800000" flipH="1">
            <a:off x="376575" y="762340"/>
            <a:ext cx="8270780" cy="4048325"/>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body" idx="1"/>
          </p:nvPr>
        </p:nvSpPr>
        <p:spPr>
          <a:xfrm>
            <a:off x="720000" y="1245950"/>
            <a:ext cx="7704000" cy="33627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Bitter"/>
              <a:buAutoNum type="arabicPeriod"/>
              <a:defRPr sz="1250">
                <a:solidFill>
                  <a:schemeClr val="dk1"/>
                </a:solidFill>
              </a:defRPr>
            </a:lvl1pPr>
            <a:lvl2pPr marL="914400" lvl="1"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2pPr>
            <a:lvl3pPr marL="1371600" lvl="2"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3pPr>
            <a:lvl4pPr marL="1828800" lvl="3" indent="-304800" rtl="0">
              <a:lnSpc>
                <a:spcPct val="115000"/>
              </a:lnSpc>
              <a:spcBef>
                <a:spcPts val="0"/>
              </a:spcBef>
              <a:spcAft>
                <a:spcPts val="0"/>
              </a:spcAft>
              <a:buClr>
                <a:schemeClr val="dk1"/>
              </a:buClr>
              <a:buSzPts val="1200"/>
              <a:buFont typeface="Roboto Condensed Light"/>
              <a:buAutoNum type="arabicPeriod"/>
              <a:defRPr>
                <a:solidFill>
                  <a:schemeClr val="dk1"/>
                </a:solidFill>
              </a:defRPr>
            </a:lvl4pPr>
            <a:lvl5pPr marL="2286000" lvl="4"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5pPr>
            <a:lvl6pPr marL="2743200" lvl="5"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6pPr>
            <a:lvl7pPr marL="3200400" lvl="6" indent="-304800" rtl="0">
              <a:lnSpc>
                <a:spcPct val="115000"/>
              </a:lnSpc>
              <a:spcBef>
                <a:spcPts val="0"/>
              </a:spcBef>
              <a:spcAft>
                <a:spcPts val="0"/>
              </a:spcAft>
              <a:buClr>
                <a:schemeClr val="dk1"/>
              </a:buClr>
              <a:buSzPts val="1200"/>
              <a:buFont typeface="Roboto Condensed Light"/>
              <a:buAutoNum type="arabicPeriod"/>
              <a:defRPr>
                <a:solidFill>
                  <a:schemeClr val="dk1"/>
                </a:solidFill>
              </a:defRPr>
            </a:lvl7pPr>
            <a:lvl8pPr marL="3657600" lvl="7"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8pPr>
            <a:lvl9pPr marL="4114800" lvl="8"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9pPr>
          </a:lstStyle>
          <a:p>
            <a:endParaRPr/>
          </a:p>
        </p:txBody>
      </p:sp>
      <p:sp>
        <p:nvSpPr>
          <p:cNvPr id="23" name="Google Shape;23;p4"/>
          <p:cNvSpPr txBox="1">
            <a:spLocks noGrp="1"/>
          </p:cNvSpPr>
          <p:nvPr>
            <p:ph type="title"/>
          </p:nvPr>
        </p:nvSpPr>
        <p:spPr>
          <a:xfrm>
            <a:off x="720000" y="445025"/>
            <a:ext cx="7704000" cy="5727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8303968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9270621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5460537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rot="10800000" flipH="1">
            <a:off x="376575" y="762465"/>
            <a:ext cx="8270700" cy="40482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720000" y="445025"/>
            <a:ext cx="7704000" cy="5727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2069888" y="1000750"/>
            <a:ext cx="5092500" cy="8418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2000"/>
              </a:schemeClr>
            </a:outerShdw>
          </a:effectLst>
        </p:spPr>
        <p:txBody>
          <a:bodyPr spcFirstLastPara="1" wrap="square" lIns="91425" tIns="91425" rIns="91425" bIns="91425" anchor="ctr" anchorCtr="0">
            <a:noAutofit/>
          </a:bodyPr>
          <a:lstStyle>
            <a:lvl1pPr lvl="0" algn="ctr" rtl="0">
              <a:spcBef>
                <a:spcPts val="0"/>
              </a:spcBef>
              <a:spcAft>
                <a:spcPts val="0"/>
              </a:spcAft>
              <a:buSzPts val="3600"/>
              <a:buNone/>
              <a:defRPr sz="45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2" name="Google Shape;42;p9"/>
          <p:cNvSpPr txBox="1">
            <a:spLocks noGrp="1"/>
          </p:cNvSpPr>
          <p:nvPr>
            <p:ph type="subTitle" idx="1"/>
          </p:nvPr>
        </p:nvSpPr>
        <p:spPr>
          <a:xfrm>
            <a:off x="2285688" y="2151750"/>
            <a:ext cx="4661100" cy="168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2">
    <p:spTree>
      <p:nvGrpSpPr>
        <p:cNvPr id="1" name="Shape 49"/>
        <p:cNvGrpSpPr/>
        <p:nvPr/>
      </p:nvGrpSpPr>
      <p:grpSpPr>
        <a:xfrm>
          <a:off x="0" y="0"/>
          <a:ext cx="0" cy="0"/>
          <a:chOff x="0" y="0"/>
          <a:chExt cx="0" cy="0"/>
        </a:xfrm>
      </p:grpSpPr>
      <p:sp>
        <p:nvSpPr>
          <p:cNvPr id="50" name="Google Shape;50;p13"/>
          <p:cNvSpPr/>
          <p:nvPr/>
        </p:nvSpPr>
        <p:spPr>
          <a:xfrm rot="10800000" flipH="1">
            <a:off x="376575" y="762340"/>
            <a:ext cx="8270780" cy="4048325"/>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p:nvPr>
        </p:nvSpPr>
        <p:spPr>
          <a:xfrm>
            <a:off x="1124737" y="1190975"/>
            <a:ext cx="2640000" cy="6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1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2" name="Google Shape;52;p13"/>
          <p:cNvSpPr txBox="1">
            <a:spLocks noGrp="1"/>
          </p:cNvSpPr>
          <p:nvPr>
            <p:ph type="title" idx="2" hasCustomPrompt="1"/>
          </p:nvPr>
        </p:nvSpPr>
        <p:spPr>
          <a:xfrm>
            <a:off x="4069513" y="1246040"/>
            <a:ext cx="1005000" cy="534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 name="Google Shape;53;p13"/>
          <p:cNvSpPr txBox="1">
            <a:spLocks noGrp="1"/>
          </p:cNvSpPr>
          <p:nvPr>
            <p:ph type="subTitle" idx="1"/>
          </p:nvPr>
        </p:nvSpPr>
        <p:spPr>
          <a:xfrm>
            <a:off x="5379337" y="1168050"/>
            <a:ext cx="2385900" cy="64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3"/>
          </p:nvPr>
        </p:nvSpPr>
        <p:spPr>
          <a:xfrm>
            <a:off x="1124737" y="3306125"/>
            <a:ext cx="2640000" cy="6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1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5" name="Google Shape;55;p13"/>
          <p:cNvSpPr txBox="1">
            <a:spLocks noGrp="1"/>
          </p:cNvSpPr>
          <p:nvPr>
            <p:ph type="title" idx="4" hasCustomPrompt="1"/>
          </p:nvPr>
        </p:nvSpPr>
        <p:spPr>
          <a:xfrm>
            <a:off x="4069513" y="1957453"/>
            <a:ext cx="1005000" cy="534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 name="Google Shape;56;p13"/>
          <p:cNvSpPr txBox="1">
            <a:spLocks noGrp="1"/>
          </p:cNvSpPr>
          <p:nvPr>
            <p:ph type="subTitle" idx="5"/>
          </p:nvPr>
        </p:nvSpPr>
        <p:spPr>
          <a:xfrm>
            <a:off x="5379341" y="3300386"/>
            <a:ext cx="2385900" cy="64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7" name="Google Shape;57;p13"/>
          <p:cNvSpPr txBox="1">
            <a:spLocks noGrp="1"/>
          </p:cNvSpPr>
          <p:nvPr>
            <p:ph type="title" idx="6"/>
          </p:nvPr>
        </p:nvSpPr>
        <p:spPr>
          <a:xfrm>
            <a:off x="1124737" y="4011175"/>
            <a:ext cx="2640000" cy="6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1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3"/>
          <p:cNvSpPr txBox="1">
            <a:spLocks noGrp="1"/>
          </p:cNvSpPr>
          <p:nvPr>
            <p:ph type="title" idx="7" hasCustomPrompt="1"/>
          </p:nvPr>
        </p:nvSpPr>
        <p:spPr>
          <a:xfrm>
            <a:off x="4069513" y="3380378"/>
            <a:ext cx="1005000" cy="534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 name="Google Shape;59;p13"/>
          <p:cNvSpPr txBox="1">
            <a:spLocks noGrp="1"/>
          </p:cNvSpPr>
          <p:nvPr>
            <p:ph type="subTitle" idx="8"/>
          </p:nvPr>
        </p:nvSpPr>
        <p:spPr>
          <a:xfrm>
            <a:off x="5379341" y="4011175"/>
            <a:ext cx="2385900" cy="64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9"/>
          </p:nvPr>
        </p:nvSpPr>
        <p:spPr>
          <a:xfrm>
            <a:off x="1124737" y="2601075"/>
            <a:ext cx="2640000" cy="6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1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 name="Google Shape;61;p13"/>
          <p:cNvSpPr txBox="1">
            <a:spLocks noGrp="1"/>
          </p:cNvSpPr>
          <p:nvPr>
            <p:ph type="title" idx="13" hasCustomPrompt="1"/>
          </p:nvPr>
        </p:nvSpPr>
        <p:spPr>
          <a:xfrm>
            <a:off x="4069513" y="4066190"/>
            <a:ext cx="1005000" cy="534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 name="Google Shape;62;p13"/>
          <p:cNvSpPr txBox="1">
            <a:spLocks noGrp="1"/>
          </p:cNvSpPr>
          <p:nvPr>
            <p:ph type="subTitle" idx="14"/>
          </p:nvPr>
        </p:nvSpPr>
        <p:spPr>
          <a:xfrm>
            <a:off x="5379341" y="2589614"/>
            <a:ext cx="2385900" cy="64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15"/>
          </p:nvPr>
        </p:nvSpPr>
        <p:spPr>
          <a:xfrm>
            <a:off x="1124737" y="1896025"/>
            <a:ext cx="2640000" cy="6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1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4" name="Google Shape;64;p13"/>
          <p:cNvSpPr txBox="1">
            <a:spLocks noGrp="1"/>
          </p:cNvSpPr>
          <p:nvPr>
            <p:ph type="title" idx="16" hasCustomPrompt="1"/>
          </p:nvPr>
        </p:nvSpPr>
        <p:spPr>
          <a:xfrm>
            <a:off x="4069513" y="2668915"/>
            <a:ext cx="1005000" cy="534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5" name="Google Shape;65;p13"/>
          <p:cNvSpPr txBox="1">
            <a:spLocks noGrp="1"/>
          </p:cNvSpPr>
          <p:nvPr>
            <p:ph type="subTitle" idx="17"/>
          </p:nvPr>
        </p:nvSpPr>
        <p:spPr>
          <a:xfrm>
            <a:off x="5379341" y="1878825"/>
            <a:ext cx="2385900" cy="64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18"/>
          </p:nvPr>
        </p:nvSpPr>
        <p:spPr>
          <a:xfrm>
            <a:off x="720000" y="445025"/>
            <a:ext cx="7704000" cy="5727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accent3"/>
        </a:solidFill>
        <a:effectLst/>
      </p:bgPr>
    </p:bg>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1566450" y="3450375"/>
            <a:ext cx="6011100" cy="741000"/>
          </a:xfrm>
          <a:prstGeom prst="rect">
            <a:avLst/>
          </a:prstGeom>
          <a:solidFill>
            <a:schemeClr val="dk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2" name="Google Shape;72;p15"/>
          <p:cNvSpPr txBox="1">
            <a:spLocks noGrp="1"/>
          </p:cNvSpPr>
          <p:nvPr>
            <p:ph type="subTitle" idx="1"/>
          </p:nvPr>
        </p:nvSpPr>
        <p:spPr>
          <a:xfrm>
            <a:off x="1458125" y="1377875"/>
            <a:ext cx="6227700" cy="1740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2500">
                <a:solidFill>
                  <a:schemeClr val="dk1"/>
                </a:solidFill>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86"/>
        <p:cNvGrpSpPr/>
        <p:nvPr/>
      </p:nvGrpSpPr>
      <p:grpSpPr>
        <a:xfrm>
          <a:off x="0" y="0"/>
          <a:ext cx="0" cy="0"/>
          <a:chOff x="0" y="0"/>
          <a:chExt cx="0" cy="0"/>
        </a:xfrm>
      </p:grpSpPr>
      <p:sp>
        <p:nvSpPr>
          <p:cNvPr id="87" name="Google Shape;87;p19"/>
          <p:cNvSpPr/>
          <p:nvPr/>
        </p:nvSpPr>
        <p:spPr>
          <a:xfrm rot="10800000" flipH="1">
            <a:off x="5914714" y="1264282"/>
            <a:ext cx="2513400" cy="3255873"/>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9"/>
          <p:cNvSpPr/>
          <p:nvPr/>
        </p:nvSpPr>
        <p:spPr>
          <a:xfrm rot="10800000" flipH="1">
            <a:off x="3314914" y="1264270"/>
            <a:ext cx="2513400" cy="3255873"/>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9"/>
          <p:cNvSpPr txBox="1">
            <a:spLocks noGrp="1"/>
          </p:cNvSpPr>
          <p:nvPr>
            <p:ph type="subTitle" idx="1"/>
          </p:nvPr>
        </p:nvSpPr>
        <p:spPr>
          <a:xfrm>
            <a:off x="6041625" y="2321975"/>
            <a:ext cx="2277600" cy="132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7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 name="Google Shape;90;p19"/>
          <p:cNvSpPr/>
          <p:nvPr/>
        </p:nvSpPr>
        <p:spPr>
          <a:xfrm rot="10800000" flipH="1">
            <a:off x="715101" y="1264282"/>
            <a:ext cx="2513400" cy="3255873"/>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9"/>
          <p:cNvSpPr txBox="1">
            <a:spLocks noGrp="1"/>
          </p:cNvSpPr>
          <p:nvPr>
            <p:ph type="title"/>
          </p:nvPr>
        </p:nvSpPr>
        <p:spPr>
          <a:xfrm>
            <a:off x="818375" y="1392625"/>
            <a:ext cx="22776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1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2" name="Google Shape;92;p19"/>
          <p:cNvSpPr txBox="1">
            <a:spLocks noGrp="1"/>
          </p:cNvSpPr>
          <p:nvPr>
            <p:ph type="subTitle" idx="2"/>
          </p:nvPr>
        </p:nvSpPr>
        <p:spPr>
          <a:xfrm>
            <a:off x="818375" y="2321975"/>
            <a:ext cx="2277600" cy="132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7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 name="Google Shape;93;p19"/>
          <p:cNvSpPr txBox="1">
            <a:spLocks noGrp="1"/>
          </p:cNvSpPr>
          <p:nvPr>
            <p:ph type="title" idx="3"/>
          </p:nvPr>
        </p:nvSpPr>
        <p:spPr>
          <a:xfrm>
            <a:off x="3429988" y="1392625"/>
            <a:ext cx="22776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1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4" name="Google Shape;94;p19"/>
          <p:cNvSpPr txBox="1">
            <a:spLocks noGrp="1"/>
          </p:cNvSpPr>
          <p:nvPr>
            <p:ph type="subTitle" idx="4"/>
          </p:nvPr>
        </p:nvSpPr>
        <p:spPr>
          <a:xfrm>
            <a:off x="3429988" y="2322009"/>
            <a:ext cx="2277600" cy="132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7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19"/>
          <p:cNvSpPr txBox="1">
            <a:spLocks noGrp="1"/>
          </p:cNvSpPr>
          <p:nvPr>
            <p:ph type="title" idx="5"/>
          </p:nvPr>
        </p:nvSpPr>
        <p:spPr>
          <a:xfrm>
            <a:off x="6041625" y="1392625"/>
            <a:ext cx="22776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1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6" name="Google Shape;96;p19"/>
          <p:cNvSpPr txBox="1">
            <a:spLocks noGrp="1"/>
          </p:cNvSpPr>
          <p:nvPr>
            <p:ph type="title" idx="6"/>
          </p:nvPr>
        </p:nvSpPr>
        <p:spPr>
          <a:xfrm>
            <a:off x="720000" y="445025"/>
            <a:ext cx="7704000" cy="5727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solidFill>
          <a:schemeClr val="accent3"/>
        </a:solidFill>
        <a:effectLst/>
      </p:bgPr>
    </p:bg>
    <p:spTree>
      <p:nvGrpSpPr>
        <p:cNvPr id="1" name="Shape 123"/>
        <p:cNvGrpSpPr/>
        <p:nvPr/>
      </p:nvGrpSpPr>
      <p:grpSpPr>
        <a:xfrm>
          <a:off x="0" y="0"/>
          <a:ext cx="0" cy="0"/>
          <a:chOff x="0" y="0"/>
          <a:chExt cx="0" cy="0"/>
        </a:xfrm>
      </p:grpSpPr>
      <p:sp>
        <p:nvSpPr>
          <p:cNvPr id="124" name="Google Shape;124;p22"/>
          <p:cNvSpPr txBox="1">
            <a:spLocks noGrp="1"/>
          </p:cNvSpPr>
          <p:nvPr>
            <p:ph type="title" hasCustomPrompt="1"/>
          </p:nvPr>
        </p:nvSpPr>
        <p:spPr>
          <a:xfrm>
            <a:off x="2325250" y="735175"/>
            <a:ext cx="4493400" cy="6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36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25" name="Google Shape;125;p22"/>
          <p:cNvSpPr txBox="1">
            <a:spLocks noGrp="1"/>
          </p:cNvSpPr>
          <p:nvPr>
            <p:ph type="subTitle" idx="1"/>
          </p:nvPr>
        </p:nvSpPr>
        <p:spPr>
          <a:xfrm>
            <a:off x="2325250" y="1276954"/>
            <a:ext cx="4493400" cy="36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latin typeface="Bitter"/>
                <a:ea typeface="Bitter"/>
                <a:cs typeface="Bitter"/>
                <a:sym typeface="Bitter"/>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title" idx="2" hasCustomPrompt="1"/>
          </p:nvPr>
        </p:nvSpPr>
        <p:spPr>
          <a:xfrm>
            <a:off x="2325250" y="2174935"/>
            <a:ext cx="4493400" cy="615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36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27" name="Google Shape;127;p22"/>
          <p:cNvSpPr txBox="1">
            <a:spLocks noGrp="1"/>
          </p:cNvSpPr>
          <p:nvPr>
            <p:ph type="subTitle" idx="3"/>
          </p:nvPr>
        </p:nvSpPr>
        <p:spPr>
          <a:xfrm>
            <a:off x="2325250" y="2708893"/>
            <a:ext cx="4493400" cy="35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latin typeface="Bitter"/>
                <a:ea typeface="Bitter"/>
                <a:cs typeface="Bitter"/>
                <a:sym typeface="Bitter"/>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22"/>
          <p:cNvSpPr txBox="1">
            <a:spLocks noGrp="1"/>
          </p:cNvSpPr>
          <p:nvPr>
            <p:ph type="title" idx="4" hasCustomPrompt="1"/>
          </p:nvPr>
        </p:nvSpPr>
        <p:spPr>
          <a:xfrm>
            <a:off x="2325250" y="3524005"/>
            <a:ext cx="4493400" cy="615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36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29" name="Google Shape;129;p22"/>
          <p:cNvSpPr txBox="1">
            <a:spLocks noGrp="1"/>
          </p:cNvSpPr>
          <p:nvPr>
            <p:ph type="subTitle" idx="5"/>
          </p:nvPr>
        </p:nvSpPr>
        <p:spPr>
          <a:xfrm>
            <a:off x="2325250" y="4063100"/>
            <a:ext cx="4493400" cy="3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latin typeface="Bitter"/>
                <a:ea typeface="Bitter"/>
                <a:cs typeface="Bitter"/>
                <a:sym typeface="Bitter"/>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000"/>
              <a:buFont typeface="Merriweather Sans"/>
              <a:buNone/>
              <a:defRPr sz="3000" b="1">
                <a:solidFill>
                  <a:schemeClr val="dk1"/>
                </a:solidFill>
                <a:latin typeface="Merriweather Sans"/>
                <a:ea typeface="Merriweather Sans"/>
                <a:cs typeface="Merriweather Sans"/>
                <a:sym typeface="Merriweather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1pPr>
            <a:lvl2pPr marL="914400" lvl="1"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2pPr>
            <a:lvl3pPr marL="1371600" lvl="2"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3pPr>
            <a:lvl4pPr marL="1828800" lvl="3"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4pPr>
            <a:lvl5pPr marL="2286000" lvl="4"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5pPr>
            <a:lvl6pPr marL="2743200" lvl="5"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6pPr>
            <a:lvl7pPr marL="3200400" lvl="6"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7pPr>
            <a:lvl8pPr marL="3657600" lvl="7"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8pPr>
            <a:lvl9pPr marL="4114800" lvl="8" indent="-317500">
              <a:lnSpc>
                <a:spcPct val="115000"/>
              </a:lnSpc>
              <a:spcBef>
                <a:spcPts val="1600"/>
              </a:spcBef>
              <a:spcAft>
                <a:spcPts val="1600"/>
              </a:spcAft>
              <a:buClr>
                <a:schemeClr val="lt1"/>
              </a:buClr>
              <a:buSzPts val="1400"/>
              <a:buFont typeface="Lato"/>
              <a:buChar char="■"/>
              <a:defRPr>
                <a:solidFill>
                  <a:schemeClr val="lt1"/>
                </a:solidFill>
                <a:latin typeface="Lato"/>
                <a:ea typeface="Lato"/>
                <a:cs typeface="Lato"/>
                <a:sym typeface="Lato"/>
              </a:defRPr>
            </a:lvl9pPr>
          </a:lstStyle>
          <a:p>
            <a:endParaRPr/>
          </a:p>
        </p:txBody>
      </p:sp>
      <p:sp>
        <p:nvSpPr>
          <p:cNvPr id="2" name="Rectangle 1"/>
          <p:cNvSpPr/>
          <p:nvPr userDrawn="1"/>
        </p:nvSpPr>
        <p:spPr>
          <a:xfrm>
            <a:off x="1950243" y="5314950"/>
            <a:ext cx="5072063" cy="1384995"/>
          </a:xfrm>
          <a:prstGeom prst="rect">
            <a:avLst/>
          </a:prstGeom>
        </p:spPr>
        <p:txBody>
          <a:bodyPr wrap="square">
            <a:spAutoFit/>
          </a:bodyPr>
          <a:lstStyle/>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MĂNG NON – TÀI LIỆU TIỂU HỌC</a:t>
            </a:r>
          </a:p>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CHUYÊN GIÁO ÁN ĐIỆN TỬ THEO TUẦN KHỐI 4 </a:t>
            </a:r>
          </a:p>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BÀI THAO GIẢNG – ELEARNING</a:t>
            </a:r>
          </a:p>
          <a:p>
            <a:pPr algn="ctr" defTabSz="685800">
              <a:buClrTx/>
            </a:pP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Nhóm</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chia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sẻ</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Qùa</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tặng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Măng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Non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Tiểu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học</a:t>
            </a:r>
            <a:endParaRPr lang="en-US" sz="1400" kern="1200" dirty="0">
              <a:solidFill>
                <a:srgbClr val="002060"/>
              </a:solidFill>
              <a:latin typeface="Times New Roman" panose="02020603050405020304" pitchFamily="18" charset="0"/>
              <a:ea typeface="思源黑体 CN"/>
              <a:cs typeface="Times New Roman" panose="02020603050405020304" pitchFamily="18" charset="0"/>
            </a:endParaRPr>
          </a:p>
          <a:p>
            <a:pPr algn="ctr" defTabSz="685800">
              <a:buClrTx/>
            </a:pPr>
            <a:r>
              <a:rPr lang="en-US" sz="1400" kern="1200" dirty="0">
                <a:solidFill>
                  <a:srgbClr val="002060"/>
                </a:solidFill>
                <a:latin typeface="Times New Roman" panose="02020603050405020304" pitchFamily="18" charset="0"/>
                <a:ea typeface="思源黑体 CN"/>
                <a:cs typeface="Times New Roman" panose="02020603050405020304" pitchFamily="18" charset="0"/>
              </a:rPr>
              <a:t>Page: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Măng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Non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Tiểu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học</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p>
          <a:p>
            <a:pPr algn="ctr" defTabSz="685800">
              <a:buClrTx/>
            </a:pPr>
            <a:r>
              <a:rPr lang="en-US" sz="1400" kern="1200" dirty="0">
                <a:solidFill>
                  <a:srgbClr val="002060"/>
                </a:solidFill>
                <a:latin typeface="Times New Roman" panose="02020603050405020304" pitchFamily="18" charset="0"/>
                <a:ea typeface="思源黑体 CN"/>
                <a:cs typeface="Times New Roman" panose="02020603050405020304" pitchFamily="18" charset="0"/>
              </a:rPr>
              <a:t>SĐT ZALO : </a:t>
            </a:r>
            <a:r>
              <a:rPr lang="en-US" sz="1400" u="sng" kern="1200" dirty="0">
                <a:solidFill>
                  <a:srgbClr val="002060"/>
                </a:solidFill>
                <a:ea typeface="思源黑体 CN"/>
              </a:rPr>
              <a:t>0382348780</a:t>
            </a:r>
            <a:r>
              <a:rPr lang="en-US" sz="1400" kern="1200" dirty="0">
                <a:solidFill>
                  <a:srgbClr val="002060"/>
                </a:solidFill>
                <a:ea typeface="思源黑体 CN"/>
              </a:rPr>
              <a:t> - </a:t>
            </a:r>
            <a:r>
              <a:rPr lang="en-US" sz="1400" u="sng" kern="1200" dirty="0">
                <a:solidFill>
                  <a:srgbClr val="002060"/>
                </a:solidFill>
                <a:ea typeface="思源黑体 CN"/>
              </a:rPr>
              <a:t>0984848929</a:t>
            </a:r>
            <a:endParaRPr lang="en-US" sz="1400" kern="1200" dirty="0">
              <a:solidFill>
                <a:srgbClr val="002060"/>
              </a:solidFill>
              <a:latin typeface="Times New Roman" panose="02020603050405020304" pitchFamily="18" charset="0"/>
              <a:ea typeface="思源黑体 CN"/>
              <a:cs typeface="Times New Roman" panose="02020603050405020304" pitchFamily="18" charset="0"/>
            </a:endParaRPr>
          </a:p>
        </p:txBody>
      </p:sp>
      <p:pic>
        <p:nvPicPr>
          <p:cNvPr id="3" name="Picture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5098" y="235743"/>
            <a:ext cx="659546" cy="1121570"/>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5" r:id="rId5"/>
    <p:sldLayoutId id="2147483659" r:id="rId6"/>
    <p:sldLayoutId id="2147483661" r:id="rId7"/>
    <p:sldLayoutId id="2147483665" r:id="rId8"/>
    <p:sldLayoutId id="2147483668" r:id="rId9"/>
    <p:sldLayoutId id="2147483671" r:id="rId10"/>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5098" y="235743"/>
            <a:ext cx="659546" cy="1121570"/>
          </a:xfrm>
          <a:prstGeom prst="rect">
            <a:avLst/>
          </a:prstGeom>
        </p:spPr>
      </p:pic>
    </p:spTree>
    <p:extLst>
      <p:ext uri="{BB962C8B-B14F-4D97-AF65-F5344CB8AC3E}">
        <p14:creationId xmlns:p14="http://schemas.microsoft.com/office/powerpoint/2010/main" val="17156071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64AF09ED-4630-484E-882F-392C17FA15DC}" type="datetimeFigureOut">
              <a:rPr lang="en-US" kern="1200" smtClean="0">
                <a:solidFill>
                  <a:prstClr val="black">
                    <a:tint val="75000"/>
                  </a:prstClr>
                </a:solidFill>
                <a:latin typeface="Calibri"/>
                <a:ea typeface="+mn-ea"/>
                <a:cs typeface="+mn-cs"/>
              </a:rPr>
              <a:pPr defTabSz="685800">
                <a:buClrTx/>
              </a:pPr>
              <a:t>7/23/2023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67DB9839-1AA5-4923-99BD-FE60374E590E}"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5098" y="235743"/>
            <a:ext cx="659546" cy="1121570"/>
          </a:xfrm>
          <a:prstGeom prst="rect">
            <a:avLst/>
          </a:prstGeom>
        </p:spPr>
      </p:pic>
    </p:spTree>
    <p:extLst>
      <p:ext uri="{BB962C8B-B14F-4D97-AF65-F5344CB8AC3E}">
        <p14:creationId xmlns:p14="http://schemas.microsoft.com/office/powerpoint/2010/main" val="139836660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6.wdp"/><Relationship Id="rId2" Type="http://schemas.openxmlformats.org/officeDocument/2006/relationships/image" Target="../media/image5.png"/><Relationship Id="rId1" Type="http://schemas.openxmlformats.org/officeDocument/2006/relationships/slideLayout" Target="../slideLayouts/slideLayout17.xml"/><Relationship Id="rId6" Type="http://schemas.openxmlformats.org/officeDocument/2006/relationships/image" Target="../media/image12.png"/><Relationship Id="rId5" Type="http://schemas.microsoft.com/office/2007/relationships/hdphoto" Target="../media/hdphoto5.wdp"/><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7.xml"/><Relationship Id="rId5" Type="http://schemas.microsoft.com/office/2007/relationships/hdphoto" Target="../media/hdphoto4.wdp"/><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4.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21.png"/><Relationship Id="rId4" Type="http://schemas.microsoft.com/office/2007/relationships/hdphoto" Target="../media/hdphoto8.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3.wdp"/><Relationship Id="rId7" Type="http://schemas.microsoft.com/office/2007/relationships/hdphoto" Target="../media/hdphoto6.wdp"/><Relationship Id="rId12"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7.xml"/><Relationship Id="rId6" Type="http://schemas.openxmlformats.org/officeDocument/2006/relationships/image" Target="../media/image12.png"/><Relationship Id="rId11" Type="http://schemas.microsoft.com/office/2007/relationships/hdphoto" Target="../media/hdphoto9.wdp"/><Relationship Id="rId5" Type="http://schemas.microsoft.com/office/2007/relationships/hdphoto" Target="../media/hdphoto5.wdp"/><Relationship Id="rId10" Type="http://schemas.openxmlformats.org/officeDocument/2006/relationships/image" Target="../media/image21.png"/><Relationship Id="rId4" Type="http://schemas.openxmlformats.org/officeDocument/2006/relationships/image" Target="../media/image11.png"/><Relationship Id="rId9"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7.xml"/><Relationship Id="rId5" Type="http://schemas.microsoft.com/office/2007/relationships/hdphoto" Target="../media/hdphoto4.wdp"/><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0.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1.wdp"/><Relationship Id="rId2" Type="http://schemas.openxmlformats.org/officeDocument/2006/relationships/image" Target="../media/image5.png"/><Relationship Id="rId1" Type="http://schemas.openxmlformats.org/officeDocument/2006/relationships/slideLayout" Target="../slideLayouts/slideLayout17.xml"/><Relationship Id="rId6" Type="http://schemas.openxmlformats.org/officeDocument/2006/relationships/image" Target="../media/image24.png"/><Relationship Id="rId5" Type="http://schemas.microsoft.com/office/2007/relationships/hdphoto" Target="../media/hdphoto10.wdp"/><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7.xml"/><Relationship Id="rId5" Type="http://schemas.microsoft.com/office/2007/relationships/hdphoto" Target="../media/hdphoto4.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0.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43"/>
        <p:cNvGrpSpPr/>
        <p:nvPr/>
      </p:nvGrpSpPr>
      <p:grpSpPr>
        <a:xfrm>
          <a:off x="0" y="0"/>
          <a:ext cx="0" cy="0"/>
          <a:chOff x="0" y="0"/>
          <a:chExt cx="0" cy="0"/>
        </a:xfrm>
      </p:grpSpPr>
      <p:sp>
        <p:nvSpPr>
          <p:cNvPr id="146" name="Google Shape;146;p28"/>
          <p:cNvSpPr txBox="1">
            <a:spLocks noGrp="1"/>
          </p:cNvSpPr>
          <p:nvPr>
            <p:ph type="title" idx="2"/>
          </p:nvPr>
        </p:nvSpPr>
        <p:spPr>
          <a:xfrm>
            <a:off x="6829600" y="175525"/>
            <a:ext cx="1995900" cy="61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a:t>Toán 4</a:t>
            </a:r>
            <a:endParaRPr sz="4000" dirty="0"/>
          </a:p>
        </p:txBody>
      </p:sp>
      <p:grpSp>
        <p:nvGrpSpPr>
          <p:cNvPr id="147" name="Google Shape;147;p28"/>
          <p:cNvGrpSpPr/>
          <p:nvPr/>
        </p:nvGrpSpPr>
        <p:grpSpPr>
          <a:xfrm rot="6299950">
            <a:off x="4682817" y="4019788"/>
            <a:ext cx="2079605" cy="2082974"/>
            <a:chOff x="582410" y="345094"/>
            <a:chExt cx="1998559" cy="2001797"/>
          </a:xfrm>
        </p:grpSpPr>
        <p:sp>
          <p:nvSpPr>
            <p:cNvPr id="148" name="Google Shape;148;p28"/>
            <p:cNvSpPr/>
            <p:nvPr/>
          </p:nvSpPr>
          <p:spPr>
            <a:xfrm>
              <a:off x="582410" y="345094"/>
              <a:ext cx="1998559" cy="2001797"/>
            </a:xfrm>
            <a:custGeom>
              <a:avLst/>
              <a:gdLst/>
              <a:ahLst/>
              <a:cxnLst/>
              <a:rect l="l" t="t" r="r" b="b"/>
              <a:pathLst>
                <a:path w="61104" h="61203" extrusionOk="0">
                  <a:moveTo>
                    <a:pt x="14275" y="25744"/>
                  </a:moveTo>
                  <a:cubicBezTo>
                    <a:pt x="15389" y="25744"/>
                    <a:pt x="16524" y="26161"/>
                    <a:pt x="17444" y="27092"/>
                  </a:cubicBezTo>
                  <a:lnTo>
                    <a:pt x="34600" y="44427"/>
                  </a:lnTo>
                  <a:cubicBezTo>
                    <a:pt x="37415" y="47277"/>
                    <a:pt x="35384" y="52107"/>
                    <a:pt x="31391" y="52107"/>
                  </a:cubicBezTo>
                  <a:cubicBezTo>
                    <a:pt x="31382" y="52107"/>
                    <a:pt x="31372" y="52107"/>
                    <a:pt x="31362" y="52106"/>
                  </a:cubicBezTo>
                  <a:lnTo>
                    <a:pt x="14122" y="51999"/>
                  </a:lnTo>
                  <a:cubicBezTo>
                    <a:pt x="11633" y="51976"/>
                    <a:pt x="9621" y="49951"/>
                    <a:pt x="9645" y="47463"/>
                  </a:cubicBezTo>
                  <a:lnTo>
                    <a:pt x="9740" y="30235"/>
                  </a:lnTo>
                  <a:cubicBezTo>
                    <a:pt x="9756" y="27529"/>
                    <a:pt x="11970" y="25744"/>
                    <a:pt x="14275" y="25744"/>
                  </a:cubicBezTo>
                  <a:close/>
                  <a:moveTo>
                    <a:pt x="1031" y="0"/>
                  </a:moveTo>
                  <a:cubicBezTo>
                    <a:pt x="676" y="0"/>
                    <a:pt x="334" y="277"/>
                    <a:pt x="334" y="695"/>
                  </a:cubicBezTo>
                  <a:lnTo>
                    <a:pt x="1" y="60869"/>
                  </a:lnTo>
                  <a:lnTo>
                    <a:pt x="60175" y="61203"/>
                  </a:lnTo>
                  <a:cubicBezTo>
                    <a:pt x="60794" y="61203"/>
                    <a:pt x="61104" y="60465"/>
                    <a:pt x="60675" y="60024"/>
                  </a:cubicBezTo>
                  <a:lnTo>
                    <a:pt x="1513" y="207"/>
                  </a:lnTo>
                  <a:cubicBezTo>
                    <a:pt x="1374" y="64"/>
                    <a:pt x="1201" y="0"/>
                    <a:pt x="1031" y="0"/>
                  </a:cubicBezTo>
                  <a:close/>
                </a:path>
              </a:pathLst>
            </a:custGeom>
            <a:solidFill>
              <a:schemeClr val="accent4"/>
            </a:solidFill>
            <a:ln w="190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8"/>
            <p:cNvSpPr/>
            <p:nvPr/>
          </p:nvSpPr>
          <p:spPr>
            <a:xfrm>
              <a:off x="744017" y="2216028"/>
              <a:ext cx="818" cy="116864"/>
            </a:xfrm>
            <a:custGeom>
              <a:avLst/>
              <a:gdLst/>
              <a:ahLst/>
              <a:cxnLst/>
              <a:rect l="l" t="t" r="r" b="b"/>
              <a:pathLst>
                <a:path w="25" h="3573" fill="none" extrusionOk="0">
                  <a:moveTo>
                    <a:pt x="1" y="3572"/>
                  </a:moveTo>
                  <a:lnTo>
                    <a:pt x="13" y="1786"/>
                  </a:lnTo>
                  <a:lnTo>
                    <a:pt x="25"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8"/>
            <p:cNvSpPr/>
            <p:nvPr/>
          </p:nvSpPr>
          <p:spPr>
            <a:xfrm>
              <a:off x="797789" y="2274836"/>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8"/>
            <p:cNvSpPr/>
            <p:nvPr/>
          </p:nvSpPr>
          <p:spPr>
            <a:xfrm>
              <a:off x="851527" y="2216421"/>
              <a:ext cx="785" cy="116864"/>
            </a:xfrm>
            <a:custGeom>
              <a:avLst/>
              <a:gdLst/>
              <a:ahLst/>
              <a:cxnLst/>
              <a:rect l="l" t="t" r="r" b="b"/>
              <a:pathLst>
                <a:path w="24" h="3573" fill="none" extrusionOk="0">
                  <a:moveTo>
                    <a:pt x="0" y="3572"/>
                  </a:moveTo>
                  <a:lnTo>
                    <a:pt x="12" y="1786"/>
                  </a:lnTo>
                  <a:lnTo>
                    <a:pt x="24"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8"/>
            <p:cNvSpPr/>
            <p:nvPr/>
          </p:nvSpPr>
          <p:spPr>
            <a:xfrm>
              <a:off x="905658" y="2275229"/>
              <a:ext cx="33" cy="58448"/>
            </a:xfrm>
            <a:custGeom>
              <a:avLst/>
              <a:gdLst/>
              <a:ahLst/>
              <a:cxnLst/>
              <a:rect l="l" t="t" r="r" b="b"/>
              <a:pathLst>
                <a:path w="1" h="1787" fill="none" extrusionOk="0">
                  <a:moveTo>
                    <a:pt x="0" y="1786"/>
                  </a:moveTo>
                  <a:lnTo>
                    <a:pt x="0"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8"/>
            <p:cNvSpPr/>
            <p:nvPr/>
          </p:nvSpPr>
          <p:spPr>
            <a:xfrm>
              <a:off x="959396" y="2216813"/>
              <a:ext cx="392" cy="117224"/>
            </a:xfrm>
            <a:custGeom>
              <a:avLst/>
              <a:gdLst/>
              <a:ahLst/>
              <a:cxnLst/>
              <a:rect l="l" t="t" r="r" b="b"/>
              <a:pathLst>
                <a:path w="12" h="3584" fill="none" extrusionOk="0">
                  <a:moveTo>
                    <a:pt x="0" y="3584"/>
                  </a:moveTo>
                  <a:lnTo>
                    <a:pt x="0"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8"/>
            <p:cNvSpPr/>
            <p:nvPr/>
          </p:nvSpPr>
          <p:spPr>
            <a:xfrm>
              <a:off x="1012742" y="2275621"/>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8"/>
            <p:cNvSpPr/>
            <p:nvPr/>
          </p:nvSpPr>
          <p:spPr>
            <a:xfrm>
              <a:off x="1066873" y="2217566"/>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8"/>
            <p:cNvSpPr/>
            <p:nvPr/>
          </p:nvSpPr>
          <p:spPr>
            <a:xfrm>
              <a:off x="1120612" y="2275981"/>
              <a:ext cx="33" cy="58448"/>
            </a:xfrm>
            <a:custGeom>
              <a:avLst/>
              <a:gdLst/>
              <a:ahLst/>
              <a:cxnLst/>
              <a:rect l="l" t="t" r="r" b="b"/>
              <a:pathLst>
                <a:path w="1" h="1787" fill="none" extrusionOk="0">
                  <a:moveTo>
                    <a:pt x="0" y="1787"/>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8"/>
            <p:cNvSpPr/>
            <p:nvPr/>
          </p:nvSpPr>
          <p:spPr>
            <a:xfrm>
              <a:off x="1174350" y="2217958"/>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8"/>
            <p:cNvSpPr/>
            <p:nvPr/>
          </p:nvSpPr>
          <p:spPr>
            <a:xfrm>
              <a:off x="1228088" y="2276374"/>
              <a:ext cx="33" cy="58841"/>
            </a:xfrm>
            <a:custGeom>
              <a:avLst/>
              <a:gdLst/>
              <a:ahLst/>
              <a:cxnLst/>
              <a:rect l="l" t="t" r="r" b="b"/>
              <a:pathLst>
                <a:path w="1" h="1799" fill="none" extrusionOk="0">
                  <a:moveTo>
                    <a:pt x="0" y="1799"/>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8"/>
            <p:cNvSpPr/>
            <p:nvPr/>
          </p:nvSpPr>
          <p:spPr>
            <a:xfrm>
              <a:off x="1281827" y="2218351"/>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8"/>
            <p:cNvSpPr/>
            <p:nvPr/>
          </p:nvSpPr>
          <p:spPr>
            <a:xfrm>
              <a:off x="1335565" y="2277159"/>
              <a:ext cx="33" cy="58448"/>
            </a:xfrm>
            <a:custGeom>
              <a:avLst/>
              <a:gdLst/>
              <a:ahLst/>
              <a:cxnLst/>
              <a:rect l="l" t="t" r="r" b="b"/>
              <a:pathLst>
                <a:path w="1" h="1787" fill="none" extrusionOk="0">
                  <a:moveTo>
                    <a:pt x="1" y="1787"/>
                  </a:moveTo>
                  <a:lnTo>
                    <a:pt x="1"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8"/>
            <p:cNvSpPr/>
            <p:nvPr/>
          </p:nvSpPr>
          <p:spPr>
            <a:xfrm>
              <a:off x="1389304" y="2218743"/>
              <a:ext cx="425" cy="117256"/>
            </a:xfrm>
            <a:custGeom>
              <a:avLst/>
              <a:gdLst/>
              <a:ahLst/>
              <a:cxnLst/>
              <a:rect l="l" t="t" r="r" b="b"/>
              <a:pathLst>
                <a:path w="13" h="3585" fill="none" extrusionOk="0">
                  <a:moveTo>
                    <a:pt x="1" y="3584"/>
                  </a:moveTo>
                  <a:lnTo>
                    <a:pt x="1" y="1787"/>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8"/>
            <p:cNvSpPr/>
            <p:nvPr/>
          </p:nvSpPr>
          <p:spPr>
            <a:xfrm>
              <a:off x="1443042" y="2277551"/>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8"/>
            <p:cNvSpPr/>
            <p:nvPr/>
          </p:nvSpPr>
          <p:spPr>
            <a:xfrm>
              <a:off x="1496781" y="2219528"/>
              <a:ext cx="425" cy="116864"/>
            </a:xfrm>
            <a:custGeom>
              <a:avLst/>
              <a:gdLst/>
              <a:ahLst/>
              <a:cxnLst/>
              <a:rect l="l" t="t" r="r" b="b"/>
              <a:pathLst>
                <a:path w="13" h="3573" fill="none" extrusionOk="0">
                  <a:moveTo>
                    <a:pt x="1" y="3572"/>
                  </a:moveTo>
                  <a:lnTo>
                    <a:pt x="13" y="1786"/>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8"/>
            <p:cNvSpPr/>
            <p:nvPr/>
          </p:nvSpPr>
          <p:spPr>
            <a:xfrm>
              <a:off x="1550519" y="2277944"/>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8"/>
            <p:cNvSpPr/>
            <p:nvPr/>
          </p:nvSpPr>
          <p:spPr>
            <a:xfrm>
              <a:off x="1604257" y="2219920"/>
              <a:ext cx="425" cy="116864"/>
            </a:xfrm>
            <a:custGeom>
              <a:avLst/>
              <a:gdLst/>
              <a:ahLst/>
              <a:cxnLst/>
              <a:rect l="l" t="t" r="r" b="b"/>
              <a:pathLst>
                <a:path w="13" h="3573" fill="none" extrusionOk="0">
                  <a:moveTo>
                    <a:pt x="1" y="3572"/>
                  </a:moveTo>
                  <a:lnTo>
                    <a:pt x="13" y="1786"/>
                  </a:ln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8"/>
            <p:cNvSpPr/>
            <p:nvPr/>
          </p:nvSpPr>
          <p:spPr>
            <a:xfrm>
              <a:off x="1657996" y="2278729"/>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8"/>
            <p:cNvSpPr/>
            <p:nvPr/>
          </p:nvSpPr>
          <p:spPr>
            <a:xfrm>
              <a:off x="1711734" y="2220313"/>
              <a:ext cx="425" cy="116864"/>
            </a:xfrm>
            <a:custGeom>
              <a:avLst/>
              <a:gdLst/>
              <a:ahLst/>
              <a:cxnLst/>
              <a:rect l="l" t="t" r="r" b="b"/>
              <a:pathLst>
                <a:path w="13" h="3573" fill="none" extrusionOk="0">
                  <a:moveTo>
                    <a:pt x="13" y="0"/>
                  </a:moveTo>
                  <a:lnTo>
                    <a:pt x="13" y="1786"/>
                  </a:lnTo>
                  <a:lnTo>
                    <a:pt x="1" y="357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8"/>
            <p:cNvSpPr/>
            <p:nvPr/>
          </p:nvSpPr>
          <p:spPr>
            <a:xfrm>
              <a:off x="1765505" y="2279121"/>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8"/>
            <p:cNvSpPr/>
            <p:nvPr/>
          </p:nvSpPr>
          <p:spPr>
            <a:xfrm>
              <a:off x="1819244" y="2220705"/>
              <a:ext cx="392" cy="117224"/>
            </a:xfrm>
            <a:custGeom>
              <a:avLst/>
              <a:gdLst/>
              <a:ahLst/>
              <a:cxnLst/>
              <a:rect l="l" t="t" r="r" b="b"/>
              <a:pathLst>
                <a:path w="12" h="3584" fill="none" extrusionOk="0">
                  <a:moveTo>
                    <a:pt x="0" y="3584"/>
                  </a:moveTo>
                  <a:lnTo>
                    <a:pt x="12" y="1798"/>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8"/>
            <p:cNvSpPr/>
            <p:nvPr/>
          </p:nvSpPr>
          <p:spPr>
            <a:xfrm>
              <a:off x="1872982" y="2279514"/>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8"/>
            <p:cNvSpPr/>
            <p:nvPr/>
          </p:nvSpPr>
          <p:spPr>
            <a:xfrm>
              <a:off x="1926721" y="2221490"/>
              <a:ext cx="425" cy="116831"/>
            </a:xfrm>
            <a:custGeom>
              <a:avLst/>
              <a:gdLst/>
              <a:ahLst/>
              <a:cxnLst/>
              <a:rect l="l" t="t" r="r" b="b"/>
              <a:pathLst>
                <a:path w="13" h="3572" fill="none" extrusionOk="0">
                  <a:moveTo>
                    <a:pt x="0" y="3572"/>
                  </a:moveTo>
                  <a:lnTo>
                    <a:pt x="12"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8"/>
            <p:cNvSpPr/>
            <p:nvPr/>
          </p:nvSpPr>
          <p:spPr>
            <a:xfrm>
              <a:off x="1980459" y="2279873"/>
              <a:ext cx="425" cy="58841"/>
            </a:xfrm>
            <a:custGeom>
              <a:avLst/>
              <a:gdLst/>
              <a:ahLst/>
              <a:cxnLst/>
              <a:rect l="l" t="t" r="r" b="b"/>
              <a:pathLst>
                <a:path w="13" h="1799" fill="none" extrusionOk="0">
                  <a:moveTo>
                    <a:pt x="0" y="1799"/>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8"/>
            <p:cNvSpPr/>
            <p:nvPr/>
          </p:nvSpPr>
          <p:spPr>
            <a:xfrm>
              <a:off x="2034198" y="2221850"/>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8"/>
            <p:cNvSpPr/>
            <p:nvPr/>
          </p:nvSpPr>
          <p:spPr>
            <a:xfrm>
              <a:off x="2087936" y="2280658"/>
              <a:ext cx="425" cy="58448"/>
            </a:xfrm>
            <a:custGeom>
              <a:avLst/>
              <a:gdLst/>
              <a:ahLst/>
              <a:cxnLst/>
              <a:rect l="l" t="t" r="r" b="b"/>
              <a:pathLst>
                <a:path w="13" h="1787" fill="none" extrusionOk="0">
                  <a:moveTo>
                    <a:pt x="0"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8"/>
            <p:cNvSpPr/>
            <p:nvPr/>
          </p:nvSpPr>
          <p:spPr>
            <a:xfrm>
              <a:off x="2141674" y="2222243"/>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8"/>
            <p:cNvSpPr/>
            <p:nvPr/>
          </p:nvSpPr>
          <p:spPr>
            <a:xfrm>
              <a:off x="2195413" y="2281051"/>
              <a:ext cx="425" cy="58448"/>
            </a:xfrm>
            <a:custGeom>
              <a:avLst/>
              <a:gdLst/>
              <a:ahLst/>
              <a:cxnLst/>
              <a:rect l="l" t="t" r="r" b="b"/>
              <a:pathLst>
                <a:path w="13" h="1787" fill="none" extrusionOk="0">
                  <a:moveTo>
                    <a:pt x="1"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8"/>
            <p:cNvSpPr/>
            <p:nvPr/>
          </p:nvSpPr>
          <p:spPr>
            <a:xfrm>
              <a:off x="2249151" y="2222635"/>
              <a:ext cx="818" cy="117256"/>
            </a:xfrm>
            <a:custGeom>
              <a:avLst/>
              <a:gdLst/>
              <a:ahLst/>
              <a:cxnLst/>
              <a:rect l="l" t="t" r="r" b="b"/>
              <a:pathLst>
                <a:path w="25" h="3585" fill="none" extrusionOk="0">
                  <a:moveTo>
                    <a:pt x="1" y="3585"/>
                  </a:moveTo>
                  <a:lnTo>
                    <a:pt x="13" y="1799"/>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8"/>
            <p:cNvSpPr/>
            <p:nvPr/>
          </p:nvSpPr>
          <p:spPr>
            <a:xfrm>
              <a:off x="2302890" y="2281443"/>
              <a:ext cx="425" cy="58448"/>
            </a:xfrm>
            <a:custGeom>
              <a:avLst/>
              <a:gdLst/>
              <a:ahLst/>
              <a:cxnLst/>
              <a:rect l="l" t="t" r="r" b="b"/>
              <a:pathLst>
                <a:path w="13" h="1787" fill="none" extrusionOk="0">
                  <a:moveTo>
                    <a:pt x="1" y="1787"/>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8"/>
            <p:cNvSpPr/>
            <p:nvPr/>
          </p:nvSpPr>
          <p:spPr>
            <a:xfrm>
              <a:off x="2356628" y="2223420"/>
              <a:ext cx="818" cy="116864"/>
            </a:xfrm>
            <a:custGeom>
              <a:avLst/>
              <a:gdLst/>
              <a:ahLst/>
              <a:cxnLst/>
              <a:rect l="l" t="t" r="r" b="b"/>
              <a:pathLst>
                <a:path w="25" h="3573" fill="none" extrusionOk="0">
                  <a:moveTo>
                    <a:pt x="1" y="3572"/>
                  </a:moveTo>
                  <a:lnTo>
                    <a:pt x="13" y="1787"/>
                  </a:lnTo>
                  <a:lnTo>
                    <a:pt x="25"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8"/>
            <p:cNvSpPr/>
            <p:nvPr/>
          </p:nvSpPr>
          <p:spPr>
            <a:xfrm>
              <a:off x="2410366" y="2281836"/>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8"/>
            <p:cNvSpPr/>
            <p:nvPr/>
          </p:nvSpPr>
          <p:spPr>
            <a:xfrm>
              <a:off x="597226" y="507617"/>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8"/>
            <p:cNvSpPr/>
            <p:nvPr/>
          </p:nvSpPr>
          <p:spPr>
            <a:xfrm>
              <a:off x="597226" y="561356"/>
              <a:ext cx="116864" cy="425"/>
            </a:xfrm>
            <a:custGeom>
              <a:avLst/>
              <a:gdLst/>
              <a:ahLst/>
              <a:cxnLst/>
              <a:rect l="l" t="t" r="r" b="b"/>
              <a:pathLst>
                <a:path w="3573" h="13" fill="none" extrusionOk="0">
                  <a:moveTo>
                    <a:pt x="0" y="1"/>
                  </a:moveTo>
                  <a:lnTo>
                    <a:pt x="1786" y="13"/>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8"/>
            <p:cNvSpPr/>
            <p:nvPr/>
          </p:nvSpPr>
          <p:spPr>
            <a:xfrm>
              <a:off x="596834" y="615094"/>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8"/>
            <p:cNvSpPr/>
            <p:nvPr/>
          </p:nvSpPr>
          <p:spPr>
            <a:xfrm>
              <a:off x="596441" y="668833"/>
              <a:ext cx="117256" cy="425"/>
            </a:xfrm>
            <a:custGeom>
              <a:avLst/>
              <a:gdLst/>
              <a:ahLst/>
              <a:cxnLst/>
              <a:rect l="l" t="t" r="r" b="b"/>
              <a:pathLst>
                <a:path w="3585" h="13" fill="none" extrusionOk="0">
                  <a:moveTo>
                    <a:pt x="0" y="1"/>
                  </a:moveTo>
                  <a:lnTo>
                    <a:pt x="1786" y="13"/>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8"/>
            <p:cNvSpPr/>
            <p:nvPr/>
          </p:nvSpPr>
          <p:spPr>
            <a:xfrm>
              <a:off x="596441" y="722571"/>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8"/>
            <p:cNvSpPr/>
            <p:nvPr/>
          </p:nvSpPr>
          <p:spPr>
            <a:xfrm>
              <a:off x="596049" y="776342"/>
              <a:ext cx="116864" cy="785"/>
            </a:xfrm>
            <a:custGeom>
              <a:avLst/>
              <a:gdLst/>
              <a:ahLst/>
              <a:cxnLst/>
              <a:rect l="l" t="t" r="r" b="b"/>
              <a:pathLst>
                <a:path w="3573" h="24" fill="none" extrusionOk="0">
                  <a:moveTo>
                    <a:pt x="1" y="0"/>
                  </a:moveTo>
                  <a:lnTo>
                    <a:pt x="1787"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8"/>
            <p:cNvSpPr/>
            <p:nvPr/>
          </p:nvSpPr>
          <p:spPr>
            <a:xfrm>
              <a:off x="595656" y="830081"/>
              <a:ext cx="58841" cy="392"/>
            </a:xfrm>
            <a:custGeom>
              <a:avLst/>
              <a:gdLst/>
              <a:ahLst/>
              <a:cxnLst/>
              <a:rect l="l" t="t" r="r" b="b"/>
              <a:pathLst>
                <a:path w="1799" h="12" fill="none" extrusionOk="0">
                  <a:moveTo>
                    <a:pt x="1" y="0"/>
                  </a:moveTo>
                  <a:lnTo>
                    <a:pt x="1799"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8"/>
            <p:cNvSpPr/>
            <p:nvPr/>
          </p:nvSpPr>
          <p:spPr>
            <a:xfrm>
              <a:off x="595656" y="883819"/>
              <a:ext cx="116864" cy="785"/>
            </a:xfrm>
            <a:custGeom>
              <a:avLst/>
              <a:gdLst/>
              <a:ahLst/>
              <a:cxnLst/>
              <a:rect l="l" t="t" r="r" b="b"/>
              <a:pathLst>
                <a:path w="3573" h="24"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8"/>
            <p:cNvSpPr/>
            <p:nvPr/>
          </p:nvSpPr>
          <p:spPr>
            <a:xfrm>
              <a:off x="595264" y="937558"/>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8"/>
            <p:cNvSpPr/>
            <p:nvPr/>
          </p:nvSpPr>
          <p:spPr>
            <a:xfrm>
              <a:off x="595264" y="991296"/>
              <a:ext cx="116864" cy="818"/>
            </a:xfrm>
            <a:custGeom>
              <a:avLst/>
              <a:gdLst/>
              <a:ahLst/>
              <a:cxnLst/>
              <a:rect l="l" t="t" r="r" b="b"/>
              <a:pathLst>
                <a:path w="3573" h="25"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8"/>
            <p:cNvSpPr/>
            <p:nvPr/>
          </p:nvSpPr>
          <p:spPr>
            <a:xfrm>
              <a:off x="594871" y="104503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8"/>
            <p:cNvSpPr/>
            <p:nvPr/>
          </p:nvSpPr>
          <p:spPr>
            <a:xfrm>
              <a:off x="594479" y="1098773"/>
              <a:ext cx="117256" cy="818"/>
            </a:xfrm>
            <a:custGeom>
              <a:avLst/>
              <a:gdLst/>
              <a:ahLst/>
              <a:cxnLst/>
              <a:rect l="l" t="t" r="r" b="b"/>
              <a:pathLst>
                <a:path w="3585" h="25" fill="none" extrusionOk="0">
                  <a:moveTo>
                    <a:pt x="1" y="0"/>
                  </a:moveTo>
                  <a:lnTo>
                    <a:pt x="1799" y="12"/>
                  </a:lnTo>
                  <a:lnTo>
                    <a:pt x="3585"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8"/>
            <p:cNvSpPr/>
            <p:nvPr/>
          </p:nvSpPr>
          <p:spPr>
            <a:xfrm>
              <a:off x="594479" y="115251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8"/>
            <p:cNvSpPr/>
            <p:nvPr/>
          </p:nvSpPr>
          <p:spPr>
            <a:xfrm>
              <a:off x="594119" y="1206250"/>
              <a:ext cx="116831" cy="818"/>
            </a:xfrm>
            <a:custGeom>
              <a:avLst/>
              <a:gdLst/>
              <a:ahLst/>
              <a:cxnLst/>
              <a:rect l="l" t="t" r="r" b="b"/>
              <a:pathLst>
                <a:path w="3572" h="25" fill="none" extrusionOk="0">
                  <a:moveTo>
                    <a:pt x="0" y="1"/>
                  </a:moveTo>
                  <a:lnTo>
                    <a:pt x="1786"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8"/>
            <p:cNvSpPr/>
            <p:nvPr/>
          </p:nvSpPr>
          <p:spPr>
            <a:xfrm>
              <a:off x="594119" y="1259988"/>
              <a:ext cx="58416" cy="425"/>
            </a:xfrm>
            <a:custGeom>
              <a:avLst/>
              <a:gdLst/>
              <a:ahLst/>
              <a:cxnLst/>
              <a:rect l="l" t="t" r="r" b="b"/>
              <a:pathLst>
                <a:path w="1786" h="13" fill="none" extrusionOk="0">
                  <a:moveTo>
                    <a:pt x="0" y="1"/>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8"/>
            <p:cNvSpPr/>
            <p:nvPr/>
          </p:nvSpPr>
          <p:spPr>
            <a:xfrm>
              <a:off x="593727" y="1313726"/>
              <a:ext cx="116831" cy="818"/>
            </a:xfrm>
            <a:custGeom>
              <a:avLst/>
              <a:gdLst/>
              <a:ahLst/>
              <a:cxnLst/>
              <a:rect l="l" t="t" r="r" b="b"/>
              <a:pathLst>
                <a:path w="3572" h="25" fill="none" extrusionOk="0">
                  <a:moveTo>
                    <a:pt x="0" y="1"/>
                  </a:moveTo>
                  <a:lnTo>
                    <a:pt x="1786" y="13"/>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8"/>
            <p:cNvSpPr/>
            <p:nvPr/>
          </p:nvSpPr>
          <p:spPr>
            <a:xfrm>
              <a:off x="593334" y="1367857"/>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8"/>
            <p:cNvSpPr/>
            <p:nvPr/>
          </p:nvSpPr>
          <p:spPr>
            <a:xfrm>
              <a:off x="593334" y="1421596"/>
              <a:ext cx="116864" cy="425"/>
            </a:xfrm>
            <a:custGeom>
              <a:avLst/>
              <a:gdLst/>
              <a:ahLst/>
              <a:cxnLst/>
              <a:rect l="l" t="t" r="r" b="b"/>
              <a:pathLst>
                <a:path w="3573" h="13" fill="none" extrusionOk="0">
                  <a:moveTo>
                    <a:pt x="0"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8"/>
            <p:cNvSpPr/>
            <p:nvPr/>
          </p:nvSpPr>
          <p:spPr>
            <a:xfrm>
              <a:off x="592942" y="1474942"/>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8"/>
            <p:cNvSpPr/>
            <p:nvPr/>
          </p:nvSpPr>
          <p:spPr>
            <a:xfrm>
              <a:off x="592549" y="1529073"/>
              <a:ext cx="117256" cy="425"/>
            </a:xfrm>
            <a:custGeom>
              <a:avLst/>
              <a:gdLst/>
              <a:ahLst/>
              <a:cxnLst/>
              <a:rect l="l" t="t" r="r" b="b"/>
              <a:pathLst>
                <a:path w="3585" h="13" fill="none" extrusionOk="0">
                  <a:moveTo>
                    <a:pt x="0" y="1"/>
                  </a:moveTo>
                  <a:lnTo>
                    <a:pt x="1798" y="1"/>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8"/>
            <p:cNvSpPr/>
            <p:nvPr/>
          </p:nvSpPr>
          <p:spPr>
            <a:xfrm>
              <a:off x="592549" y="1582811"/>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8"/>
            <p:cNvSpPr/>
            <p:nvPr/>
          </p:nvSpPr>
          <p:spPr>
            <a:xfrm>
              <a:off x="592157" y="1636550"/>
              <a:ext cx="116864" cy="425"/>
            </a:xfrm>
            <a:custGeom>
              <a:avLst/>
              <a:gdLst/>
              <a:ahLst/>
              <a:cxnLst/>
              <a:rect l="l" t="t" r="r" b="b"/>
              <a:pathLst>
                <a:path w="3573" h="13" fill="none" extrusionOk="0">
                  <a:moveTo>
                    <a:pt x="1"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8"/>
            <p:cNvSpPr/>
            <p:nvPr/>
          </p:nvSpPr>
          <p:spPr>
            <a:xfrm>
              <a:off x="592157" y="1690288"/>
              <a:ext cx="58448" cy="33"/>
            </a:xfrm>
            <a:custGeom>
              <a:avLst/>
              <a:gdLst/>
              <a:ahLst/>
              <a:cxnLst/>
              <a:rect l="l" t="t" r="r" b="b"/>
              <a:pathLst>
                <a:path w="1787" h="1" fill="none" extrusionOk="0">
                  <a:moveTo>
                    <a:pt x="1"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8"/>
            <p:cNvSpPr/>
            <p:nvPr/>
          </p:nvSpPr>
          <p:spPr>
            <a:xfrm>
              <a:off x="591764" y="1744059"/>
              <a:ext cx="116864" cy="392"/>
            </a:xfrm>
            <a:custGeom>
              <a:avLst/>
              <a:gdLst/>
              <a:ahLst/>
              <a:cxnLst/>
              <a:rect l="l" t="t" r="r" b="b"/>
              <a:pathLst>
                <a:path w="3573" h="12" fill="none" extrusionOk="0">
                  <a:moveTo>
                    <a:pt x="1" y="0"/>
                  </a:moveTo>
                  <a:lnTo>
                    <a:pt x="1787" y="0"/>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8"/>
            <p:cNvSpPr/>
            <p:nvPr/>
          </p:nvSpPr>
          <p:spPr>
            <a:xfrm>
              <a:off x="591372" y="1797797"/>
              <a:ext cx="58448" cy="33"/>
            </a:xfrm>
            <a:custGeom>
              <a:avLst/>
              <a:gdLst/>
              <a:ahLst/>
              <a:cxnLst/>
              <a:rect l="l" t="t" r="r" b="b"/>
              <a:pathLst>
                <a:path w="1787" h="1" fill="none" extrusionOk="0">
                  <a:moveTo>
                    <a:pt x="1" y="0"/>
                  </a:moveTo>
                  <a:lnTo>
                    <a:pt x="1787"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8"/>
            <p:cNvSpPr/>
            <p:nvPr/>
          </p:nvSpPr>
          <p:spPr>
            <a:xfrm>
              <a:off x="591372" y="1851536"/>
              <a:ext cx="116864" cy="425"/>
            </a:xfrm>
            <a:custGeom>
              <a:avLst/>
              <a:gdLst/>
              <a:ahLst/>
              <a:cxnLst/>
              <a:rect l="l" t="t" r="r" b="b"/>
              <a:pathLst>
                <a:path w="3573" h="13" fill="none" extrusionOk="0">
                  <a:moveTo>
                    <a:pt x="1" y="0"/>
                  </a:moveTo>
                  <a:lnTo>
                    <a:pt x="1787" y="0"/>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8"/>
            <p:cNvSpPr/>
            <p:nvPr/>
          </p:nvSpPr>
          <p:spPr>
            <a:xfrm>
              <a:off x="590979" y="190527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8"/>
            <p:cNvSpPr/>
            <p:nvPr/>
          </p:nvSpPr>
          <p:spPr>
            <a:xfrm>
              <a:off x="590587" y="1959013"/>
              <a:ext cx="117256" cy="425"/>
            </a:xfrm>
            <a:custGeom>
              <a:avLst/>
              <a:gdLst/>
              <a:ahLst/>
              <a:cxnLst/>
              <a:rect l="l" t="t" r="r" b="b"/>
              <a:pathLst>
                <a:path w="3585" h="13" fill="none" extrusionOk="0">
                  <a:moveTo>
                    <a:pt x="1" y="0"/>
                  </a:moveTo>
                  <a:lnTo>
                    <a:pt x="1787" y="12"/>
                  </a:lnTo>
                  <a:lnTo>
                    <a:pt x="3585"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8"/>
            <p:cNvSpPr/>
            <p:nvPr/>
          </p:nvSpPr>
          <p:spPr>
            <a:xfrm>
              <a:off x="590587" y="201275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8"/>
            <p:cNvSpPr/>
            <p:nvPr/>
          </p:nvSpPr>
          <p:spPr>
            <a:xfrm>
              <a:off x="590194" y="2066490"/>
              <a:ext cx="116864" cy="425"/>
            </a:xfrm>
            <a:custGeom>
              <a:avLst/>
              <a:gdLst/>
              <a:ahLst/>
              <a:cxnLst/>
              <a:rect l="l" t="t" r="r" b="b"/>
              <a:pathLst>
                <a:path w="3573" h="13" fill="none" extrusionOk="0">
                  <a:moveTo>
                    <a:pt x="1" y="0"/>
                  </a:moveTo>
                  <a:lnTo>
                    <a:pt x="1787" y="12"/>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8"/>
            <p:cNvSpPr/>
            <p:nvPr/>
          </p:nvSpPr>
          <p:spPr>
            <a:xfrm>
              <a:off x="589834" y="2120228"/>
              <a:ext cx="58416" cy="425"/>
            </a:xfrm>
            <a:custGeom>
              <a:avLst/>
              <a:gdLst/>
              <a:ahLst/>
              <a:cxnLst/>
              <a:rect l="l" t="t" r="r" b="b"/>
              <a:pathLst>
                <a:path w="1786" h="13" fill="none" extrusionOk="0">
                  <a:moveTo>
                    <a:pt x="0" y="0"/>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8"/>
            <p:cNvSpPr/>
            <p:nvPr/>
          </p:nvSpPr>
          <p:spPr>
            <a:xfrm>
              <a:off x="589834" y="2173966"/>
              <a:ext cx="116831" cy="425"/>
            </a:xfrm>
            <a:custGeom>
              <a:avLst/>
              <a:gdLst/>
              <a:ahLst/>
              <a:cxnLst/>
              <a:rect l="l" t="t" r="r" b="b"/>
              <a:pathLst>
                <a:path w="3572" h="13" fill="none" extrusionOk="0">
                  <a:moveTo>
                    <a:pt x="0" y="0"/>
                  </a:moveTo>
                  <a:lnTo>
                    <a:pt x="1786" y="12"/>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 name="Google Shape;213;p28"/>
          <p:cNvGrpSpPr/>
          <p:nvPr/>
        </p:nvGrpSpPr>
        <p:grpSpPr>
          <a:xfrm rot="-481486">
            <a:off x="156390" y="2912741"/>
            <a:ext cx="1453166" cy="1855413"/>
            <a:chOff x="6662225" y="1139925"/>
            <a:chExt cx="1453177" cy="1855428"/>
          </a:xfrm>
        </p:grpSpPr>
        <p:sp>
          <p:nvSpPr>
            <p:cNvPr id="214" name="Google Shape;214;p28"/>
            <p:cNvSpPr/>
            <p:nvPr/>
          </p:nvSpPr>
          <p:spPr>
            <a:xfrm>
              <a:off x="6662225" y="1142527"/>
              <a:ext cx="1451177" cy="1852825"/>
            </a:xfrm>
            <a:custGeom>
              <a:avLst/>
              <a:gdLst/>
              <a:ahLst/>
              <a:cxnLst/>
              <a:rect l="l" t="t" r="r" b="b"/>
              <a:pathLst>
                <a:path w="43494" h="55532" extrusionOk="0">
                  <a:moveTo>
                    <a:pt x="38277" y="1"/>
                  </a:moveTo>
                  <a:cubicBezTo>
                    <a:pt x="38226" y="1"/>
                    <a:pt x="38175" y="2"/>
                    <a:pt x="38124" y="6"/>
                  </a:cubicBezTo>
                  <a:lnTo>
                    <a:pt x="21241" y="994"/>
                  </a:lnTo>
                  <a:lnTo>
                    <a:pt x="4358" y="1982"/>
                  </a:lnTo>
                  <a:lnTo>
                    <a:pt x="4310" y="1982"/>
                  </a:lnTo>
                  <a:cubicBezTo>
                    <a:pt x="1869" y="2137"/>
                    <a:pt x="0" y="3518"/>
                    <a:pt x="143" y="5792"/>
                  </a:cubicBezTo>
                  <a:lnTo>
                    <a:pt x="655" y="14519"/>
                  </a:lnTo>
                  <a:lnTo>
                    <a:pt x="1179" y="23258"/>
                  </a:lnTo>
                  <a:cubicBezTo>
                    <a:pt x="1179" y="23282"/>
                    <a:pt x="1191" y="23306"/>
                    <a:pt x="1191" y="23330"/>
                  </a:cubicBezTo>
                  <a:cubicBezTo>
                    <a:pt x="1203" y="23354"/>
                    <a:pt x="2084" y="37843"/>
                    <a:pt x="2084" y="37843"/>
                  </a:cubicBezTo>
                  <a:lnTo>
                    <a:pt x="2929" y="52286"/>
                  </a:lnTo>
                  <a:cubicBezTo>
                    <a:pt x="3032" y="54118"/>
                    <a:pt x="4544" y="55531"/>
                    <a:pt x="6354" y="55531"/>
                  </a:cubicBezTo>
                  <a:cubicBezTo>
                    <a:pt x="6426" y="55531"/>
                    <a:pt x="6499" y="55529"/>
                    <a:pt x="6572" y="55524"/>
                  </a:cubicBezTo>
                  <a:lnTo>
                    <a:pt x="22467" y="54607"/>
                  </a:lnTo>
                  <a:lnTo>
                    <a:pt x="38350" y="53667"/>
                  </a:lnTo>
                  <a:cubicBezTo>
                    <a:pt x="40660" y="53524"/>
                    <a:pt x="42101" y="51833"/>
                    <a:pt x="42565" y="51309"/>
                  </a:cubicBezTo>
                  <a:cubicBezTo>
                    <a:pt x="43184" y="50631"/>
                    <a:pt x="43494" y="49726"/>
                    <a:pt x="43434" y="48809"/>
                  </a:cubicBezTo>
                  <a:lnTo>
                    <a:pt x="42077" y="25568"/>
                  </a:lnTo>
                  <a:lnTo>
                    <a:pt x="40719" y="2315"/>
                  </a:lnTo>
                  <a:cubicBezTo>
                    <a:pt x="40639" y="1009"/>
                    <a:pt x="39567" y="1"/>
                    <a:pt x="38277" y="1"/>
                  </a:cubicBezTo>
                  <a:close/>
                </a:path>
              </a:pathLst>
            </a:custGeom>
            <a:solidFill>
              <a:schemeClr val="dk1"/>
            </a:solidFill>
            <a:ln w="53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8"/>
            <p:cNvSpPr/>
            <p:nvPr/>
          </p:nvSpPr>
          <p:spPr>
            <a:xfrm>
              <a:off x="6727752" y="1142527"/>
              <a:ext cx="1387650" cy="1813054"/>
            </a:xfrm>
            <a:custGeom>
              <a:avLst/>
              <a:gdLst/>
              <a:ahLst/>
              <a:cxnLst/>
              <a:rect l="l" t="t" r="r" b="b"/>
              <a:pathLst>
                <a:path w="41590" h="54340" extrusionOk="0">
                  <a:moveTo>
                    <a:pt x="36313" y="1"/>
                  </a:moveTo>
                  <a:cubicBezTo>
                    <a:pt x="36262" y="1"/>
                    <a:pt x="36211" y="2"/>
                    <a:pt x="36160" y="6"/>
                  </a:cubicBezTo>
                  <a:lnTo>
                    <a:pt x="2394" y="1982"/>
                  </a:lnTo>
                  <a:cubicBezTo>
                    <a:pt x="1036" y="2065"/>
                    <a:pt x="1" y="3220"/>
                    <a:pt x="72" y="4589"/>
                  </a:cubicBezTo>
                  <a:lnTo>
                    <a:pt x="2787" y="51083"/>
                  </a:lnTo>
                  <a:cubicBezTo>
                    <a:pt x="2890" y="52922"/>
                    <a:pt x="4424" y="54339"/>
                    <a:pt x="6244" y="54339"/>
                  </a:cubicBezTo>
                  <a:cubicBezTo>
                    <a:pt x="6310" y="54339"/>
                    <a:pt x="6376" y="54337"/>
                    <a:pt x="6442" y="54334"/>
                  </a:cubicBezTo>
                  <a:lnTo>
                    <a:pt x="38232" y="52464"/>
                  </a:lnTo>
                  <a:cubicBezTo>
                    <a:pt x="40137" y="52357"/>
                    <a:pt x="41589" y="50714"/>
                    <a:pt x="41470" y="48809"/>
                  </a:cubicBezTo>
                  <a:lnTo>
                    <a:pt x="38755" y="2315"/>
                  </a:lnTo>
                  <a:cubicBezTo>
                    <a:pt x="38675" y="1009"/>
                    <a:pt x="37603" y="1"/>
                    <a:pt x="36313" y="1"/>
                  </a:cubicBezTo>
                  <a:close/>
                </a:path>
              </a:pathLst>
            </a:custGeom>
            <a:solidFill>
              <a:schemeClr val="lt1"/>
            </a:solid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a:off x="6725784" y="1139925"/>
              <a:ext cx="1332398" cy="826718"/>
            </a:xfrm>
            <a:custGeom>
              <a:avLst/>
              <a:gdLst/>
              <a:ahLst/>
              <a:cxnLst/>
              <a:rect l="l" t="t" r="r" b="b"/>
              <a:pathLst>
                <a:path w="39934" h="24778" fill="none" extrusionOk="0">
                  <a:moveTo>
                    <a:pt x="39791" y="19860"/>
                  </a:moveTo>
                  <a:cubicBezTo>
                    <a:pt x="39934" y="22515"/>
                    <a:pt x="1262" y="24777"/>
                    <a:pt x="1107" y="22122"/>
                  </a:cubicBezTo>
                  <a:lnTo>
                    <a:pt x="83" y="4667"/>
                  </a:lnTo>
                  <a:cubicBezTo>
                    <a:pt x="0" y="3310"/>
                    <a:pt x="1036" y="2143"/>
                    <a:pt x="2405" y="2060"/>
                  </a:cubicBezTo>
                  <a:lnTo>
                    <a:pt x="36171" y="84"/>
                  </a:lnTo>
                  <a:cubicBezTo>
                    <a:pt x="37517" y="0"/>
                    <a:pt x="38683" y="1036"/>
                    <a:pt x="38767" y="2393"/>
                  </a:cubicBezTo>
                  <a:close/>
                </a:path>
              </a:pathLst>
            </a:custGeom>
            <a:no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p:cNvSpPr/>
            <p:nvPr/>
          </p:nvSpPr>
          <p:spPr>
            <a:xfrm>
              <a:off x="6778599" y="1189404"/>
              <a:ext cx="1218023" cy="606075"/>
            </a:xfrm>
            <a:custGeom>
              <a:avLst/>
              <a:gdLst/>
              <a:ahLst/>
              <a:cxnLst/>
              <a:rect l="l" t="t" r="r" b="b"/>
              <a:pathLst>
                <a:path w="36506" h="18165" extrusionOk="0">
                  <a:moveTo>
                    <a:pt x="33478" y="0"/>
                  </a:moveTo>
                  <a:cubicBezTo>
                    <a:pt x="33428" y="0"/>
                    <a:pt x="33377" y="2"/>
                    <a:pt x="33326" y="5"/>
                  </a:cubicBezTo>
                  <a:lnTo>
                    <a:pt x="2203" y="1827"/>
                  </a:lnTo>
                  <a:cubicBezTo>
                    <a:pt x="953" y="1899"/>
                    <a:pt x="1" y="2970"/>
                    <a:pt x="72" y="4220"/>
                  </a:cubicBezTo>
                  <a:lnTo>
                    <a:pt x="822" y="16972"/>
                  </a:lnTo>
                  <a:cubicBezTo>
                    <a:pt x="857" y="17641"/>
                    <a:pt x="1416" y="18164"/>
                    <a:pt x="2089" y="18164"/>
                  </a:cubicBezTo>
                  <a:cubicBezTo>
                    <a:pt x="2111" y="18164"/>
                    <a:pt x="2133" y="18164"/>
                    <a:pt x="2156" y="18162"/>
                  </a:cubicBezTo>
                  <a:lnTo>
                    <a:pt x="35279" y="16210"/>
                  </a:lnTo>
                  <a:cubicBezTo>
                    <a:pt x="35981" y="16174"/>
                    <a:pt x="36505" y="15567"/>
                    <a:pt x="36469" y="14876"/>
                  </a:cubicBezTo>
                  <a:lnTo>
                    <a:pt x="35731" y="2137"/>
                  </a:lnTo>
                  <a:cubicBezTo>
                    <a:pt x="35663" y="926"/>
                    <a:pt x="34663" y="0"/>
                    <a:pt x="3347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8"/>
            <p:cNvSpPr/>
            <p:nvPr/>
          </p:nvSpPr>
          <p:spPr>
            <a:xfrm>
              <a:off x="6895373" y="2043991"/>
              <a:ext cx="174833" cy="173698"/>
            </a:xfrm>
            <a:custGeom>
              <a:avLst/>
              <a:gdLst/>
              <a:ahLst/>
              <a:cxnLst/>
              <a:rect l="l" t="t" r="r" b="b"/>
              <a:pathLst>
                <a:path w="5240" h="5206" extrusionOk="0">
                  <a:moveTo>
                    <a:pt x="4435" y="0"/>
                  </a:moveTo>
                  <a:cubicBezTo>
                    <a:pt x="4422" y="0"/>
                    <a:pt x="4408" y="1"/>
                    <a:pt x="4394" y="2"/>
                  </a:cubicBezTo>
                  <a:lnTo>
                    <a:pt x="537" y="240"/>
                  </a:lnTo>
                  <a:cubicBezTo>
                    <a:pt x="227" y="264"/>
                    <a:pt x="1" y="526"/>
                    <a:pt x="25" y="823"/>
                  </a:cubicBezTo>
                  <a:lnTo>
                    <a:pt x="263" y="4681"/>
                  </a:lnTo>
                  <a:cubicBezTo>
                    <a:pt x="275" y="4983"/>
                    <a:pt x="524" y="5205"/>
                    <a:pt x="823" y="5205"/>
                  </a:cubicBezTo>
                  <a:cubicBezTo>
                    <a:pt x="831" y="5205"/>
                    <a:pt x="839" y="5205"/>
                    <a:pt x="846" y="5205"/>
                  </a:cubicBezTo>
                  <a:lnTo>
                    <a:pt x="4704" y="4967"/>
                  </a:lnTo>
                  <a:cubicBezTo>
                    <a:pt x="5002" y="4943"/>
                    <a:pt x="5240" y="4681"/>
                    <a:pt x="5216" y="4371"/>
                  </a:cubicBezTo>
                  <a:lnTo>
                    <a:pt x="4978" y="526"/>
                  </a:lnTo>
                  <a:cubicBezTo>
                    <a:pt x="4955" y="230"/>
                    <a:pt x="4716" y="0"/>
                    <a:pt x="4435"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8"/>
            <p:cNvSpPr/>
            <p:nvPr/>
          </p:nvSpPr>
          <p:spPr>
            <a:xfrm>
              <a:off x="6909286" y="2265295"/>
              <a:ext cx="174432" cy="173631"/>
            </a:xfrm>
            <a:custGeom>
              <a:avLst/>
              <a:gdLst/>
              <a:ahLst/>
              <a:cxnLst/>
              <a:rect l="l" t="t" r="r" b="b"/>
              <a:pathLst>
                <a:path w="5228" h="5204" extrusionOk="0">
                  <a:moveTo>
                    <a:pt x="4406" y="0"/>
                  </a:moveTo>
                  <a:cubicBezTo>
                    <a:pt x="4398" y="0"/>
                    <a:pt x="4390" y="0"/>
                    <a:pt x="4382" y="1"/>
                  </a:cubicBezTo>
                  <a:lnTo>
                    <a:pt x="536" y="239"/>
                  </a:lnTo>
                  <a:cubicBezTo>
                    <a:pt x="227" y="262"/>
                    <a:pt x="1" y="524"/>
                    <a:pt x="13" y="834"/>
                  </a:cubicBezTo>
                  <a:lnTo>
                    <a:pt x="251" y="4680"/>
                  </a:lnTo>
                  <a:cubicBezTo>
                    <a:pt x="274" y="4981"/>
                    <a:pt x="523" y="5204"/>
                    <a:pt x="812" y="5204"/>
                  </a:cubicBezTo>
                  <a:cubicBezTo>
                    <a:pt x="819" y="5204"/>
                    <a:pt x="827" y="5204"/>
                    <a:pt x="834" y="5204"/>
                  </a:cubicBezTo>
                  <a:lnTo>
                    <a:pt x="4692" y="4965"/>
                  </a:lnTo>
                  <a:cubicBezTo>
                    <a:pt x="5001" y="4942"/>
                    <a:pt x="5228" y="4680"/>
                    <a:pt x="5216" y="4370"/>
                  </a:cubicBezTo>
                  <a:lnTo>
                    <a:pt x="4978" y="524"/>
                  </a:lnTo>
                  <a:cubicBezTo>
                    <a:pt x="4954" y="223"/>
                    <a:pt x="4705" y="0"/>
                    <a:pt x="4406"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8"/>
            <p:cNvSpPr/>
            <p:nvPr/>
          </p:nvSpPr>
          <p:spPr>
            <a:xfrm>
              <a:off x="6922798" y="2486899"/>
              <a:ext cx="174833" cy="173331"/>
            </a:xfrm>
            <a:custGeom>
              <a:avLst/>
              <a:gdLst/>
              <a:ahLst/>
              <a:cxnLst/>
              <a:rect l="l" t="t" r="r" b="b"/>
              <a:pathLst>
                <a:path w="5240" h="5195" extrusionOk="0">
                  <a:moveTo>
                    <a:pt x="4439" y="0"/>
                  </a:moveTo>
                  <a:cubicBezTo>
                    <a:pt x="4424" y="0"/>
                    <a:pt x="4409" y="1"/>
                    <a:pt x="4394" y="2"/>
                  </a:cubicBezTo>
                  <a:lnTo>
                    <a:pt x="536" y="240"/>
                  </a:lnTo>
                  <a:cubicBezTo>
                    <a:pt x="239" y="252"/>
                    <a:pt x="1" y="514"/>
                    <a:pt x="24" y="824"/>
                  </a:cubicBezTo>
                  <a:lnTo>
                    <a:pt x="262" y="4681"/>
                  </a:lnTo>
                  <a:cubicBezTo>
                    <a:pt x="274" y="4965"/>
                    <a:pt x="513" y="5195"/>
                    <a:pt x="803" y="5195"/>
                  </a:cubicBezTo>
                  <a:cubicBezTo>
                    <a:pt x="817" y="5195"/>
                    <a:pt x="832" y="5194"/>
                    <a:pt x="846" y="5193"/>
                  </a:cubicBezTo>
                  <a:lnTo>
                    <a:pt x="4703" y="4955"/>
                  </a:lnTo>
                  <a:cubicBezTo>
                    <a:pt x="5001" y="4931"/>
                    <a:pt x="5239" y="4669"/>
                    <a:pt x="5215" y="4372"/>
                  </a:cubicBezTo>
                  <a:lnTo>
                    <a:pt x="4977" y="514"/>
                  </a:lnTo>
                  <a:cubicBezTo>
                    <a:pt x="4966" y="220"/>
                    <a:pt x="4728" y="0"/>
                    <a:pt x="443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8"/>
            <p:cNvSpPr/>
            <p:nvPr/>
          </p:nvSpPr>
          <p:spPr>
            <a:xfrm>
              <a:off x="7116643" y="2030478"/>
              <a:ext cx="174833" cy="173331"/>
            </a:xfrm>
            <a:custGeom>
              <a:avLst/>
              <a:gdLst/>
              <a:ahLst/>
              <a:cxnLst/>
              <a:rect l="l" t="t" r="r" b="b"/>
              <a:pathLst>
                <a:path w="5240" h="5195" extrusionOk="0">
                  <a:moveTo>
                    <a:pt x="4439" y="0"/>
                  </a:moveTo>
                  <a:cubicBezTo>
                    <a:pt x="4424" y="0"/>
                    <a:pt x="4409" y="1"/>
                    <a:pt x="4394" y="2"/>
                  </a:cubicBezTo>
                  <a:lnTo>
                    <a:pt x="537" y="240"/>
                  </a:lnTo>
                  <a:cubicBezTo>
                    <a:pt x="239" y="252"/>
                    <a:pt x="1" y="514"/>
                    <a:pt x="25" y="823"/>
                  </a:cubicBezTo>
                  <a:lnTo>
                    <a:pt x="263" y="4681"/>
                  </a:lnTo>
                  <a:cubicBezTo>
                    <a:pt x="274" y="4965"/>
                    <a:pt x="513" y="5195"/>
                    <a:pt x="803" y="5195"/>
                  </a:cubicBezTo>
                  <a:cubicBezTo>
                    <a:pt x="818" y="5195"/>
                    <a:pt x="832" y="5194"/>
                    <a:pt x="846" y="5193"/>
                  </a:cubicBezTo>
                  <a:lnTo>
                    <a:pt x="4704" y="4955"/>
                  </a:lnTo>
                  <a:cubicBezTo>
                    <a:pt x="5001" y="4931"/>
                    <a:pt x="5240" y="4669"/>
                    <a:pt x="5216" y="4372"/>
                  </a:cubicBezTo>
                  <a:lnTo>
                    <a:pt x="4978" y="514"/>
                  </a:lnTo>
                  <a:cubicBezTo>
                    <a:pt x="4966" y="219"/>
                    <a:pt x="4728" y="0"/>
                    <a:pt x="443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8"/>
            <p:cNvSpPr/>
            <p:nvPr/>
          </p:nvSpPr>
          <p:spPr>
            <a:xfrm>
              <a:off x="7130556" y="2251749"/>
              <a:ext cx="174432" cy="173331"/>
            </a:xfrm>
            <a:custGeom>
              <a:avLst/>
              <a:gdLst/>
              <a:ahLst/>
              <a:cxnLst/>
              <a:rect l="l" t="t" r="r" b="b"/>
              <a:pathLst>
                <a:path w="5228" h="5195" extrusionOk="0">
                  <a:moveTo>
                    <a:pt x="4425" y="0"/>
                  </a:moveTo>
                  <a:cubicBezTo>
                    <a:pt x="4411" y="0"/>
                    <a:pt x="4396" y="1"/>
                    <a:pt x="4382" y="2"/>
                  </a:cubicBezTo>
                  <a:lnTo>
                    <a:pt x="536" y="240"/>
                  </a:lnTo>
                  <a:cubicBezTo>
                    <a:pt x="227" y="252"/>
                    <a:pt x="0" y="514"/>
                    <a:pt x="12" y="823"/>
                  </a:cubicBezTo>
                  <a:lnTo>
                    <a:pt x="251" y="4681"/>
                  </a:lnTo>
                  <a:cubicBezTo>
                    <a:pt x="273" y="4975"/>
                    <a:pt x="511" y="5195"/>
                    <a:pt x="801" y="5195"/>
                  </a:cubicBezTo>
                  <a:cubicBezTo>
                    <a:pt x="816" y="5195"/>
                    <a:pt x="831" y="5194"/>
                    <a:pt x="846" y="5193"/>
                  </a:cubicBezTo>
                  <a:lnTo>
                    <a:pt x="4692" y="4955"/>
                  </a:lnTo>
                  <a:cubicBezTo>
                    <a:pt x="5001" y="4943"/>
                    <a:pt x="5227" y="4681"/>
                    <a:pt x="5215" y="4371"/>
                  </a:cubicBezTo>
                  <a:lnTo>
                    <a:pt x="4977" y="514"/>
                  </a:lnTo>
                  <a:cubicBezTo>
                    <a:pt x="4955" y="230"/>
                    <a:pt x="4715" y="0"/>
                    <a:pt x="4425"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8"/>
            <p:cNvSpPr/>
            <p:nvPr/>
          </p:nvSpPr>
          <p:spPr>
            <a:xfrm>
              <a:off x="7144069" y="2472986"/>
              <a:ext cx="174833" cy="173698"/>
            </a:xfrm>
            <a:custGeom>
              <a:avLst/>
              <a:gdLst/>
              <a:ahLst/>
              <a:cxnLst/>
              <a:rect l="l" t="t" r="r" b="b"/>
              <a:pathLst>
                <a:path w="5240" h="5206" extrusionOk="0">
                  <a:moveTo>
                    <a:pt x="4436" y="1"/>
                  </a:moveTo>
                  <a:cubicBezTo>
                    <a:pt x="4422" y="1"/>
                    <a:pt x="4408" y="1"/>
                    <a:pt x="4394" y="2"/>
                  </a:cubicBezTo>
                  <a:lnTo>
                    <a:pt x="536" y="241"/>
                  </a:lnTo>
                  <a:cubicBezTo>
                    <a:pt x="238" y="264"/>
                    <a:pt x="0" y="526"/>
                    <a:pt x="24" y="824"/>
                  </a:cubicBezTo>
                  <a:lnTo>
                    <a:pt x="262" y="4682"/>
                  </a:lnTo>
                  <a:cubicBezTo>
                    <a:pt x="285" y="4983"/>
                    <a:pt x="535" y="5206"/>
                    <a:pt x="823" y="5206"/>
                  </a:cubicBezTo>
                  <a:cubicBezTo>
                    <a:pt x="831" y="5206"/>
                    <a:pt x="838" y="5206"/>
                    <a:pt x="846" y="5205"/>
                  </a:cubicBezTo>
                  <a:lnTo>
                    <a:pt x="4703" y="4955"/>
                  </a:lnTo>
                  <a:cubicBezTo>
                    <a:pt x="5013" y="4944"/>
                    <a:pt x="5239" y="4682"/>
                    <a:pt x="5215" y="4372"/>
                  </a:cubicBezTo>
                  <a:lnTo>
                    <a:pt x="4977" y="526"/>
                  </a:lnTo>
                  <a:cubicBezTo>
                    <a:pt x="4966" y="231"/>
                    <a:pt x="4727" y="1"/>
                    <a:pt x="443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8"/>
            <p:cNvSpPr/>
            <p:nvPr/>
          </p:nvSpPr>
          <p:spPr>
            <a:xfrm>
              <a:off x="7337914" y="2016565"/>
              <a:ext cx="174833" cy="173365"/>
            </a:xfrm>
            <a:custGeom>
              <a:avLst/>
              <a:gdLst/>
              <a:ahLst/>
              <a:cxnLst/>
              <a:rect l="l" t="t" r="r" b="b"/>
              <a:pathLst>
                <a:path w="5240" h="5196" extrusionOk="0">
                  <a:moveTo>
                    <a:pt x="4437" y="1"/>
                  </a:moveTo>
                  <a:cubicBezTo>
                    <a:pt x="4422" y="1"/>
                    <a:pt x="4408" y="1"/>
                    <a:pt x="4394" y="2"/>
                  </a:cubicBezTo>
                  <a:lnTo>
                    <a:pt x="548" y="240"/>
                  </a:lnTo>
                  <a:cubicBezTo>
                    <a:pt x="239" y="264"/>
                    <a:pt x="1" y="526"/>
                    <a:pt x="24" y="824"/>
                  </a:cubicBezTo>
                  <a:lnTo>
                    <a:pt x="262" y="4681"/>
                  </a:lnTo>
                  <a:cubicBezTo>
                    <a:pt x="285" y="4976"/>
                    <a:pt x="523" y="5195"/>
                    <a:pt x="803" y="5195"/>
                  </a:cubicBezTo>
                  <a:cubicBezTo>
                    <a:pt x="817" y="5195"/>
                    <a:pt x="831" y="5194"/>
                    <a:pt x="846" y="5193"/>
                  </a:cubicBezTo>
                  <a:lnTo>
                    <a:pt x="4704" y="4955"/>
                  </a:lnTo>
                  <a:cubicBezTo>
                    <a:pt x="5013" y="4943"/>
                    <a:pt x="5239" y="4681"/>
                    <a:pt x="5227" y="4372"/>
                  </a:cubicBezTo>
                  <a:lnTo>
                    <a:pt x="4977" y="514"/>
                  </a:lnTo>
                  <a:cubicBezTo>
                    <a:pt x="4966" y="230"/>
                    <a:pt x="4727" y="1"/>
                    <a:pt x="4437"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8"/>
            <p:cNvSpPr/>
            <p:nvPr/>
          </p:nvSpPr>
          <p:spPr>
            <a:xfrm>
              <a:off x="7351827" y="2237869"/>
              <a:ext cx="174799" cy="173665"/>
            </a:xfrm>
            <a:custGeom>
              <a:avLst/>
              <a:gdLst/>
              <a:ahLst/>
              <a:cxnLst/>
              <a:rect l="l" t="t" r="r" b="b"/>
              <a:pathLst>
                <a:path w="5239" h="5205" extrusionOk="0">
                  <a:moveTo>
                    <a:pt x="4416" y="1"/>
                  </a:moveTo>
                  <a:cubicBezTo>
                    <a:pt x="4409" y="1"/>
                    <a:pt x="4401" y="1"/>
                    <a:pt x="4394" y="1"/>
                  </a:cubicBezTo>
                  <a:lnTo>
                    <a:pt x="536" y="239"/>
                  </a:lnTo>
                  <a:cubicBezTo>
                    <a:pt x="226" y="263"/>
                    <a:pt x="0" y="525"/>
                    <a:pt x="24" y="834"/>
                  </a:cubicBezTo>
                  <a:lnTo>
                    <a:pt x="262" y="4680"/>
                  </a:lnTo>
                  <a:cubicBezTo>
                    <a:pt x="274" y="4982"/>
                    <a:pt x="523" y="5204"/>
                    <a:pt x="822" y="5204"/>
                  </a:cubicBezTo>
                  <a:cubicBezTo>
                    <a:pt x="830" y="5204"/>
                    <a:pt x="838" y="5204"/>
                    <a:pt x="846" y="5204"/>
                  </a:cubicBezTo>
                  <a:lnTo>
                    <a:pt x="4703" y="4966"/>
                  </a:lnTo>
                  <a:cubicBezTo>
                    <a:pt x="5001" y="4942"/>
                    <a:pt x="5239" y="4680"/>
                    <a:pt x="5215" y="4371"/>
                  </a:cubicBezTo>
                  <a:lnTo>
                    <a:pt x="4977" y="525"/>
                  </a:lnTo>
                  <a:cubicBezTo>
                    <a:pt x="4954" y="223"/>
                    <a:pt x="4704" y="1"/>
                    <a:pt x="441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8"/>
            <p:cNvSpPr/>
            <p:nvPr/>
          </p:nvSpPr>
          <p:spPr>
            <a:xfrm>
              <a:off x="7365339" y="2459140"/>
              <a:ext cx="174799" cy="173698"/>
            </a:xfrm>
            <a:custGeom>
              <a:avLst/>
              <a:gdLst/>
              <a:ahLst/>
              <a:cxnLst/>
              <a:rect l="l" t="t" r="r" b="b"/>
              <a:pathLst>
                <a:path w="5239" h="5206" extrusionOk="0">
                  <a:moveTo>
                    <a:pt x="4417" y="0"/>
                  </a:moveTo>
                  <a:cubicBezTo>
                    <a:pt x="4409" y="0"/>
                    <a:pt x="4401" y="0"/>
                    <a:pt x="4393" y="1"/>
                  </a:cubicBezTo>
                  <a:lnTo>
                    <a:pt x="548" y="239"/>
                  </a:lnTo>
                  <a:cubicBezTo>
                    <a:pt x="238" y="263"/>
                    <a:pt x="0" y="525"/>
                    <a:pt x="24" y="834"/>
                  </a:cubicBezTo>
                  <a:lnTo>
                    <a:pt x="262" y="4680"/>
                  </a:lnTo>
                  <a:cubicBezTo>
                    <a:pt x="285" y="4975"/>
                    <a:pt x="524" y="5205"/>
                    <a:pt x="804" y="5205"/>
                  </a:cubicBezTo>
                  <a:cubicBezTo>
                    <a:pt x="818" y="5205"/>
                    <a:pt x="832" y="5205"/>
                    <a:pt x="845" y="5204"/>
                  </a:cubicBezTo>
                  <a:lnTo>
                    <a:pt x="4703" y="4966"/>
                  </a:lnTo>
                  <a:cubicBezTo>
                    <a:pt x="5013" y="4942"/>
                    <a:pt x="5239" y="4680"/>
                    <a:pt x="5227" y="4382"/>
                  </a:cubicBezTo>
                  <a:lnTo>
                    <a:pt x="4977" y="525"/>
                  </a:lnTo>
                  <a:cubicBezTo>
                    <a:pt x="4965" y="223"/>
                    <a:pt x="4716" y="0"/>
                    <a:pt x="4417"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8"/>
            <p:cNvSpPr/>
            <p:nvPr/>
          </p:nvSpPr>
          <p:spPr>
            <a:xfrm>
              <a:off x="7559184" y="2002719"/>
              <a:ext cx="174833" cy="173698"/>
            </a:xfrm>
            <a:custGeom>
              <a:avLst/>
              <a:gdLst/>
              <a:ahLst/>
              <a:cxnLst/>
              <a:rect l="l" t="t" r="r" b="b"/>
              <a:pathLst>
                <a:path w="5240" h="5206" extrusionOk="0">
                  <a:moveTo>
                    <a:pt x="4417" y="0"/>
                  </a:moveTo>
                  <a:cubicBezTo>
                    <a:pt x="4409" y="0"/>
                    <a:pt x="4402" y="0"/>
                    <a:pt x="4394" y="0"/>
                  </a:cubicBezTo>
                  <a:lnTo>
                    <a:pt x="548" y="251"/>
                  </a:lnTo>
                  <a:cubicBezTo>
                    <a:pt x="238" y="262"/>
                    <a:pt x="0" y="524"/>
                    <a:pt x="24" y="834"/>
                  </a:cubicBezTo>
                  <a:lnTo>
                    <a:pt x="262" y="4680"/>
                  </a:lnTo>
                  <a:cubicBezTo>
                    <a:pt x="285" y="4975"/>
                    <a:pt x="524" y="5205"/>
                    <a:pt x="805" y="5205"/>
                  </a:cubicBezTo>
                  <a:cubicBezTo>
                    <a:pt x="818" y="5205"/>
                    <a:pt x="832" y="5205"/>
                    <a:pt x="846" y="5204"/>
                  </a:cubicBezTo>
                  <a:lnTo>
                    <a:pt x="4703" y="4965"/>
                  </a:lnTo>
                  <a:cubicBezTo>
                    <a:pt x="5013" y="4942"/>
                    <a:pt x="5239" y="4680"/>
                    <a:pt x="5227" y="4382"/>
                  </a:cubicBezTo>
                  <a:lnTo>
                    <a:pt x="4989" y="524"/>
                  </a:lnTo>
                  <a:cubicBezTo>
                    <a:pt x="4966" y="223"/>
                    <a:pt x="4716" y="0"/>
                    <a:pt x="4417"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7573464" y="2225091"/>
              <a:ext cx="187545" cy="392673"/>
            </a:xfrm>
            <a:custGeom>
              <a:avLst/>
              <a:gdLst/>
              <a:ahLst/>
              <a:cxnLst/>
              <a:rect l="l" t="t" r="r" b="b"/>
              <a:pathLst>
                <a:path w="5621" h="11769" extrusionOk="0">
                  <a:moveTo>
                    <a:pt x="3961" y="1"/>
                  </a:moveTo>
                  <a:cubicBezTo>
                    <a:pt x="3939" y="1"/>
                    <a:pt x="3917" y="2"/>
                    <a:pt x="3894" y="3"/>
                  </a:cubicBezTo>
                  <a:lnTo>
                    <a:pt x="1001" y="182"/>
                  </a:lnTo>
                  <a:cubicBezTo>
                    <a:pt x="430" y="217"/>
                    <a:pt x="1" y="705"/>
                    <a:pt x="37" y="1277"/>
                  </a:cubicBezTo>
                  <a:lnTo>
                    <a:pt x="620" y="10802"/>
                  </a:lnTo>
                  <a:cubicBezTo>
                    <a:pt x="654" y="11351"/>
                    <a:pt x="1118" y="11768"/>
                    <a:pt x="1661" y="11768"/>
                  </a:cubicBezTo>
                  <a:cubicBezTo>
                    <a:pt x="1683" y="11768"/>
                    <a:pt x="1705" y="11768"/>
                    <a:pt x="1727" y="11766"/>
                  </a:cubicBezTo>
                  <a:lnTo>
                    <a:pt x="4609" y="11588"/>
                  </a:lnTo>
                  <a:cubicBezTo>
                    <a:pt x="5180" y="11552"/>
                    <a:pt x="5621" y="11064"/>
                    <a:pt x="5585" y="10492"/>
                  </a:cubicBezTo>
                  <a:lnTo>
                    <a:pt x="4990" y="967"/>
                  </a:lnTo>
                  <a:cubicBezTo>
                    <a:pt x="4955" y="418"/>
                    <a:pt x="4503" y="1"/>
                    <a:pt x="3961"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8"/>
            <p:cNvSpPr/>
            <p:nvPr/>
          </p:nvSpPr>
          <p:spPr>
            <a:xfrm>
              <a:off x="7780855" y="1989174"/>
              <a:ext cx="174399" cy="173331"/>
            </a:xfrm>
            <a:custGeom>
              <a:avLst/>
              <a:gdLst/>
              <a:ahLst/>
              <a:cxnLst/>
              <a:rect l="l" t="t" r="r" b="b"/>
              <a:pathLst>
                <a:path w="5227" h="5195" extrusionOk="0">
                  <a:moveTo>
                    <a:pt x="4424" y="0"/>
                  </a:moveTo>
                  <a:cubicBezTo>
                    <a:pt x="4410" y="0"/>
                    <a:pt x="4396" y="1"/>
                    <a:pt x="4382" y="2"/>
                  </a:cubicBezTo>
                  <a:lnTo>
                    <a:pt x="536" y="240"/>
                  </a:lnTo>
                  <a:cubicBezTo>
                    <a:pt x="226" y="264"/>
                    <a:pt x="0" y="526"/>
                    <a:pt x="12" y="823"/>
                  </a:cubicBezTo>
                  <a:lnTo>
                    <a:pt x="250" y="4681"/>
                  </a:lnTo>
                  <a:cubicBezTo>
                    <a:pt x="273" y="4975"/>
                    <a:pt x="511" y="5195"/>
                    <a:pt x="801" y="5195"/>
                  </a:cubicBezTo>
                  <a:cubicBezTo>
                    <a:pt x="815" y="5195"/>
                    <a:pt x="830" y="5194"/>
                    <a:pt x="845" y="5193"/>
                  </a:cubicBezTo>
                  <a:lnTo>
                    <a:pt x="4691" y="4955"/>
                  </a:lnTo>
                  <a:cubicBezTo>
                    <a:pt x="5001" y="4943"/>
                    <a:pt x="5227" y="4681"/>
                    <a:pt x="5215" y="4371"/>
                  </a:cubicBezTo>
                  <a:lnTo>
                    <a:pt x="4977" y="514"/>
                  </a:lnTo>
                  <a:cubicBezTo>
                    <a:pt x="4954" y="230"/>
                    <a:pt x="4715" y="0"/>
                    <a:pt x="4424"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8"/>
            <p:cNvSpPr/>
            <p:nvPr/>
          </p:nvSpPr>
          <p:spPr>
            <a:xfrm>
              <a:off x="7794334" y="2210411"/>
              <a:ext cx="174833" cy="173698"/>
            </a:xfrm>
            <a:custGeom>
              <a:avLst/>
              <a:gdLst/>
              <a:ahLst/>
              <a:cxnLst/>
              <a:rect l="l" t="t" r="r" b="b"/>
              <a:pathLst>
                <a:path w="5240" h="5206" extrusionOk="0">
                  <a:moveTo>
                    <a:pt x="4437" y="1"/>
                  </a:moveTo>
                  <a:cubicBezTo>
                    <a:pt x="4423" y="1"/>
                    <a:pt x="4409" y="1"/>
                    <a:pt x="4394" y="2"/>
                  </a:cubicBezTo>
                  <a:lnTo>
                    <a:pt x="537" y="241"/>
                  </a:lnTo>
                  <a:cubicBezTo>
                    <a:pt x="239" y="264"/>
                    <a:pt x="1" y="526"/>
                    <a:pt x="25" y="824"/>
                  </a:cubicBezTo>
                  <a:lnTo>
                    <a:pt x="263" y="4682"/>
                  </a:lnTo>
                  <a:cubicBezTo>
                    <a:pt x="286" y="4983"/>
                    <a:pt x="524" y="5206"/>
                    <a:pt x="823" y="5206"/>
                  </a:cubicBezTo>
                  <a:cubicBezTo>
                    <a:pt x="831" y="5206"/>
                    <a:pt x="838" y="5206"/>
                    <a:pt x="846" y="5205"/>
                  </a:cubicBezTo>
                  <a:lnTo>
                    <a:pt x="4704" y="4967"/>
                  </a:lnTo>
                  <a:cubicBezTo>
                    <a:pt x="5013" y="4944"/>
                    <a:pt x="5240" y="4682"/>
                    <a:pt x="5216" y="4372"/>
                  </a:cubicBezTo>
                  <a:lnTo>
                    <a:pt x="4978" y="526"/>
                  </a:lnTo>
                  <a:cubicBezTo>
                    <a:pt x="4966" y="231"/>
                    <a:pt x="4727" y="1"/>
                    <a:pt x="4437"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8"/>
            <p:cNvSpPr/>
            <p:nvPr/>
          </p:nvSpPr>
          <p:spPr>
            <a:xfrm>
              <a:off x="7808247" y="2431714"/>
              <a:ext cx="174833" cy="173665"/>
            </a:xfrm>
            <a:custGeom>
              <a:avLst/>
              <a:gdLst/>
              <a:ahLst/>
              <a:cxnLst/>
              <a:rect l="l" t="t" r="r" b="b"/>
              <a:pathLst>
                <a:path w="5240" h="5205" extrusionOk="0">
                  <a:moveTo>
                    <a:pt x="4416" y="1"/>
                  </a:moveTo>
                  <a:cubicBezTo>
                    <a:pt x="4409" y="1"/>
                    <a:pt x="4401" y="1"/>
                    <a:pt x="4394" y="1"/>
                  </a:cubicBezTo>
                  <a:lnTo>
                    <a:pt x="536" y="239"/>
                  </a:lnTo>
                  <a:cubicBezTo>
                    <a:pt x="227" y="263"/>
                    <a:pt x="1" y="525"/>
                    <a:pt x="12" y="835"/>
                  </a:cubicBezTo>
                  <a:lnTo>
                    <a:pt x="251" y="4680"/>
                  </a:lnTo>
                  <a:cubicBezTo>
                    <a:pt x="274" y="4982"/>
                    <a:pt x="523" y="5205"/>
                    <a:pt x="823" y="5205"/>
                  </a:cubicBezTo>
                  <a:cubicBezTo>
                    <a:pt x="830" y="5205"/>
                    <a:pt x="838" y="5205"/>
                    <a:pt x="846" y="5204"/>
                  </a:cubicBezTo>
                  <a:lnTo>
                    <a:pt x="4692" y="4966"/>
                  </a:lnTo>
                  <a:cubicBezTo>
                    <a:pt x="5001" y="4942"/>
                    <a:pt x="5239" y="4680"/>
                    <a:pt x="5215" y="4383"/>
                  </a:cubicBezTo>
                  <a:lnTo>
                    <a:pt x="4977" y="525"/>
                  </a:lnTo>
                  <a:cubicBezTo>
                    <a:pt x="4954" y="223"/>
                    <a:pt x="4705" y="1"/>
                    <a:pt x="441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8"/>
            <p:cNvSpPr/>
            <p:nvPr/>
          </p:nvSpPr>
          <p:spPr>
            <a:xfrm>
              <a:off x="6800052" y="1292065"/>
              <a:ext cx="1175883" cy="415961"/>
            </a:xfrm>
            <a:custGeom>
              <a:avLst/>
              <a:gdLst/>
              <a:ahLst/>
              <a:cxnLst/>
              <a:rect l="l" t="t" r="r" b="b"/>
              <a:pathLst>
                <a:path w="35243" h="12467" extrusionOk="0">
                  <a:moveTo>
                    <a:pt x="34624" y="0"/>
                  </a:moveTo>
                  <a:lnTo>
                    <a:pt x="0" y="2048"/>
                  </a:lnTo>
                  <a:lnTo>
                    <a:pt x="608" y="12466"/>
                  </a:lnTo>
                  <a:lnTo>
                    <a:pt x="35243" y="10418"/>
                  </a:lnTo>
                  <a:lnTo>
                    <a:pt x="34624" y="0"/>
                  </a:lnTo>
                  <a:close/>
                </a:path>
              </a:pathLst>
            </a:custGeom>
            <a:solidFill>
              <a:schemeClr val="accen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8"/>
            <p:cNvSpPr/>
            <p:nvPr/>
          </p:nvSpPr>
          <p:spPr>
            <a:xfrm>
              <a:off x="6782569" y="1262204"/>
              <a:ext cx="1210449" cy="476052"/>
            </a:xfrm>
            <a:custGeom>
              <a:avLst/>
              <a:gdLst/>
              <a:ahLst/>
              <a:cxnLst/>
              <a:rect l="l" t="t" r="r" b="b"/>
              <a:pathLst>
                <a:path w="36279" h="14268" extrusionOk="0">
                  <a:moveTo>
                    <a:pt x="33225" y="1524"/>
                  </a:moveTo>
                  <a:cubicBezTo>
                    <a:pt x="33792" y="1524"/>
                    <a:pt x="34268" y="1965"/>
                    <a:pt x="34303" y="2538"/>
                  </a:cubicBezTo>
                  <a:lnTo>
                    <a:pt x="34731" y="9801"/>
                  </a:lnTo>
                  <a:cubicBezTo>
                    <a:pt x="34767" y="10396"/>
                    <a:pt x="34314" y="10908"/>
                    <a:pt x="33707" y="10944"/>
                  </a:cubicBezTo>
                  <a:lnTo>
                    <a:pt x="3120" y="12754"/>
                  </a:lnTo>
                  <a:cubicBezTo>
                    <a:pt x="3105" y="12754"/>
                    <a:pt x="3090" y="12755"/>
                    <a:pt x="3075" y="12755"/>
                  </a:cubicBezTo>
                  <a:cubicBezTo>
                    <a:pt x="2499" y="12755"/>
                    <a:pt x="2012" y="12310"/>
                    <a:pt x="1977" y="11730"/>
                  </a:cubicBezTo>
                  <a:lnTo>
                    <a:pt x="1548" y="4467"/>
                  </a:lnTo>
                  <a:cubicBezTo>
                    <a:pt x="1513" y="3872"/>
                    <a:pt x="1965" y="3360"/>
                    <a:pt x="2572" y="3324"/>
                  </a:cubicBezTo>
                  <a:lnTo>
                    <a:pt x="33160" y="1526"/>
                  </a:lnTo>
                  <a:cubicBezTo>
                    <a:pt x="33182" y="1525"/>
                    <a:pt x="33204" y="1524"/>
                    <a:pt x="33225" y="1524"/>
                  </a:cubicBezTo>
                  <a:close/>
                  <a:moveTo>
                    <a:pt x="34569" y="0"/>
                  </a:moveTo>
                  <a:cubicBezTo>
                    <a:pt x="34548" y="0"/>
                    <a:pt x="34526" y="1"/>
                    <a:pt x="34505" y="2"/>
                  </a:cubicBezTo>
                  <a:lnTo>
                    <a:pt x="1048" y="1979"/>
                  </a:lnTo>
                  <a:cubicBezTo>
                    <a:pt x="453" y="2014"/>
                    <a:pt x="1" y="2526"/>
                    <a:pt x="36" y="3122"/>
                  </a:cubicBezTo>
                  <a:lnTo>
                    <a:pt x="632" y="13254"/>
                  </a:lnTo>
                  <a:cubicBezTo>
                    <a:pt x="666" y="13827"/>
                    <a:pt x="1142" y="14268"/>
                    <a:pt x="1709" y="14268"/>
                  </a:cubicBezTo>
                  <a:cubicBezTo>
                    <a:pt x="1731" y="14268"/>
                    <a:pt x="1753" y="14267"/>
                    <a:pt x="1775" y="14266"/>
                  </a:cubicBezTo>
                  <a:lnTo>
                    <a:pt x="35231" y="12290"/>
                  </a:lnTo>
                  <a:cubicBezTo>
                    <a:pt x="35827" y="12254"/>
                    <a:pt x="36279" y="11742"/>
                    <a:pt x="36243" y="11147"/>
                  </a:cubicBezTo>
                  <a:lnTo>
                    <a:pt x="35648" y="1026"/>
                  </a:lnTo>
                  <a:cubicBezTo>
                    <a:pt x="35613" y="452"/>
                    <a:pt x="35137" y="0"/>
                    <a:pt x="3456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8"/>
            <p:cNvSpPr/>
            <p:nvPr/>
          </p:nvSpPr>
          <p:spPr>
            <a:xfrm>
              <a:off x="7020922" y="1453747"/>
              <a:ext cx="149775" cy="147807"/>
            </a:xfrm>
            <a:custGeom>
              <a:avLst/>
              <a:gdLst/>
              <a:ahLst/>
              <a:cxnLst/>
              <a:rect l="l" t="t" r="r" b="b"/>
              <a:pathLst>
                <a:path w="4489" h="4430" extrusionOk="0">
                  <a:moveTo>
                    <a:pt x="3394" y="893"/>
                  </a:moveTo>
                  <a:lnTo>
                    <a:pt x="3441" y="1691"/>
                  </a:lnTo>
                  <a:lnTo>
                    <a:pt x="941" y="1846"/>
                  </a:lnTo>
                  <a:lnTo>
                    <a:pt x="893" y="1036"/>
                  </a:lnTo>
                  <a:lnTo>
                    <a:pt x="3394" y="893"/>
                  </a:lnTo>
                  <a:close/>
                  <a:moveTo>
                    <a:pt x="3382" y="0"/>
                  </a:moveTo>
                  <a:lnTo>
                    <a:pt x="798" y="155"/>
                  </a:lnTo>
                  <a:lnTo>
                    <a:pt x="846" y="1012"/>
                  </a:lnTo>
                  <a:lnTo>
                    <a:pt x="0" y="1048"/>
                  </a:lnTo>
                  <a:lnTo>
                    <a:pt x="155" y="3631"/>
                  </a:lnTo>
                  <a:lnTo>
                    <a:pt x="1000" y="3584"/>
                  </a:lnTo>
                  <a:lnTo>
                    <a:pt x="1060" y="4429"/>
                  </a:lnTo>
                  <a:lnTo>
                    <a:pt x="4489" y="4215"/>
                  </a:lnTo>
                  <a:lnTo>
                    <a:pt x="4429" y="3322"/>
                  </a:lnTo>
                  <a:lnTo>
                    <a:pt x="1048" y="3536"/>
                  </a:lnTo>
                  <a:lnTo>
                    <a:pt x="1000" y="2739"/>
                  </a:lnTo>
                  <a:lnTo>
                    <a:pt x="4382" y="2524"/>
                  </a:lnTo>
                  <a:lnTo>
                    <a:pt x="4275" y="798"/>
                  </a:lnTo>
                  <a:lnTo>
                    <a:pt x="3429" y="845"/>
                  </a:lnTo>
                  <a:lnTo>
                    <a:pt x="33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8"/>
            <p:cNvSpPr/>
            <p:nvPr/>
          </p:nvSpPr>
          <p:spPr>
            <a:xfrm>
              <a:off x="7190545" y="1469629"/>
              <a:ext cx="147807" cy="95357"/>
            </a:xfrm>
            <a:custGeom>
              <a:avLst/>
              <a:gdLst/>
              <a:ahLst/>
              <a:cxnLst/>
              <a:rect l="l" t="t" r="r" b="b"/>
              <a:pathLst>
                <a:path w="4430" h="2858" extrusionOk="0">
                  <a:moveTo>
                    <a:pt x="4275" y="0"/>
                  </a:moveTo>
                  <a:lnTo>
                    <a:pt x="0" y="262"/>
                  </a:lnTo>
                  <a:lnTo>
                    <a:pt x="48" y="1155"/>
                  </a:lnTo>
                  <a:lnTo>
                    <a:pt x="4322" y="893"/>
                  </a:lnTo>
                  <a:lnTo>
                    <a:pt x="4275" y="0"/>
                  </a:lnTo>
                  <a:close/>
                  <a:moveTo>
                    <a:pt x="4382" y="1691"/>
                  </a:moveTo>
                  <a:lnTo>
                    <a:pt x="96" y="1965"/>
                  </a:lnTo>
                  <a:lnTo>
                    <a:pt x="155" y="2858"/>
                  </a:lnTo>
                  <a:lnTo>
                    <a:pt x="4429" y="2584"/>
                  </a:lnTo>
                  <a:lnTo>
                    <a:pt x="4382" y="16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8"/>
            <p:cNvSpPr/>
            <p:nvPr/>
          </p:nvSpPr>
          <p:spPr>
            <a:xfrm>
              <a:off x="7357765" y="1430693"/>
              <a:ext cx="152178" cy="151777"/>
            </a:xfrm>
            <a:custGeom>
              <a:avLst/>
              <a:gdLst/>
              <a:ahLst/>
              <a:cxnLst/>
              <a:rect l="l" t="t" r="r" b="b"/>
              <a:pathLst>
                <a:path w="4561" h="4549" extrusionOk="0">
                  <a:moveTo>
                    <a:pt x="4299" y="1"/>
                  </a:moveTo>
                  <a:lnTo>
                    <a:pt x="3406" y="60"/>
                  </a:lnTo>
                  <a:lnTo>
                    <a:pt x="3454" y="905"/>
                  </a:lnTo>
                  <a:lnTo>
                    <a:pt x="2644" y="953"/>
                  </a:lnTo>
                  <a:lnTo>
                    <a:pt x="2596" y="108"/>
                  </a:lnTo>
                  <a:lnTo>
                    <a:pt x="1703" y="167"/>
                  </a:lnTo>
                  <a:lnTo>
                    <a:pt x="1751" y="1013"/>
                  </a:lnTo>
                  <a:lnTo>
                    <a:pt x="941" y="1060"/>
                  </a:lnTo>
                  <a:lnTo>
                    <a:pt x="894" y="215"/>
                  </a:lnTo>
                  <a:lnTo>
                    <a:pt x="1" y="274"/>
                  </a:lnTo>
                  <a:lnTo>
                    <a:pt x="263" y="4549"/>
                  </a:lnTo>
                  <a:lnTo>
                    <a:pt x="1156" y="4489"/>
                  </a:lnTo>
                  <a:lnTo>
                    <a:pt x="1013" y="1953"/>
                  </a:lnTo>
                  <a:lnTo>
                    <a:pt x="1811" y="1906"/>
                  </a:lnTo>
                  <a:lnTo>
                    <a:pt x="1965" y="4442"/>
                  </a:lnTo>
                  <a:lnTo>
                    <a:pt x="2858" y="4382"/>
                  </a:lnTo>
                  <a:lnTo>
                    <a:pt x="2704" y="1846"/>
                  </a:lnTo>
                  <a:lnTo>
                    <a:pt x="3513" y="1798"/>
                  </a:lnTo>
                  <a:lnTo>
                    <a:pt x="3668" y="4334"/>
                  </a:lnTo>
                  <a:lnTo>
                    <a:pt x="4561" y="4287"/>
                  </a:lnTo>
                  <a:lnTo>
                    <a:pt x="42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8"/>
            <p:cNvSpPr/>
            <p:nvPr/>
          </p:nvSpPr>
          <p:spPr>
            <a:xfrm>
              <a:off x="7529390" y="1422352"/>
              <a:ext cx="148207" cy="148207"/>
            </a:xfrm>
            <a:custGeom>
              <a:avLst/>
              <a:gdLst/>
              <a:ahLst/>
              <a:cxnLst/>
              <a:rect l="l" t="t" r="r" b="b"/>
              <a:pathLst>
                <a:path w="4442" h="4442" extrusionOk="0">
                  <a:moveTo>
                    <a:pt x="3382" y="0"/>
                  </a:moveTo>
                  <a:lnTo>
                    <a:pt x="798" y="155"/>
                  </a:lnTo>
                  <a:lnTo>
                    <a:pt x="846" y="1001"/>
                  </a:lnTo>
                  <a:lnTo>
                    <a:pt x="0" y="1060"/>
                  </a:lnTo>
                  <a:lnTo>
                    <a:pt x="167" y="3644"/>
                  </a:lnTo>
                  <a:lnTo>
                    <a:pt x="1012" y="3596"/>
                  </a:lnTo>
                  <a:lnTo>
                    <a:pt x="1060" y="4442"/>
                  </a:lnTo>
                  <a:lnTo>
                    <a:pt x="3644" y="4275"/>
                  </a:lnTo>
                  <a:lnTo>
                    <a:pt x="3596" y="3429"/>
                  </a:lnTo>
                  <a:lnTo>
                    <a:pt x="4441" y="3382"/>
                  </a:lnTo>
                  <a:lnTo>
                    <a:pt x="4382" y="2489"/>
                  </a:lnTo>
                  <a:lnTo>
                    <a:pt x="3489" y="2548"/>
                  </a:lnTo>
                  <a:lnTo>
                    <a:pt x="3548" y="3394"/>
                  </a:lnTo>
                  <a:lnTo>
                    <a:pt x="1048" y="3537"/>
                  </a:lnTo>
                  <a:lnTo>
                    <a:pt x="893" y="1036"/>
                  </a:lnTo>
                  <a:lnTo>
                    <a:pt x="3382" y="893"/>
                  </a:lnTo>
                  <a:lnTo>
                    <a:pt x="3441" y="1739"/>
                  </a:lnTo>
                  <a:lnTo>
                    <a:pt x="4334" y="1679"/>
                  </a:lnTo>
                  <a:lnTo>
                    <a:pt x="4275" y="786"/>
                  </a:lnTo>
                  <a:lnTo>
                    <a:pt x="3429" y="846"/>
                  </a:lnTo>
                  <a:lnTo>
                    <a:pt x="33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8"/>
            <p:cNvSpPr/>
            <p:nvPr/>
          </p:nvSpPr>
          <p:spPr>
            <a:xfrm>
              <a:off x="7697812" y="1378244"/>
              <a:ext cx="87416" cy="87049"/>
            </a:xfrm>
            <a:custGeom>
              <a:avLst/>
              <a:gdLst/>
              <a:ahLst/>
              <a:cxnLst/>
              <a:rect l="l" t="t" r="r" b="b"/>
              <a:pathLst>
                <a:path w="2620" h="2609" extrusionOk="0">
                  <a:moveTo>
                    <a:pt x="1965" y="1"/>
                  </a:moveTo>
                  <a:lnTo>
                    <a:pt x="453" y="96"/>
                  </a:lnTo>
                  <a:lnTo>
                    <a:pt x="489" y="584"/>
                  </a:lnTo>
                  <a:lnTo>
                    <a:pt x="1" y="620"/>
                  </a:lnTo>
                  <a:lnTo>
                    <a:pt x="24" y="1132"/>
                  </a:lnTo>
                  <a:lnTo>
                    <a:pt x="548" y="1096"/>
                  </a:lnTo>
                  <a:lnTo>
                    <a:pt x="513" y="608"/>
                  </a:lnTo>
                  <a:lnTo>
                    <a:pt x="1977" y="513"/>
                  </a:lnTo>
                  <a:lnTo>
                    <a:pt x="2001" y="989"/>
                  </a:lnTo>
                  <a:lnTo>
                    <a:pt x="1013" y="1049"/>
                  </a:lnTo>
                  <a:lnTo>
                    <a:pt x="1048" y="1537"/>
                  </a:lnTo>
                  <a:lnTo>
                    <a:pt x="548" y="1573"/>
                  </a:lnTo>
                  <a:lnTo>
                    <a:pt x="584" y="2061"/>
                  </a:lnTo>
                  <a:lnTo>
                    <a:pt x="84" y="2096"/>
                  </a:lnTo>
                  <a:lnTo>
                    <a:pt x="132" y="2608"/>
                  </a:lnTo>
                  <a:lnTo>
                    <a:pt x="2620" y="2465"/>
                  </a:lnTo>
                  <a:lnTo>
                    <a:pt x="2584" y="1942"/>
                  </a:lnTo>
                  <a:lnTo>
                    <a:pt x="1096" y="2037"/>
                  </a:lnTo>
                  <a:lnTo>
                    <a:pt x="1072" y="1561"/>
                  </a:lnTo>
                  <a:lnTo>
                    <a:pt x="2060" y="1501"/>
                  </a:lnTo>
                  <a:lnTo>
                    <a:pt x="2025" y="1013"/>
                  </a:lnTo>
                  <a:lnTo>
                    <a:pt x="2525" y="977"/>
                  </a:lnTo>
                  <a:lnTo>
                    <a:pt x="2489" y="465"/>
                  </a:lnTo>
                  <a:lnTo>
                    <a:pt x="1989" y="489"/>
                  </a:lnTo>
                  <a:lnTo>
                    <a:pt x="19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8"/>
            <p:cNvSpPr/>
            <p:nvPr/>
          </p:nvSpPr>
          <p:spPr>
            <a:xfrm>
              <a:off x="6778599" y="1186801"/>
              <a:ext cx="1218023" cy="609812"/>
            </a:xfrm>
            <a:custGeom>
              <a:avLst/>
              <a:gdLst/>
              <a:ahLst/>
              <a:cxnLst/>
              <a:rect l="l" t="t" r="r" b="b"/>
              <a:pathLst>
                <a:path w="36506" h="18277" fill="none" extrusionOk="0">
                  <a:moveTo>
                    <a:pt x="35279" y="16288"/>
                  </a:moveTo>
                  <a:lnTo>
                    <a:pt x="2156" y="18240"/>
                  </a:lnTo>
                  <a:cubicBezTo>
                    <a:pt x="1453" y="18276"/>
                    <a:pt x="858" y="17740"/>
                    <a:pt x="822" y="17050"/>
                  </a:cubicBezTo>
                  <a:lnTo>
                    <a:pt x="72" y="4298"/>
                  </a:lnTo>
                  <a:cubicBezTo>
                    <a:pt x="1" y="3048"/>
                    <a:pt x="953" y="1977"/>
                    <a:pt x="2203" y="1905"/>
                  </a:cubicBezTo>
                  <a:lnTo>
                    <a:pt x="33326" y="83"/>
                  </a:lnTo>
                  <a:cubicBezTo>
                    <a:pt x="34576" y="0"/>
                    <a:pt x="35660" y="953"/>
                    <a:pt x="35731" y="2215"/>
                  </a:cubicBezTo>
                  <a:lnTo>
                    <a:pt x="36469" y="14954"/>
                  </a:lnTo>
                  <a:cubicBezTo>
                    <a:pt x="36505" y="15645"/>
                    <a:pt x="35981" y="16252"/>
                    <a:pt x="35279" y="16288"/>
                  </a:cubicBezTo>
                  <a:close/>
                </a:path>
              </a:pathLst>
            </a:custGeom>
            <a:no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8"/>
            <p:cNvSpPr/>
            <p:nvPr/>
          </p:nvSpPr>
          <p:spPr>
            <a:xfrm>
              <a:off x="6949423" y="1821152"/>
              <a:ext cx="197454" cy="53751"/>
            </a:xfrm>
            <a:custGeom>
              <a:avLst/>
              <a:gdLst/>
              <a:ahLst/>
              <a:cxnLst/>
              <a:rect l="l" t="t" r="r" b="b"/>
              <a:pathLst>
                <a:path w="5918" h="1611" extrusionOk="0">
                  <a:moveTo>
                    <a:pt x="5215" y="1"/>
                  </a:moveTo>
                  <a:cubicBezTo>
                    <a:pt x="5207" y="1"/>
                    <a:pt x="5199" y="1"/>
                    <a:pt x="5191" y="1"/>
                  </a:cubicBezTo>
                  <a:lnTo>
                    <a:pt x="643" y="287"/>
                  </a:lnTo>
                  <a:cubicBezTo>
                    <a:pt x="286" y="311"/>
                    <a:pt x="0" y="632"/>
                    <a:pt x="24" y="990"/>
                  </a:cubicBezTo>
                  <a:cubicBezTo>
                    <a:pt x="47" y="1344"/>
                    <a:pt x="333" y="1610"/>
                    <a:pt x="682" y="1610"/>
                  </a:cubicBezTo>
                  <a:cubicBezTo>
                    <a:pt x="697" y="1610"/>
                    <a:pt x="712" y="1610"/>
                    <a:pt x="727" y="1609"/>
                  </a:cubicBezTo>
                  <a:lnTo>
                    <a:pt x="5275" y="1323"/>
                  </a:lnTo>
                  <a:cubicBezTo>
                    <a:pt x="5644" y="1299"/>
                    <a:pt x="5918" y="990"/>
                    <a:pt x="5894" y="620"/>
                  </a:cubicBezTo>
                  <a:cubicBezTo>
                    <a:pt x="5871" y="271"/>
                    <a:pt x="5573" y="1"/>
                    <a:pt x="5215"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8"/>
            <p:cNvSpPr/>
            <p:nvPr/>
          </p:nvSpPr>
          <p:spPr>
            <a:xfrm>
              <a:off x="7669219" y="1776645"/>
              <a:ext cx="197454" cy="53751"/>
            </a:xfrm>
            <a:custGeom>
              <a:avLst/>
              <a:gdLst/>
              <a:ahLst/>
              <a:cxnLst/>
              <a:rect l="l" t="t" r="r" b="b"/>
              <a:pathLst>
                <a:path w="5918" h="1611" extrusionOk="0">
                  <a:moveTo>
                    <a:pt x="5233" y="0"/>
                  </a:moveTo>
                  <a:cubicBezTo>
                    <a:pt x="5219" y="0"/>
                    <a:pt x="5205" y="1"/>
                    <a:pt x="5191" y="2"/>
                  </a:cubicBezTo>
                  <a:lnTo>
                    <a:pt x="643" y="288"/>
                  </a:lnTo>
                  <a:cubicBezTo>
                    <a:pt x="274" y="311"/>
                    <a:pt x="0" y="621"/>
                    <a:pt x="24" y="990"/>
                  </a:cubicBezTo>
                  <a:cubicBezTo>
                    <a:pt x="47" y="1333"/>
                    <a:pt x="334" y="1611"/>
                    <a:pt x="684" y="1611"/>
                  </a:cubicBezTo>
                  <a:cubicBezTo>
                    <a:pt x="698" y="1611"/>
                    <a:pt x="712" y="1610"/>
                    <a:pt x="727" y="1609"/>
                  </a:cubicBezTo>
                  <a:lnTo>
                    <a:pt x="5275" y="1323"/>
                  </a:lnTo>
                  <a:cubicBezTo>
                    <a:pt x="5632" y="1300"/>
                    <a:pt x="5918" y="990"/>
                    <a:pt x="5894" y="621"/>
                  </a:cubicBezTo>
                  <a:cubicBezTo>
                    <a:pt x="5871" y="278"/>
                    <a:pt x="5573" y="0"/>
                    <a:pt x="5233"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28"/>
          <p:cNvGrpSpPr/>
          <p:nvPr/>
        </p:nvGrpSpPr>
        <p:grpSpPr>
          <a:xfrm rot="-4176626">
            <a:off x="4385776" y="-1256278"/>
            <a:ext cx="372440" cy="2968752"/>
            <a:chOff x="4022350" y="2610525"/>
            <a:chExt cx="281900" cy="2247050"/>
          </a:xfrm>
        </p:grpSpPr>
        <p:sp>
          <p:nvSpPr>
            <p:cNvPr id="243" name="Google Shape;243;p28"/>
            <p:cNvSpPr/>
            <p:nvPr/>
          </p:nvSpPr>
          <p:spPr>
            <a:xfrm>
              <a:off x="4022350" y="2610525"/>
              <a:ext cx="260775" cy="2247050"/>
            </a:xfrm>
            <a:custGeom>
              <a:avLst/>
              <a:gdLst/>
              <a:ahLst/>
              <a:cxnLst/>
              <a:rect l="l" t="t" r="r" b="b"/>
              <a:pathLst>
                <a:path w="10431" h="89882" extrusionOk="0">
                  <a:moveTo>
                    <a:pt x="2409" y="2673"/>
                  </a:moveTo>
                  <a:cubicBezTo>
                    <a:pt x="2562" y="2673"/>
                    <a:pt x="2719" y="2731"/>
                    <a:pt x="2846" y="2858"/>
                  </a:cubicBezTo>
                  <a:cubicBezTo>
                    <a:pt x="3239" y="3251"/>
                    <a:pt x="2965" y="3930"/>
                    <a:pt x="2406" y="3930"/>
                  </a:cubicBezTo>
                  <a:cubicBezTo>
                    <a:pt x="2060" y="3930"/>
                    <a:pt x="1787" y="3644"/>
                    <a:pt x="1787" y="3299"/>
                  </a:cubicBezTo>
                  <a:cubicBezTo>
                    <a:pt x="1787" y="2921"/>
                    <a:pt x="2091" y="2673"/>
                    <a:pt x="2409" y="2673"/>
                  </a:cubicBezTo>
                  <a:close/>
                  <a:moveTo>
                    <a:pt x="906" y="1"/>
                  </a:moveTo>
                  <a:cubicBezTo>
                    <a:pt x="489" y="1"/>
                    <a:pt x="155" y="334"/>
                    <a:pt x="155" y="751"/>
                  </a:cubicBezTo>
                  <a:lnTo>
                    <a:pt x="1" y="89071"/>
                  </a:lnTo>
                  <a:cubicBezTo>
                    <a:pt x="1" y="89488"/>
                    <a:pt x="334" y="89821"/>
                    <a:pt x="751" y="89833"/>
                  </a:cubicBezTo>
                  <a:lnTo>
                    <a:pt x="9526" y="89881"/>
                  </a:lnTo>
                  <a:cubicBezTo>
                    <a:pt x="9533" y="89881"/>
                    <a:pt x="9540" y="89881"/>
                    <a:pt x="9547" y="89881"/>
                  </a:cubicBezTo>
                  <a:cubicBezTo>
                    <a:pt x="9954" y="89881"/>
                    <a:pt x="10288" y="89552"/>
                    <a:pt x="10288" y="89143"/>
                  </a:cubicBezTo>
                  <a:lnTo>
                    <a:pt x="10431" y="822"/>
                  </a:lnTo>
                  <a:cubicBezTo>
                    <a:pt x="10431" y="679"/>
                    <a:pt x="10395" y="537"/>
                    <a:pt x="10312" y="406"/>
                  </a:cubicBezTo>
                  <a:cubicBezTo>
                    <a:pt x="10204" y="239"/>
                    <a:pt x="10026" y="120"/>
                    <a:pt x="9835" y="72"/>
                  </a:cubicBezTo>
                  <a:cubicBezTo>
                    <a:pt x="9788" y="60"/>
                    <a:pt x="9740" y="60"/>
                    <a:pt x="9680" y="60"/>
                  </a:cubicBezTo>
                  <a:lnTo>
                    <a:pt x="9657" y="60"/>
                  </a:lnTo>
                  <a:lnTo>
                    <a:pt x="5930" y="25"/>
                  </a:lnTo>
                  <a:lnTo>
                    <a:pt x="5930" y="37"/>
                  </a:lnTo>
                  <a:lnTo>
                    <a:pt x="9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8"/>
            <p:cNvSpPr/>
            <p:nvPr/>
          </p:nvSpPr>
          <p:spPr>
            <a:xfrm>
              <a:off x="4054200" y="2615900"/>
              <a:ext cx="250050" cy="2236300"/>
            </a:xfrm>
            <a:custGeom>
              <a:avLst/>
              <a:gdLst/>
              <a:ahLst/>
              <a:cxnLst/>
              <a:rect l="l" t="t" r="r" b="b"/>
              <a:pathLst>
                <a:path w="10002" h="89452" extrusionOk="0">
                  <a:moveTo>
                    <a:pt x="2183" y="2243"/>
                  </a:moveTo>
                  <a:cubicBezTo>
                    <a:pt x="2617" y="2243"/>
                    <a:pt x="3037" y="2576"/>
                    <a:pt x="3037" y="3084"/>
                  </a:cubicBezTo>
                  <a:cubicBezTo>
                    <a:pt x="3037" y="3548"/>
                    <a:pt x="2656" y="3929"/>
                    <a:pt x="2191" y="3929"/>
                  </a:cubicBezTo>
                  <a:cubicBezTo>
                    <a:pt x="1441" y="3929"/>
                    <a:pt x="1060" y="3024"/>
                    <a:pt x="1596" y="2489"/>
                  </a:cubicBezTo>
                  <a:cubicBezTo>
                    <a:pt x="1765" y="2319"/>
                    <a:pt x="1976" y="2243"/>
                    <a:pt x="2183" y="2243"/>
                  </a:cubicBezTo>
                  <a:close/>
                  <a:moveTo>
                    <a:pt x="691" y="0"/>
                  </a:move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lnTo>
                    <a:pt x="691" y="0"/>
                  </a:lnTo>
                  <a:close/>
                </a:path>
              </a:pathLst>
            </a:custGeom>
            <a:solidFill>
              <a:schemeClr val="lt1"/>
            </a:solidFill>
            <a:ln>
              <a:noFill/>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a:off x="4200950" y="2616475"/>
              <a:ext cx="103300" cy="2235725"/>
            </a:xfrm>
            <a:custGeom>
              <a:avLst/>
              <a:gdLst/>
              <a:ahLst/>
              <a:cxnLst/>
              <a:rect l="l" t="t" r="r" b="b"/>
              <a:pathLst>
                <a:path w="4132" h="89429" extrusionOk="0">
                  <a:moveTo>
                    <a:pt x="60" y="1"/>
                  </a:moveTo>
                  <a:lnTo>
                    <a:pt x="0" y="89405"/>
                  </a:lnTo>
                  <a:lnTo>
                    <a:pt x="3441" y="89429"/>
                  </a:lnTo>
                  <a:cubicBezTo>
                    <a:pt x="3739" y="89429"/>
                    <a:pt x="3989" y="89190"/>
                    <a:pt x="3989" y="88893"/>
                  </a:cubicBezTo>
                  <a:lnTo>
                    <a:pt x="4132" y="572"/>
                  </a:lnTo>
                  <a:cubicBezTo>
                    <a:pt x="4132" y="287"/>
                    <a:pt x="3894" y="37"/>
                    <a:pt x="3608" y="37"/>
                  </a:cubicBezTo>
                  <a:lnTo>
                    <a:pt x="60" y="1"/>
                  </a:lnTo>
                  <a:close/>
                </a:path>
              </a:pathLst>
            </a:custGeom>
            <a:solidFill>
              <a:schemeClr val="accent3"/>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p:nvPr/>
          </p:nvSpPr>
          <p:spPr>
            <a:xfrm>
              <a:off x="4244075" y="4802425"/>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14"/>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4244700" y="4733425"/>
              <a:ext cx="55400" cy="16075"/>
            </a:xfrm>
            <a:custGeom>
              <a:avLst/>
              <a:gdLst/>
              <a:ahLst/>
              <a:cxnLst/>
              <a:rect l="l" t="t" r="r" b="b"/>
              <a:pathLst>
                <a:path w="2216" h="643" extrusionOk="0">
                  <a:moveTo>
                    <a:pt x="429" y="0"/>
                  </a:moveTo>
                  <a:cubicBezTo>
                    <a:pt x="1" y="0"/>
                    <a:pt x="1"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4244675" y="4664625"/>
              <a:ext cx="56025" cy="16150"/>
            </a:xfrm>
            <a:custGeom>
              <a:avLst/>
              <a:gdLst/>
              <a:ahLst/>
              <a:cxnLst/>
              <a:rect l="l" t="t" r="r" b="b"/>
              <a:pathLst>
                <a:path w="2241" h="646" extrusionOk="0">
                  <a:moveTo>
                    <a:pt x="421" y="0"/>
                  </a:moveTo>
                  <a:cubicBezTo>
                    <a:pt x="1" y="0"/>
                    <a:pt x="1" y="646"/>
                    <a:pt x="421" y="646"/>
                  </a:cubicBezTo>
                  <a:cubicBezTo>
                    <a:pt x="432" y="646"/>
                    <a:pt x="443" y="645"/>
                    <a:pt x="454" y="645"/>
                  </a:cubicBezTo>
                  <a:lnTo>
                    <a:pt x="2240" y="645"/>
                  </a:lnTo>
                  <a:lnTo>
                    <a:pt x="2240" y="2"/>
                  </a:lnTo>
                  <a:lnTo>
                    <a:pt x="454" y="2"/>
                  </a:lnTo>
                  <a:cubicBezTo>
                    <a:pt x="443" y="1"/>
                    <a:pt x="432" y="0"/>
                    <a:pt x="4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8"/>
            <p:cNvSpPr/>
            <p:nvPr/>
          </p:nvSpPr>
          <p:spPr>
            <a:xfrm>
              <a:off x="4244600" y="4595875"/>
              <a:ext cx="56375" cy="16125"/>
            </a:xfrm>
            <a:custGeom>
              <a:avLst/>
              <a:gdLst/>
              <a:ahLst/>
              <a:cxnLst/>
              <a:rect l="l" t="t" r="r" b="b"/>
              <a:pathLst>
                <a:path w="2255" h="645" extrusionOk="0">
                  <a:moveTo>
                    <a:pt x="423" y="0"/>
                  </a:moveTo>
                  <a:cubicBezTo>
                    <a:pt x="0" y="0"/>
                    <a:pt x="4" y="645"/>
                    <a:pt x="434" y="645"/>
                  </a:cubicBezTo>
                  <a:cubicBezTo>
                    <a:pt x="442" y="645"/>
                    <a:pt x="449" y="645"/>
                    <a:pt x="457" y="644"/>
                  </a:cubicBezTo>
                  <a:lnTo>
                    <a:pt x="457" y="632"/>
                  </a:lnTo>
                  <a:lnTo>
                    <a:pt x="2255" y="632"/>
                  </a:lnTo>
                  <a:lnTo>
                    <a:pt x="2255" y="1"/>
                  </a:lnTo>
                  <a:lnTo>
                    <a:pt x="457" y="1"/>
                  </a:lnTo>
                  <a:cubicBezTo>
                    <a:pt x="446" y="0"/>
                    <a:pt x="434"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4245600" y="4526550"/>
              <a:ext cx="55375" cy="16100"/>
            </a:xfrm>
            <a:custGeom>
              <a:avLst/>
              <a:gdLst/>
              <a:ahLst/>
              <a:cxnLst/>
              <a:rect l="l" t="t" r="r" b="b"/>
              <a:pathLst>
                <a:path w="2215" h="644" extrusionOk="0">
                  <a:moveTo>
                    <a:pt x="429" y="0"/>
                  </a:moveTo>
                  <a:cubicBezTo>
                    <a:pt x="0" y="0"/>
                    <a:pt x="0"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p:nvPr/>
          </p:nvSpPr>
          <p:spPr>
            <a:xfrm>
              <a:off x="4246800" y="4457475"/>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4245900" y="4388725"/>
              <a:ext cx="55675" cy="16100"/>
            </a:xfrm>
            <a:custGeom>
              <a:avLst/>
              <a:gdLst/>
              <a:ahLst/>
              <a:cxnLst/>
              <a:rect l="l" t="t" r="r" b="b"/>
              <a:pathLst>
                <a:path w="2227" h="644" extrusionOk="0">
                  <a:moveTo>
                    <a:pt x="429" y="1"/>
                  </a:moveTo>
                  <a:cubicBezTo>
                    <a:pt x="0" y="1"/>
                    <a:pt x="0" y="644"/>
                    <a:pt x="429" y="644"/>
                  </a:cubicBezTo>
                  <a:lnTo>
                    <a:pt x="2227" y="644"/>
                  </a:lnTo>
                  <a:lnTo>
                    <a:pt x="22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4246200" y="4319975"/>
              <a:ext cx="55675" cy="16100"/>
            </a:xfrm>
            <a:custGeom>
              <a:avLst/>
              <a:gdLst/>
              <a:ahLst/>
              <a:cxnLst/>
              <a:rect l="l" t="t" r="r" b="b"/>
              <a:pathLst>
                <a:path w="2227" h="644" extrusionOk="0">
                  <a:moveTo>
                    <a:pt x="429" y="0"/>
                  </a:moveTo>
                  <a:cubicBezTo>
                    <a:pt x="0" y="0"/>
                    <a:pt x="0" y="643"/>
                    <a:pt x="429" y="643"/>
                  </a:cubicBezTo>
                  <a:lnTo>
                    <a:pt x="2227" y="643"/>
                  </a:lnTo>
                  <a:lnTo>
                    <a:pt x="22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4246075" y="4250600"/>
              <a:ext cx="55800" cy="16400"/>
            </a:xfrm>
            <a:custGeom>
              <a:avLst/>
              <a:gdLst/>
              <a:ahLst/>
              <a:cxnLst/>
              <a:rect l="l" t="t" r="r" b="b"/>
              <a:pathLst>
                <a:path w="2232" h="656" extrusionOk="0">
                  <a:moveTo>
                    <a:pt x="423" y="1"/>
                  </a:moveTo>
                  <a:cubicBezTo>
                    <a:pt x="4" y="1"/>
                    <a:pt x="1" y="645"/>
                    <a:pt x="413" y="645"/>
                  </a:cubicBezTo>
                  <a:cubicBezTo>
                    <a:pt x="424" y="645"/>
                    <a:pt x="435" y="645"/>
                    <a:pt x="446" y="644"/>
                  </a:cubicBezTo>
                  <a:lnTo>
                    <a:pt x="446" y="656"/>
                  </a:lnTo>
                  <a:lnTo>
                    <a:pt x="2232" y="656"/>
                  </a:lnTo>
                  <a:lnTo>
                    <a:pt x="2232" y="13"/>
                  </a:lnTo>
                  <a:lnTo>
                    <a:pt x="446" y="1"/>
                  </a:lnTo>
                  <a:cubicBezTo>
                    <a:pt x="438" y="1"/>
                    <a:pt x="431" y="1"/>
                    <a:pt x="4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4249475" y="4181550"/>
              <a:ext cx="53000" cy="16400"/>
            </a:xfrm>
            <a:custGeom>
              <a:avLst/>
              <a:gdLst/>
              <a:ahLst/>
              <a:cxnLst/>
              <a:rect l="l" t="t" r="r" b="b"/>
              <a:pathLst>
                <a:path w="2120" h="656" extrusionOk="0">
                  <a:moveTo>
                    <a:pt x="334" y="1"/>
                  </a:moveTo>
                  <a:cubicBezTo>
                    <a:pt x="143" y="1"/>
                    <a:pt x="0" y="156"/>
                    <a:pt x="0" y="334"/>
                  </a:cubicBezTo>
                  <a:cubicBezTo>
                    <a:pt x="0" y="513"/>
                    <a:pt x="143" y="656"/>
                    <a:pt x="322" y="656"/>
                  </a:cubicBezTo>
                  <a:lnTo>
                    <a:pt x="2119" y="656"/>
                  </a:lnTo>
                  <a:lnTo>
                    <a:pt x="2119" y="13"/>
                  </a:lnTo>
                  <a:lnTo>
                    <a:pt x="3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8"/>
            <p:cNvSpPr/>
            <p:nvPr/>
          </p:nvSpPr>
          <p:spPr>
            <a:xfrm>
              <a:off x="4249775" y="4112800"/>
              <a:ext cx="53000" cy="16400"/>
            </a:xfrm>
            <a:custGeom>
              <a:avLst/>
              <a:gdLst/>
              <a:ahLst/>
              <a:cxnLst/>
              <a:rect l="l" t="t" r="r" b="b"/>
              <a:pathLst>
                <a:path w="2120" h="656" extrusionOk="0">
                  <a:moveTo>
                    <a:pt x="322" y="1"/>
                  </a:moveTo>
                  <a:cubicBezTo>
                    <a:pt x="143" y="1"/>
                    <a:pt x="0" y="143"/>
                    <a:pt x="0" y="322"/>
                  </a:cubicBezTo>
                  <a:cubicBezTo>
                    <a:pt x="0" y="501"/>
                    <a:pt x="143" y="655"/>
                    <a:pt x="322" y="655"/>
                  </a:cubicBezTo>
                  <a:lnTo>
                    <a:pt x="2119" y="655"/>
                  </a:lnTo>
                  <a:lnTo>
                    <a:pt x="2119" y="12"/>
                  </a:lnTo>
                  <a:lnTo>
                    <a:pt x="3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a:off x="4243100" y="4041925"/>
              <a:ext cx="55800" cy="16150"/>
            </a:xfrm>
            <a:custGeom>
              <a:avLst/>
              <a:gdLst/>
              <a:ahLst/>
              <a:cxnLst/>
              <a:rect l="l" t="t" r="r" b="b"/>
              <a:pathLst>
                <a:path w="2232" h="646" extrusionOk="0">
                  <a:moveTo>
                    <a:pt x="413" y="1"/>
                  </a:moveTo>
                  <a:cubicBezTo>
                    <a:pt x="1" y="1"/>
                    <a:pt x="4" y="645"/>
                    <a:pt x="423" y="645"/>
                  </a:cubicBezTo>
                  <a:cubicBezTo>
                    <a:pt x="431" y="645"/>
                    <a:pt x="438" y="645"/>
                    <a:pt x="446" y="645"/>
                  </a:cubicBezTo>
                  <a:lnTo>
                    <a:pt x="2232" y="645"/>
                  </a:lnTo>
                  <a:lnTo>
                    <a:pt x="2232" y="2"/>
                  </a:lnTo>
                  <a:lnTo>
                    <a:pt x="446" y="2"/>
                  </a:lnTo>
                  <a:cubicBezTo>
                    <a:pt x="434" y="1"/>
                    <a:pt x="423"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4243475" y="3972875"/>
              <a:ext cx="55725" cy="16150"/>
            </a:xfrm>
            <a:custGeom>
              <a:avLst/>
              <a:gdLst/>
              <a:ahLst/>
              <a:cxnLst/>
              <a:rect l="l" t="t" r="r" b="b"/>
              <a:pathLst>
                <a:path w="2229" h="646" extrusionOk="0">
                  <a:moveTo>
                    <a:pt x="410" y="0"/>
                  </a:moveTo>
                  <a:cubicBezTo>
                    <a:pt x="1" y="0"/>
                    <a:pt x="1" y="646"/>
                    <a:pt x="410" y="646"/>
                  </a:cubicBezTo>
                  <a:cubicBezTo>
                    <a:pt x="421" y="646"/>
                    <a:pt x="432" y="645"/>
                    <a:pt x="443" y="645"/>
                  </a:cubicBezTo>
                  <a:lnTo>
                    <a:pt x="2229" y="645"/>
                  </a:lnTo>
                  <a:lnTo>
                    <a:pt x="2229" y="2"/>
                  </a:lnTo>
                  <a:lnTo>
                    <a:pt x="443" y="2"/>
                  </a:lnTo>
                  <a:cubicBezTo>
                    <a:pt x="432" y="1"/>
                    <a:pt x="421" y="0"/>
                    <a:pt x="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4243700" y="3903825"/>
              <a:ext cx="56100" cy="16425"/>
            </a:xfrm>
            <a:custGeom>
              <a:avLst/>
              <a:gdLst/>
              <a:ahLst/>
              <a:cxnLst/>
              <a:rect l="l" t="t" r="r" b="b"/>
              <a:pathLst>
                <a:path w="2244" h="657" extrusionOk="0">
                  <a:moveTo>
                    <a:pt x="435" y="1"/>
                  </a:moveTo>
                  <a:cubicBezTo>
                    <a:pt x="1" y="1"/>
                    <a:pt x="1" y="657"/>
                    <a:pt x="435" y="657"/>
                  </a:cubicBezTo>
                  <a:cubicBezTo>
                    <a:pt x="442" y="657"/>
                    <a:pt x="450" y="657"/>
                    <a:pt x="457" y="656"/>
                  </a:cubicBezTo>
                  <a:lnTo>
                    <a:pt x="2243" y="656"/>
                  </a:lnTo>
                  <a:lnTo>
                    <a:pt x="2243" y="1"/>
                  </a:lnTo>
                  <a:lnTo>
                    <a:pt x="457" y="1"/>
                  </a:lnTo>
                  <a:cubicBezTo>
                    <a:pt x="450" y="1"/>
                    <a:pt x="442" y="1"/>
                    <a:pt x="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a:off x="4244075" y="3835050"/>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2"/>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8"/>
            <p:cNvSpPr/>
            <p:nvPr/>
          </p:nvSpPr>
          <p:spPr>
            <a:xfrm>
              <a:off x="4244700" y="3766325"/>
              <a:ext cx="55400" cy="16100"/>
            </a:xfrm>
            <a:custGeom>
              <a:avLst/>
              <a:gdLst/>
              <a:ahLst/>
              <a:cxnLst/>
              <a:rect l="l" t="t" r="r" b="b"/>
              <a:pathLst>
                <a:path w="2216" h="644" extrusionOk="0">
                  <a:moveTo>
                    <a:pt x="429" y="1"/>
                  </a:moveTo>
                  <a:cubicBezTo>
                    <a:pt x="1" y="1"/>
                    <a:pt x="1" y="644"/>
                    <a:pt x="429" y="644"/>
                  </a:cubicBezTo>
                  <a:lnTo>
                    <a:pt x="429" y="632"/>
                  </a:lnTo>
                  <a:lnTo>
                    <a:pt x="2215" y="644"/>
                  </a:lnTo>
                  <a:lnTo>
                    <a:pt x="22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a:off x="4245000" y="3696975"/>
              <a:ext cx="55700" cy="16400"/>
            </a:xfrm>
            <a:custGeom>
              <a:avLst/>
              <a:gdLst/>
              <a:ahLst/>
              <a:cxnLst/>
              <a:rect l="l" t="t" r="r" b="b"/>
              <a:pathLst>
                <a:path w="2228" h="656" extrusionOk="0">
                  <a:moveTo>
                    <a:pt x="441" y="1"/>
                  </a:moveTo>
                  <a:cubicBezTo>
                    <a:pt x="1" y="1"/>
                    <a:pt x="1" y="643"/>
                    <a:pt x="441" y="643"/>
                  </a:cubicBezTo>
                  <a:lnTo>
                    <a:pt x="429" y="655"/>
                  </a:lnTo>
                  <a:lnTo>
                    <a:pt x="2227" y="655"/>
                  </a:lnTo>
                  <a:lnTo>
                    <a:pt x="2227" y="12"/>
                  </a:lnTo>
                  <a:lnTo>
                    <a:pt x="4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4244675" y="3628175"/>
              <a:ext cx="56300" cy="16450"/>
            </a:xfrm>
            <a:custGeom>
              <a:avLst/>
              <a:gdLst/>
              <a:ahLst/>
              <a:cxnLst/>
              <a:rect l="l" t="t" r="r" b="b"/>
              <a:pathLst>
                <a:path w="2252" h="658" extrusionOk="0">
                  <a:moveTo>
                    <a:pt x="421" y="1"/>
                  </a:moveTo>
                  <a:cubicBezTo>
                    <a:pt x="1" y="1"/>
                    <a:pt x="1" y="646"/>
                    <a:pt x="421" y="646"/>
                  </a:cubicBezTo>
                  <a:cubicBezTo>
                    <a:pt x="432" y="646"/>
                    <a:pt x="443" y="646"/>
                    <a:pt x="454" y="645"/>
                  </a:cubicBezTo>
                  <a:lnTo>
                    <a:pt x="2252" y="657"/>
                  </a:lnTo>
                  <a:lnTo>
                    <a:pt x="2252" y="14"/>
                  </a:lnTo>
                  <a:lnTo>
                    <a:pt x="454" y="2"/>
                  </a:lnTo>
                  <a:cubicBezTo>
                    <a:pt x="443" y="1"/>
                    <a:pt x="432"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4246500" y="3559450"/>
              <a:ext cx="54475" cy="16100"/>
            </a:xfrm>
            <a:custGeom>
              <a:avLst/>
              <a:gdLst/>
              <a:ahLst/>
              <a:cxnLst/>
              <a:rect l="l" t="t" r="r" b="b"/>
              <a:pathLst>
                <a:path w="2179" h="644" extrusionOk="0">
                  <a:moveTo>
                    <a:pt x="393" y="1"/>
                  </a:moveTo>
                  <a:cubicBezTo>
                    <a:pt x="0" y="25"/>
                    <a:pt x="0" y="620"/>
                    <a:pt x="393" y="644"/>
                  </a:cubicBezTo>
                  <a:lnTo>
                    <a:pt x="393" y="632"/>
                  </a:lnTo>
                  <a:lnTo>
                    <a:pt x="2179" y="644"/>
                  </a:lnTo>
                  <a:lnTo>
                    <a:pt x="21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8"/>
            <p:cNvSpPr/>
            <p:nvPr/>
          </p:nvSpPr>
          <p:spPr>
            <a:xfrm>
              <a:off x="4246800" y="3490100"/>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p:nvPr/>
          </p:nvSpPr>
          <p:spPr>
            <a:xfrm>
              <a:off x="4246500" y="3421650"/>
              <a:ext cx="55075" cy="16100"/>
            </a:xfrm>
            <a:custGeom>
              <a:avLst/>
              <a:gdLst/>
              <a:ahLst/>
              <a:cxnLst/>
              <a:rect l="l" t="t" r="r" b="b"/>
              <a:pathLst>
                <a:path w="2203" h="644" extrusionOk="0">
                  <a:moveTo>
                    <a:pt x="405" y="0"/>
                  </a:moveTo>
                  <a:cubicBezTo>
                    <a:pt x="0" y="24"/>
                    <a:pt x="0" y="607"/>
                    <a:pt x="405" y="643"/>
                  </a:cubicBezTo>
                  <a:lnTo>
                    <a:pt x="405" y="631"/>
                  </a:lnTo>
                  <a:lnTo>
                    <a:pt x="2203" y="643"/>
                  </a:lnTo>
                  <a:lnTo>
                    <a:pt x="22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8"/>
            <p:cNvSpPr/>
            <p:nvPr/>
          </p:nvSpPr>
          <p:spPr>
            <a:xfrm>
              <a:off x="4054200" y="2615900"/>
              <a:ext cx="250050" cy="2236300"/>
            </a:xfrm>
            <a:custGeom>
              <a:avLst/>
              <a:gdLst/>
              <a:ahLst/>
              <a:cxnLst/>
              <a:rect l="l" t="t" r="r" b="b"/>
              <a:pathLst>
                <a:path w="10002" h="89452" fill="none" extrusionOk="0">
                  <a:moveTo>
                    <a:pt x="9466" y="60"/>
                  </a:moveTo>
                  <a:lnTo>
                    <a:pt x="691" y="0"/>
                  </a:ln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close/>
                  <a:moveTo>
                    <a:pt x="2191" y="3929"/>
                  </a:moveTo>
                  <a:cubicBezTo>
                    <a:pt x="1441" y="3929"/>
                    <a:pt x="1060" y="3024"/>
                    <a:pt x="1596" y="2489"/>
                  </a:cubicBezTo>
                  <a:cubicBezTo>
                    <a:pt x="2120" y="1965"/>
                    <a:pt x="3037" y="2334"/>
                    <a:pt x="3037" y="3084"/>
                  </a:cubicBezTo>
                  <a:cubicBezTo>
                    <a:pt x="3037" y="3548"/>
                    <a:pt x="2656" y="3929"/>
                    <a:pt x="2191" y="3929"/>
                  </a:cubicBezTo>
                  <a:close/>
                </a:path>
              </a:pathLst>
            </a:custGeom>
            <a:no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28"/>
          <p:cNvGrpSpPr/>
          <p:nvPr/>
        </p:nvGrpSpPr>
        <p:grpSpPr>
          <a:xfrm rot="1273713">
            <a:off x="7894835" y="1017701"/>
            <a:ext cx="1961234" cy="988167"/>
            <a:chOff x="782606" y="3568534"/>
            <a:chExt cx="1748256" cy="880829"/>
          </a:xfrm>
        </p:grpSpPr>
        <p:sp>
          <p:nvSpPr>
            <p:cNvPr id="269" name="Google Shape;269;p28"/>
            <p:cNvSpPr/>
            <p:nvPr/>
          </p:nvSpPr>
          <p:spPr>
            <a:xfrm>
              <a:off x="842931"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8"/>
            <p:cNvSpPr/>
            <p:nvPr/>
          </p:nvSpPr>
          <p:spPr>
            <a:xfrm>
              <a:off x="921361"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8"/>
            <p:cNvSpPr/>
            <p:nvPr/>
          </p:nvSpPr>
          <p:spPr>
            <a:xfrm>
              <a:off x="99979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a:off x="107818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8"/>
            <p:cNvSpPr/>
            <p:nvPr/>
          </p:nvSpPr>
          <p:spPr>
            <a:xfrm>
              <a:off x="1156616"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8"/>
            <p:cNvSpPr/>
            <p:nvPr/>
          </p:nvSpPr>
          <p:spPr>
            <a:xfrm>
              <a:off x="123504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p:nvPr/>
          </p:nvSpPr>
          <p:spPr>
            <a:xfrm>
              <a:off x="131347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8"/>
            <p:cNvSpPr/>
            <p:nvPr/>
          </p:nvSpPr>
          <p:spPr>
            <a:xfrm>
              <a:off x="1391872"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8"/>
            <p:cNvSpPr/>
            <p:nvPr/>
          </p:nvSpPr>
          <p:spPr>
            <a:xfrm>
              <a:off x="1470301" y="4281219"/>
              <a:ext cx="18949" cy="168144"/>
            </a:xfrm>
            <a:custGeom>
              <a:avLst/>
              <a:gdLst/>
              <a:ahLst/>
              <a:cxnLst/>
              <a:rect l="l" t="t" r="r" b="b"/>
              <a:pathLst>
                <a:path w="561"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8"/>
            <p:cNvSpPr/>
            <p:nvPr/>
          </p:nvSpPr>
          <p:spPr>
            <a:xfrm>
              <a:off x="1548731"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8"/>
            <p:cNvSpPr/>
            <p:nvPr/>
          </p:nvSpPr>
          <p:spPr>
            <a:xfrm>
              <a:off x="1627127"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8"/>
            <p:cNvSpPr/>
            <p:nvPr/>
          </p:nvSpPr>
          <p:spPr>
            <a:xfrm>
              <a:off x="170555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8"/>
            <p:cNvSpPr/>
            <p:nvPr/>
          </p:nvSpPr>
          <p:spPr>
            <a:xfrm>
              <a:off x="178398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8"/>
            <p:cNvSpPr/>
            <p:nvPr/>
          </p:nvSpPr>
          <p:spPr>
            <a:xfrm>
              <a:off x="186241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8"/>
            <p:cNvSpPr/>
            <p:nvPr/>
          </p:nvSpPr>
          <p:spPr>
            <a:xfrm>
              <a:off x="1940407"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8"/>
            <p:cNvSpPr/>
            <p:nvPr/>
          </p:nvSpPr>
          <p:spPr>
            <a:xfrm>
              <a:off x="2018836" y="4348401"/>
              <a:ext cx="19355" cy="100961"/>
            </a:xfrm>
            <a:custGeom>
              <a:avLst/>
              <a:gdLst/>
              <a:ahLst/>
              <a:cxnLst/>
              <a:rect l="l" t="t" r="r" b="b"/>
              <a:pathLst>
                <a:path w="573" h="2989" extrusionOk="0">
                  <a:moveTo>
                    <a:pt x="1" y="0"/>
                  </a:moveTo>
                  <a:lnTo>
                    <a:pt x="1"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8"/>
            <p:cNvSpPr/>
            <p:nvPr/>
          </p:nvSpPr>
          <p:spPr>
            <a:xfrm>
              <a:off x="2097266" y="4281219"/>
              <a:ext cx="19321" cy="168144"/>
            </a:xfrm>
            <a:custGeom>
              <a:avLst/>
              <a:gdLst/>
              <a:ahLst/>
              <a:cxnLst/>
              <a:rect l="l" t="t" r="r" b="b"/>
              <a:pathLst>
                <a:path w="572" h="4978" extrusionOk="0">
                  <a:moveTo>
                    <a:pt x="0" y="1"/>
                  </a:moveTo>
                  <a:lnTo>
                    <a:pt x="0"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8"/>
            <p:cNvSpPr/>
            <p:nvPr/>
          </p:nvSpPr>
          <p:spPr>
            <a:xfrm>
              <a:off x="2175696"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8"/>
            <p:cNvSpPr/>
            <p:nvPr/>
          </p:nvSpPr>
          <p:spPr>
            <a:xfrm>
              <a:off x="2254092"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8"/>
            <p:cNvSpPr/>
            <p:nvPr/>
          </p:nvSpPr>
          <p:spPr>
            <a:xfrm>
              <a:off x="2332521" y="4348401"/>
              <a:ext cx="18949" cy="100961"/>
            </a:xfrm>
            <a:custGeom>
              <a:avLst/>
              <a:gdLst/>
              <a:ahLst/>
              <a:cxnLst/>
              <a:rect l="l" t="t" r="r" b="b"/>
              <a:pathLst>
                <a:path w="561"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8"/>
            <p:cNvSpPr/>
            <p:nvPr/>
          </p:nvSpPr>
          <p:spPr>
            <a:xfrm>
              <a:off x="241095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8"/>
            <p:cNvSpPr/>
            <p:nvPr/>
          </p:nvSpPr>
          <p:spPr>
            <a:xfrm>
              <a:off x="782606" y="3568534"/>
              <a:ext cx="1748256" cy="876763"/>
            </a:xfrm>
            <a:custGeom>
              <a:avLst/>
              <a:gdLst/>
              <a:ahLst/>
              <a:cxnLst/>
              <a:rect l="l" t="t" r="r" b="b"/>
              <a:pathLst>
                <a:path w="51758" h="25957" extrusionOk="0">
                  <a:moveTo>
                    <a:pt x="25873" y="7894"/>
                  </a:moveTo>
                  <a:cubicBezTo>
                    <a:pt x="31457" y="7894"/>
                    <a:pt x="36505" y="11228"/>
                    <a:pt x="38684" y="16372"/>
                  </a:cubicBezTo>
                  <a:lnTo>
                    <a:pt x="39244" y="17681"/>
                  </a:lnTo>
                  <a:lnTo>
                    <a:pt x="12514" y="17681"/>
                  </a:lnTo>
                  <a:lnTo>
                    <a:pt x="13074" y="16372"/>
                  </a:lnTo>
                  <a:cubicBezTo>
                    <a:pt x="15253" y="11228"/>
                    <a:pt x="20289" y="7894"/>
                    <a:pt x="25873" y="7894"/>
                  </a:cubicBezTo>
                  <a:close/>
                  <a:moveTo>
                    <a:pt x="25873" y="0"/>
                  </a:moveTo>
                  <a:cubicBezTo>
                    <a:pt x="15765" y="0"/>
                    <a:pt x="6978" y="6942"/>
                    <a:pt x="4632" y="16776"/>
                  </a:cubicBezTo>
                  <a:lnTo>
                    <a:pt x="4597" y="16955"/>
                  </a:lnTo>
                  <a:lnTo>
                    <a:pt x="4418" y="17681"/>
                  </a:lnTo>
                  <a:lnTo>
                    <a:pt x="1" y="17681"/>
                  </a:lnTo>
                  <a:lnTo>
                    <a:pt x="1" y="25956"/>
                  </a:lnTo>
                  <a:lnTo>
                    <a:pt x="51757" y="25956"/>
                  </a:lnTo>
                  <a:lnTo>
                    <a:pt x="51757" y="17681"/>
                  </a:lnTo>
                  <a:lnTo>
                    <a:pt x="47328" y="17681"/>
                  </a:lnTo>
                  <a:lnTo>
                    <a:pt x="47161" y="16955"/>
                  </a:lnTo>
                  <a:lnTo>
                    <a:pt x="47126" y="16776"/>
                  </a:lnTo>
                  <a:cubicBezTo>
                    <a:pt x="44780" y="6942"/>
                    <a:pt x="35993" y="0"/>
                    <a:pt x="25873" y="0"/>
                  </a:cubicBezTo>
                  <a:close/>
                </a:path>
              </a:pathLst>
            </a:custGeom>
            <a:solidFill>
              <a:schemeClr val="accent2"/>
            </a:solidFill>
            <a:ln w="19050" cap="flat" cmpd="sng">
              <a:solidFill>
                <a:schemeClr val="dk1"/>
              </a:solidFill>
              <a:prstDash val="solid"/>
              <a:round/>
              <a:headEnd type="none" w="sm" len="sm"/>
              <a:tailEnd type="none" w="sm" len="sm"/>
            </a:ln>
            <a:effectLst>
              <a:outerShdw dist="95250" dir="294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p:nvPr/>
          </p:nvSpPr>
          <p:spPr>
            <a:xfrm>
              <a:off x="863062"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8"/>
            <p:cNvSpPr/>
            <p:nvPr/>
          </p:nvSpPr>
          <p:spPr>
            <a:xfrm>
              <a:off x="941458"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8"/>
            <p:cNvSpPr/>
            <p:nvPr/>
          </p:nvSpPr>
          <p:spPr>
            <a:xfrm>
              <a:off x="101988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8"/>
            <p:cNvSpPr/>
            <p:nvPr/>
          </p:nvSpPr>
          <p:spPr>
            <a:xfrm>
              <a:off x="1098318"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8"/>
            <p:cNvSpPr/>
            <p:nvPr/>
          </p:nvSpPr>
          <p:spPr>
            <a:xfrm>
              <a:off x="117671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8"/>
            <p:cNvSpPr/>
            <p:nvPr/>
          </p:nvSpPr>
          <p:spPr>
            <a:xfrm>
              <a:off x="1255143"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8"/>
            <p:cNvSpPr/>
            <p:nvPr/>
          </p:nvSpPr>
          <p:spPr>
            <a:xfrm>
              <a:off x="1333573"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8"/>
            <p:cNvSpPr/>
            <p:nvPr/>
          </p:nvSpPr>
          <p:spPr>
            <a:xfrm>
              <a:off x="141200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8"/>
            <p:cNvSpPr/>
            <p:nvPr/>
          </p:nvSpPr>
          <p:spPr>
            <a:xfrm>
              <a:off x="1490399"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8"/>
            <p:cNvSpPr/>
            <p:nvPr/>
          </p:nvSpPr>
          <p:spPr>
            <a:xfrm>
              <a:off x="1568828" y="4328270"/>
              <a:ext cx="18949" cy="100995"/>
            </a:xfrm>
            <a:custGeom>
              <a:avLst/>
              <a:gdLst/>
              <a:ahLst/>
              <a:cxnLst/>
              <a:rect l="l" t="t" r="r" b="b"/>
              <a:pathLst>
                <a:path w="561"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8"/>
            <p:cNvSpPr/>
            <p:nvPr/>
          </p:nvSpPr>
          <p:spPr>
            <a:xfrm>
              <a:off x="1647258"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8"/>
            <p:cNvSpPr/>
            <p:nvPr/>
          </p:nvSpPr>
          <p:spPr>
            <a:xfrm>
              <a:off x="1725654" y="4328270"/>
              <a:ext cx="18949" cy="100995"/>
            </a:xfrm>
            <a:custGeom>
              <a:avLst/>
              <a:gdLst/>
              <a:ahLst/>
              <a:cxnLst/>
              <a:rect l="l" t="t" r="r" b="b"/>
              <a:pathLst>
                <a:path w="561" h="2990" extrusionOk="0">
                  <a:moveTo>
                    <a:pt x="1" y="1"/>
                  </a:moveTo>
                  <a:lnTo>
                    <a:pt x="1" y="2989"/>
                  </a:lnTo>
                  <a:lnTo>
                    <a:pt x="561" y="2989"/>
                  </a:lnTo>
                  <a:lnTo>
                    <a:pt x="5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8"/>
            <p:cNvSpPr/>
            <p:nvPr/>
          </p:nvSpPr>
          <p:spPr>
            <a:xfrm>
              <a:off x="180408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8"/>
            <p:cNvSpPr/>
            <p:nvPr/>
          </p:nvSpPr>
          <p:spPr>
            <a:xfrm>
              <a:off x="188251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8"/>
            <p:cNvSpPr/>
            <p:nvPr/>
          </p:nvSpPr>
          <p:spPr>
            <a:xfrm>
              <a:off x="1960538"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8"/>
            <p:cNvSpPr/>
            <p:nvPr/>
          </p:nvSpPr>
          <p:spPr>
            <a:xfrm>
              <a:off x="2038934"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8"/>
            <p:cNvSpPr/>
            <p:nvPr/>
          </p:nvSpPr>
          <p:spPr>
            <a:xfrm>
              <a:off x="2117363" y="4261122"/>
              <a:ext cx="19355" cy="168144"/>
            </a:xfrm>
            <a:custGeom>
              <a:avLst/>
              <a:gdLst/>
              <a:ahLst/>
              <a:cxnLst/>
              <a:rect l="l" t="t" r="r" b="b"/>
              <a:pathLst>
                <a:path w="573" h="4978" extrusionOk="0">
                  <a:moveTo>
                    <a:pt x="1" y="1"/>
                  </a:moveTo>
                  <a:lnTo>
                    <a:pt x="1"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8"/>
            <p:cNvSpPr/>
            <p:nvPr/>
          </p:nvSpPr>
          <p:spPr>
            <a:xfrm>
              <a:off x="2195793" y="4328270"/>
              <a:ext cx="19321" cy="100995"/>
            </a:xfrm>
            <a:custGeom>
              <a:avLst/>
              <a:gdLst/>
              <a:ahLst/>
              <a:cxnLst/>
              <a:rect l="l" t="t" r="r" b="b"/>
              <a:pathLst>
                <a:path w="572" h="2990" extrusionOk="0">
                  <a:moveTo>
                    <a:pt x="0" y="1"/>
                  </a:moveTo>
                  <a:lnTo>
                    <a:pt x="0"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8"/>
            <p:cNvSpPr/>
            <p:nvPr/>
          </p:nvSpPr>
          <p:spPr>
            <a:xfrm>
              <a:off x="2274223"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8"/>
            <p:cNvSpPr/>
            <p:nvPr/>
          </p:nvSpPr>
          <p:spPr>
            <a:xfrm>
              <a:off x="2352619"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8"/>
            <p:cNvSpPr/>
            <p:nvPr/>
          </p:nvSpPr>
          <p:spPr>
            <a:xfrm>
              <a:off x="243104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28"/>
          <p:cNvGrpSpPr/>
          <p:nvPr/>
        </p:nvGrpSpPr>
        <p:grpSpPr>
          <a:xfrm rot="1799999">
            <a:off x="1343150" y="-1240050"/>
            <a:ext cx="793158" cy="2475696"/>
            <a:chOff x="3380913" y="2209950"/>
            <a:chExt cx="777911" cy="2428104"/>
          </a:xfrm>
        </p:grpSpPr>
        <p:sp>
          <p:nvSpPr>
            <p:cNvPr id="313" name="Google Shape;313;p28"/>
            <p:cNvSpPr/>
            <p:nvPr/>
          </p:nvSpPr>
          <p:spPr>
            <a:xfrm>
              <a:off x="3495547" y="4493650"/>
              <a:ext cx="30250" cy="135784"/>
            </a:xfrm>
            <a:custGeom>
              <a:avLst/>
              <a:gdLst/>
              <a:ahLst/>
              <a:cxnLst/>
              <a:rect l="l" t="t" r="r" b="b"/>
              <a:pathLst>
                <a:path w="751" h="3371" extrusionOk="0">
                  <a:moveTo>
                    <a:pt x="96" y="1"/>
                  </a:moveTo>
                  <a:lnTo>
                    <a:pt x="1" y="3370"/>
                  </a:lnTo>
                  <a:lnTo>
                    <a:pt x="751" y="84"/>
                  </a:lnTo>
                  <a:lnTo>
                    <a:pt x="417" y="36"/>
                  </a:lnTo>
                  <a:lnTo>
                    <a:pt x="96"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8"/>
            <p:cNvSpPr/>
            <p:nvPr/>
          </p:nvSpPr>
          <p:spPr>
            <a:xfrm>
              <a:off x="3486927" y="4485393"/>
              <a:ext cx="48457" cy="152661"/>
            </a:xfrm>
            <a:custGeom>
              <a:avLst/>
              <a:gdLst/>
              <a:ahLst/>
              <a:cxnLst/>
              <a:rect l="l" t="t" r="r" b="b"/>
              <a:pathLst>
                <a:path w="1203" h="3790" extrusionOk="0">
                  <a:moveTo>
                    <a:pt x="512" y="456"/>
                  </a:moveTo>
                  <a:lnTo>
                    <a:pt x="691" y="480"/>
                  </a:lnTo>
                  <a:lnTo>
                    <a:pt x="488" y="1396"/>
                  </a:lnTo>
                  <a:lnTo>
                    <a:pt x="512" y="456"/>
                  </a:lnTo>
                  <a:close/>
                  <a:moveTo>
                    <a:pt x="302" y="0"/>
                  </a:moveTo>
                  <a:cubicBezTo>
                    <a:pt x="253" y="0"/>
                    <a:pt x="206" y="22"/>
                    <a:pt x="167" y="51"/>
                  </a:cubicBezTo>
                  <a:cubicBezTo>
                    <a:pt x="119" y="87"/>
                    <a:pt x="95" y="146"/>
                    <a:pt x="95" y="206"/>
                  </a:cubicBezTo>
                  <a:lnTo>
                    <a:pt x="0" y="3575"/>
                  </a:lnTo>
                  <a:cubicBezTo>
                    <a:pt x="0" y="3682"/>
                    <a:pt x="72" y="3778"/>
                    <a:pt x="191" y="3789"/>
                  </a:cubicBezTo>
                  <a:lnTo>
                    <a:pt x="215" y="3789"/>
                  </a:lnTo>
                  <a:cubicBezTo>
                    <a:pt x="310" y="3789"/>
                    <a:pt x="405" y="3718"/>
                    <a:pt x="429" y="3623"/>
                  </a:cubicBezTo>
                  <a:lnTo>
                    <a:pt x="1167" y="349"/>
                  </a:lnTo>
                  <a:cubicBezTo>
                    <a:pt x="1203" y="218"/>
                    <a:pt x="1119" y="99"/>
                    <a:pt x="988" y="87"/>
                  </a:cubicBezTo>
                  <a:lnTo>
                    <a:pt x="334" y="3"/>
                  </a:lnTo>
                  <a:cubicBezTo>
                    <a:pt x="323" y="1"/>
                    <a:pt x="312" y="0"/>
                    <a:pt x="302"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8"/>
            <p:cNvSpPr/>
            <p:nvPr/>
          </p:nvSpPr>
          <p:spPr>
            <a:xfrm>
              <a:off x="3485477" y="4273485"/>
              <a:ext cx="110327" cy="252394"/>
            </a:xfrm>
            <a:custGeom>
              <a:avLst/>
              <a:gdLst/>
              <a:ahLst/>
              <a:cxnLst/>
              <a:rect l="l" t="t" r="r" b="b"/>
              <a:pathLst>
                <a:path w="2739" h="6266" extrusionOk="0">
                  <a:moveTo>
                    <a:pt x="1035" y="1"/>
                  </a:moveTo>
                  <a:cubicBezTo>
                    <a:pt x="878" y="1"/>
                    <a:pt x="737" y="105"/>
                    <a:pt x="715" y="264"/>
                  </a:cubicBezTo>
                  <a:lnTo>
                    <a:pt x="24" y="5741"/>
                  </a:lnTo>
                  <a:cubicBezTo>
                    <a:pt x="0" y="5907"/>
                    <a:pt x="120" y="6062"/>
                    <a:pt x="286" y="6086"/>
                  </a:cubicBezTo>
                  <a:lnTo>
                    <a:pt x="1679" y="6264"/>
                  </a:lnTo>
                  <a:cubicBezTo>
                    <a:pt x="1688" y="6265"/>
                    <a:pt x="1696" y="6265"/>
                    <a:pt x="1704" y="6265"/>
                  </a:cubicBezTo>
                  <a:cubicBezTo>
                    <a:pt x="1861" y="6265"/>
                    <a:pt x="2002" y="6161"/>
                    <a:pt x="2025" y="6003"/>
                  </a:cubicBezTo>
                  <a:lnTo>
                    <a:pt x="2715" y="526"/>
                  </a:lnTo>
                  <a:cubicBezTo>
                    <a:pt x="2739" y="359"/>
                    <a:pt x="2620" y="204"/>
                    <a:pt x="2453" y="180"/>
                  </a:cubicBezTo>
                  <a:lnTo>
                    <a:pt x="1060" y="2"/>
                  </a:lnTo>
                  <a:cubicBezTo>
                    <a:pt x="1052" y="1"/>
                    <a:pt x="1043" y="1"/>
                    <a:pt x="103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8"/>
            <p:cNvSpPr/>
            <p:nvPr/>
          </p:nvSpPr>
          <p:spPr>
            <a:xfrm>
              <a:off x="3477340" y="4265670"/>
              <a:ext cx="127607" cy="267822"/>
            </a:xfrm>
            <a:custGeom>
              <a:avLst/>
              <a:gdLst/>
              <a:ahLst/>
              <a:cxnLst/>
              <a:rect l="l" t="t" r="r" b="b"/>
              <a:pathLst>
                <a:path w="3168" h="6649" extrusionOk="0">
                  <a:moveTo>
                    <a:pt x="1441" y="434"/>
                  </a:moveTo>
                  <a:lnTo>
                    <a:pt x="2441" y="565"/>
                  </a:lnTo>
                  <a:cubicBezTo>
                    <a:pt x="2596" y="577"/>
                    <a:pt x="2703" y="720"/>
                    <a:pt x="2691" y="874"/>
                  </a:cubicBezTo>
                  <a:lnTo>
                    <a:pt x="2048" y="5958"/>
                  </a:lnTo>
                  <a:cubicBezTo>
                    <a:pt x="2026" y="6100"/>
                    <a:pt x="1905" y="6211"/>
                    <a:pt x="1766" y="6211"/>
                  </a:cubicBezTo>
                  <a:cubicBezTo>
                    <a:pt x="1753" y="6211"/>
                    <a:pt x="1740" y="6210"/>
                    <a:pt x="1726" y="6208"/>
                  </a:cubicBezTo>
                  <a:lnTo>
                    <a:pt x="726" y="6077"/>
                  </a:lnTo>
                  <a:cubicBezTo>
                    <a:pt x="560" y="6066"/>
                    <a:pt x="453" y="5923"/>
                    <a:pt x="476" y="5756"/>
                  </a:cubicBezTo>
                  <a:lnTo>
                    <a:pt x="1119" y="684"/>
                  </a:lnTo>
                  <a:cubicBezTo>
                    <a:pt x="1131" y="601"/>
                    <a:pt x="1167" y="541"/>
                    <a:pt x="1226" y="493"/>
                  </a:cubicBezTo>
                  <a:cubicBezTo>
                    <a:pt x="1274" y="458"/>
                    <a:pt x="1345" y="434"/>
                    <a:pt x="1405" y="434"/>
                  </a:cubicBezTo>
                  <a:close/>
                  <a:moveTo>
                    <a:pt x="1414" y="0"/>
                  </a:moveTo>
                  <a:cubicBezTo>
                    <a:pt x="1055" y="0"/>
                    <a:pt x="735" y="272"/>
                    <a:pt x="691" y="636"/>
                  </a:cubicBezTo>
                  <a:lnTo>
                    <a:pt x="48" y="5708"/>
                  </a:lnTo>
                  <a:cubicBezTo>
                    <a:pt x="0" y="6101"/>
                    <a:pt x="274" y="6458"/>
                    <a:pt x="667" y="6518"/>
                  </a:cubicBezTo>
                  <a:lnTo>
                    <a:pt x="1667" y="6637"/>
                  </a:lnTo>
                  <a:lnTo>
                    <a:pt x="1762" y="6637"/>
                  </a:lnTo>
                  <a:lnTo>
                    <a:pt x="1762" y="6649"/>
                  </a:lnTo>
                  <a:cubicBezTo>
                    <a:pt x="2119" y="6649"/>
                    <a:pt x="2429" y="6375"/>
                    <a:pt x="2477" y="6018"/>
                  </a:cubicBezTo>
                  <a:lnTo>
                    <a:pt x="3120" y="934"/>
                  </a:lnTo>
                  <a:cubicBezTo>
                    <a:pt x="3167" y="541"/>
                    <a:pt x="2893" y="184"/>
                    <a:pt x="2500" y="136"/>
                  </a:cubicBezTo>
                  <a:lnTo>
                    <a:pt x="1500" y="5"/>
                  </a:lnTo>
                  <a:cubicBezTo>
                    <a:pt x="1471" y="2"/>
                    <a:pt x="1443" y="0"/>
                    <a:pt x="1414"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8"/>
            <p:cNvSpPr/>
            <p:nvPr/>
          </p:nvSpPr>
          <p:spPr>
            <a:xfrm>
              <a:off x="3394849" y="4310179"/>
              <a:ext cx="90670" cy="39434"/>
            </a:xfrm>
            <a:custGeom>
              <a:avLst/>
              <a:gdLst/>
              <a:ahLst/>
              <a:cxnLst/>
              <a:rect l="l" t="t" r="r" b="b"/>
              <a:pathLst>
                <a:path w="2251" h="979" extrusionOk="0">
                  <a:moveTo>
                    <a:pt x="360" y="1"/>
                  </a:moveTo>
                  <a:cubicBezTo>
                    <a:pt x="209" y="1"/>
                    <a:pt x="79" y="102"/>
                    <a:pt x="48" y="258"/>
                  </a:cubicBezTo>
                  <a:cubicBezTo>
                    <a:pt x="0" y="436"/>
                    <a:pt x="119" y="615"/>
                    <a:pt x="298" y="650"/>
                  </a:cubicBezTo>
                  <a:lnTo>
                    <a:pt x="1822" y="972"/>
                  </a:lnTo>
                  <a:cubicBezTo>
                    <a:pt x="1843" y="976"/>
                    <a:pt x="1865" y="978"/>
                    <a:pt x="1886" y="978"/>
                  </a:cubicBezTo>
                  <a:cubicBezTo>
                    <a:pt x="2041" y="978"/>
                    <a:pt x="2183" y="867"/>
                    <a:pt x="2215" y="710"/>
                  </a:cubicBezTo>
                  <a:cubicBezTo>
                    <a:pt x="2250" y="531"/>
                    <a:pt x="2131" y="365"/>
                    <a:pt x="1953" y="317"/>
                  </a:cubicBezTo>
                  <a:lnTo>
                    <a:pt x="429" y="8"/>
                  </a:lnTo>
                  <a:cubicBezTo>
                    <a:pt x="406" y="3"/>
                    <a:pt x="383" y="1"/>
                    <a:pt x="360"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8"/>
            <p:cNvSpPr/>
            <p:nvPr/>
          </p:nvSpPr>
          <p:spPr>
            <a:xfrm>
              <a:off x="3380913" y="4301478"/>
              <a:ext cx="120921" cy="56996"/>
            </a:xfrm>
            <a:custGeom>
              <a:avLst/>
              <a:gdLst/>
              <a:ahLst/>
              <a:cxnLst/>
              <a:rect l="l" t="t" r="r" b="b"/>
              <a:pathLst>
                <a:path w="3002" h="1415" extrusionOk="0">
                  <a:moveTo>
                    <a:pt x="696" y="430"/>
                  </a:moveTo>
                  <a:cubicBezTo>
                    <a:pt x="710" y="430"/>
                    <a:pt x="724" y="433"/>
                    <a:pt x="739" y="438"/>
                  </a:cubicBezTo>
                  <a:lnTo>
                    <a:pt x="2263" y="747"/>
                  </a:lnTo>
                  <a:cubicBezTo>
                    <a:pt x="2323" y="759"/>
                    <a:pt x="2358" y="819"/>
                    <a:pt x="2346" y="890"/>
                  </a:cubicBezTo>
                  <a:cubicBezTo>
                    <a:pt x="2336" y="942"/>
                    <a:pt x="2290" y="976"/>
                    <a:pt x="2238" y="976"/>
                  </a:cubicBezTo>
                  <a:cubicBezTo>
                    <a:pt x="2231" y="976"/>
                    <a:pt x="2223" y="975"/>
                    <a:pt x="2215" y="974"/>
                  </a:cubicBezTo>
                  <a:lnTo>
                    <a:pt x="691" y="652"/>
                  </a:lnTo>
                  <a:cubicBezTo>
                    <a:pt x="620" y="640"/>
                    <a:pt x="584" y="581"/>
                    <a:pt x="596" y="521"/>
                  </a:cubicBezTo>
                  <a:cubicBezTo>
                    <a:pt x="608" y="485"/>
                    <a:pt x="620" y="462"/>
                    <a:pt x="644" y="450"/>
                  </a:cubicBezTo>
                  <a:cubicBezTo>
                    <a:pt x="658" y="436"/>
                    <a:pt x="676" y="430"/>
                    <a:pt x="696" y="430"/>
                  </a:cubicBezTo>
                  <a:close/>
                  <a:moveTo>
                    <a:pt x="719" y="0"/>
                  </a:moveTo>
                  <a:cubicBezTo>
                    <a:pt x="612" y="0"/>
                    <a:pt x="508" y="29"/>
                    <a:pt x="418" y="93"/>
                  </a:cubicBezTo>
                  <a:cubicBezTo>
                    <a:pt x="1" y="355"/>
                    <a:pt x="120" y="974"/>
                    <a:pt x="596" y="1081"/>
                  </a:cubicBezTo>
                  <a:lnTo>
                    <a:pt x="2120" y="1402"/>
                  </a:lnTo>
                  <a:cubicBezTo>
                    <a:pt x="2156" y="1402"/>
                    <a:pt x="2192" y="1402"/>
                    <a:pt x="2239" y="1414"/>
                  </a:cubicBezTo>
                  <a:cubicBezTo>
                    <a:pt x="2894" y="1414"/>
                    <a:pt x="3001" y="462"/>
                    <a:pt x="2346" y="331"/>
                  </a:cubicBezTo>
                  <a:lnTo>
                    <a:pt x="822" y="9"/>
                  </a:lnTo>
                  <a:cubicBezTo>
                    <a:pt x="788" y="3"/>
                    <a:pt x="753" y="0"/>
                    <a:pt x="719"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8"/>
            <p:cNvSpPr/>
            <p:nvPr/>
          </p:nvSpPr>
          <p:spPr>
            <a:xfrm>
              <a:off x="3419298" y="2789767"/>
              <a:ext cx="315594" cy="1678025"/>
            </a:xfrm>
            <a:custGeom>
              <a:avLst/>
              <a:gdLst/>
              <a:ahLst/>
              <a:cxnLst/>
              <a:rect l="l" t="t" r="r" b="b"/>
              <a:pathLst>
                <a:path w="7835" h="41659" extrusionOk="0">
                  <a:moveTo>
                    <a:pt x="6114" y="1"/>
                  </a:moveTo>
                  <a:cubicBezTo>
                    <a:pt x="5848" y="1"/>
                    <a:pt x="5613" y="181"/>
                    <a:pt x="5561" y="452"/>
                  </a:cubicBezTo>
                  <a:lnTo>
                    <a:pt x="72" y="40743"/>
                  </a:lnTo>
                  <a:cubicBezTo>
                    <a:pt x="0" y="41053"/>
                    <a:pt x="203" y="41350"/>
                    <a:pt x="500" y="41410"/>
                  </a:cubicBezTo>
                  <a:lnTo>
                    <a:pt x="1620" y="41648"/>
                  </a:lnTo>
                  <a:cubicBezTo>
                    <a:pt x="1655" y="41655"/>
                    <a:pt x="1690" y="41658"/>
                    <a:pt x="1725" y="41658"/>
                  </a:cubicBezTo>
                  <a:cubicBezTo>
                    <a:pt x="1984" y="41658"/>
                    <a:pt x="2223" y="41470"/>
                    <a:pt x="2286" y="41207"/>
                  </a:cubicBezTo>
                  <a:lnTo>
                    <a:pt x="7775" y="917"/>
                  </a:lnTo>
                  <a:cubicBezTo>
                    <a:pt x="7835" y="607"/>
                    <a:pt x="7644" y="309"/>
                    <a:pt x="7335" y="250"/>
                  </a:cubicBezTo>
                  <a:lnTo>
                    <a:pt x="6227" y="12"/>
                  </a:lnTo>
                  <a:cubicBezTo>
                    <a:pt x="6189" y="4"/>
                    <a:pt x="6151" y="1"/>
                    <a:pt x="611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8"/>
            <p:cNvSpPr/>
            <p:nvPr/>
          </p:nvSpPr>
          <p:spPr>
            <a:xfrm>
              <a:off x="3410195" y="2781429"/>
              <a:ext cx="333800" cy="1695063"/>
            </a:xfrm>
            <a:custGeom>
              <a:avLst/>
              <a:gdLst/>
              <a:ahLst/>
              <a:cxnLst/>
              <a:rect l="l" t="t" r="r" b="b"/>
              <a:pathLst>
                <a:path w="8287" h="42082" extrusionOk="0">
                  <a:moveTo>
                    <a:pt x="6330" y="424"/>
                  </a:moveTo>
                  <a:cubicBezTo>
                    <a:pt x="6355" y="424"/>
                    <a:pt x="6380" y="427"/>
                    <a:pt x="6406" y="433"/>
                  </a:cubicBezTo>
                  <a:lnTo>
                    <a:pt x="7513" y="671"/>
                  </a:lnTo>
                  <a:cubicBezTo>
                    <a:pt x="7608" y="683"/>
                    <a:pt x="7692" y="743"/>
                    <a:pt x="7739" y="814"/>
                  </a:cubicBezTo>
                  <a:cubicBezTo>
                    <a:pt x="7787" y="886"/>
                    <a:pt x="7811" y="981"/>
                    <a:pt x="7787" y="1076"/>
                  </a:cubicBezTo>
                  <a:lnTo>
                    <a:pt x="7787" y="1088"/>
                  </a:lnTo>
                  <a:lnTo>
                    <a:pt x="2298" y="41379"/>
                  </a:lnTo>
                  <a:cubicBezTo>
                    <a:pt x="2256" y="41536"/>
                    <a:pt x="2113" y="41647"/>
                    <a:pt x="1949" y="41647"/>
                  </a:cubicBezTo>
                  <a:cubicBezTo>
                    <a:pt x="1927" y="41647"/>
                    <a:pt x="1904" y="41645"/>
                    <a:pt x="1881" y="41641"/>
                  </a:cubicBezTo>
                  <a:lnTo>
                    <a:pt x="774" y="41402"/>
                  </a:lnTo>
                  <a:cubicBezTo>
                    <a:pt x="584" y="41367"/>
                    <a:pt x="465" y="41176"/>
                    <a:pt x="500" y="40998"/>
                  </a:cubicBezTo>
                  <a:lnTo>
                    <a:pt x="500" y="40986"/>
                  </a:lnTo>
                  <a:lnTo>
                    <a:pt x="6001" y="695"/>
                  </a:lnTo>
                  <a:cubicBezTo>
                    <a:pt x="6013" y="612"/>
                    <a:pt x="6072" y="528"/>
                    <a:pt x="6144" y="481"/>
                  </a:cubicBezTo>
                  <a:cubicBezTo>
                    <a:pt x="6196" y="446"/>
                    <a:pt x="6261" y="424"/>
                    <a:pt x="6330" y="424"/>
                  </a:cubicBezTo>
                  <a:close/>
                  <a:moveTo>
                    <a:pt x="6334" y="1"/>
                  </a:moveTo>
                  <a:cubicBezTo>
                    <a:pt x="5976" y="1"/>
                    <a:pt x="5656" y="247"/>
                    <a:pt x="5572" y="612"/>
                  </a:cubicBezTo>
                  <a:lnTo>
                    <a:pt x="5572" y="624"/>
                  </a:lnTo>
                  <a:lnTo>
                    <a:pt x="84" y="40914"/>
                  </a:lnTo>
                  <a:cubicBezTo>
                    <a:pt x="0" y="41331"/>
                    <a:pt x="262" y="41736"/>
                    <a:pt x="691" y="41831"/>
                  </a:cubicBezTo>
                  <a:lnTo>
                    <a:pt x="1798" y="42057"/>
                  </a:lnTo>
                  <a:cubicBezTo>
                    <a:pt x="1846" y="42069"/>
                    <a:pt x="1905" y="42069"/>
                    <a:pt x="1953" y="42081"/>
                  </a:cubicBezTo>
                  <a:cubicBezTo>
                    <a:pt x="2322" y="42081"/>
                    <a:pt x="2643" y="41819"/>
                    <a:pt x="2727" y="41462"/>
                  </a:cubicBezTo>
                  <a:lnTo>
                    <a:pt x="2727" y="41450"/>
                  </a:lnTo>
                  <a:lnTo>
                    <a:pt x="8216" y="1159"/>
                  </a:lnTo>
                  <a:cubicBezTo>
                    <a:pt x="8287" y="743"/>
                    <a:pt x="8025" y="338"/>
                    <a:pt x="7608" y="255"/>
                  </a:cubicBezTo>
                  <a:lnTo>
                    <a:pt x="6489" y="16"/>
                  </a:lnTo>
                  <a:cubicBezTo>
                    <a:pt x="6437" y="6"/>
                    <a:pt x="6385" y="1"/>
                    <a:pt x="633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8"/>
            <p:cNvSpPr/>
            <p:nvPr/>
          </p:nvSpPr>
          <p:spPr>
            <a:xfrm>
              <a:off x="4033634" y="4416435"/>
              <a:ext cx="49424" cy="209134"/>
            </a:xfrm>
            <a:custGeom>
              <a:avLst/>
              <a:gdLst/>
              <a:ahLst/>
              <a:cxnLst/>
              <a:rect l="l" t="t" r="r" b="b"/>
              <a:pathLst>
                <a:path w="1227" h="5192" extrusionOk="0">
                  <a:moveTo>
                    <a:pt x="643" y="1"/>
                  </a:moveTo>
                  <a:lnTo>
                    <a:pt x="322" y="72"/>
                  </a:lnTo>
                  <a:lnTo>
                    <a:pt x="0" y="132"/>
                  </a:lnTo>
                  <a:lnTo>
                    <a:pt x="1227" y="5192"/>
                  </a:lnTo>
                  <a:lnTo>
                    <a:pt x="643"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8"/>
            <p:cNvSpPr/>
            <p:nvPr/>
          </p:nvSpPr>
          <p:spPr>
            <a:xfrm>
              <a:off x="4024048" y="4407654"/>
              <a:ext cx="68113" cy="226575"/>
            </a:xfrm>
            <a:custGeom>
              <a:avLst/>
              <a:gdLst/>
              <a:ahLst/>
              <a:cxnLst/>
              <a:rect l="l" t="t" r="r" b="b"/>
              <a:pathLst>
                <a:path w="1691" h="5625" extrusionOk="0">
                  <a:moveTo>
                    <a:pt x="691" y="481"/>
                  </a:moveTo>
                  <a:lnTo>
                    <a:pt x="869" y="2064"/>
                  </a:lnTo>
                  <a:lnTo>
                    <a:pt x="500" y="516"/>
                  </a:lnTo>
                  <a:lnTo>
                    <a:pt x="691" y="481"/>
                  </a:lnTo>
                  <a:close/>
                  <a:moveTo>
                    <a:pt x="878" y="0"/>
                  </a:moveTo>
                  <a:cubicBezTo>
                    <a:pt x="863" y="0"/>
                    <a:pt x="849" y="2"/>
                    <a:pt x="834" y="5"/>
                  </a:cubicBezTo>
                  <a:lnTo>
                    <a:pt x="191" y="135"/>
                  </a:lnTo>
                  <a:cubicBezTo>
                    <a:pt x="72" y="159"/>
                    <a:pt x="0" y="278"/>
                    <a:pt x="24" y="397"/>
                  </a:cubicBezTo>
                  <a:lnTo>
                    <a:pt x="1262" y="5458"/>
                  </a:lnTo>
                  <a:cubicBezTo>
                    <a:pt x="1274" y="5553"/>
                    <a:pt x="1369" y="5624"/>
                    <a:pt x="1465" y="5624"/>
                  </a:cubicBezTo>
                  <a:cubicBezTo>
                    <a:pt x="1477" y="5624"/>
                    <a:pt x="1488" y="5624"/>
                    <a:pt x="1500" y="5612"/>
                  </a:cubicBezTo>
                  <a:cubicBezTo>
                    <a:pt x="1619" y="5600"/>
                    <a:pt x="1691" y="5493"/>
                    <a:pt x="1679" y="5386"/>
                  </a:cubicBezTo>
                  <a:lnTo>
                    <a:pt x="1096" y="195"/>
                  </a:lnTo>
                  <a:cubicBezTo>
                    <a:pt x="1074" y="79"/>
                    <a:pt x="988" y="0"/>
                    <a:pt x="878"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8"/>
            <p:cNvSpPr/>
            <p:nvPr/>
          </p:nvSpPr>
          <p:spPr>
            <a:xfrm>
              <a:off x="4025941" y="4312112"/>
              <a:ext cx="90227" cy="39394"/>
            </a:xfrm>
            <a:custGeom>
              <a:avLst/>
              <a:gdLst/>
              <a:ahLst/>
              <a:cxnLst/>
              <a:rect l="l" t="t" r="r" b="b"/>
              <a:pathLst>
                <a:path w="2240" h="978" extrusionOk="0">
                  <a:moveTo>
                    <a:pt x="1879" y="0"/>
                  </a:moveTo>
                  <a:cubicBezTo>
                    <a:pt x="1857" y="0"/>
                    <a:pt x="1834" y="3"/>
                    <a:pt x="1811" y="7"/>
                  </a:cubicBezTo>
                  <a:lnTo>
                    <a:pt x="287" y="317"/>
                  </a:lnTo>
                  <a:cubicBezTo>
                    <a:pt x="108" y="364"/>
                    <a:pt x="1" y="531"/>
                    <a:pt x="37" y="710"/>
                  </a:cubicBezTo>
                  <a:cubicBezTo>
                    <a:pt x="68" y="867"/>
                    <a:pt x="210" y="978"/>
                    <a:pt x="366" y="978"/>
                  </a:cubicBezTo>
                  <a:cubicBezTo>
                    <a:pt x="387" y="978"/>
                    <a:pt x="408" y="976"/>
                    <a:pt x="429" y="972"/>
                  </a:cubicBezTo>
                  <a:lnTo>
                    <a:pt x="1953" y="650"/>
                  </a:lnTo>
                  <a:cubicBezTo>
                    <a:pt x="2132" y="614"/>
                    <a:pt x="2239" y="436"/>
                    <a:pt x="2203" y="257"/>
                  </a:cubicBezTo>
                  <a:cubicBezTo>
                    <a:pt x="2172" y="102"/>
                    <a:pt x="2033" y="0"/>
                    <a:pt x="1879" y="0"/>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8"/>
            <p:cNvSpPr/>
            <p:nvPr/>
          </p:nvSpPr>
          <p:spPr>
            <a:xfrm>
              <a:off x="4009668" y="4303210"/>
              <a:ext cx="123378" cy="57157"/>
            </a:xfrm>
            <a:custGeom>
              <a:avLst/>
              <a:gdLst/>
              <a:ahLst/>
              <a:cxnLst/>
              <a:rect l="l" t="t" r="r" b="b"/>
              <a:pathLst>
                <a:path w="3063" h="1419" extrusionOk="0">
                  <a:moveTo>
                    <a:pt x="2297" y="430"/>
                  </a:moveTo>
                  <a:cubicBezTo>
                    <a:pt x="2430" y="430"/>
                    <a:pt x="2449" y="634"/>
                    <a:pt x="2310" y="657"/>
                  </a:cubicBezTo>
                  <a:lnTo>
                    <a:pt x="786" y="978"/>
                  </a:lnTo>
                  <a:cubicBezTo>
                    <a:pt x="778" y="980"/>
                    <a:pt x="770" y="981"/>
                    <a:pt x="763" y="981"/>
                  </a:cubicBezTo>
                  <a:cubicBezTo>
                    <a:pt x="712" y="981"/>
                    <a:pt x="665" y="947"/>
                    <a:pt x="655" y="895"/>
                  </a:cubicBezTo>
                  <a:cubicBezTo>
                    <a:pt x="643" y="859"/>
                    <a:pt x="655" y="835"/>
                    <a:pt x="667" y="800"/>
                  </a:cubicBezTo>
                  <a:cubicBezTo>
                    <a:pt x="679" y="776"/>
                    <a:pt x="714" y="764"/>
                    <a:pt x="738" y="752"/>
                  </a:cubicBezTo>
                  <a:lnTo>
                    <a:pt x="2262" y="431"/>
                  </a:lnTo>
                  <a:lnTo>
                    <a:pt x="2286" y="431"/>
                  </a:lnTo>
                  <a:cubicBezTo>
                    <a:pt x="2290" y="430"/>
                    <a:pt x="2294" y="430"/>
                    <a:pt x="2297" y="430"/>
                  </a:cubicBezTo>
                  <a:close/>
                  <a:moveTo>
                    <a:pt x="2306" y="1"/>
                  </a:moveTo>
                  <a:cubicBezTo>
                    <a:pt x="2265" y="1"/>
                    <a:pt x="2223" y="5"/>
                    <a:pt x="2179" y="14"/>
                  </a:cubicBezTo>
                  <a:lnTo>
                    <a:pt x="655" y="335"/>
                  </a:lnTo>
                  <a:cubicBezTo>
                    <a:pt x="0" y="466"/>
                    <a:pt x="95" y="1419"/>
                    <a:pt x="762" y="1419"/>
                  </a:cubicBezTo>
                  <a:cubicBezTo>
                    <a:pt x="798" y="1419"/>
                    <a:pt x="833" y="1407"/>
                    <a:pt x="869" y="1407"/>
                  </a:cubicBezTo>
                  <a:lnTo>
                    <a:pt x="2393" y="1085"/>
                  </a:lnTo>
                  <a:cubicBezTo>
                    <a:pt x="3063" y="940"/>
                    <a:pt x="2906" y="1"/>
                    <a:pt x="2306"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8"/>
            <p:cNvSpPr/>
            <p:nvPr/>
          </p:nvSpPr>
          <p:spPr>
            <a:xfrm>
              <a:off x="3782817" y="2795043"/>
              <a:ext cx="315594" cy="1678025"/>
            </a:xfrm>
            <a:custGeom>
              <a:avLst/>
              <a:gdLst/>
              <a:ahLst/>
              <a:cxnLst/>
              <a:rect l="l" t="t" r="r" b="b"/>
              <a:pathLst>
                <a:path w="7835" h="41659" extrusionOk="0">
                  <a:moveTo>
                    <a:pt x="1718" y="1"/>
                  </a:moveTo>
                  <a:cubicBezTo>
                    <a:pt x="1681" y="1"/>
                    <a:pt x="1644" y="4"/>
                    <a:pt x="1608" y="12"/>
                  </a:cubicBezTo>
                  <a:lnTo>
                    <a:pt x="500" y="250"/>
                  </a:lnTo>
                  <a:cubicBezTo>
                    <a:pt x="191" y="309"/>
                    <a:pt x="0" y="607"/>
                    <a:pt x="60" y="917"/>
                  </a:cubicBezTo>
                  <a:lnTo>
                    <a:pt x="5549" y="41207"/>
                  </a:lnTo>
                  <a:cubicBezTo>
                    <a:pt x="5601" y="41470"/>
                    <a:pt x="5848" y="41658"/>
                    <a:pt x="6110" y="41658"/>
                  </a:cubicBezTo>
                  <a:cubicBezTo>
                    <a:pt x="6145" y="41658"/>
                    <a:pt x="6180" y="41655"/>
                    <a:pt x="6215" y="41648"/>
                  </a:cubicBezTo>
                  <a:lnTo>
                    <a:pt x="7335" y="41410"/>
                  </a:lnTo>
                  <a:cubicBezTo>
                    <a:pt x="7632" y="41350"/>
                    <a:pt x="7835" y="41041"/>
                    <a:pt x="7763" y="40743"/>
                  </a:cubicBezTo>
                  <a:lnTo>
                    <a:pt x="2274" y="452"/>
                  </a:lnTo>
                  <a:cubicBezTo>
                    <a:pt x="2222" y="181"/>
                    <a:pt x="1978" y="1"/>
                    <a:pt x="1718"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8"/>
            <p:cNvSpPr/>
            <p:nvPr/>
          </p:nvSpPr>
          <p:spPr>
            <a:xfrm>
              <a:off x="3773230" y="2786705"/>
              <a:ext cx="334284" cy="1695063"/>
            </a:xfrm>
            <a:custGeom>
              <a:avLst/>
              <a:gdLst/>
              <a:ahLst/>
              <a:cxnLst/>
              <a:rect l="l" t="t" r="r" b="b"/>
              <a:pathLst>
                <a:path w="8299" h="42082" extrusionOk="0">
                  <a:moveTo>
                    <a:pt x="1969" y="424"/>
                  </a:moveTo>
                  <a:cubicBezTo>
                    <a:pt x="2038" y="424"/>
                    <a:pt x="2103" y="446"/>
                    <a:pt x="2155" y="481"/>
                  </a:cubicBezTo>
                  <a:cubicBezTo>
                    <a:pt x="2227" y="528"/>
                    <a:pt x="2286" y="612"/>
                    <a:pt x="2310" y="695"/>
                  </a:cubicBezTo>
                  <a:lnTo>
                    <a:pt x="7799" y="40974"/>
                  </a:lnTo>
                  <a:lnTo>
                    <a:pt x="7799" y="40998"/>
                  </a:lnTo>
                  <a:cubicBezTo>
                    <a:pt x="7835" y="41176"/>
                    <a:pt x="7715" y="41367"/>
                    <a:pt x="7525" y="41402"/>
                  </a:cubicBezTo>
                  <a:lnTo>
                    <a:pt x="6418" y="41641"/>
                  </a:lnTo>
                  <a:cubicBezTo>
                    <a:pt x="6395" y="41645"/>
                    <a:pt x="6372" y="41647"/>
                    <a:pt x="6350" y="41647"/>
                  </a:cubicBezTo>
                  <a:cubicBezTo>
                    <a:pt x="6186" y="41647"/>
                    <a:pt x="6043" y="41536"/>
                    <a:pt x="6001" y="41379"/>
                  </a:cubicBezTo>
                  <a:lnTo>
                    <a:pt x="512" y="1088"/>
                  </a:lnTo>
                  <a:lnTo>
                    <a:pt x="512" y="1076"/>
                  </a:lnTo>
                  <a:cubicBezTo>
                    <a:pt x="476" y="886"/>
                    <a:pt x="596" y="707"/>
                    <a:pt x="786" y="671"/>
                  </a:cubicBezTo>
                  <a:lnTo>
                    <a:pt x="1893" y="433"/>
                  </a:lnTo>
                  <a:cubicBezTo>
                    <a:pt x="1919" y="427"/>
                    <a:pt x="1944" y="424"/>
                    <a:pt x="1969" y="424"/>
                  </a:cubicBezTo>
                  <a:close/>
                  <a:moveTo>
                    <a:pt x="1954" y="1"/>
                  </a:moveTo>
                  <a:cubicBezTo>
                    <a:pt x="1902" y="1"/>
                    <a:pt x="1850" y="6"/>
                    <a:pt x="1798" y="16"/>
                  </a:cubicBezTo>
                  <a:lnTo>
                    <a:pt x="691" y="254"/>
                  </a:lnTo>
                  <a:cubicBezTo>
                    <a:pt x="274" y="338"/>
                    <a:pt x="0" y="743"/>
                    <a:pt x="84" y="1171"/>
                  </a:cubicBezTo>
                  <a:lnTo>
                    <a:pt x="5584" y="41438"/>
                  </a:lnTo>
                  <a:lnTo>
                    <a:pt x="5584" y="41462"/>
                  </a:lnTo>
                  <a:cubicBezTo>
                    <a:pt x="5656" y="41819"/>
                    <a:pt x="5977" y="42081"/>
                    <a:pt x="6346" y="42081"/>
                  </a:cubicBezTo>
                  <a:cubicBezTo>
                    <a:pt x="6394" y="42081"/>
                    <a:pt x="6442" y="42069"/>
                    <a:pt x="6501" y="42057"/>
                  </a:cubicBezTo>
                  <a:lnTo>
                    <a:pt x="7608" y="41831"/>
                  </a:lnTo>
                  <a:cubicBezTo>
                    <a:pt x="8025" y="41736"/>
                    <a:pt x="8299" y="41331"/>
                    <a:pt x="8216" y="40914"/>
                  </a:cubicBezTo>
                  <a:lnTo>
                    <a:pt x="2727" y="624"/>
                  </a:lnTo>
                  <a:lnTo>
                    <a:pt x="2727" y="612"/>
                  </a:lnTo>
                  <a:cubicBezTo>
                    <a:pt x="2643" y="247"/>
                    <a:pt x="2314" y="1"/>
                    <a:pt x="1954" y="1"/>
                  </a:cubicBezTo>
                  <a:close/>
                </a:path>
              </a:pathLst>
            </a:custGeom>
            <a:solidFill>
              <a:schemeClr val="lt1"/>
            </a:solidFill>
            <a:ln w="62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8"/>
            <p:cNvSpPr/>
            <p:nvPr/>
          </p:nvSpPr>
          <p:spPr>
            <a:xfrm>
              <a:off x="3470131" y="2949433"/>
              <a:ext cx="523761" cy="44187"/>
            </a:xfrm>
            <a:custGeom>
              <a:avLst/>
              <a:gdLst/>
              <a:ahLst/>
              <a:cxnLst/>
              <a:rect l="l" t="t" r="r" b="b"/>
              <a:pathLst>
                <a:path w="13003" h="1097" extrusionOk="0">
                  <a:moveTo>
                    <a:pt x="0" y="1"/>
                  </a:moveTo>
                  <a:lnTo>
                    <a:pt x="0" y="1096"/>
                  </a:lnTo>
                  <a:lnTo>
                    <a:pt x="13002" y="1096"/>
                  </a:lnTo>
                  <a:lnTo>
                    <a:pt x="13002"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8"/>
            <p:cNvSpPr/>
            <p:nvPr/>
          </p:nvSpPr>
          <p:spPr>
            <a:xfrm>
              <a:off x="3461511" y="2940813"/>
              <a:ext cx="541001" cy="61427"/>
            </a:xfrm>
            <a:custGeom>
              <a:avLst/>
              <a:gdLst/>
              <a:ahLst/>
              <a:cxnLst/>
              <a:rect l="l" t="t" r="r" b="b"/>
              <a:pathLst>
                <a:path w="13431" h="1525" extrusionOk="0">
                  <a:moveTo>
                    <a:pt x="13002" y="429"/>
                  </a:moveTo>
                  <a:lnTo>
                    <a:pt x="13002" y="1096"/>
                  </a:lnTo>
                  <a:lnTo>
                    <a:pt x="429" y="1096"/>
                  </a:lnTo>
                  <a:lnTo>
                    <a:pt x="429" y="429"/>
                  </a:lnTo>
                  <a:close/>
                  <a:moveTo>
                    <a:pt x="0" y="0"/>
                  </a:moveTo>
                  <a:lnTo>
                    <a:pt x="0" y="1524"/>
                  </a:lnTo>
                  <a:lnTo>
                    <a:pt x="13430" y="1524"/>
                  </a:lnTo>
                  <a:lnTo>
                    <a:pt x="13430"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8"/>
            <p:cNvSpPr/>
            <p:nvPr/>
          </p:nvSpPr>
          <p:spPr>
            <a:xfrm>
              <a:off x="3993838" y="2891874"/>
              <a:ext cx="56150" cy="159267"/>
            </a:xfrm>
            <a:custGeom>
              <a:avLst/>
              <a:gdLst/>
              <a:ahLst/>
              <a:cxnLst/>
              <a:rect l="l" t="t" r="r" b="b"/>
              <a:pathLst>
                <a:path w="1394" h="3954" extrusionOk="0">
                  <a:moveTo>
                    <a:pt x="298" y="1"/>
                  </a:moveTo>
                  <a:cubicBezTo>
                    <a:pt x="131" y="1"/>
                    <a:pt x="0" y="132"/>
                    <a:pt x="0" y="299"/>
                  </a:cubicBezTo>
                  <a:lnTo>
                    <a:pt x="0" y="3644"/>
                  </a:lnTo>
                  <a:cubicBezTo>
                    <a:pt x="0" y="3811"/>
                    <a:pt x="131" y="3954"/>
                    <a:pt x="298" y="3954"/>
                  </a:cubicBezTo>
                  <a:lnTo>
                    <a:pt x="1095" y="3954"/>
                  </a:lnTo>
                  <a:cubicBezTo>
                    <a:pt x="1262" y="3954"/>
                    <a:pt x="1393" y="3811"/>
                    <a:pt x="1393" y="3644"/>
                  </a:cubicBezTo>
                  <a:lnTo>
                    <a:pt x="1393" y="299"/>
                  </a:lnTo>
                  <a:cubicBezTo>
                    <a:pt x="1393" y="132"/>
                    <a:pt x="1262" y="1"/>
                    <a:pt x="109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8"/>
            <p:cNvSpPr/>
            <p:nvPr/>
          </p:nvSpPr>
          <p:spPr>
            <a:xfrm>
              <a:off x="3985178" y="2883254"/>
              <a:ext cx="73430" cy="176547"/>
            </a:xfrm>
            <a:custGeom>
              <a:avLst/>
              <a:gdLst/>
              <a:ahLst/>
              <a:cxnLst/>
              <a:rect l="l" t="t" r="r" b="b"/>
              <a:pathLst>
                <a:path w="1823" h="4383" extrusionOk="0">
                  <a:moveTo>
                    <a:pt x="1108" y="429"/>
                  </a:moveTo>
                  <a:cubicBezTo>
                    <a:pt x="1263" y="429"/>
                    <a:pt x="1394" y="560"/>
                    <a:pt x="1394" y="715"/>
                  </a:cubicBezTo>
                  <a:lnTo>
                    <a:pt x="1394" y="3668"/>
                  </a:lnTo>
                  <a:cubicBezTo>
                    <a:pt x="1394" y="3823"/>
                    <a:pt x="1263" y="3953"/>
                    <a:pt x="1108" y="3953"/>
                  </a:cubicBezTo>
                  <a:lnTo>
                    <a:pt x="715" y="3953"/>
                  </a:lnTo>
                  <a:cubicBezTo>
                    <a:pt x="560" y="3953"/>
                    <a:pt x="429" y="3823"/>
                    <a:pt x="429" y="3668"/>
                  </a:cubicBezTo>
                  <a:lnTo>
                    <a:pt x="429" y="715"/>
                  </a:lnTo>
                  <a:cubicBezTo>
                    <a:pt x="429" y="560"/>
                    <a:pt x="560" y="429"/>
                    <a:pt x="715" y="429"/>
                  </a:cubicBezTo>
                  <a:close/>
                  <a:moveTo>
                    <a:pt x="715" y="1"/>
                  </a:moveTo>
                  <a:cubicBezTo>
                    <a:pt x="322" y="1"/>
                    <a:pt x="1" y="322"/>
                    <a:pt x="1" y="715"/>
                  </a:cubicBezTo>
                  <a:lnTo>
                    <a:pt x="1" y="3668"/>
                  </a:lnTo>
                  <a:cubicBezTo>
                    <a:pt x="1" y="4061"/>
                    <a:pt x="322" y="4382"/>
                    <a:pt x="715" y="4382"/>
                  </a:cubicBezTo>
                  <a:lnTo>
                    <a:pt x="1108" y="4382"/>
                  </a:lnTo>
                  <a:cubicBezTo>
                    <a:pt x="1501" y="4382"/>
                    <a:pt x="1822" y="4061"/>
                    <a:pt x="1822" y="3668"/>
                  </a:cubicBezTo>
                  <a:lnTo>
                    <a:pt x="1822" y="715"/>
                  </a:lnTo>
                  <a:cubicBezTo>
                    <a:pt x="1822" y="322"/>
                    <a:pt x="1501" y="1"/>
                    <a:pt x="1108"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8"/>
            <p:cNvSpPr/>
            <p:nvPr/>
          </p:nvSpPr>
          <p:spPr>
            <a:xfrm>
              <a:off x="3696015" y="2347583"/>
              <a:ext cx="128090" cy="266694"/>
            </a:xfrm>
            <a:custGeom>
              <a:avLst/>
              <a:gdLst/>
              <a:ahLst/>
              <a:cxnLst/>
              <a:rect l="l" t="t" r="r" b="b"/>
              <a:pathLst>
                <a:path w="3180" h="6621" extrusionOk="0">
                  <a:moveTo>
                    <a:pt x="0" y="0"/>
                  </a:moveTo>
                  <a:lnTo>
                    <a:pt x="0" y="6620"/>
                  </a:lnTo>
                  <a:lnTo>
                    <a:pt x="3179" y="6620"/>
                  </a:lnTo>
                  <a:lnTo>
                    <a:pt x="3179"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8"/>
            <p:cNvSpPr/>
            <p:nvPr/>
          </p:nvSpPr>
          <p:spPr>
            <a:xfrm>
              <a:off x="3687396" y="2338964"/>
              <a:ext cx="145330" cy="284417"/>
            </a:xfrm>
            <a:custGeom>
              <a:avLst/>
              <a:gdLst/>
              <a:ahLst/>
              <a:cxnLst/>
              <a:rect l="l" t="t" r="r" b="b"/>
              <a:pathLst>
                <a:path w="3608" h="7061" extrusionOk="0">
                  <a:moveTo>
                    <a:pt x="3179" y="429"/>
                  </a:moveTo>
                  <a:lnTo>
                    <a:pt x="3179" y="6632"/>
                  </a:lnTo>
                  <a:lnTo>
                    <a:pt x="429" y="6632"/>
                  </a:lnTo>
                  <a:lnTo>
                    <a:pt x="429" y="429"/>
                  </a:lnTo>
                  <a:close/>
                  <a:moveTo>
                    <a:pt x="0" y="0"/>
                  </a:moveTo>
                  <a:lnTo>
                    <a:pt x="0" y="7060"/>
                  </a:lnTo>
                  <a:lnTo>
                    <a:pt x="3608" y="7060"/>
                  </a:lnTo>
                  <a:lnTo>
                    <a:pt x="3608"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8"/>
            <p:cNvSpPr/>
            <p:nvPr/>
          </p:nvSpPr>
          <p:spPr>
            <a:xfrm>
              <a:off x="3666773" y="2218570"/>
              <a:ext cx="186094" cy="328081"/>
            </a:xfrm>
            <a:custGeom>
              <a:avLst/>
              <a:gdLst/>
              <a:ahLst/>
              <a:cxnLst/>
              <a:rect l="l" t="t" r="r" b="b"/>
              <a:pathLst>
                <a:path w="4620" h="8145" extrusionOk="0">
                  <a:moveTo>
                    <a:pt x="750" y="1"/>
                  </a:moveTo>
                  <a:cubicBezTo>
                    <a:pt x="333" y="1"/>
                    <a:pt x="0" y="334"/>
                    <a:pt x="0" y="739"/>
                  </a:cubicBezTo>
                  <a:lnTo>
                    <a:pt x="0" y="7394"/>
                  </a:lnTo>
                  <a:cubicBezTo>
                    <a:pt x="0" y="7811"/>
                    <a:pt x="333" y="8144"/>
                    <a:pt x="750" y="8144"/>
                  </a:cubicBezTo>
                  <a:lnTo>
                    <a:pt x="3881" y="8144"/>
                  </a:lnTo>
                  <a:cubicBezTo>
                    <a:pt x="4286" y="8144"/>
                    <a:pt x="4620" y="7811"/>
                    <a:pt x="4620" y="7394"/>
                  </a:cubicBezTo>
                  <a:lnTo>
                    <a:pt x="4620" y="739"/>
                  </a:lnTo>
                  <a:cubicBezTo>
                    <a:pt x="4620" y="334"/>
                    <a:pt x="4286" y="1"/>
                    <a:pt x="3881" y="1"/>
                  </a:cubicBezTo>
                  <a:close/>
                </a:path>
              </a:pathLst>
            </a:custGeom>
            <a:solidFill>
              <a:schemeClr val="lt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8"/>
            <p:cNvSpPr/>
            <p:nvPr/>
          </p:nvSpPr>
          <p:spPr>
            <a:xfrm>
              <a:off x="3658113" y="2209950"/>
              <a:ext cx="203374" cy="345320"/>
            </a:xfrm>
            <a:custGeom>
              <a:avLst/>
              <a:gdLst/>
              <a:ahLst/>
              <a:cxnLst/>
              <a:rect l="l" t="t" r="r" b="b"/>
              <a:pathLst>
                <a:path w="5049" h="8573" extrusionOk="0">
                  <a:moveTo>
                    <a:pt x="3608" y="429"/>
                  </a:moveTo>
                  <a:cubicBezTo>
                    <a:pt x="4168" y="429"/>
                    <a:pt x="4620" y="881"/>
                    <a:pt x="4620" y="1441"/>
                  </a:cubicBezTo>
                  <a:lnTo>
                    <a:pt x="4620" y="7120"/>
                  </a:lnTo>
                  <a:cubicBezTo>
                    <a:pt x="4620" y="7680"/>
                    <a:pt x="4168" y="8132"/>
                    <a:pt x="3608" y="8132"/>
                  </a:cubicBezTo>
                  <a:lnTo>
                    <a:pt x="1453" y="8132"/>
                  </a:lnTo>
                  <a:cubicBezTo>
                    <a:pt x="894" y="8132"/>
                    <a:pt x="441" y="7680"/>
                    <a:pt x="441" y="7120"/>
                  </a:cubicBezTo>
                  <a:lnTo>
                    <a:pt x="441" y="1441"/>
                  </a:lnTo>
                  <a:cubicBezTo>
                    <a:pt x="441" y="881"/>
                    <a:pt x="894" y="429"/>
                    <a:pt x="1453" y="429"/>
                  </a:cubicBezTo>
                  <a:close/>
                  <a:moveTo>
                    <a:pt x="1453" y="0"/>
                  </a:moveTo>
                  <a:cubicBezTo>
                    <a:pt x="656" y="0"/>
                    <a:pt x="1" y="643"/>
                    <a:pt x="1" y="1441"/>
                  </a:cubicBezTo>
                  <a:lnTo>
                    <a:pt x="1" y="7120"/>
                  </a:lnTo>
                  <a:cubicBezTo>
                    <a:pt x="1" y="7918"/>
                    <a:pt x="656" y="8573"/>
                    <a:pt x="1453" y="8573"/>
                  </a:cubicBezTo>
                  <a:lnTo>
                    <a:pt x="3608" y="8573"/>
                  </a:lnTo>
                  <a:cubicBezTo>
                    <a:pt x="4406" y="8573"/>
                    <a:pt x="5049" y="7918"/>
                    <a:pt x="5049" y="7120"/>
                  </a:cubicBezTo>
                  <a:lnTo>
                    <a:pt x="5049" y="1441"/>
                  </a:lnTo>
                  <a:cubicBezTo>
                    <a:pt x="5049" y="643"/>
                    <a:pt x="4406" y="0"/>
                    <a:pt x="3608" y="0"/>
                  </a:cubicBezTo>
                  <a:close/>
                </a:path>
              </a:pathLst>
            </a:custGeom>
            <a:solidFill>
              <a:schemeClr val="lt1"/>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8"/>
            <p:cNvSpPr/>
            <p:nvPr/>
          </p:nvSpPr>
          <p:spPr>
            <a:xfrm>
              <a:off x="3546379" y="2599408"/>
              <a:ext cx="385157" cy="456050"/>
            </a:xfrm>
            <a:custGeom>
              <a:avLst/>
              <a:gdLst/>
              <a:ahLst/>
              <a:cxnLst/>
              <a:rect l="l" t="t" r="r" b="b"/>
              <a:pathLst>
                <a:path w="9562" h="11322" extrusionOk="0">
                  <a:moveTo>
                    <a:pt x="5279" y="1347"/>
                  </a:moveTo>
                  <a:cubicBezTo>
                    <a:pt x="6717" y="1347"/>
                    <a:pt x="8097" y="2458"/>
                    <a:pt x="8097" y="4143"/>
                  </a:cubicBezTo>
                  <a:cubicBezTo>
                    <a:pt x="8097" y="5690"/>
                    <a:pt x="6847" y="6940"/>
                    <a:pt x="5299" y="6940"/>
                  </a:cubicBezTo>
                  <a:cubicBezTo>
                    <a:pt x="2810" y="6940"/>
                    <a:pt x="1572" y="3928"/>
                    <a:pt x="3322" y="2166"/>
                  </a:cubicBezTo>
                  <a:cubicBezTo>
                    <a:pt x="3892" y="1600"/>
                    <a:pt x="4592" y="1347"/>
                    <a:pt x="5279" y="1347"/>
                  </a:cubicBezTo>
                  <a:close/>
                  <a:moveTo>
                    <a:pt x="5279" y="1"/>
                  </a:moveTo>
                  <a:cubicBezTo>
                    <a:pt x="4441" y="1"/>
                    <a:pt x="3583" y="252"/>
                    <a:pt x="2810" y="809"/>
                  </a:cubicBezTo>
                  <a:cubicBezTo>
                    <a:pt x="1" y="2845"/>
                    <a:pt x="667" y="7214"/>
                    <a:pt x="3965" y="8298"/>
                  </a:cubicBezTo>
                  <a:lnTo>
                    <a:pt x="3965" y="11322"/>
                  </a:lnTo>
                  <a:lnTo>
                    <a:pt x="6644" y="11322"/>
                  </a:lnTo>
                  <a:lnTo>
                    <a:pt x="6644" y="8298"/>
                  </a:lnTo>
                  <a:cubicBezTo>
                    <a:pt x="8383" y="7726"/>
                    <a:pt x="9561" y="6095"/>
                    <a:pt x="9561" y="4262"/>
                  </a:cubicBezTo>
                  <a:cubicBezTo>
                    <a:pt x="9561" y="1749"/>
                    <a:pt x="7489" y="1"/>
                    <a:pt x="5279"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8"/>
            <p:cNvSpPr/>
            <p:nvPr/>
          </p:nvSpPr>
          <p:spPr>
            <a:xfrm>
              <a:off x="3567485" y="2591674"/>
              <a:ext cx="385157" cy="472444"/>
            </a:xfrm>
            <a:custGeom>
              <a:avLst/>
              <a:gdLst/>
              <a:ahLst/>
              <a:cxnLst/>
              <a:rect l="l" t="t" r="r" b="b"/>
              <a:pathLst>
                <a:path w="9562" h="11729" extrusionOk="0">
                  <a:moveTo>
                    <a:pt x="4775" y="1751"/>
                  </a:moveTo>
                  <a:cubicBezTo>
                    <a:pt x="6204" y="1751"/>
                    <a:pt x="7359" y="2906"/>
                    <a:pt x="7359" y="4335"/>
                  </a:cubicBezTo>
                  <a:cubicBezTo>
                    <a:pt x="7359" y="5889"/>
                    <a:pt x="6084" y="6920"/>
                    <a:pt x="4758" y="6920"/>
                  </a:cubicBezTo>
                  <a:cubicBezTo>
                    <a:pt x="4123" y="6920"/>
                    <a:pt x="3477" y="6684"/>
                    <a:pt x="2953" y="6156"/>
                  </a:cubicBezTo>
                  <a:cubicBezTo>
                    <a:pt x="1322" y="4537"/>
                    <a:pt x="2477" y="1751"/>
                    <a:pt x="4775" y="1751"/>
                  </a:cubicBezTo>
                  <a:close/>
                  <a:moveTo>
                    <a:pt x="4747" y="1318"/>
                  </a:moveTo>
                  <a:cubicBezTo>
                    <a:pt x="4008" y="1318"/>
                    <a:pt x="3255" y="1592"/>
                    <a:pt x="2644" y="2203"/>
                  </a:cubicBezTo>
                  <a:cubicBezTo>
                    <a:pt x="751" y="4096"/>
                    <a:pt x="2096" y="7347"/>
                    <a:pt x="4775" y="7347"/>
                  </a:cubicBezTo>
                  <a:cubicBezTo>
                    <a:pt x="6442" y="7347"/>
                    <a:pt x="7787" y="5989"/>
                    <a:pt x="7787" y="4335"/>
                  </a:cubicBezTo>
                  <a:cubicBezTo>
                    <a:pt x="7787" y="2521"/>
                    <a:pt x="6297" y="1318"/>
                    <a:pt x="4747" y="1318"/>
                  </a:cubicBezTo>
                  <a:close/>
                  <a:moveTo>
                    <a:pt x="4775" y="417"/>
                  </a:moveTo>
                  <a:cubicBezTo>
                    <a:pt x="6763" y="417"/>
                    <a:pt x="8454" y="1858"/>
                    <a:pt x="8763" y="3811"/>
                  </a:cubicBezTo>
                  <a:cubicBezTo>
                    <a:pt x="9085" y="5763"/>
                    <a:pt x="7930" y="7668"/>
                    <a:pt x="6049" y="8287"/>
                  </a:cubicBezTo>
                  <a:lnTo>
                    <a:pt x="5894" y="8335"/>
                  </a:lnTo>
                  <a:lnTo>
                    <a:pt x="5894" y="11300"/>
                  </a:lnTo>
                  <a:lnTo>
                    <a:pt x="3656" y="11300"/>
                  </a:lnTo>
                  <a:lnTo>
                    <a:pt x="3656" y="8335"/>
                  </a:lnTo>
                  <a:lnTo>
                    <a:pt x="3513" y="8287"/>
                  </a:lnTo>
                  <a:cubicBezTo>
                    <a:pt x="1620" y="7668"/>
                    <a:pt x="477" y="5763"/>
                    <a:pt x="786" y="3811"/>
                  </a:cubicBezTo>
                  <a:cubicBezTo>
                    <a:pt x="1108" y="1858"/>
                    <a:pt x="2798" y="417"/>
                    <a:pt x="4775" y="417"/>
                  </a:cubicBezTo>
                  <a:close/>
                  <a:moveTo>
                    <a:pt x="4775" y="1"/>
                  </a:moveTo>
                  <a:cubicBezTo>
                    <a:pt x="2620" y="1"/>
                    <a:pt x="762" y="1548"/>
                    <a:pt x="381" y="3668"/>
                  </a:cubicBezTo>
                  <a:cubicBezTo>
                    <a:pt x="0" y="5799"/>
                    <a:pt x="1203" y="7894"/>
                    <a:pt x="3227" y="8645"/>
                  </a:cubicBezTo>
                  <a:lnTo>
                    <a:pt x="3227" y="11728"/>
                  </a:lnTo>
                  <a:lnTo>
                    <a:pt x="6335" y="11728"/>
                  </a:lnTo>
                  <a:lnTo>
                    <a:pt x="6335" y="8645"/>
                  </a:lnTo>
                  <a:cubicBezTo>
                    <a:pt x="8359" y="7894"/>
                    <a:pt x="9561" y="5799"/>
                    <a:pt x="9168" y="3668"/>
                  </a:cubicBezTo>
                  <a:cubicBezTo>
                    <a:pt x="8787" y="1548"/>
                    <a:pt x="6942" y="1"/>
                    <a:pt x="4775"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8"/>
            <p:cNvSpPr/>
            <p:nvPr/>
          </p:nvSpPr>
          <p:spPr>
            <a:xfrm>
              <a:off x="3751157" y="2893807"/>
              <a:ext cx="17320" cy="161644"/>
            </a:xfrm>
            <a:custGeom>
              <a:avLst/>
              <a:gdLst/>
              <a:ahLst/>
              <a:cxnLst/>
              <a:rect l="l" t="t" r="r" b="b"/>
              <a:pathLst>
                <a:path w="430" h="4013" extrusionOk="0">
                  <a:moveTo>
                    <a:pt x="1" y="1"/>
                  </a:moveTo>
                  <a:lnTo>
                    <a:pt x="1" y="4013"/>
                  </a:lnTo>
                  <a:lnTo>
                    <a:pt x="429" y="4013"/>
                  </a:lnTo>
                  <a:lnTo>
                    <a:pt x="429"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8"/>
            <p:cNvSpPr/>
            <p:nvPr/>
          </p:nvSpPr>
          <p:spPr>
            <a:xfrm>
              <a:off x="3538242" y="4502310"/>
              <a:ext cx="30250" cy="135744"/>
            </a:xfrm>
            <a:custGeom>
              <a:avLst/>
              <a:gdLst/>
              <a:ahLst/>
              <a:cxnLst/>
              <a:rect l="l" t="t" r="r" b="b"/>
              <a:pathLst>
                <a:path w="751" h="3370" extrusionOk="0">
                  <a:moveTo>
                    <a:pt x="95" y="0"/>
                  </a:moveTo>
                  <a:lnTo>
                    <a:pt x="0" y="3369"/>
                  </a:lnTo>
                  <a:lnTo>
                    <a:pt x="750" y="83"/>
                  </a:lnTo>
                  <a:lnTo>
                    <a:pt x="417" y="48"/>
                  </a:lnTo>
                  <a:lnTo>
                    <a:pt x="95"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8"/>
            <p:cNvSpPr/>
            <p:nvPr/>
          </p:nvSpPr>
          <p:spPr>
            <a:xfrm>
              <a:off x="3495063" y="4318476"/>
              <a:ext cx="110810" cy="252072"/>
            </a:xfrm>
            <a:custGeom>
              <a:avLst/>
              <a:gdLst/>
              <a:ahLst/>
              <a:cxnLst/>
              <a:rect l="l" t="t" r="r" b="b"/>
              <a:pathLst>
                <a:path w="2751" h="6258" extrusionOk="0">
                  <a:moveTo>
                    <a:pt x="1042" y="1"/>
                  </a:moveTo>
                  <a:cubicBezTo>
                    <a:pt x="892" y="1"/>
                    <a:pt x="761" y="114"/>
                    <a:pt x="739" y="266"/>
                  </a:cubicBezTo>
                  <a:lnTo>
                    <a:pt x="24" y="5731"/>
                  </a:lnTo>
                  <a:cubicBezTo>
                    <a:pt x="1" y="5898"/>
                    <a:pt x="120" y="6052"/>
                    <a:pt x="286" y="6076"/>
                  </a:cubicBezTo>
                  <a:lnTo>
                    <a:pt x="1679" y="6255"/>
                  </a:lnTo>
                  <a:cubicBezTo>
                    <a:pt x="1694" y="6257"/>
                    <a:pt x="1708" y="6258"/>
                    <a:pt x="1722" y="6258"/>
                  </a:cubicBezTo>
                  <a:cubicBezTo>
                    <a:pt x="1870" y="6258"/>
                    <a:pt x="1991" y="6145"/>
                    <a:pt x="2013" y="5993"/>
                  </a:cubicBezTo>
                  <a:lnTo>
                    <a:pt x="2727" y="528"/>
                  </a:lnTo>
                  <a:cubicBezTo>
                    <a:pt x="2751" y="361"/>
                    <a:pt x="2644" y="206"/>
                    <a:pt x="2477" y="194"/>
                  </a:cubicBezTo>
                  <a:lnTo>
                    <a:pt x="1084" y="4"/>
                  </a:lnTo>
                  <a:cubicBezTo>
                    <a:pt x="1070" y="2"/>
                    <a:pt x="1056" y="1"/>
                    <a:pt x="1042" y="1"/>
                  </a:cubicBezTo>
                  <a:close/>
                </a:path>
              </a:pathLst>
            </a:custGeom>
            <a:solidFill>
              <a:schemeClr val="lt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8"/>
            <p:cNvSpPr/>
            <p:nvPr/>
          </p:nvSpPr>
          <p:spPr>
            <a:xfrm>
              <a:off x="3437505" y="4318839"/>
              <a:ext cx="90711" cy="39394"/>
            </a:xfrm>
            <a:custGeom>
              <a:avLst/>
              <a:gdLst/>
              <a:ahLst/>
              <a:cxnLst/>
              <a:rect l="l" t="t" r="r" b="b"/>
              <a:pathLst>
                <a:path w="2252" h="978" extrusionOk="0">
                  <a:moveTo>
                    <a:pt x="361" y="0"/>
                  </a:moveTo>
                  <a:cubicBezTo>
                    <a:pt x="210" y="0"/>
                    <a:pt x="80" y="101"/>
                    <a:pt x="48" y="257"/>
                  </a:cubicBezTo>
                  <a:cubicBezTo>
                    <a:pt x="1" y="435"/>
                    <a:pt x="120" y="614"/>
                    <a:pt x="299" y="650"/>
                  </a:cubicBezTo>
                  <a:lnTo>
                    <a:pt x="1823" y="971"/>
                  </a:lnTo>
                  <a:cubicBezTo>
                    <a:pt x="1844" y="976"/>
                    <a:pt x="1866" y="978"/>
                    <a:pt x="1887" y="978"/>
                  </a:cubicBezTo>
                  <a:cubicBezTo>
                    <a:pt x="2042" y="978"/>
                    <a:pt x="2184" y="868"/>
                    <a:pt x="2215" y="721"/>
                  </a:cubicBezTo>
                  <a:cubicBezTo>
                    <a:pt x="2251" y="531"/>
                    <a:pt x="2132" y="364"/>
                    <a:pt x="1953" y="328"/>
                  </a:cubicBezTo>
                  <a:lnTo>
                    <a:pt x="429" y="7"/>
                  </a:lnTo>
                  <a:cubicBezTo>
                    <a:pt x="406" y="2"/>
                    <a:pt x="384" y="0"/>
                    <a:pt x="361" y="0"/>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8"/>
            <p:cNvSpPr/>
            <p:nvPr/>
          </p:nvSpPr>
          <p:spPr>
            <a:xfrm>
              <a:off x="3461994" y="2798427"/>
              <a:ext cx="315594" cy="1678025"/>
            </a:xfrm>
            <a:custGeom>
              <a:avLst/>
              <a:gdLst/>
              <a:ahLst/>
              <a:cxnLst/>
              <a:rect l="l" t="t" r="r" b="b"/>
              <a:pathLst>
                <a:path w="7835" h="41659" extrusionOk="0">
                  <a:moveTo>
                    <a:pt x="6114" y="0"/>
                  </a:moveTo>
                  <a:cubicBezTo>
                    <a:pt x="5848" y="0"/>
                    <a:pt x="5613" y="180"/>
                    <a:pt x="5560" y="452"/>
                  </a:cubicBezTo>
                  <a:lnTo>
                    <a:pt x="72" y="40742"/>
                  </a:lnTo>
                  <a:cubicBezTo>
                    <a:pt x="0" y="41052"/>
                    <a:pt x="202" y="41350"/>
                    <a:pt x="500" y="41409"/>
                  </a:cubicBezTo>
                  <a:lnTo>
                    <a:pt x="1619" y="41647"/>
                  </a:lnTo>
                  <a:cubicBezTo>
                    <a:pt x="1656" y="41655"/>
                    <a:pt x="1693" y="41658"/>
                    <a:pt x="1729" y="41658"/>
                  </a:cubicBezTo>
                  <a:cubicBezTo>
                    <a:pt x="1987" y="41658"/>
                    <a:pt x="2223" y="41478"/>
                    <a:pt x="2286" y="41207"/>
                  </a:cubicBezTo>
                  <a:lnTo>
                    <a:pt x="7775" y="916"/>
                  </a:lnTo>
                  <a:cubicBezTo>
                    <a:pt x="7834" y="606"/>
                    <a:pt x="7644" y="309"/>
                    <a:pt x="7334" y="249"/>
                  </a:cubicBezTo>
                  <a:lnTo>
                    <a:pt x="6227" y="11"/>
                  </a:lnTo>
                  <a:cubicBezTo>
                    <a:pt x="6189" y="4"/>
                    <a:pt x="6151" y="0"/>
                    <a:pt x="6114" y="0"/>
                  </a:cubicBezTo>
                  <a:close/>
                </a:path>
              </a:pathLst>
            </a:custGeom>
            <a:solidFill>
              <a:schemeClr val="accent2"/>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8"/>
            <p:cNvSpPr/>
            <p:nvPr/>
          </p:nvSpPr>
          <p:spPr>
            <a:xfrm>
              <a:off x="4076290" y="4425095"/>
              <a:ext cx="49464" cy="209134"/>
            </a:xfrm>
            <a:custGeom>
              <a:avLst/>
              <a:gdLst/>
              <a:ahLst/>
              <a:cxnLst/>
              <a:rect l="l" t="t" r="r" b="b"/>
              <a:pathLst>
                <a:path w="1228" h="5192" extrusionOk="0">
                  <a:moveTo>
                    <a:pt x="644" y="0"/>
                  </a:moveTo>
                  <a:lnTo>
                    <a:pt x="322" y="72"/>
                  </a:lnTo>
                  <a:lnTo>
                    <a:pt x="1" y="131"/>
                  </a:lnTo>
                  <a:lnTo>
                    <a:pt x="1227" y="5191"/>
                  </a:lnTo>
                  <a:lnTo>
                    <a:pt x="644"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8"/>
            <p:cNvSpPr/>
            <p:nvPr/>
          </p:nvSpPr>
          <p:spPr>
            <a:xfrm>
              <a:off x="4068637" y="4320732"/>
              <a:ext cx="90187" cy="39434"/>
            </a:xfrm>
            <a:custGeom>
              <a:avLst/>
              <a:gdLst/>
              <a:ahLst/>
              <a:cxnLst/>
              <a:rect l="l" t="t" r="r" b="b"/>
              <a:pathLst>
                <a:path w="2239" h="979" extrusionOk="0">
                  <a:moveTo>
                    <a:pt x="1879" y="1"/>
                  </a:moveTo>
                  <a:cubicBezTo>
                    <a:pt x="1856" y="1"/>
                    <a:pt x="1833" y="3"/>
                    <a:pt x="1810" y="7"/>
                  </a:cubicBezTo>
                  <a:lnTo>
                    <a:pt x="286" y="329"/>
                  </a:lnTo>
                  <a:cubicBezTo>
                    <a:pt x="108" y="365"/>
                    <a:pt x="0" y="543"/>
                    <a:pt x="36" y="722"/>
                  </a:cubicBezTo>
                  <a:cubicBezTo>
                    <a:pt x="67" y="877"/>
                    <a:pt x="207" y="979"/>
                    <a:pt x="360" y="979"/>
                  </a:cubicBezTo>
                  <a:cubicBezTo>
                    <a:pt x="383" y="979"/>
                    <a:pt x="406" y="977"/>
                    <a:pt x="429" y="972"/>
                  </a:cubicBezTo>
                  <a:lnTo>
                    <a:pt x="1953" y="650"/>
                  </a:lnTo>
                  <a:cubicBezTo>
                    <a:pt x="2132" y="615"/>
                    <a:pt x="2239" y="436"/>
                    <a:pt x="2203" y="269"/>
                  </a:cubicBezTo>
                  <a:cubicBezTo>
                    <a:pt x="2172" y="103"/>
                    <a:pt x="2032" y="1"/>
                    <a:pt x="1879" y="1"/>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8"/>
            <p:cNvSpPr/>
            <p:nvPr/>
          </p:nvSpPr>
          <p:spPr>
            <a:xfrm>
              <a:off x="3825512" y="2803703"/>
              <a:ext cx="315594" cy="1678025"/>
            </a:xfrm>
            <a:custGeom>
              <a:avLst/>
              <a:gdLst/>
              <a:ahLst/>
              <a:cxnLst/>
              <a:rect l="l" t="t" r="r" b="b"/>
              <a:pathLst>
                <a:path w="7835" h="41659" extrusionOk="0">
                  <a:moveTo>
                    <a:pt x="1717" y="0"/>
                  </a:moveTo>
                  <a:cubicBezTo>
                    <a:pt x="1681" y="0"/>
                    <a:pt x="1644" y="4"/>
                    <a:pt x="1607" y="11"/>
                  </a:cubicBezTo>
                  <a:lnTo>
                    <a:pt x="500" y="249"/>
                  </a:lnTo>
                  <a:cubicBezTo>
                    <a:pt x="191" y="309"/>
                    <a:pt x="0" y="606"/>
                    <a:pt x="60" y="916"/>
                  </a:cubicBezTo>
                  <a:lnTo>
                    <a:pt x="5548" y="41207"/>
                  </a:lnTo>
                  <a:cubicBezTo>
                    <a:pt x="5611" y="41478"/>
                    <a:pt x="5848" y="41658"/>
                    <a:pt x="6106" y="41658"/>
                  </a:cubicBezTo>
                  <a:cubicBezTo>
                    <a:pt x="6142" y="41658"/>
                    <a:pt x="6178" y="41654"/>
                    <a:pt x="6215" y="41647"/>
                  </a:cubicBezTo>
                  <a:lnTo>
                    <a:pt x="7334" y="41409"/>
                  </a:lnTo>
                  <a:cubicBezTo>
                    <a:pt x="7632" y="41350"/>
                    <a:pt x="7834" y="41052"/>
                    <a:pt x="7763" y="40742"/>
                  </a:cubicBezTo>
                  <a:lnTo>
                    <a:pt x="2274" y="452"/>
                  </a:lnTo>
                  <a:cubicBezTo>
                    <a:pt x="2211" y="180"/>
                    <a:pt x="1975" y="0"/>
                    <a:pt x="1717" y="0"/>
                  </a:cubicBezTo>
                  <a:close/>
                </a:path>
              </a:pathLst>
            </a:custGeom>
            <a:solidFill>
              <a:schemeClr val="accent2"/>
            </a:solidFill>
            <a:ln w="6550" cap="flat" cmpd="sng">
              <a:solidFill>
                <a:schemeClr val="dk1"/>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8"/>
            <p:cNvSpPr/>
            <p:nvPr/>
          </p:nvSpPr>
          <p:spPr>
            <a:xfrm>
              <a:off x="3512826" y="2958052"/>
              <a:ext cx="523721" cy="44187"/>
            </a:xfrm>
            <a:custGeom>
              <a:avLst/>
              <a:gdLst/>
              <a:ahLst/>
              <a:cxnLst/>
              <a:rect l="l" t="t" r="r" b="b"/>
              <a:pathLst>
                <a:path w="13002" h="1097" extrusionOk="0">
                  <a:moveTo>
                    <a:pt x="0" y="1"/>
                  </a:moveTo>
                  <a:lnTo>
                    <a:pt x="0" y="1096"/>
                  </a:lnTo>
                  <a:lnTo>
                    <a:pt x="13002" y="1096"/>
                  </a:lnTo>
                  <a:lnTo>
                    <a:pt x="13002" y="1"/>
                  </a:ln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8"/>
            <p:cNvSpPr/>
            <p:nvPr/>
          </p:nvSpPr>
          <p:spPr>
            <a:xfrm>
              <a:off x="4036494" y="2900534"/>
              <a:ext cx="56150" cy="159267"/>
            </a:xfrm>
            <a:custGeom>
              <a:avLst/>
              <a:gdLst/>
              <a:ahLst/>
              <a:cxnLst/>
              <a:rect l="l" t="t" r="r" b="b"/>
              <a:pathLst>
                <a:path w="1394" h="3954" extrusionOk="0">
                  <a:moveTo>
                    <a:pt x="298" y="0"/>
                  </a:moveTo>
                  <a:cubicBezTo>
                    <a:pt x="132" y="0"/>
                    <a:pt x="1" y="131"/>
                    <a:pt x="1" y="298"/>
                  </a:cubicBezTo>
                  <a:lnTo>
                    <a:pt x="1" y="3644"/>
                  </a:lnTo>
                  <a:cubicBezTo>
                    <a:pt x="1" y="3822"/>
                    <a:pt x="132" y="3953"/>
                    <a:pt x="298" y="3953"/>
                  </a:cubicBezTo>
                  <a:lnTo>
                    <a:pt x="1096" y="3953"/>
                  </a:lnTo>
                  <a:cubicBezTo>
                    <a:pt x="1263" y="3953"/>
                    <a:pt x="1394" y="3822"/>
                    <a:pt x="1394" y="3644"/>
                  </a:cubicBezTo>
                  <a:lnTo>
                    <a:pt x="1394" y="298"/>
                  </a:lnTo>
                  <a:cubicBezTo>
                    <a:pt x="1394" y="131"/>
                    <a:pt x="1263" y="0"/>
                    <a:pt x="1096" y="0"/>
                  </a:cubicBez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8"/>
            <p:cNvSpPr/>
            <p:nvPr/>
          </p:nvSpPr>
          <p:spPr>
            <a:xfrm>
              <a:off x="3738671" y="2356203"/>
              <a:ext cx="128090" cy="266694"/>
            </a:xfrm>
            <a:custGeom>
              <a:avLst/>
              <a:gdLst/>
              <a:ahLst/>
              <a:cxnLst/>
              <a:rect l="l" t="t" r="r" b="b"/>
              <a:pathLst>
                <a:path w="3180" h="6621" extrusionOk="0">
                  <a:moveTo>
                    <a:pt x="1" y="1"/>
                  </a:moveTo>
                  <a:lnTo>
                    <a:pt x="1" y="6621"/>
                  </a:lnTo>
                  <a:lnTo>
                    <a:pt x="3180" y="6621"/>
                  </a:lnTo>
                  <a:lnTo>
                    <a:pt x="3180" y="1"/>
                  </a:ln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8"/>
            <p:cNvSpPr/>
            <p:nvPr/>
          </p:nvSpPr>
          <p:spPr>
            <a:xfrm>
              <a:off x="3709428" y="2227189"/>
              <a:ext cx="186134" cy="328081"/>
            </a:xfrm>
            <a:custGeom>
              <a:avLst/>
              <a:gdLst/>
              <a:ahLst/>
              <a:cxnLst/>
              <a:rect l="l" t="t" r="r" b="b"/>
              <a:pathLst>
                <a:path w="4621" h="8145" extrusionOk="0">
                  <a:moveTo>
                    <a:pt x="751" y="1"/>
                  </a:moveTo>
                  <a:cubicBezTo>
                    <a:pt x="334" y="1"/>
                    <a:pt x="1" y="334"/>
                    <a:pt x="1" y="739"/>
                  </a:cubicBezTo>
                  <a:lnTo>
                    <a:pt x="1" y="7395"/>
                  </a:lnTo>
                  <a:cubicBezTo>
                    <a:pt x="1" y="7811"/>
                    <a:pt x="334" y="8145"/>
                    <a:pt x="751" y="8145"/>
                  </a:cubicBezTo>
                  <a:lnTo>
                    <a:pt x="3882" y="8145"/>
                  </a:lnTo>
                  <a:cubicBezTo>
                    <a:pt x="4287" y="8145"/>
                    <a:pt x="4620" y="7811"/>
                    <a:pt x="4620" y="7395"/>
                  </a:cubicBezTo>
                  <a:lnTo>
                    <a:pt x="4620" y="739"/>
                  </a:lnTo>
                  <a:cubicBezTo>
                    <a:pt x="4620" y="334"/>
                    <a:pt x="4287" y="1"/>
                    <a:pt x="3882" y="1"/>
                  </a:cubicBezTo>
                  <a:close/>
                </a:path>
              </a:pathLst>
            </a:custGeom>
            <a:solidFill>
              <a:schemeClr val="accent2"/>
            </a:solidFill>
            <a:ln w="6550" cap="flat" cmpd="sng">
              <a:solidFill>
                <a:srgbClr val="2C1738"/>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8"/>
            <p:cNvSpPr/>
            <p:nvPr/>
          </p:nvSpPr>
          <p:spPr>
            <a:xfrm>
              <a:off x="3589074" y="2608229"/>
              <a:ext cx="385117" cy="455406"/>
            </a:xfrm>
            <a:custGeom>
              <a:avLst/>
              <a:gdLst/>
              <a:ahLst/>
              <a:cxnLst/>
              <a:rect l="l" t="t" r="r" b="b"/>
              <a:pathLst>
                <a:path w="9561" h="11306" extrusionOk="0">
                  <a:moveTo>
                    <a:pt x="5279" y="1337"/>
                  </a:moveTo>
                  <a:cubicBezTo>
                    <a:pt x="6717" y="1337"/>
                    <a:pt x="8096" y="2454"/>
                    <a:pt x="8096" y="4138"/>
                  </a:cubicBezTo>
                  <a:cubicBezTo>
                    <a:pt x="8096" y="5686"/>
                    <a:pt x="6846" y="6936"/>
                    <a:pt x="5299" y="6936"/>
                  </a:cubicBezTo>
                  <a:cubicBezTo>
                    <a:pt x="2810" y="6936"/>
                    <a:pt x="1560" y="3924"/>
                    <a:pt x="3322" y="2161"/>
                  </a:cubicBezTo>
                  <a:cubicBezTo>
                    <a:pt x="3892" y="1592"/>
                    <a:pt x="4592" y="1337"/>
                    <a:pt x="5279" y="1337"/>
                  </a:cubicBezTo>
                  <a:close/>
                  <a:moveTo>
                    <a:pt x="5285" y="1"/>
                  </a:moveTo>
                  <a:cubicBezTo>
                    <a:pt x="4446" y="1"/>
                    <a:pt x="3585" y="254"/>
                    <a:pt x="2810" y="816"/>
                  </a:cubicBezTo>
                  <a:cubicBezTo>
                    <a:pt x="0" y="2840"/>
                    <a:pt x="667" y="7210"/>
                    <a:pt x="3965" y="8293"/>
                  </a:cubicBezTo>
                  <a:lnTo>
                    <a:pt x="3965" y="11305"/>
                  </a:lnTo>
                  <a:lnTo>
                    <a:pt x="6644" y="11305"/>
                  </a:lnTo>
                  <a:lnTo>
                    <a:pt x="6644" y="8293"/>
                  </a:lnTo>
                  <a:cubicBezTo>
                    <a:pt x="8382" y="7722"/>
                    <a:pt x="9561" y="6090"/>
                    <a:pt x="9561" y="4257"/>
                  </a:cubicBezTo>
                  <a:cubicBezTo>
                    <a:pt x="9552" y="1748"/>
                    <a:pt x="7490" y="1"/>
                    <a:pt x="5285" y="1"/>
                  </a:cubicBezTo>
                  <a:close/>
                </a:path>
              </a:pathLst>
            </a:custGeom>
            <a:solidFill>
              <a:srgbClr val="496697"/>
            </a:solidFill>
            <a:ln w="6550" cap="flat" cmpd="sng">
              <a:solidFill>
                <a:srgbClr val="2C1738"/>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8"/>
            <p:cNvSpPr/>
            <p:nvPr/>
          </p:nvSpPr>
          <p:spPr>
            <a:xfrm>
              <a:off x="3802473" y="2902427"/>
              <a:ext cx="40" cy="161684"/>
            </a:xfrm>
            <a:custGeom>
              <a:avLst/>
              <a:gdLst/>
              <a:ahLst/>
              <a:cxnLst/>
              <a:rect l="l" t="t" r="r" b="b"/>
              <a:pathLst>
                <a:path w="1" h="4014" fill="none" extrusionOk="0">
                  <a:moveTo>
                    <a:pt x="1" y="1"/>
                  </a:moveTo>
                  <a:lnTo>
                    <a:pt x="1" y="4013"/>
                  </a:lnTo>
                </a:path>
              </a:pathLst>
            </a:custGeom>
            <a:no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 name="文本框 22">
            <a:extLst>
              <a:ext uri="{FF2B5EF4-FFF2-40B4-BE49-F238E27FC236}">
                <a16:creationId xmlns:a16="http://schemas.microsoft.com/office/drawing/2014/main" id="{AE8D1F71-9EDC-47E1-99E9-8F10D4C01BE6}"/>
              </a:ext>
            </a:extLst>
          </p:cNvPr>
          <p:cNvSpPr txBox="1"/>
          <p:nvPr/>
        </p:nvSpPr>
        <p:spPr>
          <a:xfrm>
            <a:off x="514990" y="1317471"/>
            <a:ext cx="6823851" cy="923330"/>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0" cap="none" spc="0" normalizeH="0" baseline="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rPr>
              <a:t>SO SÁNH</a:t>
            </a:r>
            <a:r>
              <a:rPr kumimoji="0" lang="en-US" altLang="zh-CN" sz="5400" b="1" i="0" u="none" strike="noStrike" kern="0" cap="none" spc="0" normalizeH="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rPr>
              <a:t> HAI PHÂN SỐ</a:t>
            </a:r>
            <a:endParaRPr kumimoji="0" lang="zh-CN" altLang="en-US" sz="5400" b="1" i="0" u="none" strike="noStrike" kern="0" cap="none" spc="0" normalizeH="0" baseline="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endParaRPr>
          </a:p>
        </p:txBody>
      </p:sp>
      <p:grpSp>
        <p:nvGrpSpPr>
          <p:cNvPr id="3" name="Group 2">
            <a:extLst>
              <a:ext uri="{FF2B5EF4-FFF2-40B4-BE49-F238E27FC236}">
                <a16:creationId xmlns:a16="http://schemas.microsoft.com/office/drawing/2014/main" id="{2EE2987A-5982-45C1-A17A-0F757995D97A}"/>
              </a:ext>
            </a:extLst>
          </p:cNvPr>
          <p:cNvGrpSpPr/>
          <p:nvPr/>
        </p:nvGrpSpPr>
        <p:grpSpPr>
          <a:xfrm>
            <a:off x="2472956" y="2230547"/>
            <a:ext cx="5841627" cy="1331359"/>
            <a:chOff x="2466776" y="2230817"/>
            <a:chExt cx="5841627" cy="1331359"/>
          </a:xfrm>
        </p:grpSpPr>
        <p:sp>
          <p:nvSpPr>
            <p:cNvPr id="352" name="TextBox 351">
              <a:extLst>
                <a:ext uri="{FF2B5EF4-FFF2-40B4-BE49-F238E27FC236}">
                  <a16:creationId xmlns:a16="http://schemas.microsoft.com/office/drawing/2014/main" id="{3AC5DFCA-AF82-40F3-926F-10C21D4493A4}"/>
                </a:ext>
              </a:extLst>
            </p:cNvPr>
            <p:cNvSpPr txBox="1"/>
            <p:nvPr/>
          </p:nvSpPr>
          <p:spPr>
            <a:xfrm>
              <a:off x="2466776" y="2230817"/>
              <a:ext cx="5745135" cy="1323439"/>
            </a:xfrm>
            <a:prstGeom prst="rect">
              <a:avLst/>
            </a:prstGeom>
            <a:noFill/>
          </p:spPr>
          <p:txBody>
            <a:bodyPr wrap="square">
              <a:spAutoFit/>
            </a:bodyPr>
            <a:lstStyle/>
            <a:p>
              <a:r>
                <a:rPr lang="vi-VN" sz="8000" b="1" dirty="0">
                  <a:ln w="38100">
                    <a:solidFill>
                      <a:srgbClr val="FFAFAF"/>
                    </a:solidFill>
                  </a:ln>
                  <a:solidFill>
                    <a:srgbClr val="FFAFAF"/>
                  </a:solidFill>
                  <a:effectLst>
                    <a:glow rad="63500">
                      <a:schemeClr val="accent1">
                        <a:satMod val="175000"/>
                        <a:alpha val="40000"/>
                      </a:schemeClr>
                    </a:glow>
                    <a:outerShdw blurRad="50800" dist="39000" dir="5460000" algn="tl">
                      <a:srgbClr val="000000">
                        <a:alpha val="38000"/>
                      </a:srgbClr>
                    </a:outerShdw>
                  </a:effectLst>
                  <a:latin typeface="#9Slide05 SVNKitten" pitchFamily="2" charset="0"/>
                </a:rPr>
                <a:t>khác mẫu số</a:t>
              </a:r>
              <a:endParaRPr lang="en-US" sz="8000" dirty="0">
                <a:effectLst>
                  <a:glow rad="63500">
                    <a:schemeClr val="accent1">
                      <a:satMod val="175000"/>
                      <a:alpha val="40000"/>
                    </a:schemeClr>
                  </a:glow>
                </a:effectLst>
              </a:endParaRPr>
            </a:p>
          </p:txBody>
        </p:sp>
        <p:sp>
          <p:nvSpPr>
            <p:cNvPr id="353" name="TextBox 352">
              <a:extLst>
                <a:ext uri="{FF2B5EF4-FFF2-40B4-BE49-F238E27FC236}">
                  <a16:creationId xmlns:a16="http://schemas.microsoft.com/office/drawing/2014/main" id="{E293FD0F-9CEA-42AF-BA7A-F935F5CC173C}"/>
                </a:ext>
              </a:extLst>
            </p:cNvPr>
            <p:cNvSpPr txBox="1"/>
            <p:nvPr/>
          </p:nvSpPr>
          <p:spPr>
            <a:xfrm>
              <a:off x="2563268" y="2238737"/>
              <a:ext cx="5745135" cy="1323439"/>
            </a:xfrm>
            <a:prstGeom prst="rect">
              <a:avLst/>
            </a:prstGeom>
            <a:noFill/>
          </p:spPr>
          <p:txBody>
            <a:bodyPr wrap="square">
              <a:spAutoFit/>
            </a:bodyPr>
            <a:lstStyle/>
            <a:p>
              <a:r>
                <a:rPr lang="vi-VN" sz="8000" b="1" dirty="0">
                  <a:ln w="38100">
                    <a:solidFill>
                      <a:srgbClr val="FFAFAF"/>
                    </a:solidFill>
                  </a:ln>
                  <a:solidFill>
                    <a:schemeClr val="bg2">
                      <a:lumMod val="10000"/>
                    </a:schemeClr>
                  </a:solidFill>
                  <a:effectLst>
                    <a:glow rad="63500">
                      <a:schemeClr val="accent1">
                        <a:satMod val="175000"/>
                        <a:alpha val="40000"/>
                      </a:schemeClr>
                    </a:glow>
                    <a:outerShdw blurRad="50800" dist="39000" dir="5460000" algn="tl">
                      <a:srgbClr val="000000">
                        <a:alpha val="38000"/>
                      </a:srgbClr>
                    </a:outerShdw>
                  </a:effectLst>
                  <a:latin typeface="#9Slide05 SVNKitten" pitchFamily="2" charset="0"/>
                </a:rPr>
                <a:t>khác mẫu số</a:t>
              </a:r>
              <a:endParaRPr lang="en-US" sz="8000" dirty="0">
                <a:solidFill>
                  <a:schemeClr val="bg2">
                    <a:lumMod val="10000"/>
                  </a:schemeClr>
                </a:solidFill>
                <a:effectLst>
                  <a:glow rad="63500">
                    <a:schemeClr val="accent1">
                      <a:satMod val="175000"/>
                      <a:alpha val="40000"/>
                    </a:schemeClr>
                  </a:glow>
                </a:effectLst>
              </a:endParaRPr>
            </a:p>
          </p:txBody>
        </p:sp>
      </p:grpSp>
      <p:grpSp>
        <p:nvGrpSpPr>
          <p:cNvPr id="354" name="Google Shape;357;p29">
            <a:extLst>
              <a:ext uri="{FF2B5EF4-FFF2-40B4-BE49-F238E27FC236}">
                <a16:creationId xmlns:a16="http://schemas.microsoft.com/office/drawing/2014/main" id="{01FF997E-23A0-4713-BFCE-A04147AE85A5}"/>
              </a:ext>
            </a:extLst>
          </p:cNvPr>
          <p:cNvGrpSpPr/>
          <p:nvPr/>
        </p:nvGrpSpPr>
        <p:grpSpPr>
          <a:xfrm rot="19933304">
            <a:off x="1237654" y="1553050"/>
            <a:ext cx="363429" cy="3084137"/>
            <a:chOff x="7291170" y="1804698"/>
            <a:chExt cx="225602" cy="2363743"/>
          </a:xfrm>
        </p:grpSpPr>
        <p:sp>
          <p:nvSpPr>
            <p:cNvPr id="355" name="Google Shape;358;p29">
              <a:extLst>
                <a:ext uri="{FF2B5EF4-FFF2-40B4-BE49-F238E27FC236}">
                  <a16:creationId xmlns:a16="http://schemas.microsoft.com/office/drawing/2014/main" id="{58476390-B6F9-485E-B9FE-E4FC0B981E70}"/>
                </a:ext>
              </a:extLst>
            </p:cNvPr>
            <p:cNvSpPr/>
            <p:nvPr/>
          </p:nvSpPr>
          <p:spPr>
            <a:xfrm>
              <a:off x="7370769" y="1804698"/>
              <a:ext cx="66466" cy="89300"/>
            </a:xfrm>
            <a:custGeom>
              <a:avLst/>
              <a:gdLst/>
              <a:ahLst/>
              <a:cxnLst/>
              <a:rect l="l" t="t" r="r" b="b"/>
              <a:pathLst>
                <a:path w="1144" h="1537" extrusionOk="0">
                  <a:moveTo>
                    <a:pt x="572" y="0"/>
                  </a:moveTo>
                  <a:lnTo>
                    <a:pt x="0" y="1536"/>
                  </a:lnTo>
                  <a:lnTo>
                    <a:pt x="1143" y="1536"/>
                  </a:lnTo>
                  <a:lnTo>
                    <a:pt x="572" y="0"/>
                  </a:lnTo>
                  <a:close/>
                </a:path>
              </a:pathLst>
            </a:custGeom>
            <a:solidFill>
              <a:schemeClr val="dk1"/>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9;p29">
              <a:extLst>
                <a:ext uri="{FF2B5EF4-FFF2-40B4-BE49-F238E27FC236}">
                  <a16:creationId xmlns:a16="http://schemas.microsoft.com/office/drawing/2014/main" id="{E8881485-193E-409E-9967-7F6692C5D668}"/>
                </a:ext>
              </a:extLst>
            </p:cNvPr>
            <p:cNvSpPr/>
            <p:nvPr/>
          </p:nvSpPr>
          <p:spPr>
            <a:xfrm>
              <a:off x="7291170" y="1893941"/>
              <a:ext cx="225602" cy="216539"/>
            </a:xfrm>
            <a:custGeom>
              <a:avLst/>
              <a:gdLst/>
              <a:ahLst/>
              <a:cxnLst/>
              <a:rect l="l" t="t" r="r" b="b"/>
              <a:pathLst>
                <a:path w="3883" h="3727" extrusionOk="0">
                  <a:moveTo>
                    <a:pt x="1370" y="0"/>
                  </a:moveTo>
                  <a:lnTo>
                    <a:pt x="1" y="3727"/>
                  </a:lnTo>
                  <a:lnTo>
                    <a:pt x="3882" y="3727"/>
                  </a:lnTo>
                  <a:lnTo>
                    <a:pt x="2513" y="0"/>
                  </a:lnTo>
                  <a:close/>
                </a:path>
              </a:pathLst>
            </a:custGeom>
            <a:solidFill>
              <a:schemeClr val="lt2"/>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60;p29">
              <a:extLst>
                <a:ext uri="{FF2B5EF4-FFF2-40B4-BE49-F238E27FC236}">
                  <a16:creationId xmlns:a16="http://schemas.microsoft.com/office/drawing/2014/main" id="{D3F5F485-99B5-4343-899D-A6A08133DFAC}"/>
                </a:ext>
              </a:extLst>
            </p:cNvPr>
            <p:cNvSpPr/>
            <p:nvPr/>
          </p:nvSpPr>
          <p:spPr>
            <a:xfrm>
              <a:off x="7291170" y="2110423"/>
              <a:ext cx="225602" cy="2058018"/>
            </a:xfrm>
            <a:custGeom>
              <a:avLst/>
              <a:gdLst/>
              <a:ahLst/>
              <a:cxnLst/>
              <a:rect l="l" t="t" r="r" b="b"/>
              <a:pathLst>
                <a:path w="3883" h="35422" extrusionOk="0">
                  <a:moveTo>
                    <a:pt x="1" y="1"/>
                  </a:moveTo>
                  <a:lnTo>
                    <a:pt x="1" y="34874"/>
                  </a:lnTo>
                  <a:cubicBezTo>
                    <a:pt x="1" y="35184"/>
                    <a:pt x="251" y="35422"/>
                    <a:pt x="549" y="35422"/>
                  </a:cubicBezTo>
                  <a:lnTo>
                    <a:pt x="3335" y="35422"/>
                  </a:lnTo>
                  <a:cubicBezTo>
                    <a:pt x="3632" y="35422"/>
                    <a:pt x="3882" y="35184"/>
                    <a:pt x="3882" y="34874"/>
                  </a:cubicBezTo>
                  <a:lnTo>
                    <a:pt x="3882" y="1"/>
                  </a:lnTo>
                  <a:close/>
                </a:path>
              </a:pathLst>
            </a:custGeom>
            <a:solidFill>
              <a:schemeClr val="accent3"/>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61;p29">
              <a:extLst>
                <a:ext uri="{FF2B5EF4-FFF2-40B4-BE49-F238E27FC236}">
                  <a16:creationId xmlns:a16="http://schemas.microsoft.com/office/drawing/2014/main" id="{E4303097-53C1-4B7C-9DE6-1E9FB702DDAC}"/>
                </a:ext>
              </a:extLst>
            </p:cNvPr>
            <p:cNvSpPr/>
            <p:nvPr/>
          </p:nvSpPr>
          <p:spPr>
            <a:xfrm>
              <a:off x="7363855" y="2110423"/>
              <a:ext cx="80294" cy="2058018"/>
            </a:xfrm>
            <a:custGeom>
              <a:avLst/>
              <a:gdLst/>
              <a:ahLst/>
              <a:cxnLst/>
              <a:rect l="l" t="t" r="r" b="b"/>
              <a:pathLst>
                <a:path w="1382" h="35422" extrusionOk="0">
                  <a:moveTo>
                    <a:pt x="0" y="1"/>
                  </a:moveTo>
                  <a:lnTo>
                    <a:pt x="0" y="35422"/>
                  </a:lnTo>
                  <a:lnTo>
                    <a:pt x="1381" y="35422"/>
                  </a:lnTo>
                  <a:lnTo>
                    <a:pt x="1381"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 name="Google Shape;357;p29">
            <a:extLst>
              <a:ext uri="{FF2B5EF4-FFF2-40B4-BE49-F238E27FC236}">
                <a16:creationId xmlns:a16="http://schemas.microsoft.com/office/drawing/2014/main" id="{5E1E7A0A-3235-4251-9EA5-3089E6E2FD63}"/>
              </a:ext>
            </a:extLst>
          </p:cNvPr>
          <p:cNvGrpSpPr/>
          <p:nvPr/>
        </p:nvGrpSpPr>
        <p:grpSpPr>
          <a:xfrm rot="19933304">
            <a:off x="3463869" y="2763116"/>
            <a:ext cx="363429" cy="3084137"/>
            <a:chOff x="7291170" y="1804698"/>
            <a:chExt cx="225602" cy="2363743"/>
          </a:xfrm>
        </p:grpSpPr>
        <p:sp>
          <p:nvSpPr>
            <p:cNvPr id="360" name="Google Shape;358;p29">
              <a:extLst>
                <a:ext uri="{FF2B5EF4-FFF2-40B4-BE49-F238E27FC236}">
                  <a16:creationId xmlns:a16="http://schemas.microsoft.com/office/drawing/2014/main" id="{A2BCC7F4-7320-4971-B599-D871B68AE9A1}"/>
                </a:ext>
              </a:extLst>
            </p:cNvPr>
            <p:cNvSpPr/>
            <p:nvPr/>
          </p:nvSpPr>
          <p:spPr>
            <a:xfrm>
              <a:off x="7370769" y="1804698"/>
              <a:ext cx="66466" cy="89300"/>
            </a:xfrm>
            <a:custGeom>
              <a:avLst/>
              <a:gdLst/>
              <a:ahLst/>
              <a:cxnLst/>
              <a:rect l="l" t="t" r="r" b="b"/>
              <a:pathLst>
                <a:path w="1144" h="1537" extrusionOk="0">
                  <a:moveTo>
                    <a:pt x="572" y="0"/>
                  </a:moveTo>
                  <a:lnTo>
                    <a:pt x="0" y="1536"/>
                  </a:lnTo>
                  <a:lnTo>
                    <a:pt x="1143" y="1536"/>
                  </a:lnTo>
                  <a:lnTo>
                    <a:pt x="572" y="0"/>
                  </a:lnTo>
                  <a:close/>
                </a:path>
              </a:pathLst>
            </a:custGeom>
            <a:solidFill>
              <a:schemeClr val="dk1"/>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59;p29">
              <a:extLst>
                <a:ext uri="{FF2B5EF4-FFF2-40B4-BE49-F238E27FC236}">
                  <a16:creationId xmlns:a16="http://schemas.microsoft.com/office/drawing/2014/main" id="{4EA09C0E-AF87-4D82-830D-3DC71064A3E8}"/>
                </a:ext>
              </a:extLst>
            </p:cNvPr>
            <p:cNvSpPr/>
            <p:nvPr/>
          </p:nvSpPr>
          <p:spPr>
            <a:xfrm>
              <a:off x="7291170" y="1893941"/>
              <a:ext cx="225602" cy="216539"/>
            </a:xfrm>
            <a:custGeom>
              <a:avLst/>
              <a:gdLst/>
              <a:ahLst/>
              <a:cxnLst/>
              <a:rect l="l" t="t" r="r" b="b"/>
              <a:pathLst>
                <a:path w="3883" h="3727" extrusionOk="0">
                  <a:moveTo>
                    <a:pt x="1370" y="0"/>
                  </a:moveTo>
                  <a:lnTo>
                    <a:pt x="1" y="3727"/>
                  </a:lnTo>
                  <a:lnTo>
                    <a:pt x="3882" y="3727"/>
                  </a:lnTo>
                  <a:lnTo>
                    <a:pt x="2513" y="0"/>
                  </a:lnTo>
                  <a:close/>
                </a:path>
              </a:pathLst>
            </a:custGeom>
            <a:solidFill>
              <a:schemeClr val="lt2"/>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0;p29">
              <a:extLst>
                <a:ext uri="{FF2B5EF4-FFF2-40B4-BE49-F238E27FC236}">
                  <a16:creationId xmlns:a16="http://schemas.microsoft.com/office/drawing/2014/main" id="{BF5A1161-D1F4-4E99-9B1A-B485C2660EBB}"/>
                </a:ext>
              </a:extLst>
            </p:cNvPr>
            <p:cNvSpPr/>
            <p:nvPr/>
          </p:nvSpPr>
          <p:spPr>
            <a:xfrm>
              <a:off x="7291170" y="2110423"/>
              <a:ext cx="225602" cy="2058018"/>
            </a:xfrm>
            <a:custGeom>
              <a:avLst/>
              <a:gdLst/>
              <a:ahLst/>
              <a:cxnLst/>
              <a:rect l="l" t="t" r="r" b="b"/>
              <a:pathLst>
                <a:path w="3883" h="35422" extrusionOk="0">
                  <a:moveTo>
                    <a:pt x="1" y="1"/>
                  </a:moveTo>
                  <a:lnTo>
                    <a:pt x="1" y="34874"/>
                  </a:lnTo>
                  <a:cubicBezTo>
                    <a:pt x="1" y="35184"/>
                    <a:pt x="251" y="35422"/>
                    <a:pt x="549" y="35422"/>
                  </a:cubicBezTo>
                  <a:lnTo>
                    <a:pt x="3335" y="35422"/>
                  </a:lnTo>
                  <a:cubicBezTo>
                    <a:pt x="3632" y="35422"/>
                    <a:pt x="3882" y="35184"/>
                    <a:pt x="3882" y="34874"/>
                  </a:cubicBezTo>
                  <a:lnTo>
                    <a:pt x="3882" y="1"/>
                  </a:lnTo>
                  <a:close/>
                </a:path>
              </a:pathLst>
            </a:custGeom>
            <a:solidFill>
              <a:schemeClr val="accent3"/>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1;p29">
              <a:extLst>
                <a:ext uri="{FF2B5EF4-FFF2-40B4-BE49-F238E27FC236}">
                  <a16:creationId xmlns:a16="http://schemas.microsoft.com/office/drawing/2014/main" id="{8E1CE424-5B9E-4F73-AFCD-7EAA3715EADE}"/>
                </a:ext>
              </a:extLst>
            </p:cNvPr>
            <p:cNvSpPr/>
            <p:nvPr/>
          </p:nvSpPr>
          <p:spPr>
            <a:xfrm>
              <a:off x="7363855" y="2110423"/>
              <a:ext cx="80294" cy="2058018"/>
            </a:xfrm>
            <a:custGeom>
              <a:avLst/>
              <a:gdLst/>
              <a:ahLst/>
              <a:cxnLst/>
              <a:rect l="l" t="t" r="r" b="b"/>
              <a:pathLst>
                <a:path w="1382" h="35422" extrusionOk="0">
                  <a:moveTo>
                    <a:pt x="0" y="1"/>
                  </a:moveTo>
                  <a:lnTo>
                    <a:pt x="0" y="35422"/>
                  </a:lnTo>
                  <a:lnTo>
                    <a:pt x="1381" y="35422"/>
                  </a:lnTo>
                  <a:lnTo>
                    <a:pt x="1381"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604950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wipe(left)">
                                      <p:cBhvr>
                                        <p:cTn id="7" dur="3000"/>
                                        <p:tgtEl>
                                          <p:spTgt spid="351"/>
                                        </p:tgtEl>
                                      </p:cBhvr>
                                    </p:animEffect>
                                  </p:childTnLst>
                                </p:cTn>
                              </p:par>
                              <p:par>
                                <p:cTn id="8" presetID="63" presetClass="path" presetSubtype="0" accel="50000" decel="50000" fill="hold" nodeType="withEffect">
                                  <p:stCondLst>
                                    <p:cond delay="0"/>
                                  </p:stCondLst>
                                  <p:childTnLst>
                                    <p:animMotion origin="layout" path="M 1.66667E-6 -3.20988E-6 L 0.71562 0.02037 " pathEditMode="relative" rAng="0" ptsTypes="AA">
                                      <p:cBhvr>
                                        <p:cTn id="9" dur="3000" fill="hold"/>
                                        <p:tgtEl>
                                          <p:spTgt spid="354"/>
                                        </p:tgtEl>
                                        <p:attrNameLst>
                                          <p:attrName>ppt_x</p:attrName>
                                          <p:attrName>ppt_y</p:attrName>
                                        </p:attrNameLst>
                                      </p:cBhvr>
                                      <p:rCtr x="35781" y="1019"/>
                                    </p:animMotion>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354"/>
                                        </p:tgtEl>
                                        <p:attrNameLst>
                                          <p:attrName>style.visibility</p:attrName>
                                        </p:attrNameLst>
                                      </p:cBhvr>
                                      <p:to>
                                        <p:strVal val="hidden"/>
                                      </p:to>
                                    </p:set>
                                  </p:childTnLst>
                                </p:cTn>
                              </p:par>
                            </p:childTnLst>
                          </p:cTn>
                        </p:par>
                        <p:par>
                          <p:cTn id="13" fill="hold">
                            <p:stCondLst>
                              <p:cond delay="3000"/>
                            </p:stCondLst>
                            <p:childTnLst>
                              <p:par>
                                <p:cTn id="14" presetID="1" presetClass="entr" presetSubtype="0" fill="hold" nodeType="afterEffect">
                                  <p:stCondLst>
                                    <p:cond delay="0"/>
                                  </p:stCondLst>
                                  <p:childTnLst>
                                    <p:set>
                                      <p:cBhvr>
                                        <p:cTn id="15" dur="1" fill="hold">
                                          <p:stCondLst>
                                            <p:cond delay="0"/>
                                          </p:stCondLst>
                                        </p:cTn>
                                        <p:tgtEl>
                                          <p:spTgt spid="359"/>
                                        </p:tgtEl>
                                        <p:attrNameLst>
                                          <p:attrName>style.visibility</p:attrName>
                                        </p:attrNameLst>
                                      </p:cBhvr>
                                      <p:to>
                                        <p:strVal val="visible"/>
                                      </p:to>
                                    </p:set>
                                  </p:childTnLst>
                                </p:cTn>
                              </p:par>
                            </p:childTnLst>
                          </p:cTn>
                        </p:par>
                        <p:par>
                          <p:cTn id="16" fill="hold">
                            <p:stCondLst>
                              <p:cond delay="3000"/>
                            </p:stCondLst>
                            <p:childTnLst>
                              <p:par>
                                <p:cTn id="17" presetID="63" presetClass="path" presetSubtype="0" accel="50000" decel="50000" fill="hold" nodeType="afterEffect">
                                  <p:stCondLst>
                                    <p:cond delay="0"/>
                                  </p:stCondLst>
                                  <p:childTnLst>
                                    <p:animMotion origin="layout" path="M -1.11111E-6 2.96296E-6 L 0.53438 0.02253 " pathEditMode="relative" rAng="0" ptsTypes="AA">
                                      <p:cBhvr>
                                        <p:cTn id="18" dur="2000" fill="hold"/>
                                        <p:tgtEl>
                                          <p:spTgt spid="359"/>
                                        </p:tgtEl>
                                        <p:attrNameLst>
                                          <p:attrName>ppt_x</p:attrName>
                                          <p:attrName>ppt_y</p:attrName>
                                        </p:attrNameLst>
                                      </p:cBhvr>
                                      <p:rCtr x="26719" y="1111"/>
                                    </p:animMotion>
                                  </p:childTnLst>
                                </p:cTn>
                              </p:par>
                              <p:par>
                                <p:cTn id="19" presetID="22" presetClass="entr" presetSubtype="8"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49"/>
        <p:cNvGrpSpPr/>
        <p:nvPr/>
      </p:nvGrpSpPr>
      <p:grpSpPr>
        <a:xfrm>
          <a:off x="0" y="0"/>
          <a:ext cx="0" cy="0"/>
          <a:chOff x="0" y="0"/>
          <a:chExt cx="0" cy="0"/>
        </a:xfrm>
      </p:grpSpPr>
      <p:sp>
        <p:nvSpPr>
          <p:cNvPr id="550" name="Google Shape;550;p35"/>
          <p:cNvSpPr/>
          <p:nvPr/>
        </p:nvSpPr>
        <p:spPr>
          <a:xfrm rot="10800000" flipH="1">
            <a:off x="1242783" y="2171649"/>
            <a:ext cx="7454176" cy="1246800"/>
          </a:xfrm>
          <a:prstGeom prst="snip1Rect">
            <a:avLst>
              <a:gd name="adj" fmla="val 0"/>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5"/>
          <p:cNvSpPr/>
          <p:nvPr/>
        </p:nvSpPr>
        <p:spPr>
          <a:xfrm rot="10800000" flipH="1">
            <a:off x="892369" y="3692076"/>
            <a:ext cx="6921940" cy="1246800"/>
          </a:xfrm>
          <a:prstGeom prst="snip1Rect">
            <a:avLst>
              <a:gd name="adj" fmla="val 0"/>
            </a:avLst>
          </a:prstGeom>
          <a:solidFill>
            <a:schemeClr val="dk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5"/>
          <p:cNvSpPr/>
          <p:nvPr/>
        </p:nvSpPr>
        <p:spPr>
          <a:xfrm rot="10800000" flipH="1">
            <a:off x="2129903" y="645897"/>
            <a:ext cx="6867696" cy="1246800"/>
          </a:xfrm>
          <a:prstGeom prst="snip1Rect">
            <a:avLst>
              <a:gd name="adj" fmla="val 0"/>
            </a:avLst>
          </a:prstGeom>
          <a:solidFill>
            <a:schemeClr val="accen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 name="Google Shape;570;p35"/>
          <p:cNvGrpSpPr/>
          <p:nvPr/>
        </p:nvGrpSpPr>
        <p:grpSpPr>
          <a:xfrm rot="6299960">
            <a:off x="-16579" y="559100"/>
            <a:ext cx="2367619" cy="2371455"/>
            <a:chOff x="582410" y="345094"/>
            <a:chExt cx="1998559" cy="2001797"/>
          </a:xfrm>
        </p:grpSpPr>
        <p:sp>
          <p:nvSpPr>
            <p:cNvPr id="571" name="Google Shape;571;p35"/>
            <p:cNvSpPr/>
            <p:nvPr/>
          </p:nvSpPr>
          <p:spPr>
            <a:xfrm>
              <a:off x="582410" y="345094"/>
              <a:ext cx="1998559" cy="2001797"/>
            </a:xfrm>
            <a:custGeom>
              <a:avLst/>
              <a:gdLst/>
              <a:ahLst/>
              <a:cxnLst/>
              <a:rect l="l" t="t" r="r" b="b"/>
              <a:pathLst>
                <a:path w="61104" h="61203" extrusionOk="0">
                  <a:moveTo>
                    <a:pt x="14275" y="25744"/>
                  </a:moveTo>
                  <a:cubicBezTo>
                    <a:pt x="15389" y="25744"/>
                    <a:pt x="16524" y="26161"/>
                    <a:pt x="17444" y="27092"/>
                  </a:cubicBezTo>
                  <a:lnTo>
                    <a:pt x="34600" y="44427"/>
                  </a:lnTo>
                  <a:cubicBezTo>
                    <a:pt x="37415" y="47277"/>
                    <a:pt x="35384" y="52107"/>
                    <a:pt x="31391" y="52107"/>
                  </a:cubicBezTo>
                  <a:cubicBezTo>
                    <a:pt x="31382" y="52107"/>
                    <a:pt x="31372" y="52107"/>
                    <a:pt x="31362" y="52106"/>
                  </a:cubicBezTo>
                  <a:lnTo>
                    <a:pt x="14122" y="51999"/>
                  </a:lnTo>
                  <a:cubicBezTo>
                    <a:pt x="11633" y="51976"/>
                    <a:pt x="9621" y="49951"/>
                    <a:pt x="9645" y="47463"/>
                  </a:cubicBezTo>
                  <a:lnTo>
                    <a:pt x="9740" y="30235"/>
                  </a:lnTo>
                  <a:cubicBezTo>
                    <a:pt x="9756" y="27529"/>
                    <a:pt x="11970" y="25744"/>
                    <a:pt x="14275" y="25744"/>
                  </a:cubicBezTo>
                  <a:close/>
                  <a:moveTo>
                    <a:pt x="1031" y="0"/>
                  </a:moveTo>
                  <a:cubicBezTo>
                    <a:pt x="676" y="0"/>
                    <a:pt x="334" y="277"/>
                    <a:pt x="334" y="695"/>
                  </a:cubicBezTo>
                  <a:lnTo>
                    <a:pt x="1" y="60869"/>
                  </a:lnTo>
                  <a:lnTo>
                    <a:pt x="60175" y="61203"/>
                  </a:lnTo>
                  <a:cubicBezTo>
                    <a:pt x="60794" y="61203"/>
                    <a:pt x="61104" y="60465"/>
                    <a:pt x="60675" y="60024"/>
                  </a:cubicBezTo>
                  <a:lnTo>
                    <a:pt x="1513" y="207"/>
                  </a:lnTo>
                  <a:cubicBezTo>
                    <a:pt x="1374" y="64"/>
                    <a:pt x="1201" y="0"/>
                    <a:pt x="1031" y="0"/>
                  </a:cubicBezTo>
                  <a:close/>
                </a:path>
              </a:pathLst>
            </a:custGeom>
            <a:solidFill>
              <a:schemeClr val="lt1"/>
            </a:solidFill>
            <a:ln w="190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5"/>
            <p:cNvSpPr/>
            <p:nvPr/>
          </p:nvSpPr>
          <p:spPr>
            <a:xfrm>
              <a:off x="744017" y="2216028"/>
              <a:ext cx="818" cy="116864"/>
            </a:xfrm>
            <a:custGeom>
              <a:avLst/>
              <a:gdLst/>
              <a:ahLst/>
              <a:cxnLst/>
              <a:rect l="l" t="t" r="r" b="b"/>
              <a:pathLst>
                <a:path w="25" h="3573" fill="none" extrusionOk="0">
                  <a:moveTo>
                    <a:pt x="1" y="3572"/>
                  </a:moveTo>
                  <a:lnTo>
                    <a:pt x="13" y="1786"/>
                  </a:lnTo>
                  <a:lnTo>
                    <a:pt x="25"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5"/>
            <p:cNvSpPr/>
            <p:nvPr/>
          </p:nvSpPr>
          <p:spPr>
            <a:xfrm>
              <a:off x="797789" y="2274836"/>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5"/>
            <p:cNvSpPr/>
            <p:nvPr/>
          </p:nvSpPr>
          <p:spPr>
            <a:xfrm>
              <a:off x="851527" y="2216421"/>
              <a:ext cx="785" cy="116864"/>
            </a:xfrm>
            <a:custGeom>
              <a:avLst/>
              <a:gdLst/>
              <a:ahLst/>
              <a:cxnLst/>
              <a:rect l="l" t="t" r="r" b="b"/>
              <a:pathLst>
                <a:path w="24" h="3573" fill="none" extrusionOk="0">
                  <a:moveTo>
                    <a:pt x="0" y="3572"/>
                  </a:moveTo>
                  <a:lnTo>
                    <a:pt x="12" y="1786"/>
                  </a:lnTo>
                  <a:lnTo>
                    <a:pt x="24"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5"/>
            <p:cNvSpPr/>
            <p:nvPr/>
          </p:nvSpPr>
          <p:spPr>
            <a:xfrm>
              <a:off x="905658" y="2275229"/>
              <a:ext cx="33" cy="58448"/>
            </a:xfrm>
            <a:custGeom>
              <a:avLst/>
              <a:gdLst/>
              <a:ahLst/>
              <a:cxnLst/>
              <a:rect l="l" t="t" r="r" b="b"/>
              <a:pathLst>
                <a:path w="1" h="1787" fill="none" extrusionOk="0">
                  <a:moveTo>
                    <a:pt x="0" y="1786"/>
                  </a:moveTo>
                  <a:lnTo>
                    <a:pt x="0"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5"/>
            <p:cNvSpPr/>
            <p:nvPr/>
          </p:nvSpPr>
          <p:spPr>
            <a:xfrm>
              <a:off x="959396" y="2216813"/>
              <a:ext cx="392" cy="117224"/>
            </a:xfrm>
            <a:custGeom>
              <a:avLst/>
              <a:gdLst/>
              <a:ahLst/>
              <a:cxnLst/>
              <a:rect l="l" t="t" r="r" b="b"/>
              <a:pathLst>
                <a:path w="12" h="3584" fill="none" extrusionOk="0">
                  <a:moveTo>
                    <a:pt x="0" y="3584"/>
                  </a:moveTo>
                  <a:lnTo>
                    <a:pt x="0"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5"/>
            <p:cNvSpPr/>
            <p:nvPr/>
          </p:nvSpPr>
          <p:spPr>
            <a:xfrm>
              <a:off x="1012742" y="2275621"/>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5"/>
            <p:cNvSpPr/>
            <p:nvPr/>
          </p:nvSpPr>
          <p:spPr>
            <a:xfrm>
              <a:off x="1066873" y="2217566"/>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5"/>
            <p:cNvSpPr/>
            <p:nvPr/>
          </p:nvSpPr>
          <p:spPr>
            <a:xfrm>
              <a:off x="1120612" y="2275981"/>
              <a:ext cx="33" cy="58448"/>
            </a:xfrm>
            <a:custGeom>
              <a:avLst/>
              <a:gdLst/>
              <a:ahLst/>
              <a:cxnLst/>
              <a:rect l="l" t="t" r="r" b="b"/>
              <a:pathLst>
                <a:path w="1" h="1787" fill="none" extrusionOk="0">
                  <a:moveTo>
                    <a:pt x="0" y="1787"/>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5"/>
            <p:cNvSpPr/>
            <p:nvPr/>
          </p:nvSpPr>
          <p:spPr>
            <a:xfrm>
              <a:off x="1174350" y="2217958"/>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5"/>
            <p:cNvSpPr/>
            <p:nvPr/>
          </p:nvSpPr>
          <p:spPr>
            <a:xfrm>
              <a:off x="1228088" y="2276374"/>
              <a:ext cx="33" cy="58841"/>
            </a:xfrm>
            <a:custGeom>
              <a:avLst/>
              <a:gdLst/>
              <a:ahLst/>
              <a:cxnLst/>
              <a:rect l="l" t="t" r="r" b="b"/>
              <a:pathLst>
                <a:path w="1" h="1799" fill="none" extrusionOk="0">
                  <a:moveTo>
                    <a:pt x="0" y="1799"/>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5"/>
            <p:cNvSpPr/>
            <p:nvPr/>
          </p:nvSpPr>
          <p:spPr>
            <a:xfrm>
              <a:off x="1281827" y="2218351"/>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5"/>
            <p:cNvSpPr/>
            <p:nvPr/>
          </p:nvSpPr>
          <p:spPr>
            <a:xfrm>
              <a:off x="1335565" y="2277159"/>
              <a:ext cx="33" cy="58448"/>
            </a:xfrm>
            <a:custGeom>
              <a:avLst/>
              <a:gdLst/>
              <a:ahLst/>
              <a:cxnLst/>
              <a:rect l="l" t="t" r="r" b="b"/>
              <a:pathLst>
                <a:path w="1" h="1787" fill="none" extrusionOk="0">
                  <a:moveTo>
                    <a:pt x="1" y="1787"/>
                  </a:moveTo>
                  <a:lnTo>
                    <a:pt x="1"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5"/>
            <p:cNvSpPr/>
            <p:nvPr/>
          </p:nvSpPr>
          <p:spPr>
            <a:xfrm>
              <a:off x="1389304" y="2218743"/>
              <a:ext cx="425" cy="117256"/>
            </a:xfrm>
            <a:custGeom>
              <a:avLst/>
              <a:gdLst/>
              <a:ahLst/>
              <a:cxnLst/>
              <a:rect l="l" t="t" r="r" b="b"/>
              <a:pathLst>
                <a:path w="13" h="3585" fill="none" extrusionOk="0">
                  <a:moveTo>
                    <a:pt x="1" y="3584"/>
                  </a:moveTo>
                  <a:lnTo>
                    <a:pt x="1" y="1787"/>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5"/>
            <p:cNvSpPr/>
            <p:nvPr/>
          </p:nvSpPr>
          <p:spPr>
            <a:xfrm>
              <a:off x="1443042" y="2277551"/>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5"/>
            <p:cNvSpPr/>
            <p:nvPr/>
          </p:nvSpPr>
          <p:spPr>
            <a:xfrm>
              <a:off x="1496781" y="2219528"/>
              <a:ext cx="425" cy="116864"/>
            </a:xfrm>
            <a:custGeom>
              <a:avLst/>
              <a:gdLst/>
              <a:ahLst/>
              <a:cxnLst/>
              <a:rect l="l" t="t" r="r" b="b"/>
              <a:pathLst>
                <a:path w="13" h="3573" fill="none" extrusionOk="0">
                  <a:moveTo>
                    <a:pt x="1" y="3572"/>
                  </a:moveTo>
                  <a:lnTo>
                    <a:pt x="13" y="1786"/>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5"/>
            <p:cNvSpPr/>
            <p:nvPr/>
          </p:nvSpPr>
          <p:spPr>
            <a:xfrm>
              <a:off x="1550519" y="2277944"/>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5"/>
            <p:cNvSpPr/>
            <p:nvPr/>
          </p:nvSpPr>
          <p:spPr>
            <a:xfrm>
              <a:off x="1604257" y="2219920"/>
              <a:ext cx="425" cy="116864"/>
            </a:xfrm>
            <a:custGeom>
              <a:avLst/>
              <a:gdLst/>
              <a:ahLst/>
              <a:cxnLst/>
              <a:rect l="l" t="t" r="r" b="b"/>
              <a:pathLst>
                <a:path w="13" h="3573" fill="none" extrusionOk="0">
                  <a:moveTo>
                    <a:pt x="1" y="3572"/>
                  </a:moveTo>
                  <a:lnTo>
                    <a:pt x="13" y="1786"/>
                  </a:ln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5"/>
            <p:cNvSpPr/>
            <p:nvPr/>
          </p:nvSpPr>
          <p:spPr>
            <a:xfrm>
              <a:off x="1657996" y="2278729"/>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5"/>
            <p:cNvSpPr/>
            <p:nvPr/>
          </p:nvSpPr>
          <p:spPr>
            <a:xfrm>
              <a:off x="1711734" y="2220313"/>
              <a:ext cx="425" cy="116864"/>
            </a:xfrm>
            <a:custGeom>
              <a:avLst/>
              <a:gdLst/>
              <a:ahLst/>
              <a:cxnLst/>
              <a:rect l="l" t="t" r="r" b="b"/>
              <a:pathLst>
                <a:path w="13" h="3573" fill="none" extrusionOk="0">
                  <a:moveTo>
                    <a:pt x="13" y="0"/>
                  </a:moveTo>
                  <a:lnTo>
                    <a:pt x="13" y="1786"/>
                  </a:lnTo>
                  <a:lnTo>
                    <a:pt x="1" y="357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5"/>
            <p:cNvSpPr/>
            <p:nvPr/>
          </p:nvSpPr>
          <p:spPr>
            <a:xfrm>
              <a:off x="1765505" y="2279121"/>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5"/>
            <p:cNvSpPr/>
            <p:nvPr/>
          </p:nvSpPr>
          <p:spPr>
            <a:xfrm>
              <a:off x="1819244" y="2220705"/>
              <a:ext cx="392" cy="117224"/>
            </a:xfrm>
            <a:custGeom>
              <a:avLst/>
              <a:gdLst/>
              <a:ahLst/>
              <a:cxnLst/>
              <a:rect l="l" t="t" r="r" b="b"/>
              <a:pathLst>
                <a:path w="12" h="3584" fill="none" extrusionOk="0">
                  <a:moveTo>
                    <a:pt x="0" y="3584"/>
                  </a:moveTo>
                  <a:lnTo>
                    <a:pt x="12" y="1798"/>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5"/>
            <p:cNvSpPr/>
            <p:nvPr/>
          </p:nvSpPr>
          <p:spPr>
            <a:xfrm>
              <a:off x="1872982" y="2279514"/>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5"/>
            <p:cNvSpPr/>
            <p:nvPr/>
          </p:nvSpPr>
          <p:spPr>
            <a:xfrm>
              <a:off x="1926721" y="2221490"/>
              <a:ext cx="425" cy="116831"/>
            </a:xfrm>
            <a:custGeom>
              <a:avLst/>
              <a:gdLst/>
              <a:ahLst/>
              <a:cxnLst/>
              <a:rect l="l" t="t" r="r" b="b"/>
              <a:pathLst>
                <a:path w="13" h="3572" fill="none" extrusionOk="0">
                  <a:moveTo>
                    <a:pt x="0" y="3572"/>
                  </a:moveTo>
                  <a:lnTo>
                    <a:pt x="12"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5"/>
            <p:cNvSpPr/>
            <p:nvPr/>
          </p:nvSpPr>
          <p:spPr>
            <a:xfrm>
              <a:off x="1980459" y="2279873"/>
              <a:ext cx="425" cy="58841"/>
            </a:xfrm>
            <a:custGeom>
              <a:avLst/>
              <a:gdLst/>
              <a:ahLst/>
              <a:cxnLst/>
              <a:rect l="l" t="t" r="r" b="b"/>
              <a:pathLst>
                <a:path w="13" h="1799" fill="none" extrusionOk="0">
                  <a:moveTo>
                    <a:pt x="0" y="1799"/>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5"/>
            <p:cNvSpPr/>
            <p:nvPr/>
          </p:nvSpPr>
          <p:spPr>
            <a:xfrm>
              <a:off x="2034198" y="2221850"/>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5"/>
            <p:cNvSpPr/>
            <p:nvPr/>
          </p:nvSpPr>
          <p:spPr>
            <a:xfrm>
              <a:off x="2087936" y="2280658"/>
              <a:ext cx="425" cy="58448"/>
            </a:xfrm>
            <a:custGeom>
              <a:avLst/>
              <a:gdLst/>
              <a:ahLst/>
              <a:cxnLst/>
              <a:rect l="l" t="t" r="r" b="b"/>
              <a:pathLst>
                <a:path w="13" h="1787" fill="none" extrusionOk="0">
                  <a:moveTo>
                    <a:pt x="0"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5"/>
            <p:cNvSpPr/>
            <p:nvPr/>
          </p:nvSpPr>
          <p:spPr>
            <a:xfrm>
              <a:off x="2141674" y="2222243"/>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5"/>
            <p:cNvSpPr/>
            <p:nvPr/>
          </p:nvSpPr>
          <p:spPr>
            <a:xfrm>
              <a:off x="2195413" y="2281051"/>
              <a:ext cx="425" cy="58448"/>
            </a:xfrm>
            <a:custGeom>
              <a:avLst/>
              <a:gdLst/>
              <a:ahLst/>
              <a:cxnLst/>
              <a:rect l="l" t="t" r="r" b="b"/>
              <a:pathLst>
                <a:path w="13" h="1787" fill="none" extrusionOk="0">
                  <a:moveTo>
                    <a:pt x="1"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5"/>
            <p:cNvSpPr/>
            <p:nvPr/>
          </p:nvSpPr>
          <p:spPr>
            <a:xfrm>
              <a:off x="2249151" y="2222635"/>
              <a:ext cx="818" cy="117256"/>
            </a:xfrm>
            <a:custGeom>
              <a:avLst/>
              <a:gdLst/>
              <a:ahLst/>
              <a:cxnLst/>
              <a:rect l="l" t="t" r="r" b="b"/>
              <a:pathLst>
                <a:path w="25" h="3585" fill="none" extrusionOk="0">
                  <a:moveTo>
                    <a:pt x="1" y="3585"/>
                  </a:moveTo>
                  <a:lnTo>
                    <a:pt x="13" y="1799"/>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5"/>
            <p:cNvSpPr/>
            <p:nvPr/>
          </p:nvSpPr>
          <p:spPr>
            <a:xfrm>
              <a:off x="2302890" y="2281443"/>
              <a:ext cx="425" cy="58448"/>
            </a:xfrm>
            <a:custGeom>
              <a:avLst/>
              <a:gdLst/>
              <a:ahLst/>
              <a:cxnLst/>
              <a:rect l="l" t="t" r="r" b="b"/>
              <a:pathLst>
                <a:path w="13" h="1787" fill="none" extrusionOk="0">
                  <a:moveTo>
                    <a:pt x="1" y="1787"/>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5"/>
            <p:cNvSpPr/>
            <p:nvPr/>
          </p:nvSpPr>
          <p:spPr>
            <a:xfrm>
              <a:off x="2356628" y="2223420"/>
              <a:ext cx="818" cy="116864"/>
            </a:xfrm>
            <a:custGeom>
              <a:avLst/>
              <a:gdLst/>
              <a:ahLst/>
              <a:cxnLst/>
              <a:rect l="l" t="t" r="r" b="b"/>
              <a:pathLst>
                <a:path w="25" h="3573" fill="none" extrusionOk="0">
                  <a:moveTo>
                    <a:pt x="1" y="3572"/>
                  </a:moveTo>
                  <a:lnTo>
                    <a:pt x="13" y="1787"/>
                  </a:lnTo>
                  <a:lnTo>
                    <a:pt x="25"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5"/>
            <p:cNvSpPr/>
            <p:nvPr/>
          </p:nvSpPr>
          <p:spPr>
            <a:xfrm>
              <a:off x="2410366" y="2281836"/>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5"/>
            <p:cNvSpPr/>
            <p:nvPr/>
          </p:nvSpPr>
          <p:spPr>
            <a:xfrm>
              <a:off x="597226" y="507617"/>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5"/>
            <p:cNvSpPr/>
            <p:nvPr/>
          </p:nvSpPr>
          <p:spPr>
            <a:xfrm>
              <a:off x="597226" y="561356"/>
              <a:ext cx="116864" cy="425"/>
            </a:xfrm>
            <a:custGeom>
              <a:avLst/>
              <a:gdLst/>
              <a:ahLst/>
              <a:cxnLst/>
              <a:rect l="l" t="t" r="r" b="b"/>
              <a:pathLst>
                <a:path w="3573" h="13" fill="none" extrusionOk="0">
                  <a:moveTo>
                    <a:pt x="0" y="1"/>
                  </a:moveTo>
                  <a:lnTo>
                    <a:pt x="1786" y="13"/>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5"/>
            <p:cNvSpPr/>
            <p:nvPr/>
          </p:nvSpPr>
          <p:spPr>
            <a:xfrm>
              <a:off x="596834" y="615094"/>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5"/>
            <p:cNvSpPr/>
            <p:nvPr/>
          </p:nvSpPr>
          <p:spPr>
            <a:xfrm>
              <a:off x="596441" y="668833"/>
              <a:ext cx="117256" cy="425"/>
            </a:xfrm>
            <a:custGeom>
              <a:avLst/>
              <a:gdLst/>
              <a:ahLst/>
              <a:cxnLst/>
              <a:rect l="l" t="t" r="r" b="b"/>
              <a:pathLst>
                <a:path w="3585" h="13" fill="none" extrusionOk="0">
                  <a:moveTo>
                    <a:pt x="0" y="1"/>
                  </a:moveTo>
                  <a:lnTo>
                    <a:pt x="1786" y="13"/>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5"/>
            <p:cNvSpPr/>
            <p:nvPr/>
          </p:nvSpPr>
          <p:spPr>
            <a:xfrm>
              <a:off x="596441" y="722571"/>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5"/>
            <p:cNvSpPr/>
            <p:nvPr/>
          </p:nvSpPr>
          <p:spPr>
            <a:xfrm>
              <a:off x="596049" y="776342"/>
              <a:ext cx="116864" cy="785"/>
            </a:xfrm>
            <a:custGeom>
              <a:avLst/>
              <a:gdLst/>
              <a:ahLst/>
              <a:cxnLst/>
              <a:rect l="l" t="t" r="r" b="b"/>
              <a:pathLst>
                <a:path w="3573" h="24" fill="none" extrusionOk="0">
                  <a:moveTo>
                    <a:pt x="1" y="0"/>
                  </a:moveTo>
                  <a:lnTo>
                    <a:pt x="1787"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5"/>
            <p:cNvSpPr/>
            <p:nvPr/>
          </p:nvSpPr>
          <p:spPr>
            <a:xfrm>
              <a:off x="595656" y="830081"/>
              <a:ext cx="58841" cy="392"/>
            </a:xfrm>
            <a:custGeom>
              <a:avLst/>
              <a:gdLst/>
              <a:ahLst/>
              <a:cxnLst/>
              <a:rect l="l" t="t" r="r" b="b"/>
              <a:pathLst>
                <a:path w="1799" h="12" fill="none" extrusionOk="0">
                  <a:moveTo>
                    <a:pt x="1" y="0"/>
                  </a:moveTo>
                  <a:lnTo>
                    <a:pt x="1799"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5"/>
            <p:cNvSpPr/>
            <p:nvPr/>
          </p:nvSpPr>
          <p:spPr>
            <a:xfrm>
              <a:off x="595656" y="883819"/>
              <a:ext cx="116864" cy="785"/>
            </a:xfrm>
            <a:custGeom>
              <a:avLst/>
              <a:gdLst/>
              <a:ahLst/>
              <a:cxnLst/>
              <a:rect l="l" t="t" r="r" b="b"/>
              <a:pathLst>
                <a:path w="3573" h="24"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5"/>
            <p:cNvSpPr/>
            <p:nvPr/>
          </p:nvSpPr>
          <p:spPr>
            <a:xfrm>
              <a:off x="595264" y="937558"/>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5"/>
            <p:cNvSpPr/>
            <p:nvPr/>
          </p:nvSpPr>
          <p:spPr>
            <a:xfrm>
              <a:off x="595264" y="991296"/>
              <a:ext cx="116864" cy="818"/>
            </a:xfrm>
            <a:custGeom>
              <a:avLst/>
              <a:gdLst/>
              <a:ahLst/>
              <a:cxnLst/>
              <a:rect l="l" t="t" r="r" b="b"/>
              <a:pathLst>
                <a:path w="3573" h="25"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5"/>
            <p:cNvSpPr/>
            <p:nvPr/>
          </p:nvSpPr>
          <p:spPr>
            <a:xfrm>
              <a:off x="594871" y="104503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5"/>
            <p:cNvSpPr/>
            <p:nvPr/>
          </p:nvSpPr>
          <p:spPr>
            <a:xfrm>
              <a:off x="594479" y="1098773"/>
              <a:ext cx="117256" cy="818"/>
            </a:xfrm>
            <a:custGeom>
              <a:avLst/>
              <a:gdLst/>
              <a:ahLst/>
              <a:cxnLst/>
              <a:rect l="l" t="t" r="r" b="b"/>
              <a:pathLst>
                <a:path w="3585" h="25" fill="none" extrusionOk="0">
                  <a:moveTo>
                    <a:pt x="1" y="0"/>
                  </a:moveTo>
                  <a:lnTo>
                    <a:pt x="1799" y="12"/>
                  </a:lnTo>
                  <a:lnTo>
                    <a:pt x="3585"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5"/>
            <p:cNvSpPr/>
            <p:nvPr/>
          </p:nvSpPr>
          <p:spPr>
            <a:xfrm>
              <a:off x="594479" y="115251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5"/>
            <p:cNvSpPr/>
            <p:nvPr/>
          </p:nvSpPr>
          <p:spPr>
            <a:xfrm>
              <a:off x="594119" y="1206250"/>
              <a:ext cx="116831" cy="818"/>
            </a:xfrm>
            <a:custGeom>
              <a:avLst/>
              <a:gdLst/>
              <a:ahLst/>
              <a:cxnLst/>
              <a:rect l="l" t="t" r="r" b="b"/>
              <a:pathLst>
                <a:path w="3572" h="25" fill="none" extrusionOk="0">
                  <a:moveTo>
                    <a:pt x="0" y="1"/>
                  </a:moveTo>
                  <a:lnTo>
                    <a:pt x="1786"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p:nvPr/>
          </p:nvSpPr>
          <p:spPr>
            <a:xfrm>
              <a:off x="594119" y="1259988"/>
              <a:ext cx="58416" cy="425"/>
            </a:xfrm>
            <a:custGeom>
              <a:avLst/>
              <a:gdLst/>
              <a:ahLst/>
              <a:cxnLst/>
              <a:rect l="l" t="t" r="r" b="b"/>
              <a:pathLst>
                <a:path w="1786" h="13" fill="none" extrusionOk="0">
                  <a:moveTo>
                    <a:pt x="0" y="1"/>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5"/>
            <p:cNvSpPr/>
            <p:nvPr/>
          </p:nvSpPr>
          <p:spPr>
            <a:xfrm>
              <a:off x="593727" y="1313726"/>
              <a:ext cx="116831" cy="818"/>
            </a:xfrm>
            <a:custGeom>
              <a:avLst/>
              <a:gdLst/>
              <a:ahLst/>
              <a:cxnLst/>
              <a:rect l="l" t="t" r="r" b="b"/>
              <a:pathLst>
                <a:path w="3572" h="25" fill="none" extrusionOk="0">
                  <a:moveTo>
                    <a:pt x="0" y="1"/>
                  </a:moveTo>
                  <a:lnTo>
                    <a:pt x="1786" y="13"/>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5"/>
            <p:cNvSpPr/>
            <p:nvPr/>
          </p:nvSpPr>
          <p:spPr>
            <a:xfrm>
              <a:off x="593334" y="1367857"/>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5"/>
            <p:cNvSpPr/>
            <p:nvPr/>
          </p:nvSpPr>
          <p:spPr>
            <a:xfrm>
              <a:off x="593334" y="1421596"/>
              <a:ext cx="116864" cy="425"/>
            </a:xfrm>
            <a:custGeom>
              <a:avLst/>
              <a:gdLst/>
              <a:ahLst/>
              <a:cxnLst/>
              <a:rect l="l" t="t" r="r" b="b"/>
              <a:pathLst>
                <a:path w="3573" h="13" fill="none" extrusionOk="0">
                  <a:moveTo>
                    <a:pt x="0"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5"/>
            <p:cNvSpPr/>
            <p:nvPr/>
          </p:nvSpPr>
          <p:spPr>
            <a:xfrm>
              <a:off x="592942" y="1474942"/>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5"/>
            <p:cNvSpPr/>
            <p:nvPr/>
          </p:nvSpPr>
          <p:spPr>
            <a:xfrm>
              <a:off x="592549" y="1529073"/>
              <a:ext cx="117256" cy="425"/>
            </a:xfrm>
            <a:custGeom>
              <a:avLst/>
              <a:gdLst/>
              <a:ahLst/>
              <a:cxnLst/>
              <a:rect l="l" t="t" r="r" b="b"/>
              <a:pathLst>
                <a:path w="3585" h="13" fill="none" extrusionOk="0">
                  <a:moveTo>
                    <a:pt x="0" y="1"/>
                  </a:moveTo>
                  <a:lnTo>
                    <a:pt x="1798" y="1"/>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5"/>
            <p:cNvSpPr/>
            <p:nvPr/>
          </p:nvSpPr>
          <p:spPr>
            <a:xfrm>
              <a:off x="592549" y="1582811"/>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5"/>
            <p:cNvSpPr/>
            <p:nvPr/>
          </p:nvSpPr>
          <p:spPr>
            <a:xfrm>
              <a:off x="592157" y="1636550"/>
              <a:ext cx="116864" cy="425"/>
            </a:xfrm>
            <a:custGeom>
              <a:avLst/>
              <a:gdLst/>
              <a:ahLst/>
              <a:cxnLst/>
              <a:rect l="l" t="t" r="r" b="b"/>
              <a:pathLst>
                <a:path w="3573" h="13" fill="none" extrusionOk="0">
                  <a:moveTo>
                    <a:pt x="1"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5"/>
            <p:cNvSpPr/>
            <p:nvPr/>
          </p:nvSpPr>
          <p:spPr>
            <a:xfrm>
              <a:off x="592157" y="1690288"/>
              <a:ext cx="58448" cy="33"/>
            </a:xfrm>
            <a:custGeom>
              <a:avLst/>
              <a:gdLst/>
              <a:ahLst/>
              <a:cxnLst/>
              <a:rect l="l" t="t" r="r" b="b"/>
              <a:pathLst>
                <a:path w="1787" h="1" fill="none" extrusionOk="0">
                  <a:moveTo>
                    <a:pt x="1"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5"/>
            <p:cNvSpPr/>
            <p:nvPr/>
          </p:nvSpPr>
          <p:spPr>
            <a:xfrm>
              <a:off x="591764" y="1744059"/>
              <a:ext cx="116864" cy="392"/>
            </a:xfrm>
            <a:custGeom>
              <a:avLst/>
              <a:gdLst/>
              <a:ahLst/>
              <a:cxnLst/>
              <a:rect l="l" t="t" r="r" b="b"/>
              <a:pathLst>
                <a:path w="3573" h="12" fill="none" extrusionOk="0">
                  <a:moveTo>
                    <a:pt x="1" y="0"/>
                  </a:moveTo>
                  <a:lnTo>
                    <a:pt x="1787" y="0"/>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5"/>
            <p:cNvSpPr/>
            <p:nvPr/>
          </p:nvSpPr>
          <p:spPr>
            <a:xfrm>
              <a:off x="591372" y="1797797"/>
              <a:ext cx="58448" cy="33"/>
            </a:xfrm>
            <a:custGeom>
              <a:avLst/>
              <a:gdLst/>
              <a:ahLst/>
              <a:cxnLst/>
              <a:rect l="l" t="t" r="r" b="b"/>
              <a:pathLst>
                <a:path w="1787" h="1" fill="none" extrusionOk="0">
                  <a:moveTo>
                    <a:pt x="1" y="0"/>
                  </a:moveTo>
                  <a:lnTo>
                    <a:pt x="1787"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5"/>
            <p:cNvSpPr/>
            <p:nvPr/>
          </p:nvSpPr>
          <p:spPr>
            <a:xfrm>
              <a:off x="591372" y="1851536"/>
              <a:ext cx="116864" cy="425"/>
            </a:xfrm>
            <a:custGeom>
              <a:avLst/>
              <a:gdLst/>
              <a:ahLst/>
              <a:cxnLst/>
              <a:rect l="l" t="t" r="r" b="b"/>
              <a:pathLst>
                <a:path w="3573" h="13" fill="none" extrusionOk="0">
                  <a:moveTo>
                    <a:pt x="1" y="0"/>
                  </a:moveTo>
                  <a:lnTo>
                    <a:pt x="1787" y="0"/>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5"/>
            <p:cNvSpPr/>
            <p:nvPr/>
          </p:nvSpPr>
          <p:spPr>
            <a:xfrm>
              <a:off x="590979" y="190527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5"/>
            <p:cNvSpPr/>
            <p:nvPr/>
          </p:nvSpPr>
          <p:spPr>
            <a:xfrm>
              <a:off x="590587" y="1959013"/>
              <a:ext cx="117256" cy="425"/>
            </a:xfrm>
            <a:custGeom>
              <a:avLst/>
              <a:gdLst/>
              <a:ahLst/>
              <a:cxnLst/>
              <a:rect l="l" t="t" r="r" b="b"/>
              <a:pathLst>
                <a:path w="3585" h="13" fill="none" extrusionOk="0">
                  <a:moveTo>
                    <a:pt x="1" y="0"/>
                  </a:moveTo>
                  <a:lnTo>
                    <a:pt x="1787" y="12"/>
                  </a:lnTo>
                  <a:lnTo>
                    <a:pt x="3585"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5"/>
            <p:cNvSpPr/>
            <p:nvPr/>
          </p:nvSpPr>
          <p:spPr>
            <a:xfrm>
              <a:off x="590587" y="201275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5"/>
            <p:cNvSpPr/>
            <p:nvPr/>
          </p:nvSpPr>
          <p:spPr>
            <a:xfrm>
              <a:off x="590194" y="2066490"/>
              <a:ext cx="116864" cy="425"/>
            </a:xfrm>
            <a:custGeom>
              <a:avLst/>
              <a:gdLst/>
              <a:ahLst/>
              <a:cxnLst/>
              <a:rect l="l" t="t" r="r" b="b"/>
              <a:pathLst>
                <a:path w="3573" h="13" fill="none" extrusionOk="0">
                  <a:moveTo>
                    <a:pt x="1" y="0"/>
                  </a:moveTo>
                  <a:lnTo>
                    <a:pt x="1787" y="12"/>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5"/>
            <p:cNvSpPr/>
            <p:nvPr/>
          </p:nvSpPr>
          <p:spPr>
            <a:xfrm>
              <a:off x="589834" y="2120228"/>
              <a:ext cx="58416" cy="425"/>
            </a:xfrm>
            <a:custGeom>
              <a:avLst/>
              <a:gdLst/>
              <a:ahLst/>
              <a:cxnLst/>
              <a:rect l="l" t="t" r="r" b="b"/>
              <a:pathLst>
                <a:path w="1786" h="13" fill="none" extrusionOk="0">
                  <a:moveTo>
                    <a:pt x="0" y="0"/>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5"/>
            <p:cNvSpPr/>
            <p:nvPr/>
          </p:nvSpPr>
          <p:spPr>
            <a:xfrm>
              <a:off x="589834" y="2173966"/>
              <a:ext cx="116831" cy="425"/>
            </a:xfrm>
            <a:custGeom>
              <a:avLst/>
              <a:gdLst/>
              <a:ahLst/>
              <a:cxnLst/>
              <a:rect l="l" t="t" r="r" b="b"/>
              <a:pathLst>
                <a:path w="3572" h="13" fill="none" extrusionOk="0">
                  <a:moveTo>
                    <a:pt x="0" y="0"/>
                  </a:moveTo>
                  <a:lnTo>
                    <a:pt x="1786" y="12"/>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Hình chữ nhật 1">
            <a:extLst>
              <a:ext uri="{FF2B5EF4-FFF2-40B4-BE49-F238E27FC236}">
                <a16:creationId xmlns:a16="http://schemas.microsoft.com/office/drawing/2014/main" id="{B36CD2F4-BD4B-42DC-8E19-E8E1C72A017C}"/>
              </a:ext>
            </a:extLst>
          </p:cNvPr>
          <p:cNvSpPr/>
          <p:nvPr/>
        </p:nvSpPr>
        <p:spPr>
          <a:xfrm>
            <a:off x="590092" y="-141337"/>
            <a:ext cx="8856795" cy="1478418"/>
          </a:xfrm>
          <a:prstGeom prst="rect">
            <a:avLst/>
          </a:prstGeom>
        </p:spPr>
        <p:txBody>
          <a:bodyPr wrap="square">
            <a:spAutoFit/>
          </a:bodyPr>
          <a:lstStyle/>
          <a:p>
            <a:pPr algn="ctr">
              <a:lnSpc>
                <a:spcPct val="150000"/>
              </a:lnSpc>
            </a:pPr>
            <a:r>
              <a:rPr lang="en-US" sz="3200" b="1" dirty="0" err="1">
                <a:solidFill>
                  <a:schemeClr val="accent2">
                    <a:lumMod val="50000"/>
                  </a:schemeClr>
                </a:solidFill>
                <a:latin typeface="+mn-lt"/>
                <a:cs typeface="Times New Roman" panose="02020603050405020304" pitchFamily="18" charset="0"/>
              </a:rPr>
              <a:t>Muốn</a:t>
            </a:r>
            <a:r>
              <a:rPr lang="en-US" sz="3200" b="1" dirty="0">
                <a:solidFill>
                  <a:schemeClr val="accent2">
                    <a:lumMod val="50000"/>
                  </a:schemeClr>
                </a:solidFill>
                <a:latin typeface="+mn-lt"/>
                <a:cs typeface="Times New Roman" panose="02020603050405020304" pitchFamily="18" charset="0"/>
              </a:rPr>
              <a:t> so </a:t>
            </a:r>
            <a:r>
              <a:rPr lang="en-US" sz="3200" b="1" dirty="0" err="1">
                <a:solidFill>
                  <a:schemeClr val="accent2">
                    <a:lumMod val="50000"/>
                  </a:schemeClr>
                </a:solidFill>
                <a:latin typeface="+mn-lt"/>
                <a:cs typeface="Times New Roman" panose="02020603050405020304" pitchFamily="18" charset="0"/>
              </a:rPr>
              <a:t>sánh</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hai</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phân</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số</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khác</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mẫu</a:t>
            </a:r>
            <a:r>
              <a:rPr lang="en-US" sz="3200" b="1" dirty="0">
                <a:solidFill>
                  <a:schemeClr val="accent2">
                    <a:lumMod val="50000"/>
                  </a:schemeClr>
                </a:solidFill>
                <a:latin typeface="+mn-lt"/>
                <a:cs typeface="Times New Roman" panose="02020603050405020304" pitchFamily="18" charset="0"/>
              </a:rPr>
              <a:t> </a:t>
            </a:r>
            <a:r>
              <a:rPr lang="en-US" sz="3200" b="1" dirty="0" err="1">
                <a:solidFill>
                  <a:schemeClr val="accent2">
                    <a:lumMod val="50000"/>
                  </a:schemeClr>
                </a:solidFill>
                <a:latin typeface="+mn-lt"/>
                <a:cs typeface="Times New Roman" panose="02020603050405020304" pitchFamily="18" charset="0"/>
              </a:rPr>
              <a:t>số</a:t>
            </a:r>
            <a:r>
              <a:rPr lang="en-US" sz="3200" b="1" dirty="0">
                <a:solidFill>
                  <a:schemeClr val="accent2">
                    <a:lumMod val="50000"/>
                  </a:schemeClr>
                </a:solidFill>
                <a:latin typeface="+mn-lt"/>
                <a:cs typeface="Times New Roman" panose="02020603050405020304" pitchFamily="18" charset="0"/>
              </a:rPr>
              <a:t>:</a:t>
            </a:r>
          </a:p>
          <a:p>
            <a:pPr>
              <a:lnSpc>
                <a:spcPct val="150000"/>
              </a:lnSpc>
            </a:pPr>
            <a:r>
              <a:rPr lang="en-US" sz="3200" b="1" dirty="0">
                <a:solidFill>
                  <a:srgbClr val="0070C0"/>
                </a:solidFill>
                <a:latin typeface="+mn-lt"/>
                <a:cs typeface="Times New Roman" panose="02020603050405020304" pitchFamily="18" charset="0"/>
              </a:rPr>
              <a:t> </a:t>
            </a:r>
          </a:p>
        </p:txBody>
      </p:sp>
      <p:sp>
        <p:nvSpPr>
          <p:cNvPr id="14" name="Rectangle 13"/>
          <p:cNvSpPr/>
          <p:nvPr/>
        </p:nvSpPr>
        <p:spPr>
          <a:xfrm>
            <a:off x="2693835" y="841571"/>
            <a:ext cx="6147837" cy="754309"/>
          </a:xfrm>
          <a:prstGeom prst="rect">
            <a:avLst/>
          </a:prstGeom>
        </p:spPr>
        <p:txBody>
          <a:bodyPr wrap="none">
            <a:spAutoFit/>
          </a:bodyPr>
          <a:lstStyle/>
          <a:p>
            <a:pPr>
              <a:lnSpc>
                <a:spcPct val="150000"/>
              </a:lnSpc>
            </a:pP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Bước</a:t>
            </a:r>
            <a:r>
              <a:rPr lang="vi-VN"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1: </a:t>
            </a:r>
            <a:r>
              <a:rPr lang="en-US" sz="2800" dirty="0" err="1">
                <a:latin typeface="#9Slide03 AmpleSoft Bold" panose="02000000000000000000" pitchFamily="2" charset="0"/>
                <a:cs typeface="Times New Roman" panose="02020603050405020304" pitchFamily="18" charset="0"/>
              </a:rPr>
              <a:t>Quy</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đồng</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mẫu</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số</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hai</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phân</a:t>
            </a:r>
            <a:r>
              <a:rPr lang="en-US" sz="2800" dirty="0">
                <a:latin typeface="#9Slide03 AmpleSoft Bold" panose="02000000000000000000" pitchFamily="2" charset="0"/>
                <a:cs typeface="Times New Roman" panose="02020603050405020304" pitchFamily="18" charset="0"/>
              </a:rPr>
              <a:t> </a:t>
            </a:r>
            <a:r>
              <a:rPr lang="en-US" sz="2800" dirty="0" err="1">
                <a:latin typeface="#9Slide03 AmpleSoft Bold" panose="02000000000000000000" pitchFamily="2" charset="0"/>
                <a:cs typeface="Times New Roman" panose="02020603050405020304" pitchFamily="18" charset="0"/>
              </a:rPr>
              <a:t>số</a:t>
            </a:r>
            <a:r>
              <a:rPr lang="en-US" sz="2800" dirty="0">
                <a:latin typeface="#9Slide03 AmpleSoft Bold" panose="02000000000000000000" pitchFamily="2" charset="0"/>
                <a:cs typeface="Times New Roman" panose="02020603050405020304" pitchFamily="18" charset="0"/>
              </a:rPr>
              <a:t> </a:t>
            </a:r>
            <a:endParaRPr lang="en-US" sz="3200" dirty="0">
              <a:latin typeface="#9Slide03 AmpleSoft Bold" panose="02000000000000000000" pitchFamily="2" charset="0"/>
              <a:cs typeface="Times New Roman" panose="02020603050405020304" pitchFamily="18" charset="0"/>
            </a:endParaRPr>
          </a:p>
        </p:txBody>
      </p:sp>
      <p:sp>
        <p:nvSpPr>
          <p:cNvPr id="169" name="Hình chữ nhật 4">
            <a:extLst>
              <a:ext uri="{FF2B5EF4-FFF2-40B4-BE49-F238E27FC236}">
                <a16:creationId xmlns:a16="http://schemas.microsoft.com/office/drawing/2014/main" id="{EAF5D99D-8404-4A03-9AE6-6DD4345DEEE2}"/>
              </a:ext>
            </a:extLst>
          </p:cNvPr>
          <p:cNvSpPr/>
          <p:nvPr/>
        </p:nvSpPr>
        <p:spPr>
          <a:xfrm>
            <a:off x="1167230" y="3907601"/>
            <a:ext cx="8337754" cy="754309"/>
          </a:xfrm>
          <a:prstGeom prst="rect">
            <a:avLst/>
          </a:prstGeom>
        </p:spPr>
        <p:txBody>
          <a:bodyPr wrap="square">
            <a:spAutoFit/>
          </a:bodyPr>
          <a:lstStyle/>
          <a:p>
            <a:pPr>
              <a:lnSpc>
                <a:spcPct val="150000"/>
              </a:lnSpc>
            </a:pP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Bước</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3: So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sánh</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hai</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phân</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số</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đã</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cho</a:t>
            </a:r>
            <a:endParaRPr lang="en-US" sz="3200" b="1" dirty="0">
              <a:solidFill>
                <a:schemeClr val="accent1">
                  <a:lumMod val="75000"/>
                </a:schemeClr>
              </a:solidFill>
              <a:latin typeface="#9Slide03 AmpleSoft Bold" panose="02000000000000000000" pitchFamily="2" charset="0"/>
              <a:cs typeface="Times New Roman" panose="02020603050405020304" pitchFamily="18" charset="0"/>
            </a:endParaRPr>
          </a:p>
        </p:txBody>
      </p:sp>
      <p:sp>
        <p:nvSpPr>
          <p:cNvPr id="15" name="Rectangle 14"/>
          <p:cNvSpPr/>
          <p:nvPr/>
        </p:nvSpPr>
        <p:spPr>
          <a:xfrm>
            <a:off x="1322824" y="2376637"/>
            <a:ext cx="7374135" cy="754309"/>
          </a:xfrm>
          <a:prstGeom prst="rect">
            <a:avLst/>
          </a:prstGeom>
        </p:spPr>
        <p:txBody>
          <a:bodyPr wrap="none">
            <a:spAutoFit/>
          </a:bodyPr>
          <a:lstStyle/>
          <a:p>
            <a:pPr>
              <a:lnSpc>
                <a:spcPct val="150000"/>
              </a:lnSpc>
            </a:pP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Bước</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2: So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sánh</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hai</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phân</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số</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cùng</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mẫu</a:t>
            </a:r>
            <a:r>
              <a:rPr lang="en-US" sz="3200" b="1" dirty="0">
                <a:solidFill>
                  <a:schemeClr val="accent1">
                    <a:lumMod val="75000"/>
                  </a:schemeClr>
                </a:solidFill>
                <a:latin typeface="#9Slide03 AmpleSoft Bold" panose="02000000000000000000" pitchFamily="2" charset="0"/>
                <a:cs typeface="Times New Roman" panose="02020603050405020304" pitchFamily="18" charset="0"/>
              </a:rPr>
              <a:t> </a:t>
            </a:r>
            <a:r>
              <a:rPr lang="en-US" sz="3200" b="1" dirty="0" err="1">
                <a:solidFill>
                  <a:schemeClr val="accent1">
                    <a:lumMod val="75000"/>
                  </a:schemeClr>
                </a:solidFill>
                <a:latin typeface="#9Slide03 AmpleSoft Bold" panose="02000000000000000000" pitchFamily="2" charset="0"/>
                <a:cs typeface="Times New Roman" panose="02020603050405020304" pitchFamily="18" charset="0"/>
              </a:rPr>
              <a:t>số</a:t>
            </a:r>
            <a:endParaRPr lang="en-US" sz="3200" b="1" dirty="0">
              <a:solidFill>
                <a:schemeClr val="accent1">
                  <a:lumMod val="75000"/>
                </a:schemeClr>
              </a:solidFill>
              <a:latin typeface="#9Slide03 AmpleSoft Bold" panose="02000000000000000000" pitchFamily="2"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7"/>
                                        </p:tgtEl>
                                        <p:attrNameLst>
                                          <p:attrName>style.visibility</p:attrName>
                                        </p:attrNameLst>
                                      </p:cBhvr>
                                      <p:to>
                                        <p:strVal val="visible"/>
                                      </p:to>
                                    </p:set>
                                    <p:anim calcmode="lin" valueType="num">
                                      <p:cBhvr additive="base">
                                        <p:cTn id="7" dur="500" fill="hold"/>
                                        <p:tgtEl>
                                          <p:spTgt spid="167"/>
                                        </p:tgtEl>
                                        <p:attrNameLst>
                                          <p:attrName>ppt_x</p:attrName>
                                        </p:attrNameLst>
                                      </p:cBhvr>
                                      <p:tavLst>
                                        <p:tav tm="0">
                                          <p:val>
                                            <p:strVal val="#ppt_x"/>
                                          </p:val>
                                        </p:tav>
                                        <p:tav tm="100000">
                                          <p:val>
                                            <p:strVal val="#ppt_x"/>
                                          </p:val>
                                        </p:tav>
                                      </p:tavLst>
                                    </p:anim>
                                    <p:anim calcmode="lin" valueType="num">
                                      <p:cBhvr additive="base">
                                        <p:cTn id="8" dur="500" fill="hold"/>
                                        <p:tgtEl>
                                          <p:spTgt spid="1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52"/>
                                        </p:tgtEl>
                                        <p:attrNameLst>
                                          <p:attrName>style.visibility</p:attrName>
                                        </p:attrNameLst>
                                      </p:cBhvr>
                                      <p:to>
                                        <p:strVal val="visible"/>
                                      </p:to>
                                    </p:set>
                                    <p:animEffect transition="in" filter="fade">
                                      <p:cBhvr>
                                        <p:cTn id="13" dur="1000"/>
                                        <p:tgtEl>
                                          <p:spTgt spid="552"/>
                                        </p:tgtEl>
                                      </p:cBhvr>
                                    </p:animEffect>
                                    <p:anim calcmode="lin" valueType="num">
                                      <p:cBhvr>
                                        <p:cTn id="14" dur="1000" fill="hold"/>
                                        <p:tgtEl>
                                          <p:spTgt spid="552"/>
                                        </p:tgtEl>
                                        <p:attrNameLst>
                                          <p:attrName>ppt_x</p:attrName>
                                        </p:attrNameLst>
                                      </p:cBhvr>
                                      <p:tavLst>
                                        <p:tav tm="0">
                                          <p:val>
                                            <p:strVal val="#ppt_x"/>
                                          </p:val>
                                        </p:tav>
                                        <p:tav tm="100000">
                                          <p:val>
                                            <p:strVal val="#ppt_x"/>
                                          </p:val>
                                        </p:tav>
                                      </p:tavLst>
                                    </p:anim>
                                    <p:anim calcmode="lin" valueType="num">
                                      <p:cBhvr>
                                        <p:cTn id="15" dur="1000" fill="hold"/>
                                        <p:tgtEl>
                                          <p:spTgt spid="55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50"/>
                                        </p:tgtEl>
                                        <p:attrNameLst>
                                          <p:attrName>style.visibility</p:attrName>
                                        </p:attrNameLst>
                                      </p:cBhvr>
                                      <p:to>
                                        <p:strVal val="visible"/>
                                      </p:to>
                                    </p:set>
                                    <p:animEffect transition="in" filter="fade">
                                      <p:cBhvr>
                                        <p:cTn id="25" dur="1000"/>
                                        <p:tgtEl>
                                          <p:spTgt spid="550"/>
                                        </p:tgtEl>
                                      </p:cBhvr>
                                    </p:animEffect>
                                    <p:anim calcmode="lin" valueType="num">
                                      <p:cBhvr>
                                        <p:cTn id="26" dur="1000" fill="hold"/>
                                        <p:tgtEl>
                                          <p:spTgt spid="550"/>
                                        </p:tgtEl>
                                        <p:attrNameLst>
                                          <p:attrName>ppt_x</p:attrName>
                                        </p:attrNameLst>
                                      </p:cBhvr>
                                      <p:tavLst>
                                        <p:tav tm="0">
                                          <p:val>
                                            <p:strVal val="#ppt_x"/>
                                          </p:val>
                                        </p:tav>
                                        <p:tav tm="100000">
                                          <p:val>
                                            <p:strVal val="#ppt_x"/>
                                          </p:val>
                                        </p:tav>
                                      </p:tavLst>
                                    </p:anim>
                                    <p:anim calcmode="lin" valueType="num">
                                      <p:cBhvr>
                                        <p:cTn id="27" dur="1000" fill="hold"/>
                                        <p:tgtEl>
                                          <p:spTgt spid="55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551"/>
                                        </p:tgtEl>
                                        <p:attrNameLst>
                                          <p:attrName>style.visibility</p:attrName>
                                        </p:attrNameLst>
                                      </p:cBhvr>
                                      <p:to>
                                        <p:strVal val="visible"/>
                                      </p:to>
                                    </p:set>
                                    <p:animEffect transition="in" filter="fade">
                                      <p:cBhvr>
                                        <p:cTn id="37" dur="1000"/>
                                        <p:tgtEl>
                                          <p:spTgt spid="551"/>
                                        </p:tgtEl>
                                      </p:cBhvr>
                                    </p:animEffect>
                                    <p:anim calcmode="lin" valueType="num">
                                      <p:cBhvr>
                                        <p:cTn id="38" dur="1000" fill="hold"/>
                                        <p:tgtEl>
                                          <p:spTgt spid="551"/>
                                        </p:tgtEl>
                                        <p:attrNameLst>
                                          <p:attrName>ppt_x</p:attrName>
                                        </p:attrNameLst>
                                      </p:cBhvr>
                                      <p:tavLst>
                                        <p:tav tm="0">
                                          <p:val>
                                            <p:strVal val="#ppt_x"/>
                                          </p:val>
                                        </p:tav>
                                        <p:tav tm="100000">
                                          <p:val>
                                            <p:strVal val="#ppt_x"/>
                                          </p:val>
                                        </p:tav>
                                      </p:tavLst>
                                    </p:anim>
                                    <p:anim calcmode="lin" valueType="num">
                                      <p:cBhvr>
                                        <p:cTn id="39" dur="1000" fill="hold"/>
                                        <p:tgtEl>
                                          <p:spTgt spid="55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69"/>
                                        </p:tgtEl>
                                        <p:attrNameLst>
                                          <p:attrName>style.visibility</p:attrName>
                                        </p:attrNameLst>
                                      </p:cBhvr>
                                      <p:to>
                                        <p:strVal val="visible"/>
                                      </p:to>
                                    </p:set>
                                    <p:animEffect transition="in" filter="fade">
                                      <p:cBhvr>
                                        <p:cTn id="42" dur="1000"/>
                                        <p:tgtEl>
                                          <p:spTgt spid="169"/>
                                        </p:tgtEl>
                                      </p:cBhvr>
                                    </p:animEffect>
                                    <p:anim calcmode="lin" valueType="num">
                                      <p:cBhvr>
                                        <p:cTn id="43" dur="1000" fill="hold"/>
                                        <p:tgtEl>
                                          <p:spTgt spid="169"/>
                                        </p:tgtEl>
                                        <p:attrNameLst>
                                          <p:attrName>ppt_x</p:attrName>
                                        </p:attrNameLst>
                                      </p:cBhvr>
                                      <p:tavLst>
                                        <p:tav tm="0">
                                          <p:val>
                                            <p:strVal val="#ppt_x"/>
                                          </p:val>
                                        </p:tav>
                                        <p:tav tm="100000">
                                          <p:val>
                                            <p:strVal val="#ppt_x"/>
                                          </p:val>
                                        </p:tav>
                                      </p:tavLst>
                                    </p:anim>
                                    <p:anim calcmode="lin" valueType="num">
                                      <p:cBhvr>
                                        <p:cTn id="44"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 grpId="0" animBg="1"/>
      <p:bldP spid="551" grpId="0" animBg="1"/>
      <p:bldP spid="552" grpId="0" animBg="1"/>
      <p:bldP spid="167" grpId="0"/>
      <p:bldP spid="14" grpId="0"/>
      <p:bldP spid="169"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Flat Illustration Microwave Oven Pink Stock Vector (Royalty Free) 413819335"/>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89643" l="0" r="95408"/>
                    </a14:imgEffect>
                    <a14:imgEffect>
                      <a14:saturation sat="200000"/>
                    </a14:imgEffect>
                  </a14:imgLayer>
                </a14:imgProps>
              </a:ext>
              <a:ext uri="{28A0092B-C50C-407E-A947-70E740481C1C}">
                <a14:useLocalDpi xmlns:a14="http://schemas.microsoft.com/office/drawing/2010/main" val="0"/>
              </a:ext>
            </a:extLst>
          </a:blip>
          <a:srcRect r="4339" b="9893"/>
          <a:stretch/>
        </p:blipFill>
        <p:spPr bwMode="auto">
          <a:xfrm>
            <a:off x="4308527" y="1860069"/>
            <a:ext cx="2115519" cy="14233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2685" b="94631" l="9839" r="89803">
                        <a14:backgroundMark x1="40787" y1="92170" x2="40787" y2="92170"/>
                        <a14:backgroundMark x1="43649" y1="93512" x2="43649" y2="93960"/>
                        <a14:backgroundMark x1="44544" y1="93512" x2="44544" y2="93512"/>
                        <a14:backgroundMark x1="43649" y1="91723" x2="43649" y2="91723"/>
                        <a14:backgroundMark x1="43113" y1="91051" x2="43113" y2="91051"/>
                        <a14:backgroundMark x1="42397" y1="91051" x2="42397" y2="91051"/>
                        <a14:backgroundMark x1="41324" y1="91051" x2="41324" y2="91051"/>
                        <a14:backgroundMark x1="39893" y1="92170" x2="39893" y2="92170"/>
                        <a14:backgroundMark x1="39893" y1="92394" x2="39893" y2="92394"/>
                        <a14:backgroundMark x1="39177" y1="92394" x2="38819" y2="92617"/>
                        <a14:backgroundMark x1="36852" y1="92617" x2="36852" y2="92617"/>
                        <a14:backgroundMark x1="35957" y1="92170" x2="35957" y2="92170"/>
                        <a14:backgroundMark x1="35957" y1="91946" x2="35957" y2="91946"/>
                        <a14:backgroundMark x1="35420" y1="91051" x2="35420" y2="91051"/>
                        <a14:backgroundMark x1="34884" y1="90157" x2="34884" y2="90157"/>
                        <a14:backgroundMark x1="34705" y1="89709" x2="34705" y2="89709"/>
                        <a14:backgroundMark x1="34347" y1="89262" x2="34347" y2="89262"/>
                        <a14:backgroundMark x1="45081" y1="93289" x2="45081" y2="93289"/>
                        <a14:backgroundMark x1="58140" y1="93736" x2="58140" y2="93736"/>
                        <a14:backgroundMark x1="58676" y1="93065" x2="58676" y2="93065"/>
                        <a14:backgroundMark x1="59034" y1="92617" x2="59034" y2="92617"/>
                        <a14:backgroundMark x1="59213" y1="90157" x2="59213" y2="90157"/>
                        <a14:backgroundMark x1="58855" y1="89709" x2="58855" y2="89709"/>
                        <a14:backgroundMark x1="55277" y1="90828" x2="55277" y2="90828"/>
                        <a14:backgroundMark x1="57245" y1="92617" x2="57245" y2="92617"/>
                        <a14:backgroundMark x1="55277" y1="92841" x2="55277" y2="92841"/>
                        <a14:backgroundMark x1="55277" y1="92841" x2="55277" y2="92841"/>
                        <a14:backgroundMark x1="59750" y1="88367" x2="59750" y2="88367"/>
                        <a14:backgroundMark x1="61538" y1="90157" x2="62254" y2="91051"/>
                        <a14:backgroundMark x1="62970" y1="91499" x2="64222" y2="92394"/>
                        <a14:backgroundMark x1="65653" y1="92394" x2="66011" y2="92394"/>
                        <a14:backgroundMark x1="67263" y1="91946" x2="67263" y2="91946"/>
                        <a14:backgroundMark x1="60286" y1="85459" x2="60286" y2="85459"/>
                        <a14:backgroundMark x1="60286" y1="85459" x2="60286" y2="85459"/>
                        <a14:backgroundMark x1="61717" y1="82774" x2="61717" y2="82774"/>
                        <a14:backgroundMark x1="63506" y1="79866" x2="63506" y2="79866"/>
                        <a14:backgroundMark x1="64937" y1="77405" x2="64937" y2="77405"/>
                        <a14:backgroundMark x1="65116" y1="76734" x2="65116" y2="76734"/>
                        <a14:backgroundMark x1="65116" y1="75839" x2="65116" y2="75839"/>
                        <a14:backgroundMark x1="64043" y1="81432" x2="64043" y2="82103"/>
                        <a14:backgroundMark x1="64043" y1="82103" x2="64043" y2="82103"/>
                        <a14:backgroundMark x1="63864" y1="80313" x2="63864" y2="80313"/>
                        <a14:backgroundMark x1="66726" y1="77629" x2="66726" y2="77629"/>
                        <a14:backgroundMark x1="71199" y1="76063" x2="71556" y2="76063"/>
                        <a14:backgroundMark x1="71556" y1="76063" x2="71556" y2="76063"/>
                        <a14:backgroundMark x1="71199" y1="76510" x2="69589" y2="80313"/>
                        <a14:backgroundMark x1="69589" y1="80313" x2="69589" y2="80313"/>
                        <a14:backgroundMark x1="61717" y1="76510" x2="61717" y2="76510"/>
                        <a14:backgroundMark x1="60823" y1="74273" x2="60823" y2="74273"/>
                        <a14:backgroundMark x1="60644" y1="70022" x2="60644" y2="70022"/>
                        <a14:backgroundMark x1="66190" y1="68680" x2="66905" y2="68904"/>
                        <a14:backgroundMark x1="67442" y1="69351" x2="67800" y2="69799"/>
                        <a14:backgroundMark x1="68873" y1="72931" x2="69052" y2="74497"/>
                        <a14:backgroundMark x1="67800" y1="74720" x2="67800" y2="74720"/>
                        <a14:backgroundMark x1="57961" y1="68904" x2="57961" y2="68904"/>
                        <a14:backgroundMark x1="57782" y1="66890" x2="57782" y2="66890"/>
                        <a14:backgroundMark x1="57782" y1="64877" x2="57782" y2="64877"/>
                        <a14:backgroundMark x1="60823" y1="63535" x2="60823" y2="63535"/>
                        <a14:backgroundMark x1="64937" y1="61298" x2="65653" y2="61298"/>
                        <a14:backgroundMark x1="63148" y1="65996" x2="63148" y2="65996"/>
                        <a14:backgroundMark x1="63327" y1="62864" x2="63327" y2="62864"/>
                        <a14:backgroundMark x1="68873" y1="64877" x2="68873" y2="64877"/>
                        <a14:backgroundMark x1="68873" y1="65101" x2="69231" y2="65996"/>
                        <a14:backgroundMark x1="70841" y1="68009" x2="71735" y2="69575"/>
                        <a14:backgroundMark x1="72987" y1="70246" x2="74240" y2="71588"/>
                        <a14:backgroundMark x1="74240" y1="71588" x2="74776" y2="72036"/>
                        <a14:backgroundMark x1="75313" y1="72036" x2="75313" y2="72036"/>
                        <a14:backgroundMark x1="76565" y1="70694" x2="76565" y2="70694"/>
                        <a14:backgroundMark x1="76565" y1="67338" x2="76565" y2="67338"/>
                        <a14:backgroundMark x1="76565" y1="66667" x2="76565" y2="66667"/>
                        <a14:backgroundMark x1="76565" y1="65548" x2="76565" y2="65548"/>
                        <a14:backgroundMark x1="76565" y1="64877" x2="76565" y2="64877"/>
                        <a14:backgroundMark x1="76565" y1="63982" x2="76565" y2="63982"/>
                        <a14:backgroundMark x1="76565" y1="62192" x2="76565" y2="62192"/>
                        <a14:backgroundMark x1="76565" y1="61298" x2="76565" y2="61298"/>
                        <a14:backgroundMark x1="76565" y1="59955" x2="76565" y2="59955"/>
                        <a14:backgroundMark x1="78175" y1="58389" x2="78175" y2="58389"/>
                        <a14:backgroundMark x1="78175" y1="57271" x2="78354" y2="57271"/>
                        <a14:backgroundMark x1="80143" y1="56376" x2="80501" y2="57047"/>
                        <a14:backgroundMark x1="82111" y1="55928" x2="82111" y2="55928"/>
                        <a14:backgroundMark x1="83721" y1="54810" x2="83721" y2="54810"/>
                        <a14:backgroundMark x1="83005" y1="50336" x2="83005" y2="50336"/>
                        <a14:backgroundMark x1="78175" y1="48770" x2="78175" y2="48770"/>
                        <a14:backgroundMark x1="71914" y1="48098" x2="71914" y2="48098"/>
                        <a14:backgroundMark x1="70304" y1="47875" x2="70304" y2="47875"/>
                        <a14:backgroundMark x1="70304" y1="47875" x2="70304" y2="47875"/>
                        <a14:backgroundMark x1="70304" y1="47875" x2="69946" y2="49217"/>
                        <a14:backgroundMark x1="69767" y1="50783" x2="69767" y2="52125"/>
                        <a14:backgroundMark x1="69767" y1="52573" x2="69767" y2="55034"/>
                        <a14:backgroundMark x1="69589" y1="55257" x2="69589" y2="55257"/>
                        <a14:backgroundMark x1="76565" y1="46085" x2="76565" y2="46085"/>
                        <a14:backgroundMark x1="76744" y1="44743" x2="76744" y2="44743"/>
                        <a14:backgroundMark x1="79249" y1="40716" x2="79249" y2="40716"/>
                        <a14:backgroundMark x1="79249" y1="40716" x2="79249" y2="40716"/>
                        <a14:backgroundMark x1="79249" y1="40716" x2="81216" y2="48770"/>
                        <a14:backgroundMark x1="81038" y1="49217" x2="81038" y2="49217"/>
                        <a14:backgroundMark x1="80501" y1="49217" x2="80501" y2="49217"/>
                        <a14:backgroundMark x1="79785" y1="36465" x2="79785" y2="36465"/>
                        <a14:backgroundMark x1="79964" y1="30425" x2="79964" y2="30425"/>
                        <a14:backgroundMark x1="79070" y1="27964" x2="79070" y2="27964"/>
                        <a14:backgroundMark x1="78175" y1="26174" x2="78175" y2="26174"/>
                        <a14:backgroundMark x1="77818" y1="25503" x2="77818" y2="25503"/>
                        <a14:backgroundMark x1="64937" y1="11186" x2="64937" y2="11186"/>
                        <a14:backgroundMark x1="38819" y1="82103" x2="38819" y2="82103"/>
                        <a14:backgroundMark x1="38283" y1="79195" x2="38283" y2="79195"/>
                        <a14:backgroundMark x1="41145" y1="86353" x2="41145" y2="86353"/>
                        <a14:backgroundMark x1="40787" y1="84787" x2="40787" y2="84787"/>
                        <a14:backgroundMark x1="39177" y1="83221" x2="39177" y2="83221"/>
                        <a14:backgroundMark x1="38998" y1="83221" x2="38998" y2="83221"/>
                        <a14:backgroundMark x1="38283" y1="82550" x2="38283" y2="82550"/>
                        <a14:backgroundMark x1="35242" y1="80313" x2="34526" y2="79866"/>
                        <a14:backgroundMark x1="33274" y1="76510" x2="33274" y2="76510"/>
                        <a14:backgroundMark x1="32379" y1="74049" x2="32379" y2="74049"/>
                        <a14:backgroundMark x1="32200" y1="72260" x2="32200" y2="72260"/>
                        <a14:backgroundMark x1="30590" y1="68009" x2="30590" y2="68009"/>
                        <a14:backgroundMark x1="29696" y1="65324" x2="29696" y2="65324"/>
                        <a14:backgroundMark x1="28444" y1="63087" x2="28444" y2="63087"/>
                        <a14:backgroundMark x1="31127" y1="78300" x2="31127" y2="78300"/>
                        <a14:backgroundMark x1="31127" y1="78300" x2="31127" y2="78300"/>
                        <a14:backgroundMark x1="28444" y1="73602" x2="28444" y2="73602"/>
                        <a14:backgroundMark x1="34347" y1="81655" x2="34347" y2="81655"/>
                        <a14:backgroundMark x1="34347" y1="80761" x2="34347" y2="80761"/>
                        <a14:backgroundMark x1="33810" y1="77852" x2="33810" y2="77852"/>
                        <a14:backgroundMark x1="33810" y1="76286" x2="33810" y2="76286"/>
                        <a14:backgroundMark x1="33989" y1="76286" x2="33989" y2="76286"/>
                        <a14:backgroundMark x1="34526" y1="73602" x2="34526" y2="73602"/>
                        <a14:backgroundMark x1="33989" y1="71588" x2="33989" y2="71588"/>
                        <a14:backgroundMark x1="30590" y1="69128" x2="29696" y2="68904"/>
                        <a14:backgroundMark x1="25045" y1="67562" x2="25045" y2="67562"/>
                        <a14:backgroundMark x1="24150" y1="66667" x2="24150" y2="66667"/>
                        <a14:backgroundMark x1="23614" y1="65101" x2="23614" y2="65101"/>
                        <a14:backgroundMark x1="23256" y1="59284" x2="23256" y2="59284"/>
                        <a14:backgroundMark x1="23256" y1="58837" x2="23256" y2="58837"/>
                        <a14:backgroundMark x1="23435" y1="55928" x2="23435" y2="55928"/>
                        <a14:backgroundMark x1="27191" y1="54810" x2="28265" y2="55705"/>
                        <a14:backgroundMark x1="27013" y1="64653" x2="27013" y2="64653"/>
                        <a14:backgroundMark x1="27013" y1="61521" x2="27013" y2="61521"/>
                        <a14:backgroundMark x1="27013" y1="61521" x2="27013" y2="61521"/>
                        <a14:backgroundMark x1="27013" y1="61074" x2="27013" y2="61074"/>
                        <a14:backgroundMark x1="27370" y1="58389" x2="27370" y2="58389"/>
                        <a14:backgroundMark x1="25939" y1="50112" x2="25939" y2="50112"/>
                        <a14:backgroundMark x1="25224" y1="49217" x2="25224" y2="49217"/>
                        <a14:backgroundMark x1="25224" y1="49217" x2="25224" y2="49217"/>
                        <a14:backgroundMark x1="25045" y1="48770" x2="25045" y2="48770"/>
                        <a14:backgroundMark x1="23971" y1="44966" x2="23971" y2="44966"/>
                        <a14:backgroundMark x1="30054" y1="53691" x2="30054" y2="53691"/>
                        <a14:backgroundMark x1="30948" y1="53468" x2="30948" y2="53468"/>
                        <a14:backgroundMark x1="30948" y1="52349" x2="30948" y2="52349"/>
                        <a14:backgroundMark x1="28444" y1="45414" x2="28086" y2="44966"/>
                        <a14:backgroundMark x1="22004" y1="45190" x2="22004" y2="45190"/>
                        <a14:backgroundMark x1="20394" y1="53020" x2="20394" y2="53020"/>
                        <a14:backgroundMark x1="22004" y1="37584" x2="22004" y2="37584"/>
                        <a14:backgroundMark x1="22004" y1="37584" x2="22004" y2="37584"/>
                        <a14:backgroundMark x1="22004" y1="36242" x2="22182" y2="38031"/>
                        <a14:backgroundMark x1="22898" y1="42729" x2="22898" y2="42729"/>
                        <a14:backgroundMark x1="24329" y1="31544" x2="24329" y2="31544"/>
                        <a14:backgroundMark x1="24329" y1="30649" x2="24329" y2="30649"/>
                        <a14:backgroundMark x1="25939" y1="25056" x2="25939" y2="25056"/>
                        <a14:backgroundMark x1="25939" y1="24161" x2="25939" y2="24161"/>
                      </a14:backgroundRemoval>
                    </a14:imgEffect>
                  </a14:imgLayer>
                </a14:imgProps>
              </a:ext>
              <a:ext uri="{28A0092B-C50C-407E-A947-70E740481C1C}">
                <a14:useLocalDpi xmlns:a14="http://schemas.microsoft.com/office/drawing/2010/main" val="0"/>
              </a:ext>
            </a:extLst>
          </a:blip>
          <a:stretch>
            <a:fillRect/>
          </a:stretch>
        </p:blipFill>
        <p:spPr>
          <a:xfrm>
            <a:off x="157807" y="1225577"/>
            <a:ext cx="5324475" cy="4257675"/>
          </a:xfrm>
          <a:prstGeom prst="rect">
            <a:avLst/>
          </a:prstGeom>
        </p:spPr>
      </p:pic>
      <p:sp>
        <p:nvSpPr>
          <p:cNvPr id="7" name="Rounded Rectangular Callout 6"/>
          <p:cNvSpPr/>
          <p:nvPr/>
        </p:nvSpPr>
        <p:spPr>
          <a:xfrm>
            <a:off x="2470724" y="169876"/>
            <a:ext cx="6711536" cy="1520317"/>
          </a:xfrm>
          <a:prstGeom prst="wedgeRoundRectCallout">
            <a:avLst>
              <a:gd name="adj1" fmla="val -47910"/>
              <a:gd name="adj2" fmla="val 90566"/>
              <a:gd name="adj3" fmla="val 16667"/>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solidFill>
                  <a:schemeClr val="tx1"/>
                </a:solidFill>
                <a:latin typeface="#9Slide03 AmpleSoft Bold" pitchFamily="2" charset="0"/>
              </a:rPr>
              <a:t>Yay! Đã có máy rồi. Các bạn tiếp tục nhiệm vụ 2 nào!</a:t>
            </a:r>
            <a:endParaRPr lang="en-US" sz="4000" dirty="0">
              <a:solidFill>
                <a:schemeClr val="tx1"/>
              </a:solidFill>
              <a:latin typeface="#9Slide03 AmpleSoft Bold" pitchFamily="2" charset="0"/>
            </a:endParaRPr>
          </a:p>
        </p:txBody>
      </p:sp>
    </p:spTree>
    <p:extLst>
      <p:ext uri="{BB962C8B-B14F-4D97-AF65-F5344CB8AC3E}">
        <p14:creationId xmlns:p14="http://schemas.microsoft.com/office/powerpoint/2010/main" val="27754374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68" name="Google Shape;359;p27"/>
          <p:cNvSpPr/>
          <p:nvPr/>
        </p:nvSpPr>
        <p:spPr>
          <a:xfrm rot="-6800404">
            <a:off x="2315669" y="-1136710"/>
            <a:ext cx="5078352" cy="7387857"/>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chemeClr val="bg2">
              <a:lumMod val="90000"/>
            </a:schemeClr>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387;p27"/>
          <p:cNvSpPr txBox="1">
            <a:spLocks noGrp="1"/>
          </p:cNvSpPr>
          <p:nvPr>
            <p:ph type="subTitle" idx="1"/>
          </p:nvPr>
        </p:nvSpPr>
        <p:spPr>
          <a:xfrm>
            <a:off x="2679581" y="1631692"/>
            <a:ext cx="5325190" cy="461178"/>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SzPts val="3600"/>
              <a:buNone/>
            </a:pPr>
            <a:r>
              <a:rPr lang="vi-VN" sz="8000" dirty="0">
                <a:solidFill>
                  <a:srgbClr val="3D85C6"/>
                </a:solidFill>
                <a:latin typeface="#9Slide03 IcielPanton Black" pitchFamily="2" charset="0"/>
              </a:rPr>
              <a:t>Luyện tập</a:t>
            </a:r>
            <a:endParaRPr sz="8000" dirty="0">
              <a:solidFill>
                <a:srgbClr val="3D85C6"/>
              </a:solidFill>
              <a:latin typeface="#9Slide03 IcielPanton Black" pitchFamily="2" charset="0"/>
            </a:endParaRPr>
          </a:p>
        </p:txBody>
      </p:sp>
      <p:grpSp>
        <p:nvGrpSpPr>
          <p:cNvPr id="70" name="Google Shape;360;p27"/>
          <p:cNvGrpSpPr/>
          <p:nvPr/>
        </p:nvGrpSpPr>
        <p:grpSpPr>
          <a:xfrm rot="2112144">
            <a:off x="1078437" y="3817410"/>
            <a:ext cx="2529871" cy="579563"/>
            <a:chOff x="5438339" y="233749"/>
            <a:chExt cx="5585545" cy="1279581"/>
          </a:xfrm>
        </p:grpSpPr>
        <p:sp>
          <p:nvSpPr>
            <p:cNvPr id="71" name="Google Shape;361;p27"/>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362;p27"/>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363;p27"/>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364;p27"/>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365;p27"/>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 name="Google Shape;366;p27"/>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 name="Google Shape;367;p27"/>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368;p27"/>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369;p27"/>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370;p27"/>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371;p27"/>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372;p27"/>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5054526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1794" b="97534" l="9839" r="89803">
                        <a14:backgroundMark x1="57782" y1="6726" x2="57782" y2="6726"/>
                        <a14:backgroundMark x1="55814" y1="7623" x2="55814" y2="7623"/>
                        <a14:backgroundMark x1="53846" y1="9193" x2="53846" y2="9193"/>
                        <a14:backgroundMark x1="52594" y1="9417" x2="52594" y2="9417"/>
                        <a14:backgroundMark x1="50447" y1="7848" x2="50447" y2="7848"/>
                        <a14:backgroundMark x1="51878" y1="6726" x2="51878" y2="6726"/>
                        <a14:backgroundMark x1="46154" y1="9417" x2="46154" y2="9417"/>
                        <a14:backgroundMark x1="47585" y1="6951" x2="47585" y2="6951"/>
                        <a14:backgroundMark x1="40966" y1="11211" x2="40966" y2="11211"/>
                        <a14:backgroundMark x1="41682" y1="8744" x2="41682" y2="8744"/>
                        <a14:backgroundMark x1="44544" y1="8744" x2="44544" y2="8744"/>
                        <a14:backgroundMark x1="38462" y1="10987" x2="38462" y2="10987"/>
                        <a14:backgroundMark x1="34526" y1="14574" x2="34526" y2="14574"/>
                        <a14:backgroundMark x1="36136" y1="10538" x2="36136" y2="10538"/>
                        <a14:backgroundMark x1="36136" y1="13453" x2="36136" y2="13453"/>
                        <a14:backgroundMark x1="32916" y1="19058" x2="32916" y2="19058"/>
                        <a14:backgroundMark x1="30411" y1="16368" x2="30411" y2="16368"/>
                        <a14:backgroundMark x1="32916" y1="13453" x2="32916" y2="13453"/>
                        <a14:backgroundMark x1="33631" y1="18386" x2="33631" y2="18386"/>
                        <a14:backgroundMark x1="28265" y1="22422" x2="28265" y2="22422"/>
                        <a14:backgroundMark x1="26476" y1="17265" x2="26476" y2="17265"/>
                        <a14:backgroundMark x1="27728" y1="18386" x2="27728" y2="18386"/>
                        <a14:backgroundMark x1="29696" y1="20404" x2="29696" y2="20404"/>
                        <a14:backgroundMark x1="31485" y1="22870" x2="31485" y2="22870"/>
                        <a14:backgroundMark x1="31843" y1="23094" x2="31843" y2="23991"/>
                        <a14:backgroundMark x1="31664" y1="26233" x2="31664" y2="26233"/>
                        <a14:backgroundMark x1="31664" y1="28475" x2="31664" y2="28475"/>
                        <a14:backgroundMark x1="31664" y1="29148" x2="31664" y2="30045"/>
                        <a14:backgroundMark x1="31664" y1="30942" x2="31664" y2="32511"/>
                        <a14:backgroundMark x1="31664" y1="32960" x2="31664" y2="32960"/>
                        <a14:backgroundMark x1="31664" y1="33184" x2="31664" y2="34081"/>
                        <a14:backgroundMark x1="32021" y1="34753" x2="32021" y2="34753"/>
                        <a14:backgroundMark x1="33631" y1="36996" x2="33631" y2="36996"/>
                        <a14:backgroundMark x1="33631" y1="37668" x2="33631" y2="37668"/>
                        <a14:backgroundMark x1="34168" y1="34753" x2="34168" y2="34753"/>
                        <a14:backgroundMark x1="27370" y1="28924" x2="27370" y2="28924"/>
                        <a14:backgroundMark x1="26118" y1="25112" x2="26118" y2="25112"/>
                        <a14:backgroundMark x1="23971" y1="25336" x2="23435" y2="26906"/>
                        <a14:backgroundMark x1="21646" y1="29148" x2="21646" y2="30493"/>
                        <a14:backgroundMark x1="21467" y1="31390" x2="21288" y2="32735"/>
                        <a14:backgroundMark x1="21109" y1="34978" x2="20930" y2="36323"/>
                        <a14:backgroundMark x1="20751" y1="36771" x2="20751" y2="36771"/>
                        <a14:backgroundMark x1="20394" y1="37892" x2="19499" y2="41480"/>
                        <a14:backgroundMark x1="18247" y1="42601" x2="18247" y2="42601"/>
                        <a14:backgroundMark x1="18247" y1="42601" x2="18247" y2="42601"/>
                        <a14:backgroundMark x1="18068" y1="42825" x2="18068" y2="44843"/>
                        <a14:backgroundMark x1="18068" y1="45067" x2="18068" y2="45067"/>
                        <a14:backgroundMark x1="18068" y1="46188" x2="18068" y2="48655"/>
                        <a14:backgroundMark x1="33274" y1="40359" x2="33274" y2="40359"/>
                        <a14:backgroundMark x1="20751" y1="54933" x2="20751" y2="54933"/>
                        <a14:backgroundMark x1="20572" y1="57175" x2="20572" y2="58296"/>
                        <a14:backgroundMark x1="20572" y1="58520" x2="20930" y2="59193"/>
                        <a14:backgroundMark x1="21467" y1="48430" x2="21467" y2="48430"/>
                        <a14:backgroundMark x1="21646" y1="48655" x2="22898" y2="51570"/>
                        <a14:backgroundMark x1="23256" y1="53363" x2="23435" y2="54036"/>
                        <a14:backgroundMark x1="23435" y1="54709" x2="23792" y2="55605"/>
                        <a14:backgroundMark x1="23077" y1="56502" x2="23077" y2="56502"/>
                        <a14:backgroundMark x1="26655" y1="52242" x2="26655" y2="52242"/>
                        <a14:backgroundMark x1="24150" y1="65471" x2="24150" y2="65471"/>
                        <a14:backgroundMark x1="24150" y1="65471" x2="24150" y2="65471"/>
                        <a14:backgroundMark x1="23256" y1="65919" x2="23256" y2="65919"/>
                        <a14:backgroundMark x1="27191" y1="58969" x2="27191" y2="58969"/>
                        <a14:backgroundMark x1="24150" y1="70628" x2="24150" y2="70628"/>
                        <a14:backgroundMark x1="27370" y1="69731" x2="27370" y2="69731"/>
                        <a14:backgroundMark x1="23614" y1="78251" x2="23614" y2="78251"/>
                        <a14:backgroundMark x1="28086" y1="81390" x2="28086" y2="81390"/>
                        <a14:backgroundMark x1="26834" y1="77803" x2="26834" y2="77803"/>
                        <a14:backgroundMark x1="26655" y1="82511" x2="26655" y2="82960"/>
                        <a14:backgroundMark x1="31306" y1="83632" x2="31306" y2="83632"/>
                        <a14:backgroundMark x1="29875" y1="79821" x2="29875" y2="79821"/>
                        <a14:backgroundMark x1="30411" y1="85874" x2="30411" y2="85874"/>
                        <a14:backgroundMark x1="83184" y1="36099" x2="83184" y2="36099"/>
                        <a14:backgroundMark x1="81932" y1="33184" x2="81932" y2="33184"/>
                        <a14:backgroundMark x1="83184" y1="31390" x2="83184" y2="31390"/>
                        <a14:backgroundMark x1="80501" y1="35874" x2="80501" y2="35874"/>
                        <a14:backgroundMark x1="85510" y1="43722" x2="85510" y2="44395"/>
                        <a14:backgroundMark x1="85510" y1="49552" x2="85510" y2="49552"/>
                        <a14:backgroundMark x1="85510" y1="54260" x2="85510" y2="54709"/>
                        <a14:backgroundMark x1="84794" y1="58072" x2="84794" y2="58072"/>
                        <a14:backgroundMark x1="83721" y1="59641" x2="83721" y2="59641"/>
                        <a14:backgroundMark x1="82648" y1="60987" x2="81932" y2="61659"/>
                        <a14:backgroundMark x1="80859" y1="62108" x2="80859" y2="62108"/>
                        <a14:backgroundMark x1="79606" y1="62332" x2="79606" y2="62332"/>
                        <a14:backgroundMark x1="73703" y1="61883" x2="73703" y2="61883"/>
                        <a14:backgroundMark x1="73524" y1="61883" x2="73524" y2="61883"/>
                        <a14:backgroundMark x1="77460" y1="60090" x2="77460" y2="60090"/>
                        <a14:backgroundMark x1="77460" y1="62780" x2="77460" y2="62780"/>
                        <a14:backgroundMark x1="77281" y1="63453" x2="77281" y2="63453"/>
                        <a14:backgroundMark x1="76208" y1="61435" x2="76208" y2="61435"/>
                        <a14:backgroundMark x1="76208" y1="61435" x2="76208" y2="61435"/>
                        <a14:backgroundMark x1="75134" y1="66368" x2="75134" y2="66368"/>
                        <a14:backgroundMark x1="75134" y1="66368" x2="75134" y2="67713"/>
                        <a14:backgroundMark x1="75850" y1="70628" x2="75850" y2="71076"/>
                        <a14:backgroundMark x1="75850" y1="71076" x2="75492" y2="72197"/>
                        <a14:backgroundMark x1="71914" y1="73767" x2="71914" y2="73767"/>
                        <a14:backgroundMark x1="71020" y1="74439" x2="71020" y2="74439"/>
                        <a14:backgroundMark x1="70841" y1="74664" x2="70662" y2="75112"/>
                        <a14:backgroundMark x1="70662" y1="75112" x2="70662" y2="75112"/>
                        <a14:backgroundMark x1="68157" y1="76906" x2="68157" y2="76906"/>
                        <a14:backgroundMark x1="66011" y1="78027" x2="66011" y2="78027"/>
                        <a14:backgroundMark x1="69589" y1="80717" x2="69589" y2="80717"/>
                        <a14:backgroundMark x1="69946" y1="81166" x2="71020" y2="8161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52475" y="1219124"/>
            <a:ext cx="5324475" cy="4248150"/>
          </a:xfrm>
          <a:prstGeom prst="rect">
            <a:avLst/>
          </a:prstGeom>
        </p:spPr>
      </p:pic>
      <p:sp>
        <p:nvSpPr>
          <p:cNvPr id="4" name="Rounded Rectangular Callout 3"/>
          <p:cNvSpPr/>
          <p:nvPr/>
        </p:nvSpPr>
        <p:spPr>
          <a:xfrm>
            <a:off x="2883208" y="514020"/>
            <a:ext cx="6051565" cy="1386143"/>
          </a:xfrm>
          <a:prstGeom prst="wedgeRoundRectCallout">
            <a:avLst>
              <a:gd name="adj1" fmla="val -47910"/>
              <a:gd name="adj2" fmla="val 90566"/>
              <a:gd name="adj3" fmla="val 16667"/>
            </a:avLst>
          </a:prstGeom>
          <a:solidFill>
            <a:srgbClr val="E78C41">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none" strike="noStrike" kern="0" cap="none" spc="0" normalizeH="0" baseline="0" noProof="0" dirty="0">
                <a:ln>
                  <a:noFill/>
                </a:ln>
                <a:solidFill>
                  <a:prstClr val="black"/>
                </a:solidFill>
                <a:effectLst/>
                <a:uLnTx/>
                <a:uFillTx/>
                <a:latin typeface="#9Slide03 AmpleSoft Bold" pitchFamily="2" charset="0"/>
                <a:ea typeface="+mn-ea"/>
                <a:cs typeface="+mn-cs"/>
                <a:sym typeface="Arial"/>
              </a:rPr>
              <a:t>Nhiệm vụ 2: </a:t>
            </a:r>
            <a:r>
              <a:rPr kumimoji="0" lang="vi-VN" sz="4000" b="0" i="0" u="none" strike="noStrike" kern="0" cap="none" spc="0" normalizeH="0" baseline="0" noProof="0" dirty="0">
                <a:ln>
                  <a:noFill/>
                </a:ln>
                <a:solidFill>
                  <a:prstClr val="white"/>
                </a:solidFill>
                <a:effectLst/>
                <a:uLnTx/>
                <a:uFillTx/>
                <a:latin typeface="#9Slide03 AmpleSoft Bold" pitchFamily="2" charset="0"/>
                <a:ea typeface="+mn-ea"/>
                <a:cs typeface="+mn-cs"/>
                <a:sym typeface="Arial"/>
              </a:rPr>
              <a:t>Chuẩn bị nguyên</a:t>
            </a:r>
            <a:r>
              <a:rPr kumimoji="0" lang="vi-VN" sz="4000" b="0" i="0" u="none" strike="noStrike" kern="0" cap="none" spc="0" normalizeH="0" noProof="0" dirty="0">
                <a:ln>
                  <a:noFill/>
                </a:ln>
                <a:solidFill>
                  <a:prstClr val="white"/>
                </a:solidFill>
                <a:effectLst/>
                <a:uLnTx/>
                <a:uFillTx/>
                <a:latin typeface="#9Slide03 AmpleSoft Bold" pitchFamily="2" charset="0"/>
                <a:ea typeface="+mn-ea"/>
                <a:cs typeface="+mn-cs"/>
                <a:sym typeface="Arial"/>
              </a:rPr>
              <a:t> liệu</a:t>
            </a:r>
            <a:endParaRPr kumimoji="0" lang="en-US" sz="4000" b="0" i="0" u="none" strike="noStrike" kern="0" cap="none" spc="0" normalizeH="0" baseline="0" noProof="0" dirty="0">
              <a:ln>
                <a:noFill/>
              </a:ln>
              <a:solidFill>
                <a:prstClr val="white"/>
              </a:solidFill>
              <a:effectLst/>
              <a:uLnTx/>
              <a:uFillTx/>
              <a:latin typeface="#9Slide03 AmpleSoft Bold" pitchFamily="2" charset="0"/>
              <a:ea typeface="+mn-ea"/>
              <a:cs typeface="+mn-cs"/>
              <a:sym typeface="Arial"/>
            </a:endParaRPr>
          </a:p>
        </p:txBody>
      </p:sp>
    </p:spTree>
    <p:extLst>
      <p:ext uri="{BB962C8B-B14F-4D97-AF65-F5344CB8AC3E}">
        <p14:creationId xmlns:p14="http://schemas.microsoft.com/office/powerpoint/2010/main" val="26888615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37"/>
          <p:cNvSpPr txBox="1">
            <a:spLocks noGrp="1"/>
          </p:cNvSpPr>
          <p:nvPr>
            <p:ph type="title"/>
          </p:nvPr>
        </p:nvSpPr>
        <p:spPr>
          <a:xfrm>
            <a:off x="720000" y="445025"/>
            <a:ext cx="7704000" cy="572700"/>
          </a:xfrm>
          <a:prstGeom prst="rect">
            <a:avLst/>
          </a:prstGeom>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vi-VN" dirty="0"/>
              <a:t>Bài 1: So sánh hai phân số:</a:t>
            </a:r>
            <a:endParaRPr dirty="0"/>
          </a:p>
        </p:txBody>
      </p:sp>
      <mc:AlternateContent xmlns:mc="http://schemas.openxmlformats.org/markup-compatibility/2006" xmlns:a14="http://schemas.microsoft.com/office/drawing/2010/main">
        <mc:Choice Requires="a14">
          <p:sp>
            <p:nvSpPr>
              <p:cNvPr id="665" name="Google Shape;665;p37"/>
              <p:cNvSpPr/>
              <p:nvPr/>
            </p:nvSpPr>
            <p:spPr>
              <a:xfrm>
                <a:off x="603143" y="1586850"/>
                <a:ext cx="2085000" cy="882900"/>
              </a:xfrm>
              <a:prstGeom prst="roundRect">
                <a:avLst>
                  <a:gd name="adj" fmla="val 16667"/>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f>
                        <m:fPr>
                          <m:ctrlPr>
                            <a:rPr lang="en-US" sz="2800" b="1" i="1" smtClean="0">
                              <a:solidFill>
                                <a:schemeClr val="dk1"/>
                              </a:solidFill>
                              <a:latin typeface="Cambria Math" panose="02040503050406030204" pitchFamily="18" charset="0"/>
                              <a:sym typeface="Lato"/>
                            </a:rPr>
                          </m:ctrlPr>
                        </m:fPr>
                        <m:num>
                          <m:r>
                            <a:rPr lang="vi-VN" sz="2800" b="1" i="1" smtClean="0">
                              <a:solidFill>
                                <a:schemeClr val="dk1"/>
                              </a:solidFill>
                              <a:latin typeface="Cambria Math" panose="02040503050406030204" pitchFamily="18" charset="0"/>
                              <a:sym typeface="Lato"/>
                            </a:rPr>
                            <m:t>𝟑</m:t>
                          </m:r>
                        </m:num>
                        <m:den>
                          <m:r>
                            <a:rPr lang="vi-VN" sz="2800" b="1" i="1" smtClean="0">
                              <a:solidFill>
                                <a:schemeClr val="dk1"/>
                              </a:solidFill>
                              <a:latin typeface="Cambria Math" panose="02040503050406030204" pitchFamily="18" charset="0"/>
                              <a:sym typeface="Lato"/>
                            </a:rPr>
                            <m:t>𝟒</m:t>
                          </m:r>
                        </m:den>
                      </m:f>
                      <m:r>
                        <a:rPr lang="vi-VN" sz="2800" b="1" i="1" smtClean="0">
                          <a:solidFill>
                            <a:schemeClr val="dk1"/>
                          </a:solidFill>
                          <a:latin typeface="Cambria Math" panose="02040503050406030204" pitchFamily="18" charset="0"/>
                          <a:sym typeface="Lato"/>
                        </a:rPr>
                        <m:t> </m:t>
                      </m:r>
                      <m:r>
                        <a:rPr lang="vi-VN" sz="2800" b="1" i="1" smtClean="0">
                          <a:solidFill>
                            <a:schemeClr val="dk1"/>
                          </a:solidFill>
                          <a:latin typeface="Cambria Math" panose="02040503050406030204" pitchFamily="18" charset="0"/>
                          <a:sym typeface="Lato"/>
                        </a:rPr>
                        <m:t>𝒗</m:t>
                      </m:r>
                      <m:r>
                        <a:rPr lang="vi-VN" sz="2800" b="1" i="1" smtClean="0">
                          <a:solidFill>
                            <a:schemeClr val="dk1"/>
                          </a:solidFill>
                          <a:latin typeface="Cambria Math" panose="02040503050406030204" pitchFamily="18" charset="0"/>
                          <a:sym typeface="Lato"/>
                        </a:rPr>
                        <m:t>à </m:t>
                      </m:r>
                      <m:f>
                        <m:fPr>
                          <m:ctrlPr>
                            <a:rPr lang="vi-VN" sz="2800" b="1" i="1" smtClean="0">
                              <a:solidFill>
                                <a:schemeClr val="dk1"/>
                              </a:solidFill>
                              <a:latin typeface="Cambria Math" panose="02040503050406030204" pitchFamily="18" charset="0"/>
                              <a:sym typeface="Lato"/>
                            </a:rPr>
                          </m:ctrlPr>
                        </m:fPr>
                        <m:num>
                          <m:r>
                            <a:rPr lang="vi-VN" sz="2800" b="1" i="1" smtClean="0">
                              <a:solidFill>
                                <a:schemeClr val="dk1"/>
                              </a:solidFill>
                              <a:latin typeface="Cambria Math" panose="02040503050406030204" pitchFamily="18" charset="0"/>
                              <a:sym typeface="Lato"/>
                            </a:rPr>
                            <m:t>𝟒</m:t>
                          </m:r>
                        </m:num>
                        <m:den>
                          <m:r>
                            <a:rPr lang="vi-VN" sz="2800" b="1" i="1" smtClean="0">
                              <a:solidFill>
                                <a:schemeClr val="dk1"/>
                              </a:solidFill>
                              <a:latin typeface="Cambria Math" panose="02040503050406030204" pitchFamily="18" charset="0"/>
                              <a:sym typeface="Lato"/>
                            </a:rPr>
                            <m:t>𝟓</m:t>
                          </m:r>
                        </m:den>
                      </m:f>
                    </m:oMath>
                  </m:oMathPara>
                </a14:m>
                <a:endParaRPr sz="2800" b="1" dirty="0">
                  <a:solidFill>
                    <a:schemeClr val="dk1"/>
                  </a:solidFill>
                  <a:latin typeface="Lato"/>
                  <a:ea typeface="Lato"/>
                  <a:cs typeface="Lato"/>
                  <a:sym typeface="Lato"/>
                </a:endParaRPr>
              </a:p>
            </p:txBody>
          </p:sp>
        </mc:Choice>
        <mc:Fallback xmlns="">
          <p:sp>
            <p:nvSpPr>
              <p:cNvPr id="665" name="Google Shape;665;p37"/>
              <p:cNvSpPr>
                <a:spLocks noRot="1" noChangeAspect="1" noMove="1" noResize="1" noEditPoints="1" noAdjustHandles="1" noChangeArrowheads="1" noChangeShapeType="1" noTextEdit="1"/>
              </p:cNvSpPr>
              <p:nvPr/>
            </p:nvSpPr>
            <p:spPr>
              <a:xfrm>
                <a:off x="603143" y="1586850"/>
                <a:ext cx="2085000" cy="882900"/>
              </a:xfrm>
              <a:prstGeom prst="roundRect">
                <a:avLst>
                  <a:gd name="adj" fmla="val 16667"/>
                </a:avLst>
              </a:prstGeom>
              <a:blipFill>
                <a:blip r:embed="rId3"/>
                <a:stretch>
                  <a:fillRect/>
                </a:stretch>
              </a:blip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6" name="Google Shape;666;p37"/>
              <p:cNvSpPr/>
              <p:nvPr/>
            </p:nvSpPr>
            <p:spPr>
              <a:xfrm>
                <a:off x="3412643" y="1586850"/>
                <a:ext cx="2085000" cy="882900"/>
              </a:xfrm>
              <a:prstGeom prst="roundRect">
                <a:avLst>
                  <a:gd name="adj" fmla="val 16667"/>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f>
                        <m:fPr>
                          <m:ctrlPr>
                            <a:rPr lang="en" sz="2800" b="1" i="1" dirty="0" smtClean="0">
                              <a:solidFill>
                                <a:schemeClr val="dk1"/>
                              </a:solidFill>
                              <a:latin typeface="Cambria Math" panose="02040503050406030204" pitchFamily="18" charset="0"/>
                              <a:sym typeface="Lato"/>
                            </a:rPr>
                          </m:ctrlPr>
                        </m:fPr>
                        <m:num>
                          <m:r>
                            <a:rPr lang="vi-VN" sz="2800" b="1" i="1" dirty="0" smtClean="0">
                              <a:solidFill>
                                <a:schemeClr val="dk1"/>
                              </a:solidFill>
                              <a:latin typeface="Cambria Math" panose="02040503050406030204" pitchFamily="18" charset="0"/>
                              <a:sym typeface="Lato"/>
                            </a:rPr>
                            <m:t>𝟓</m:t>
                          </m:r>
                        </m:num>
                        <m:den>
                          <m:r>
                            <a:rPr lang="vi-VN" sz="2800" b="1" i="1" dirty="0" smtClean="0">
                              <a:solidFill>
                                <a:schemeClr val="dk1"/>
                              </a:solidFill>
                              <a:latin typeface="Cambria Math" panose="02040503050406030204" pitchFamily="18" charset="0"/>
                              <a:sym typeface="Lato"/>
                            </a:rPr>
                            <m:t>𝟔</m:t>
                          </m:r>
                        </m:den>
                      </m:f>
                      <m:r>
                        <a:rPr lang="vi-VN" sz="2800" b="1" i="1" dirty="0" smtClean="0">
                          <a:solidFill>
                            <a:schemeClr val="dk1"/>
                          </a:solidFill>
                          <a:latin typeface="Cambria Math" panose="02040503050406030204" pitchFamily="18" charset="0"/>
                          <a:sym typeface="Lato"/>
                        </a:rPr>
                        <m:t> </m:t>
                      </m:r>
                      <m:r>
                        <a:rPr lang="vi-VN" sz="2800" b="1" i="1" dirty="0" smtClean="0">
                          <a:solidFill>
                            <a:schemeClr val="dk1"/>
                          </a:solidFill>
                          <a:latin typeface="Cambria Math" panose="02040503050406030204" pitchFamily="18" charset="0"/>
                          <a:sym typeface="Lato"/>
                        </a:rPr>
                        <m:t>𝒗</m:t>
                      </m:r>
                      <m:r>
                        <a:rPr lang="vi-VN" sz="2800" b="1" i="1" dirty="0" smtClean="0">
                          <a:solidFill>
                            <a:schemeClr val="dk1"/>
                          </a:solidFill>
                          <a:latin typeface="Cambria Math" panose="02040503050406030204" pitchFamily="18" charset="0"/>
                          <a:sym typeface="Lato"/>
                        </a:rPr>
                        <m:t>à </m:t>
                      </m:r>
                      <m:f>
                        <m:fPr>
                          <m:ctrlPr>
                            <a:rPr lang="vi-VN" sz="2800" b="1" i="1" dirty="0" smtClean="0">
                              <a:solidFill>
                                <a:schemeClr val="dk1"/>
                              </a:solidFill>
                              <a:latin typeface="Cambria Math" panose="02040503050406030204" pitchFamily="18" charset="0"/>
                              <a:sym typeface="Lato"/>
                            </a:rPr>
                          </m:ctrlPr>
                        </m:fPr>
                        <m:num>
                          <m:r>
                            <a:rPr lang="vi-VN" sz="2800" b="1" i="1" dirty="0" smtClean="0">
                              <a:solidFill>
                                <a:schemeClr val="dk1"/>
                              </a:solidFill>
                              <a:latin typeface="Cambria Math" panose="02040503050406030204" pitchFamily="18" charset="0"/>
                              <a:sym typeface="Lato"/>
                            </a:rPr>
                            <m:t>𝟕</m:t>
                          </m:r>
                        </m:num>
                        <m:den>
                          <m:r>
                            <a:rPr lang="vi-VN" sz="2800" b="1" i="1" dirty="0" smtClean="0">
                              <a:solidFill>
                                <a:schemeClr val="dk1"/>
                              </a:solidFill>
                              <a:latin typeface="Cambria Math" panose="02040503050406030204" pitchFamily="18" charset="0"/>
                              <a:sym typeface="Lato"/>
                            </a:rPr>
                            <m:t>𝟖</m:t>
                          </m:r>
                        </m:den>
                      </m:f>
                    </m:oMath>
                  </m:oMathPara>
                </a14:m>
                <a:endParaRPr sz="2800" b="1" dirty="0">
                  <a:solidFill>
                    <a:schemeClr val="dk1"/>
                  </a:solidFill>
                  <a:latin typeface="Lato"/>
                  <a:ea typeface="Lato"/>
                  <a:cs typeface="Lato"/>
                  <a:sym typeface="Lato"/>
                </a:endParaRPr>
              </a:p>
            </p:txBody>
          </p:sp>
        </mc:Choice>
        <mc:Fallback xmlns="">
          <p:sp>
            <p:nvSpPr>
              <p:cNvPr id="666" name="Google Shape;666;p37"/>
              <p:cNvSpPr>
                <a:spLocks noRot="1" noChangeAspect="1" noMove="1" noResize="1" noEditPoints="1" noAdjustHandles="1" noChangeArrowheads="1" noChangeShapeType="1" noTextEdit="1"/>
              </p:cNvSpPr>
              <p:nvPr/>
            </p:nvSpPr>
            <p:spPr>
              <a:xfrm>
                <a:off x="3412643" y="1586850"/>
                <a:ext cx="2085000" cy="882900"/>
              </a:xfrm>
              <a:prstGeom prst="roundRect">
                <a:avLst>
                  <a:gd name="adj" fmla="val 16667"/>
                </a:avLst>
              </a:prstGeom>
              <a:blipFill>
                <a:blip r:embed="rId4"/>
                <a:stretch>
                  <a:fillRect/>
                </a:stretch>
              </a:blip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7" name="Google Shape;667;p37"/>
              <p:cNvSpPr/>
              <p:nvPr/>
            </p:nvSpPr>
            <p:spPr>
              <a:xfrm>
                <a:off x="6171291" y="1586850"/>
                <a:ext cx="2085000" cy="882900"/>
              </a:xfrm>
              <a:prstGeom prst="roundRect">
                <a:avLst>
                  <a:gd name="adj" fmla="val 16667"/>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f>
                        <m:fPr>
                          <m:ctrlPr>
                            <a:rPr lang="en-US" sz="2800" b="1" i="1" smtClean="0">
                              <a:solidFill>
                                <a:schemeClr val="dk1"/>
                              </a:solidFill>
                              <a:latin typeface="Cambria Math" panose="02040503050406030204" pitchFamily="18" charset="0"/>
                              <a:sym typeface="Lato"/>
                            </a:rPr>
                          </m:ctrlPr>
                        </m:fPr>
                        <m:num>
                          <m:r>
                            <a:rPr lang="vi-VN" sz="2800" b="1" i="1" smtClean="0">
                              <a:solidFill>
                                <a:schemeClr val="dk1"/>
                              </a:solidFill>
                              <a:latin typeface="Cambria Math" panose="02040503050406030204" pitchFamily="18" charset="0"/>
                              <a:sym typeface="Lato"/>
                            </a:rPr>
                            <m:t>𝟐</m:t>
                          </m:r>
                        </m:num>
                        <m:den>
                          <m:r>
                            <a:rPr lang="vi-VN" sz="2800" b="1" i="1" smtClean="0">
                              <a:solidFill>
                                <a:schemeClr val="dk1"/>
                              </a:solidFill>
                              <a:latin typeface="Cambria Math" panose="02040503050406030204" pitchFamily="18" charset="0"/>
                              <a:sym typeface="Lato"/>
                            </a:rPr>
                            <m:t>𝟓</m:t>
                          </m:r>
                        </m:den>
                      </m:f>
                      <m:r>
                        <a:rPr lang="vi-VN" sz="2800" b="1" i="1" smtClean="0">
                          <a:solidFill>
                            <a:schemeClr val="dk1"/>
                          </a:solidFill>
                          <a:latin typeface="Cambria Math" panose="02040503050406030204" pitchFamily="18" charset="0"/>
                          <a:sym typeface="Lato"/>
                        </a:rPr>
                        <m:t> </m:t>
                      </m:r>
                      <m:r>
                        <a:rPr lang="vi-VN" sz="2800" b="1" i="1" smtClean="0">
                          <a:solidFill>
                            <a:schemeClr val="dk1"/>
                          </a:solidFill>
                          <a:latin typeface="Cambria Math" panose="02040503050406030204" pitchFamily="18" charset="0"/>
                          <a:sym typeface="Lato"/>
                        </a:rPr>
                        <m:t>𝒗</m:t>
                      </m:r>
                      <m:r>
                        <a:rPr lang="vi-VN" sz="2800" b="1" i="1" smtClean="0">
                          <a:solidFill>
                            <a:schemeClr val="dk1"/>
                          </a:solidFill>
                          <a:latin typeface="Cambria Math" panose="02040503050406030204" pitchFamily="18" charset="0"/>
                          <a:sym typeface="Lato"/>
                        </a:rPr>
                        <m:t>à </m:t>
                      </m:r>
                      <m:f>
                        <m:fPr>
                          <m:ctrlPr>
                            <a:rPr lang="vi-VN" sz="2800" b="1" i="1" smtClean="0">
                              <a:solidFill>
                                <a:schemeClr val="dk1"/>
                              </a:solidFill>
                              <a:latin typeface="Cambria Math" panose="02040503050406030204" pitchFamily="18" charset="0"/>
                              <a:sym typeface="Lato"/>
                            </a:rPr>
                          </m:ctrlPr>
                        </m:fPr>
                        <m:num>
                          <m:r>
                            <a:rPr lang="vi-VN" sz="2800" b="1" i="1" smtClean="0">
                              <a:solidFill>
                                <a:schemeClr val="dk1"/>
                              </a:solidFill>
                              <a:latin typeface="Cambria Math" panose="02040503050406030204" pitchFamily="18" charset="0"/>
                              <a:sym typeface="Lato"/>
                            </a:rPr>
                            <m:t>𝟑</m:t>
                          </m:r>
                        </m:num>
                        <m:den>
                          <m:r>
                            <a:rPr lang="vi-VN" sz="2800" b="1" i="1" smtClean="0">
                              <a:solidFill>
                                <a:schemeClr val="dk1"/>
                              </a:solidFill>
                              <a:latin typeface="Cambria Math" panose="02040503050406030204" pitchFamily="18" charset="0"/>
                              <a:sym typeface="Lato"/>
                            </a:rPr>
                            <m:t>𝟏𝟎</m:t>
                          </m:r>
                        </m:den>
                      </m:f>
                    </m:oMath>
                  </m:oMathPara>
                </a14:m>
                <a:endParaRPr sz="2800" b="1" dirty="0">
                  <a:solidFill>
                    <a:schemeClr val="dk1"/>
                  </a:solidFill>
                  <a:latin typeface="Lato"/>
                  <a:ea typeface="Lato"/>
                  <a:cs typeface="Lato"/>
                  <a:sym typeface="Lato"/>
                </a:endParaRPr>
              </a:p>
            </p:txBody>
          </p:sp>
        </mc:Choice>
        <mc:Fallback xmlns="">
          <p:sp>
            <p:nvSpPr>
              <p:cNvPr id="667" name="Google Shape;667;p37"/>
              <p:cNvSpPr>
                <a:spLocks noRot="1" noChangeAspect="1" noMove="1" noResize="1" noEditPoints="1" noAdjustHandles="1" noChangeArrowheads="1" noChangeShapeType="1" noTextEdit="1"/>
              </p:cNvSpPr>
              <p:nvPr/>
            </p:nvSpPr>
            <p:spPr>
              <a:xfrm>
                <a:off x="6171291" y="1586850"/>
                <a:ext cx="2085000" cy="882900"/>
              </a:xfrm>
              <a:prstGeom prst="roundRect">
                <a:avLst>
                  <a:gd name="adj" fmla="val 16667"/>
                </a:avLst>
              </a:prstGeom>
              <a:blipFill>
                <a:blip r:embed="rId5"/>
                <a:stretch>
                  <a:fillRect/>
                </a:stretch>
              </a:blip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a:lstStyle/>
              <a:p>
                <a:r>
                  <a:rPr lang="en-US">
                    <a:noFill/>
                  </a:rPr>
                  <a:t> </a:t>
                </a:r>
              </a:p>
            </p:txBody>
          </p:sp>
        </mc:Fallback>
      </mc:AlternateContent>
      <p:grpSp>
        <p:nvGrpSpPr>
          <p:cNvPr id="671" name="Google Shape;671;p37"/>
          <p:cNvGrpSpPr/>
          <p:nvPr/>
        </p:nvGrpSpPr>
        <p:grpSpPr>
          <a:xfrm rot="14448868">
            <a:off x="6908769" y="2179606"/>
            <a:ext cx="437778" cy="3489571"/>
            <a:chOff x="4022350" y="2610525"/>
            <a:chExt cx="281900" cy="2247050"/>
          </a:xfrm>
        </p:grpSpPr>
        <p:sp>
          <p:nvSpPr>
            <p:cNvPr id="672" name="Google Shape;672;p37"/>
            <p:cNvSpPr/>
            <p:nvPr/>
          </p:nvSpPr>
          <p:spPr>
            <a:xfrm>
              <a:off x="4022350" y="2610525"/>
              <a:ext cx="260775" cy="2247050"/>
            </a:xfrm>
            <a:custGeom>
              <a:avLst/>
              <a:gdLst/>
              <a:ahLst/>
              <a:cxnLst/>
              <a:rect l="l" t="t" r="r" b="b"/>
              <a:pathLst>
                <a:path w="10431" h="89882" extrusionOk="0">
                  <a:moveTo>
                    <a:pt x="2409" y="2673"/>
                  </a:moveTo>
                  <a:cubicBezTo>
                    <a:pt x="2562" y="2673"/>
                    <a:pt x="2719" y="2731"/>
                    <a:pt x="2846" y="2858"/>
                  </a:cubicBezTo>
                  <a:cubicBezTo>
                    <a:pt x="3239" y="3251"/>
                    <a:pt x="2965" y="3930"/>
                    <a:pt x="2406" y="3930"/>
                  </a:cubicBezTo>
                  <a:cubicBezTo>
                    <a:pt x="2060" y="3930"/>
                    <a:pt x="1787" y="3644"/>
                    <a:pt x="1787" y="3299"/>
                  </a:cubicBezTo>
                  <a:cubicBezTo>
                    <a:pt x="1787" y="2921"/>
                    <a:pt x="2091" y="2673"/>
                    <a:pt x="2409" y="2673"/>
                  </a:cubicBezTo>
                  <a:close/>
                  <a:moveTo>
                    <a:pt x="906" y="1"/>
                  </a:moveTo>
                  <a:cubicBezTo>
                    <a:pt x="489" y="1"/>
                    <a:pt x="155" y="334"/>
                    <a:pt x="155" y="751"/>
                  </a:cubicBezTo>
                  <a:lnTo>
                    <a:pt x="1" y="89071"/>
                  </a:lnTo>
                  <a:cubicBezTo>
                    <a:pt x="1" y="89488"/>
                    <a:pt x="334" y="89821"/>
                    <a:pt x="751" y="89833"/>
                  </a:cubicBezTo>
                  <a:lnTo>
                    <a:pt x="9526" y="89881"/>
                  </a:lnTo>
                  <a:cubicBezTo>
                    <a:pt x="9533" y="89881"/>
                    <a:pt x="9540" y="89881"/>
                    <a:pt x="9547" y="89881"/>
                  </a:cubicBezTo>
                  <a:cubicBezTo>
                    <a:pt x="9954" y="89881"/>
                    <a:pt x="10288" y="89552"/>
                    <a:pt x="10288" y="89143"/>
                  </a:cubicBezTo>
                  <a:lnTo>
                    <a:pt x="10431" y="822"/>
                  </a:lnTo>
                  <a:cubicBezTo>
                    <a:pt x="10431" y="679"/>
                    <a:pt x="10395" y="537"/>
                    <a:pt x="10312" y="406"/>
                  </a:cubicBezTo>
                  <a:cubicBezTo>
                    <a:pt x="10204" y="239"/>
                    <a:pt x="10026" y="120"/>
                    <a:pt x="9835" y="72"/>
                  </a:cubicBezTo>
                  <a:cubicBezTo>
                    <a:pt x="9788" y="60"/>
                    <a:pt x="9740" y="60"/>
                    <a:pt x="9680" y="60"/>
                  </a:cubicBezTo>
                  <a:lnTo>
                    <a:pt x="9657" y="60"/>
                  </a:lnTo>
                  <a:lnTo>
                    <a:pt x="5930" y="25"/>
                  </a:lnTo>
                  <a:lnTo>
                    <a:pt x="5930" y="37"/>
                  </a:lnTo>
                  <a:lnTo>
                    <a:pt x="9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7"/>
            <p:cNvSpPr/>
            <p:nvPr/>
          </p:nvSpPr>
          <p:spPr>
            <a:xfrm>
              <a:off x="4054200" y="2615900"/>
              <a:ext cx="250050" cy="2236300"/>
            </a:xfrm>
            <a:custGeom>
              <a:avLst/>
              <a:gdLst/>
              <a:ahLst/>
              <a:cxnLst/>
              <a:rect l="l" t="t" r="r" b="b"/>
              <a:pathLst>
                <a:path w="10002" h="89452" extrusionOk="0">
                  <a:moveTo>
                    <a:pt x="2183" y="2243"/>
                  </a:moveTo>
                  <a:cubicBezTo>
                    <a:pt x="2617" y="2243"/>
                    <a:pt x="3037" y="2576"/>
                    <a:pt x="3037" y="3084"/>
                  </a:cubicBezTo>
                  <a:cubicBezTo>
                    <a:pt x="3037" y="3548"/>
                    <a:pt x="2656" y="3929"/>
                    <a:pt x="2191" y="3929"/>
                  </a:cubicBezTo>
                  <a:cubicBezTo>
                    <a:pt x="1441" y="3929"/>
                    <a:pt x="1060" y="3024"/>
                    <a:pt x="1596" y="2489"/>
                  </a:cubicBezTo>
                  <a:cubicBezTo>
                    <a:pt x="1765" y="2319"/>
                    <a:pt x="1976" y="2243"/>
                    <a:pt x="2183" y="2243"/>
                  </a:cubicBezTo>
                  <a:close/>
                  <a:moveTo>
                    <a:pt x="691" y="0"/>
                  </a:move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lnTo>
                    <a:pt x="691" y="0"/>
                  </a:lnTo>
                  <a:close/>
                </a:path>
              </a:pathLst>
            </a:custGeom>
            <a:solidFill>
              <a:schemeClr val="accent2"/>
            </a:solidFill>
            <a:ln>
              <a:noFill/>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7"/>
            <p:cNvSpPr/>
            <p:nvPr/>
          </p:nvSpPr>
          <p:spPr>
            <a:xfrm>
              <a:off x="4200950" y="2616475"/>
              <a:ext cx="103300" cy="2235725"/>
            </a:xfrm>
            <a:custGeom>
              <a:avLst/>
              <a:gdLst/>
              <a:ahLst/>
              <a:cxnLst/>
              <a:rect l="l" t="t" r="r" b="b"/>
              <a:pathLst>
                <a:path w="4132" h="89429" extrusionOk="0">
                  <a:moveTo>
                    <a:pt x="60" y="1"/>
                  </a:moveTo>
                  <a:lnTo>
                    <a:pt x="0" y="89405"/>
                  </a:lnTo>
                  <a:lnTo>
                    <a:pt x="3441" y="89429"/>
                  </a:lnTo>
                  <a:cubicBezTo>
                    <a:pt x="3739" y="89429"/>
                    <a:pt x="3989" y="89190"/>
                    <a:pt x="3989" y="88893"/>
                  </a:cubicBezTo>
                  <a:lnTo>
                    <a:pt x="4132" y="572"/>
                  </a:lnTo>
                  <a:cubicBezTo>
                    <a:pt x="4132" y="287"/>
                    <a:pt x="3894" y="37"/>
                    <a:pt x="3608" y="37"/>
                  </a:cubicBezTo>
                  <a:lnTo>
                    <a:pt x="60" y="1"/>
                  </a:lnTo>
                  <a:close/>
                </a:path>
              </a:pathLst>
            </a:custGeom>
            <a:solidFill>
              <a:schemeClr val="accent3"/>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7"/>
            <p:cNvSpPr/>
            <p:nvPr/>
          </p:nvSpPr>
          <p:spPr>
            <a:xfrm>
              <a:off x="4244075" y="4802425"/>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14"/>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7"/>
            <p:cNvSpPr/>
            <p:nvPr/>
          </p:nvSpPr>
          <p:spPr>
            <a:xfrm>
              <a:off x="4244700" y="4733425"/>
              <a:ext cx="55400" cy="16075"/>
            </a:xfrm>
            <a:custGeom>
              <a:avLst/>
              <a:gdLst/>
              <a:ahLst/>
              <a:cxnLst/>
              <a:rect l="l" t="t" r="r" b="b"/>
              <a:pathLst>
                <a:path w="2216" h="643" extrusionOk="0">
                  <a:moveTo>
                    <a:pt x="429" y="0"/>
                  </a:moveTo>
                  <a:cubicBezTo>
                    <a:pt x="1" y="0"/>
                    <a:pt x="1"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7"/>
            <p:cNvSpPr/>
            <p:nvPr/>
          </p:nvSpPr>
          <p:spPr>
            <a:xfrm>
              <a:off x="4244675" y="4664625"/>
              <a:ext cx="56025" cy="16150"/>
            </a:xfrm>
            <a:custGeom>
              <a:avLst/>
              <a:gdLst/>
              <a:ahLst/>
              <a:cxnLst/>
              <a:rect l="l" t="t" r="r" b="b"/>
              <a:pathLst>
                <a:path w="2241" h="646" extrusionOk="0">
                  <a:moveTo>
                    <a:pt x="421" y="0"/>
                  </a:moveTo>
                  <a:cubicBezTo>
                    <a:pt x="1" y="0"/>
                    <a:pt x="1" y="646"/>
                    <a:pt x="421" y="646"/>
                  </a:cubicBezTo>
                  <a:cubicBezTo>
                    <a:pt x="432" y="646"/>
                    <a:pt x="443" y="645"/>
                    <a:pt x="454" y="645"/>
                  </a:cubicBezTo>
                  <a:lnTo>
                    <a:pt x="2240" y="645"/>
                  </a:lnTo>
                  <a:lnTo>
                    <a:pt x="2240" y="2"/>
                  </a:lnTo>
                  <a:lnTo>
                    <a:pt x="454" y="2"/>
                  </a:lnTo>
                  <a:cubicBezTo>
                    <a:pt x="443" y="1"/>
                    <a:pt x="432" y="0"/>
                    <a:pt x="4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7"/>
            <p:cNvSpPr/>
            <p:nvPr/>
          </p:nvSpPr>
          <p:spPr>
            <a:xfrm>
              <a:off x="4244600" y="4595875"/>
              <a:ext cx="56375" cy="16125"/>
            </a:xfrm>
            <a:custGeom>
              <a:avLst/>
              <a:gdLst/>
              <a:ahLst/>
              <a:cxnLst/>
              <a:rect l="l" t="t" r="r" b="b"/>
              <a:pathLst>
                <a:path w="2255" h="645" extrusionOk="0">
                  <a:moveTo>
                    <a:pt x="423" y="0"/>
                  </a:moveTo>
                  <a:cubicBezTo>
                    <a:pt x="0" y="0"/>
                    <a:pt x="4" y="645"/>
                    <a:pt x="434" y="645"/>
                  </a:cubicBezTo>
                  <a:cubicBezTo>
                    <a:pt x="442" y="645"/>
                    <a:pt x="449" y="645"/>
                    <a:pt x="457" y="644"/>
                  </a:cubicBezTo>
                  <a:lnTo>
                    <a:pt x="457" y="632"/>
                  </a:lnTo>
                  <a:lnTo>
                    <a:pt x="2255" y="632"/>
                  </a:lnTo>
                  <a:lnTo>
                    <a:pt x="2255" y="1"/>
                  </a:lnTo>
                  <a:lnTo>
                    <a:pt x="457" y="1"/>
                  </a:lnTo>
                  <a:cubicBezTo>
                    <a:pt x="446" y="0"/>
                    <a:pt x="434"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7"/>
            <p:cNvSpPr/>
            <p:nvPr/>
          </p:nvSpPr>
          <p:spPr>
            <a:xfrm>
              <a:off x="4245600" y="4526550"/>
              <a:ext cx="55375" cy="16100"/>
            </a:xfrm>
            <a:custGeom>
              <a:avLst/>
              <a:gdLst/>
              <a:ahLst/>
              <a:cxnLst/>
              <a:rect l="l" t="t" r="r" b="b"/>
              <a:pathLst>
                <a:path w="2215" h="644" extrusionOk="0">
                  <a:moveTo>
                    <a:pt x="429" y="0"/>
                  </a:moveTo>
                  <a:cubicBezTo>
                    <a:pt x="0" y="0"/>
                    <a:pt x="0"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7"/>
            <p:cNvSpPr/>
            <p:nvPr/>
          </p:nvSpPr>
          <p:spPr>
            <a:xfrm>
              <a:off x="4246800" y="4457475"/>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7"/>
            <p:cNvSpPr/>
            <p:nvPr/>
          </p:nvSpPr>
          <p:spPr>
            <a:xfrm>
              <a:off x="4245900" y="4388725"/>
              <a:ext cx="55675" cy="16100"/>
            </a:xfrm>
            <a:custGeom>
              <a:avLst/>
              <a:gdLst/>
              <a:ahLst/>
              <a:cxnLst/>
              <a:rect l="l" t="t" r="r" b="b"/>
              <a:pathLst>
                <a:path w="2227" h="644" extrusionOk="0">
                  <a:moveTo>
                    <a:pt x="429" y="1"/>
                  </a:moveTo>
                  <a:cubicBezTo>
                    <a:pt x="0" y="1"/>
                    <a:pt x="0" y="644"/>
                    <a:pt x="429" y="644"/>
                  </a:cubicBezTo>
                  <a:lnTo>
                    <a:pt x="2227" y="644"/>
                  </a:lnTo>
                  <a:lnTo>
                    <a:pt x="22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7"/>
            <p:cNvSpPr/>
            <p:nvPr/>
          </p:nvSpPr>
          <p:spPr>
            <a:xfrm>
              <a:off x="4246200" y="4319975"/>
              <a:ext cx="55675" cy="16100"/>
            </a:xfrm>
            <a:custGeom>
              <a:avLst/>
              <a:gdLst/>
              <a:ahLst/>
              <a:cxnLst/>
              <a:rect l="l" t="t" r="r" b="b"/>
              <a:pathLst>
                <a:path w="2227" h="644" extrusionOk="0">
                  <a:moveTo>
                    <a:pt x="429" y="0"/>
                  </a:moveTo>
                  <a:cubicBezTo>
                    <a:pt x="0" y="0"/>
                    <a:pt x="0" y="643"/>
                    <a:pt x="429" y="643"/>
                  </a:cubicBezTo>
                  <a:lnTo>
                    <a:pt x="2227" y="643"/>
                  </a:lnTo>
                  <a:lnTo>
                    <a:pt x="22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7"/>
            <p:cNvSpPr/>
            <p:nvPr/>
          </p:nvSpPr>
          <p:spPr>
            <a:xfrm>
              <a:off x="4246075" y="4250600"/>
              <a:ext cx="55800" cy="16400"/>
            </a:xfrm>
            <a:custGeom>
              <a:avLst/>
              <a:gdLst/>
              <a:ahLst/>
              <a:cxnLst/>
              <a:rect l="l" t="t" r="r" b="b"/>
              <a:pathLst>
                <a:path w="2232" h="656" extrusionOk="0">
                  <a:moveTo>
                    <a:pt x="423" y="1"/>
                  </a:moveTo>
                  <a:cubicBezTo>
                    <a:pt x="4" y="1"/>
                    <a:pt x="1" y="645"/>
                    <a:pt x="413" y="645"/>
                  </a:cubicBezTo>
                  <a:cubicBezTo>
                    <a:pt x="424" y="645"/>
                    <a:pt x="435" y="645"/>
                    <a:pt x="446" y="644"/>
                  </a:cubicBezTo>
                  <a:lnTo>
                    <a:pt x="446" y="656"/>
                  </a:lnTo>
                  <a:lnTo>
                    <a:pt x="2232" y="656"/>
                  </a:lnTo>
                  <a:lnTo>
                    <a:pt x="2232" y="13"/>
                  </a:lnTo>
                  <a:lnTo>
                    <a:pt x="446" y="1"/>
                  </a:lnTo>
                  <a:cubicBezTo>
                    <a:pt x="438" y="1"/>
                    <a:pt x="431" y="1"/>
                    <a:pt x="4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7"/>
            <p:cNvSpPr/>
            <p:nvPr/>
          </p:nvSpPr>
          <p:spPr>
            <a:xfrm>
              <a:off x="4249475" y="4181550"/>
              <a:ext cx="53000" cy="16400"/>
            </a:xfrm>
            <a:custGeom>
              <a:avLst/>
              <a:gdLst/>
              <a:ahLst/>
              <a:cxnLst/>
              <a:rect l="l" t="t" r="r" b="b"/>
              <a:pathLst>
                <a:path w="2120" h="656" extrusionOk="0">
                  <a:moveTo>
                    <a:pt x="334" y="1"/>
                  </a:moveTo>
                  <a:cubicBezTo>
                    <a:pt x="143" y="1"/>
                    <a:pt x="0" y="156"/>
                    <a:pt x="0" y="334"/>
                  </a:cubicBezTo>
                  <a:cubicBezTo>
                    <a:pt x="0" y="513"/>
                    <a:pt x="143" y="656"/>
                    <a:pt x="322" y="656"/>
                  </a:cubicBezTo>
                  <a:lnTo>
                    <a:pt x="2119" y="656"/>
                  </a:lnTo>
                  <a:lnTo>
                    <a:pt x="2119" y="13"/>
                  </a:lnTo>
                  <a:lnTo>
                    <a:pt x="3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7"/>
            <p:cNvSpPr/>
            <p:nvPr/>
          </p:nvSpPr>
          <p:spPr>
            <a:xfrm>
              <a:off x="4249775" y="4112800"/>
              <a:ext cx="53000" cy="16400"/>
            </a:xfrm>
            <a:custGeom>
              <a:avLst/>
              <a:gdLst/>
              <a:ahLst/>
              <a:cxnLst/>
              <a:rect l="l" t="t" r="r" b="b"/>
              <a:pathLst>
                <a:path w="2120" h="656" extrusionOk="0">
                  <a:moveTo>
                    <a:pt x="322" y="1"/>
                  </a:moveTo>
                  <a:cubicBezTo>
                    <a:pt x="143" y="1"/>
                    <a:pt x="0" y="143"/>
                    <a:pt x="0" y="322"/>
                  </a:cubicBezTo>
                  <a:cubicBezTo>
                    <a:pt x="0" y="501"/>
                    <a:pt x="143" y="655"/>
                    <a:pt x="322" y="655"/>
                  </a:cubicBezTo>
                  <a:lnTo>
                    <a:pt x="2119" y="655"/>
                  </a:lnTo>
                  <a:lnTo>
                    <a:pt x="2119" y="12"/>
                  </a:lnTo>
                  <a:lnTo>
                    <a:pt x="3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7"/>
            <p:cNvSpPr/>
            <p:nvPr/>
          </p:nvSpPr>
          <p:spPr>
            <a:xfrm>
              <a:off x="4243100" y="4041925"/>
              <a:ext cx="55800" cy="16150"/>
            </a:xfrm>
            <a:custGeom>
              <a:avLst/>
              <a:gdLst/>
              <a:ahLst/>
              <a:cxnLst/>
              <a:rect l="l" t="t" r="r" b="b"/>
              <a:pathLst>
                <a:path w="2232" h="646" extrusionOk="0">
                  <a:moveTo>
                    <a:pt x="413" y="1"/>
                  </a:moveTo>
                  <a:cubicBezTo>
                    <a:pt x="1" y="1"/>
                    <a:pt x="4" y="645"/>
                    <a:pt x="423" y="645"/>
                  </a:cubicBezTo>
                  <a:cubicBezTo>
                    <a:pt x="431" y="645"/>
                    <a:pt x="438" y="645"/>
                    <a:pt x="446" y="645"/>
                  </a:cubicBezTo>
                  <a:lnTo>
                    <a:pt x="2232" y="645"/>
                  </a:lnTo>
                  <a:lnTo>
                    <a:pt x="2232" y="2"/>
                  </a:lnTo>
                  <a:lnTo>
                    <a:pt x="446" y="2"/>
                  </a:lnTo>
                  <a:cubicBezTo>
                    <a:pt x="434" y="1"/>
                    <a:pt x="423"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7"/>
            <p:cNvSpPr/>
            <p:nvPr/>
          </p:nvSpPr>
          <p:spPr>
            <a:xfrm>
              <a:off x="4243475" y="3972875"/>
              <a:ext cx="55725" cy="16150"/>
            </a:xfrm>
            <a:custGeom>
              <a:avLst/>
              <a:gdLst/>
              <a:ahLst/>
              <a:cxnLst/>
              <a:rect l="l" t="t" r="r" b="b"/>
              <a:pathLst>
                <a:path w="2229" h="646" extrusionOk="0">
                  <a:moveTo>
                    <a:pt x="410" y="0"/>
                  </a:moveTo>
                  <a:cubicBezTo>
                    <a:pt x="1" y="0"/>
                    <a:pt x="1" y="646"/>
                    <a:pt x="410" y="646"/>
                  </a:cubicBezTo>
                  <a:cubicBezTo>
                    <a:pt x="421" y="646"/>
                    <a:pt x="432" y="645"/>
                    <a:pt x="443" y="645"/>
                  </a:cubicBezTo>
                  <a:lnTo>
                    <a:pt x="2229" y="645"/>
                  </a:lnTo>
                  <a:lnTo>
                    <a:pt x="2229" y="2"/>
                  </a:lnTo>
                  <a:lnTo>
                    <a:pt x="443" y="2"/>
                  </a:lnTo>
                  <a:cubicBezTo>
                    <a:pt x="432" y="1"/>
                    <a:pt x="421" y="0"/>
                    <a:pt x="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7"/>
            <p:cNvSpPr/>
            <p:nvPr/>
          </p:nvSpPr>
          <p:spPr>
            <a:xfrm>
              <a:off x="4243700" y="3903825"/>
              <a:ext cx="56100" cy="16425"/>
            </a:xfrm>
            <a:custGeom>
              <a:avLst/>
              <a:gdLst/>
              <a:ahLst/>
              <a:cxnLst/>
              <a:rect l="l" t="t" r="r" b="b"/>
              <a:pathLst>
                <a:path w="2244" h="657" extrusionOk="0">
                  <a:moveTo>
                    <a:pt x="435" y="1"/>
                  </a:moveTo>
                  <a:cubicBezTo>
                    <a:pt x="1" y="1"/>
                    <a:pt x="1" y="657"/>
                    <a:pt x="435" y="657"/>
                  </a:cubicBezTo>
                  <a:cubicBezTo>
                    <a:pt x="442" y="657"/>
                    <a:pt x="450" y="657"/>
                    <a:pt x="457" y="656"/>
                  </a:cubicBezTo>
                  <a:lnTo>
                    <a:pt x="2243" y="656"/>
                  </a:lnTo>
                  <a:lnTo>
                    <a:pt x="2243" y="1"/>
                  </a:lnTo>
                  <a:lnTo>
                    <a:pt x="457" y="1"/>
                  </a:lnTo>
                  <a:cubicBezTo>
                    <a:pt x="450" y="1"/>
                    <a:pt x="442" y="1"/>
                    <a:pt x="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7"/>
            <p:cNvSpPr/>
            <p:nvPr/>
          </p:nvSpPr>
          <p:spPr>
            <a:xfrm>
              <a:off x="4244075" y="3835050"/>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2"/>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7"/>
            <p:cNvSpPr/>
            <p:nvPr/>
          </p:nvSpPr>
          <p:spPr>
            <a:xfrm>
              <a:off x="4244700" y="3766325"/>
              <a:ext cx="55400" cy="16100"/>
            </a:xfrm>
            <a:custGeom>
              <a:avLst/>
              <a:gdLst/>
              <a:ahLst/>
              <a:cxnLst/>
              <a:rect l="l" t="t" r="r" b="b"/>
              <a:pathLst>
                <a:path w="2216" h="644" extrusionOk="0">
                  <a:moveTo>
                    <a:pt x="429" y="1"/>
                  </a:moveTo>
                  <a:cubicBezTo>
                    <a:pt x="1" y="1"/>
                    <a:pt x="1" y="644"/>
                    <a:pt x="429" y="644"/>
                  </a:cubicBezTo>
                  <a:lnTo>
                    <a:pt x="429" y="632"/>
                  </a:lnTo>
                  <a:lnTo>
                    <a:pt x="2215" y="644"/>
                  </a:lnTo>
                  <a:lnTo>
                    <a:pt x="22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7"/>
            <p:cNvSpPr/>
            <p:nvPr/>
          </p:nvSpPr>
          <p:spPr>
            <a:xfrm>
              <a:off x="4245000" y="3696975"/>
              <a:ext cx="55700" cy="16400"/>
            </a:xfrm>
            <a:custGeom>
              <a:avLst/>
              <a:gdLst/>
              <a:ahLst/>
              <a:cxnLst/>
              <a:rect l="l" t="t" r="r" b="b"/>
              <a:pathLst>
                <a:path w="2228" h="656" extrusionOk="0">
                  <a:moveTo>
                    <a:pt x="441" y="1"/>
                  </a:moveTo>
                  <a:cubicBezTo>
                    <a:pt x="1" y="1"/>
                    <a:pt x="1" y="643"/>
                    <a:pt x="441" y="643"/>
                  </a:cubicBezTo>
                  <a:lnTo>
                    <a:pt x="429" y="655"/>
                  </a:lnTo>
                  <a:lnTo>
                    <a:pt x="2227" y="655"/>
                  </a:lnTo>
                  <a:lnTo>
                    <a:pt x="2227" y="12"/>
                  </a:lnTo>
                  <a:lnTo>
                    <a:pt x="4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7"/>
            <p:cNvSpPr/>
            <p:nvPr/>
          </p:nvSpPr>
          <p:spPr>
            <a:xfrm>
              <a:off x="4244675" y="3628175"/>
              <a:ext cx="56300" cy="16450"/>
            </a:xfrm>
            <a:custGeom>
              <a:avLst/>
              <a:gdLst/>
              <a:ahLst/>
              <a:cxnLst/>
              <a:rect l="l" t="t" r="r" b="b"/>
              <a:pathLst>
                <a:path w="2252" h="658" extrusionOk="0">
                  <a:moveTo>
                    <a:pt x="421" y="1"/>
                  </a:moveTo>
                  <a:cubicBezTo>
                    <a:pt x="1" y="1"/>
                    <a:pt x="1" y="646"/>
                    <a:pt x="421" y="646"/>
                  </a:cubicBezTo>
                  <a:cubicBezTo>
                    <a:pt x="432" y="646"/>
                    <a:pt x="443" y="646"/>
                    <a:pt x="454" y="645"/>
                  </a:cubicBezTo>
                  <a:lnTo>
                    <a:pt x="2252" y="657"/>
                  </a:lnTo>
                  <a:lnTo>
                    <a:pt x="2252" y="14"/>
                  </a:lnTo>
                  <a:lnTo>
                    <a:pt x="454" y="2"/>
                  </a:lnTo>
                  <a:cubicBezTo>
                    <a:pt x="443" y="1"/>
                    <a:pt x="432"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7"/>
            <p:cNvSpPr/>
            <p:nvPr/>
          </p:nvSpPr>
          <p:spPr>
            <a:xfrm>
              <a:off x="4246500" y="3559450"/>
              <a:ext cx="54475" cy="16100"/>
            </a:xfrm>
            <a:custGeom>
              <a:avLst/>
              <a:gdLst/>
              <a:ahLst/>
              <a:cxnLst/>
              <a:rect l="l" t="t" r="r" b="b"/>
              <a:pathLst>
                <a:path w="2179" h="644" extrusionOk="0">
                  <a:moveTo>
                    <a:pt x="393" y="1"/>
                  </a:moveTo>
                  <a:cubicBezTo>
                    <a:pt x="0" y="25"/>
                    <a:pt x="0" y="620"/>
                    <a:pt x="393" y="644"/>
                  </a:cubicBezTo>
                  <a:lnTo>
                    <a:pt x="393" y="632"/>
                  </a:lnTo>
                  <a:lnTo>
                    <a:pt x="2179" y="644"/>
                  </a:lnTo>
                  <a:lnTo>
                    <a:pt x="21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7"/>
            <p:cNvSpPr/>
            <p:nvPr/>
          </p:nvSpPr>
          <p:spPr>
            <a:xfrm>
              <a:off x="4246800" y="3490100"/>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7"/>
            <p:cNvSpPr/>
            <p:nvPr/>
          </p:nvSpPr>
          <p:spPr>
            <a:xfrm>
              <a:off x="4246500" y="3421650"/>
              <a:ext cx="55075" cy="16100"/>
            </a:xfrm>
            <a:custGeom>
              <a:avLst/>
              <a:gdLst/>
              <a:ahLst/>
              <a:cxnLst/>
              <a:rect l="l" t="t" r="r" b="b"/>
              <a:pathLst>
                <a:path w="2203" h="644" extrusionOk="0">
                  <a:moveTo>
                    <a:pt x="405" y="0"/>
                  </a:moveTo>
                  <a:cubicBezTo>
                    <a:pt x="0" y="24"/>
                    <a:pt x="0" y="607"/>
                    <a:pt x="405" y="643"/>
                  </a:cubicBezTo>
                  <a:lnTo>
                    <a:pt x="405" y="631"/>
                  </a:lnTo>
                  <a:lnTo>
                    <a:pt x="2203" y="643"/>
                  </a:lnTo>
                  <a:lnTo>
                    <a:pt x="22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7"/>
            <p:cNvSpPr/>
            <p:nvPr/>
          </p:nvSpPr>
          <p:spPr>
            <a:xfrm>
              <a:off x="4054200" y="2615900"/>
              <a:ext cx="250050" cy="2236300"/>
            </a:xfrm>
            <a:custGeom>
              <a:avLst/>
              <a:gdLst/>
              <a:ahLst/>
              <a:cxnLst/>
              <a:rect l="l" t="t" r="r" b="b"/>
              <a:pathLst>
                <a:path w="10002" h="89452" fill="none" extrusionOk="0">
                  <a:moveTo>
                    <a:pt x="9466" y="60"/>
                  </a:moveTo>
                  <a:lnTo>
                    <a:pt x="691" y="0"/>
                  </a:ln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close/>
                  <a:moveTo>
                    <a:pt x="2191" y="3929"/>
                  </a:moveTo>
                  <a:cubicBezTo>
                    <a:pt x="1441" y="3929"/>
                    <a:pt x="1060" y="3024"/>
                    <a:pt x="1596" y="2489"/>
                  </a:cubicBezTo>
                  <a:cubicBezTo>
                    <a:pt x="2120" y="1965"/>
                    <a:pt x="3037" y="2334"/>
                    <a:pt x="3037" y="3084"/>
                  </a:cubicBezTo>
                  <a:cubicBezTo>
                    <a:pt x="3037" y="3548"/>
                    <a:pt x="2656" y="3929"/>
                    <a:pt x="2191" y="3929"/>
                  </a:cubicBezTo>
                  <a:close/>
                </a:path>
              </a:pathLst>
            </a:custGeom>
            <a:no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2" name="Picture 31">
            <a:extLst>
              <a:ext uri="{FF2B5EF4-FFF2-40B4-BE49-F238E27FC236}">
                <a16:creationId xmlns:a16="http://schemas.microsoft.com/office/drawing/2014/main" id="{F920F05C-56A3-2D4D-9D56-C3F02F5483F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794" b="97534" l="9839" r="89803">
                        <a14:backgroundMark x1="57782" y1="6726" x2="57782" y2="6726"/>
                        <a14:backgroundMark x1="55814" y1="7623" x2="55814" y2="7623"/>
                        <a14:backgroundMark x1="53846" y1="9193" x2="53846" y2="9193"/>
                        <a14:backgroundMark x1="52594" y1="9417" x2="52594" y2="9417"/>
                        <a14:backgroundMark x1="50447" y1="7848" x2="50447" y2="7848"/>
                        <a14:backgroundMark x1="51878" y1="6726" x2="51878" y2="6726"/>
                        <a14:backgroundMark x1="46154" y1="9417" x2="46154" y2="9417"/>
                        <a14:backgroundMark x1="47585" y1="6951" x2="47585" y2="6951"/>
                        <a14:backgroundMark x1="40966" y1="11211" x2="40966" y2="11211"/>
                        <a14:backgroundMark x1="41682" y1="8744" x2="41682" y2="8744"/>
                        <a14:backgroundMark x1="44544" y1="8744" x2="44544" y2="8744"/>
                        <a14:backgroundMark x1="38462" y1="10987" x2="38462" y2="10987"/>
                        <a14:backgroundMark x1="34526" y1="14574" x2="34526" y2="14574"/>
                        <a14:backgroundMark x1="36136" y1="10538" x2="36136" y2="10538"/>
                        <a14:backgroundMark x1="36136" y1="13453" x2="36136" y2="13453"/>
                        <a14:backgroundMark x1="32916" y1="19058" x2="32916" y2="19058"/>
                        <a14:backgroundMark x1="30411" y1="16368" x2="30411" y2="16368"/>
                        <a14:backgroundMark x1="32916" y1="13453" x2="32916" y2="13453"/>
                        <a14:backgroundMark x1="33631" y1="18386" x2="33631" y2="18386"/>
                        <a14:backgroundMark x1="28265" y1="22422" x2="28265" y2="22422"/>
                        <a14:backgroundMark x1="26476" y1="17265" x2="26476" y2="17265"/>
                        <a14:backgroundMark x1="27728" y1="18386" x2="27728" y2="18386"/>
                        <a14:backgroundMark x1="29696" y1="20404" x2="29696" y2="20404"/>
                        <a14:backgroundMark x1="31485" y1="22870" x2="31485" y2="22870"/>
                        <a14:backgroundMark x1="31843" y1="23094" x2="31843" y2="23991"/>
                        <a14:backgroundMark x1="31664" y1="26233" x2="31664" y2="26233"/>
                        <a14:backgroundMark x1="31664" y1="28475" x2="31664" y2="28475"/>
                        <a14:backgroundMark x1="31664" y1="29148" x2="31664" y2="30045"/>
                        <a14:backgroundMark x1="31664" y1="30942" x2="31664" y2="32511"/>
                        <a14:backgroundMark x1="31664" y1="32960" x2="31664" y2="32960"/>
                        <a14:backgroundMark x1="31664" y1="33184" x2="31664" y2="34081"/>
                        <a14:backgroundMark x1="32021" y1="34753" x2="32021" y2="34753"/>
                        <a14:backgroundMark x1="33631" y1="36996" x2="33631" y2="36996"/>
                        <a14:backgroundMark x1="33631" y1="37668" x2="33631" y2="37668"/>
                        <a14:backgroundMark x1="34168" y1="34753" x2="34168" y2="34753"/>
                        <a14:backgroundMark x1="27370" y1="28924" x2="27370" y2="28924"/>
                        <a14:backgroundMark x1="26118" y1="25112" x2="26118" y2="25112"/>
                        <a14:backgroundMark x1="23971" y1="25336" x2="23435" y2="26906"/>
                        <a14:backgroundMark x1="21646" y1="29148" x2="21646" y2="30493"/>
                        <a14:backgroundMark x1="21467" y1="31390" x2="21288" y2="32735"/>
                        <a14:backgroundMark x1="21109" y1="34978" x2="20930" y2="36323"/>
                        <a14:backgroundMark x1="20751" y1="36771" x2="20751" y2="36771"/>
                        <a14:backgroundMark x1="20394" y1="37892" x2="19499" y2="41480"/>
                        <a14:backgroundMark x1="18247" y1="42601" x2="18247" y2="42601"/>
                        <a14:backgroundMark x1="18247" y1="42601" x2="18247" y2="42601"/>
                        <a14:backgroundMark x1="18068" y1="42825" x2="18068" y2="44843"/>
                        <a14:backgroundMark x1="18068" y1="45067" x2="18068" y2="45067"/>
                        <a14:backgroundMark x1="18068" y1="46188" x2="18068" y2="48655"/>
                        <a14:backgroundMark x1="33274" y1="40359" x2="33274" y2="40359"/>
                        <a14:backgroundMark x1="20751" y1="54933" x2="20751" y2="54933"/>
                        <a14:backgroundMark x1="20572" y1="57175" x2="20572" y2="58296"/>
                        <a14:backgroundMark x1="20572" y1="58520" x2="20930" y2="59193"/>
                        <a14:backgroundMark x1="21467" y1="48430" x2="21467" y2="48430"/>
                        <a14:backgroundMark x1="21646" y1="48655" x2="22898" y2="51570"/>
                        <a14:backgroundMark x1="23256" y1="53363" x2="23435" y2="54036"/>
                        <a14:backgroundMark x1="23435" y1="54709" x2="23792" y2="55605"/>
                        <a14:backgroundMark x1="23077" y1="56502" x2="23077" y2="56502"/>
                        <a14:backgroundMark x1="26655" y1="52242" x2="26655" y2="52242"/>
                        <a14:backgroundMark x1="24150" y1="65471" x2="24150" y2="65471"/>
                        <a14:backgroundMark x1="24150" y1="65471" x2="24150" y2="65471"/>
                        <a14:backgroundMark x1="23256" y1="65919" x2="23256" y2="65919"/>
                        <a14:backgroundMark x1="27191" y1="58969" x2="27191" y2="58969"/>
                        <a14:backgroundMark x1="24150" y1="70628" x2="24150" y2="70628"/>
                        <a14:backgroundMark x1="27370" y1="69731" x2="27370" y2="69731"/>
                        <a14:backgroundMark x1="23614" y1="78251" x2="23614" y2="78251"/>
                        <a14:backgroundMark x1="28086" y1="81390" x2="28086" y2="81390"/>
                        <a14:backgroundMark x1="26834" y1="77803" x2="26834" y2="77803"/>
                        <a14:backgroundMark x1="26655" y1="82511" x2="26655" y2="82960"/>
                        <a14:backgroundMark x1="31306" y1="83632" x2="31306" y2="83632"/>
                        <a14:backgroundMark x1="29875" y1="79821" x2="29875" y2="79821"/>
                        <a14:backgroundMark x1="30411" y1="85874" x2="30411" y2="85874"/>
                        <a14:backgroundMark x1="83184" y1="36099" x2="83184" y2="36099"/>
                        <a14:backgroundMark x1="81932" y1="33184" x2="81932" y2="33184"/>
                        <a14:backgroundMark x1="83184" y1="31390" x2="83184" y2="31390"/>
                        <a14:backgroundMark x1="80501" y1="35874" x2="80501" y2="35874"/>
                        <a14:backgroundMark x1="85510" y1="43722" x2="85510" y2="44395"/>
                        <a14:backgroundMark x1="85510" y1="49552" x2="85510" y2="49552"/>
                        <a14:backgroundMark x1="85510" y1="54260" x2="85510" y2="54709"/>
                        <a14:backgroundMark x1="84794" y1="58072" x2="84794" y2="58072"/>
                        <a14:backgroundMark x1="83721" y1="59641" x2="83721" y2="59641"/>
                        <a14:backgroundMark x1="82648" y1="60987" x2="81932" y2="61659"/>
                        <a14:backgroundMark x1="80859" y1="62108" x2="80859" y2="62108"/>
                        <a14:backgroundMark x1="79606" y1="62332" x2="79606" y2="62332"/>
                        <a14:backgroundMark x1="73703" y1="61883" x2="73703" y2="61883"/>
                        <a14:backgroundMark x1="73524" y1="61883" x2="73524" y2="61883"/>
                        <a14:backgroundMark x1="77460" y1="60090" x2="77460" y2="60090"/>
                        <a14:backgroundMark x1="77460" y1="62780" x2="77460" y2="62780"/>
                        <a14:backgroundMark x1="77281" y1="63453" x2="77281" y2="63453"/>
                        <a14:backgroundMark x1="76208" y1="61435" x2="76208" y2="61435"/>
                        <a14:backgroundMark x1="76208" y1="61435" x2="76208" y2="61435"/>
                        <a14:backgroundMark x1="75134" y1="66368" x2="75134" y2="66368"/>
                        <a14:backgroundMark x1="75134" y1="66368" x2="75134" y2="67713"/>
                        <a14:backgroundMark x1="75850" y1="70628" x2="75850" y2="71076"/>
                        <a14:backgroundMark x1="75850" y1="71076" x2="75492" y2="72197"/>
                        <a14:backgroundMark x1="71914" y1="73767" x2="71914" y2="73767"/>
                        <a14:backgroundMark x1="71020" y1="74439" x2="71020" y2="74439"/>
                        <a14:backgroundMark x1="70841" y1="74664" x2="70662" y2="75112"/>
                        <a14:backgroundMark x1="70662" y1="75112" x2="70662" y2="75112"/>
                        <a14:backgroundMark x1="68157" y1="76906" x2="68157" y2="76906"/>
                        <a14:backgroundMark x1="66011" y1="78027" x2="66011" y2="78027"/>
                        <a14:backgroundMark x1="69589" y1="80717" x2="69589" y2="80717"/>
                        <a14:backgroundMark x1="69946" y1="81166" x2="71020" y2="8161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97729" y="2753397"/>
            <a:ext cx="2748498" cy="21928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13"/>
        <p:cNvGrpSpPr/>
        <p:nvPr/>
      </p:nvGrpSpPr>
      <p:grpSpPr>
        <a:xfrm>
          <a:off x="0" y="0"/>
          <a:ext cx="0" cy="0"/>
          <a:chOff x="0" y="0"/>
          <a:chExt cx="0" cy="0"/>
        </a:xfrm>
      </p:grpSpPr>
      <p:sp>
        <p:nvSpPr>
          <p:cNvPr id="714" name="Google Shape;714;p39"/>
          <p:cNvSpPr/>
          <p:nvPr/>
        </p:nvSpPr>
        <p:spPr>
          <a:xfrm>
            <a:off x="160555" y="2618244"/>
            <a:ext cx="6011100" cy="741000"/>
          </a:xfrm>
          <a:prstGeom prst="rect">
            <a:avLst/>
          </a:prstGeom>
          <a:solidFill>
            <a:srgbClr val="5263BD">
              <a:alpha val="43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5" name="Google Shape;715;p39"/>
          <p:cNvGrpSpPr/>
          <p:nvPr/>
        </p:nvGrpSpPr>
        <p:grpSpPr>
          <a:xfrm>
            <a:off x="323385" y="379896"/>
            <a:ext cx="8497229" cy="4739534"/>
            <a:chOff x="299281" y="212744"/>
            <a:chExt cx="8409728" cy="4594340"/>
          </a:xfrm>
        </p:grpSpPr>
        <p:sp>
          <p:nvSpPr>
            <p:cNvPr id="716" name="Google Shape;716;p39"/>
            <p:cNvSpPr/>
            <p:nvPr/>
          </p:nvSpPr>
          <p:spPr>
            <a:xfrm rot="10800000" flipH="1">
              <a:off x="440709" y="342184"/>
              <a:ext cx="8268300" cy="4464900"/>
            </a:xfrm>
            <a:prstGeom prst="snip1Rect">
              <a:avLst>
                <a:gd name="adj" fmla="val 0"/>
              </a:avLst>
            </a:prstGeom>
            <a:solidFill>
              <a:srgbClr val="5263BD">
                <a:alpha val="43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rot="10800000" flipH="1">
              <a:off x="299281" y="212744"/>
              <a:ext cx="8268300" cy="4464900"/>
            </a:xfrm>
            <a:prstGeom prst="snip1Rect">
              <a:avLst>
                <a:gd name="adj" fmla="val 0"/>
              </a:avLst>
            </a:prstGeom>
            <a:solidFill>
              <a:schemeClr val="lt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8" name="Google Shape;718;p39"/>
          <p:cNvSpPr txBox="1">
            <a:spLocks noGrp="1"/>
          </p:cNvSpPr>
          <p:nvPr>
            <p:ph type="title"/>
          </p:nvPr>
        </p:nvSpPr>
        <p:spPr>
          <a:xfrm>
            <a:off x="2525673" y="809131"/>
            <a:ext cx="3645982" cy="8328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48" name="Rectangle 47"/>
          <p:cNvSpPr/>
          <p:nvPr/>
        </p:nvSpPr>
        <p:spPr>
          <a:xfrm>
            <a:off x="1141691" y="219302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49" name="Straight Connector 48"/>
          <p:cNvCxnSpPr/>
          <p:nvPr/>
        </p:nvCxnSpPr>
        <p:spPr>
          <a:xfrm>
            <a:off x="1086271" y="262507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1141691" y="262507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51" name="Rectangle 50"/>
          <p:cNvSpPr/>
          <p:nvPr/>
        </p:nvSpPr>
        <p:spPr>
          <a:xfrm>
            <a:off x="1584383" y="2401547"/>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52" name="Rectangle 51"/>
          <p:cNvSpPr/>
          <p:nvPr/>
        </p:nvSpPr>
        <p:spPr>
          <a:xfrm>
            <a:off x="2157534" y="2185523"/>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53" name="Straight Connector 52"/>
          <p:cNvCxnSpPr/>
          <p:nvPr/>
        </p:nvCxnSpPr>
        <p:spPr>
          <a:xfrm flipV="1">
            <a:off x="2174123" y="2610201"/>
            <a:ext cx="1287655" cy="73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2157534" y="2617571"/>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55" name="Rectangle 54"/>
          <p:cNvSpPr/>
          <p:nvPr/>
        </p:nvSpPr>
        <p:spPr>
          <a:xfrm>
            <a:off x="2525673" y="2185523"/>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56" name="Rectangle 55"/>
          <p:cNvSpPr/>
          <p:nvPr/>
        </p:nvSpPr>
        <p:spPr>
          <a:xfrm>
            <a:off x="2885713" y="216938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57" name="Rectangle 56"/>
          <p:cNvSpPr/>
          <p:nvPr/>
        </p:nvSpPr>
        <p:spPr>
          <a:xfrm>
            <a:off x="2525673" y="259267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58" name="Rectangle 57"/>
          <p:cNvSpPr/>
          <p:nvPr/>
        </p:nvSpPr>
        <p:spPr>
          <a:xfrm>
            <a:off x="2885713" y="264855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59" name="Rectangle 58"/>
          <p:cNvSpPr/>
          <p:nvPr/>
        </p:nvSpPr>
        <p:spPr>
          <a:xfrm>
            <a:off x="3368964" y="2352140"/>
            <a:ext cx="65620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60" name="Rectangle 59"/>
          <p:cNvSpPr/>
          <p:nvPr/>
        </p:nvSpPr>
        <p:spPr>
          <a:xfrm>
            <a:off x="3940417" y="2193027"/>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15</a:t>
            </a:r>
          </a:p>
        </p:txBody>
      </p:sp>
      <p:cxnSp>
        <p:nvCxnSpPr>
          <p:cNvPr id="61" name="Straight Connector 60"/>
          <p:cNvCxnSpPr/>
          <p:nvPr/>
        </p:nvCxnSpPr>
        <p:spPr>
          <a:xfrm>
            <a:off x="3884997" y="262507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3948639" y="2617571"/>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20</a:t>
            </a:r>
          </a:p>
        </p:txBody>
      </p:sp>
      <p:sp>
        <p:nvSpPr>
          <p:cNvPr id="63" name="Rectangle 62"/>
          <p:cNvSpPr/>
          <p:nvPr/>
        </p:nvSpPr>
        <p:spPr>
          <a:xfrm>
            <a:off x="221417" y="1512557"/>
            <a:ext cx="14401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Ta </a:t>
            </a:r>
            <a:r>
              <a:rPr lang="en-US" sz="3200" dirty="0" err="1">
                <a:solidFill>
                  <a:prstClr val="black">
                    <a:lumMod val="95000"/>
                    <a:lumOff val="5000"/>
                  </a:prstClr>
                </a:solidFill>
                <a:latin typeface="Calibri"/>
              </a:rPr>
              <a:t>có</a:t>
            </a:r>
            <a:r>
              <a:rPr lang="en-US" sz="3200" dirty="0">
                <a:solidFill>
                  <a:prstClr val="black">
                    <a:lumMod val="95000"/>
                    <a:lumOff val="5000"/>
                  </a:prstClr>
                </a:solidFill>
                <a:latin typeface="Calibri"/>
              </a:rPr>
              <a:t>:</a:t>
            </a:r>
          </a:p>
        </p:txBody>
      </p:sp>
      <p:sp>
        <p:nvSpPr>
          <p:cNvPr id="64" name="Rectangle 63"/>
          <p:cNvSpPr/>
          <p:nvPr/>
        </p:nvSpPr>
        <p:spPr>
          <a:xfrm>
            <a:off x="3495989" y="79247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sp>
        <p:nvSpPr>
          <p:cNvPr id="65" name="Rectangle 64"/>
          <p:cNvSpPr/>
          <p:nvPr/>
        </p:nvSpPr>
        <p:spPr>
          <a:xfrm>
            <a:off x="4717853" y="792477"/>
            <a:ext cx="72593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66" name="Straight Connector 65"/>
          <p:cNvCxnSpPr/>
          <p:nvPr/>
        </p:nvCxnSpPr>
        <p:spPr>
          <a:xfrm>
            <a:off x="3440569" y="122452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757921" y="122452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3495989" y="122452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69" name="Rectangle 68"/>
          <p:cNvSpPr/>
          <p:nvPr/>
        </p:nvSpPr>
        <p:spPr>
          <a:xfrm>
            <a:off x="4109850" y="936493"/>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và</a:t>
            </a:r>
            <a:endParaRPr lang="en-US" sz="3200" dirty="0">
              <a:solidFill>
                <a:prstClr val="black">
                  <a:lumMod val="95000"/>
                  <a:lumOff val="5000"/>
                </a:prstClr>
              </a:solidFill>
              <a:latin typeface="Calibri"/>
            </a:endParaRPr>
          </a:p>
        </p:txBody>
      </p:sp>
      <p:sp>
        <p:nvSpPr>
          <p:cNvPr id="70" name="Rectangle 69"/>
          <p:cNvSpPr/>
          <p:nvPr/>
        </p:nvSpPr>
        <p:spPr>
          <a:xfrm>
            <a:off x="4737769" y="1223435"/>
            <a:ext cx="72008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71" name="Rectangle 70"/>
          <p:cNvSpPr/>
          <p:nvPr/>
        </p:nvSpPr>
        <p:spPr>
          <a:xfrm>
            <a:off x="2885713" y="944692"/>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a:t>
            </a:r>
          </a:p>
        </p:txBody>
      </p:sp>
      <p:sp>
        <p:nvSpPr>
          <p:cNvPr id="72" name="Rectangle 71"/>
          <p:cNvSpPr/>
          <p:nvPr/>
        </p:nvSpPr>
        <p:spPr>
          <a:xfrm>
            <a:off x="5318155" y="215467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73" name="Straight Connector 72"/>
          <p:cNvCxnSpPr/>
          <p:nvPr/>
        </p:nvCxnSpPr>
        <p:spPr>
          <a:xfrm>
            <a:off x="5262735" y="2586726"/>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5327977" y="2590281"/>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75" name="Rectangle 74"/>
          <p:cNvSpPr/>
          <p:nvPr/>
        </p:nvSpPr>
        <p:spPr>
          <a:xfrm>
            <a:off x="5760847" y="2363198"/>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76" name="Rectangle 75"/>
          <p:cNvSpPr/>
          <p:nvPr/>
        </p:nvSpPr>
        <p:spPr>
          <a:xfrm>
            <a:off x="6333998" y="214717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77" name="Straight Connector 76"/>
          <p:cNvCxnSpPr/>
          <p:nvPr/>
        </p:nvCxnSpPr>
        <p:spPr>
          <a:xfrm>
            <a:off x="6342098" y="2578822"/>
            <a:ext cx="123223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6333998" y="257922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79" name="Rectangle 78"/>
          <p:cNvSpPr/>
          <p:nvPr/>
        </p:nvSpPr>
        <p:spPr>
          <a:xfrm>
            <a:off x="6702137" y="214717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80" name="Rectangle 79"/>
          <p:cNvSpPr/>
          <p:nvPr/>
        </p:nvSpPr>
        <p:spPr>
          <a:xfrm>
            <a:off x="7062177" y="213103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81" name="Rectangle 80"/>
          <p:cNvSpPr/>
          <p:nvPr/>
        </p:nvSpPr>
        <p:spPr>
          <a:xfrm>
            <a:off x="6702137" y="252066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82" name="Rectangle 81"/>
          <p:cNvSpPr/>
          <p:nvPr/>
        </p:nvSpPr>
        <p:spPr>
          <a:xfrm>
            <a:off x="7053698" y="2563573"/>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83" name="Rectangle 82"/>
          <p:cNvSpPr/>
          <p:nvPr/>
        </p:nvSpPr>
        <p:spPr>
          <a:xfrm>
            <a:off x="7436072" y="2344961"/>
            <a:ext cx="65620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84" name="Rectangle 83"/>
          <p:cNvSpPr/>
          <p:nvPr/>
        </p:nvSpPr>
        <p:spPr>
          <a:xfrm>
            <a:off x="7905884" y="2109867"/>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16</a:t>
            </a:r>
          </a:p>
        </p:txBody>
      </p:sp>
      <p:cxnSp>
        <p:nvCxnSpPr>
          <p:cNvPr id="85" name="Straight Connector 84"/>
          <p:cNvCxnSpPr/>
          <p:nvPr/>
        </p:nvCxnSpPr>
        <p:spPr>
          <a:xfrm>
            <a:off x="7931300" y="2586726"/>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7907930" y="2579222"/>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20</a:t>
            </a:r>
          </a:p>
        </p:txBody>
      </p:sp>
      <p:sp>
        <p:nvSpPr>
          <p:cNvPr id="87" name="Rectangle 86"/>
          <p:cNvSpPr/>
          <p:nvPr/>
        </p:nvSpPr>
        <p:spPr>
          <a:xfrm>
            <a:off x="511816" y="3338281"/>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vì</a:t>
            </a:r>
            <a:r>
              <a:rPr lang="en-US" sz="3200" dirty="0">
                <a:solidFill>
                  <a:prstClr val="black">
                    <a:lumMod val="95000"/>
                    <a:lumOff val="5000"/>
                  </a:prstClr>
                </a:solidFill>
                <a:latin typeface="Calibri"/>
              </a:rPr>
              <a:t> </a:t>
            </a:r>
          </a:p>
        </p:txBody>
      </p:sp>
      <p:sp>
        <p:nvSpPr>
          <p:cNvPr id="88" name="Rectangle 87"/>
          <p:cNvSpPr/>
          <p:nvPr/>
        </p:nvSpPr>
        <p:spPr>
          <a:xfrm>
            <a:off x="1348583" y="3312757"/>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15</a:t>
            </a:r>
          </a:p>
        </p:txBody>
      </p:sp>
      <p:cxnSp>
        <p:nvCxnSpPr>
          <p:cNvPr id="89" name="Straight Connector 88"/>
          <p:cNvCxnSpPr/>
          <p:nvPr/>
        </p:nvCxnSpPr>
        <p:spPr>
          <a:xfrm>
            <a:off x="1293163" y="374480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1302828" y="3812621"/>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20</a:t>
            </a:r>
          </a:p>
        </p:txBody>
      </p:sp>
      <p:sp>
        <p:nvSpPr>
          <p:cNvPr id="91" name="Rectangle 90"/>
          <p:cNvSpPr/>
          <p:nvPr/>
        </p:nvSpPr>
        <p:spPr>
          <a:xfrm>
            <a:off x="1877602" y="3528781"/>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&lt; </a:t>
            </a:r>
          </a:p>
        </p:txBody>
      </p:sp>
      <p:sp>
        <p:nvSpPr>
          <p:cNvPr id="92" name="Rectangle 91"/>
          <p:cNvSpPr/>
          <p:nvPr/>
        </p:nvSpPr>
        <p:spPr>
          <a:xfrm>
            <a:off x="2509085" y="3299054"/>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16</a:t>
            </a:r>
          </a:p>
        </p:txBody>
      </p:sp>
      <p:cxnSp>
        <p:nvCxnSpPr>
          <p:cNvPr id="93" name="Straight Connector 92"/>
          <p:cNvCxnSpPr/>
          <p:nvPr/>
        </p:nvCxnSpPr>
        <p:spPr>
          <a:xfrm>
            <a:off x="2453665" y="3731102"/>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2486818" y="3731102"/>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20</a:t>
            </a:r>
          </a:p>
        </p:txBody>
      </p:sp>
      <p:sp>
        <p:nvSpPr>
          <p:cNvPr id="95" name="Rectangle 94"/>
          <p:cNvSpPr/>
          <p:nvPr/>
        </p:nvSpPr>
        <p:spPr>
          <a:xfrm>
            <a:off x="2957722" y="3380573"/>
            <a:ext cx="12426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nên</a:t>
            </a:r>
            <a:endParaRPr lang="en-US" sz="3200" dirty="0">
              <a:solidFill>
                <a:prstClr val="black">
                  <a:lumMod val="95000"/>
                  <a:lumOff val="5000"/>
                </a:prstClr>
              </a:solidFill>
              <a:latin typeface="Calibri"/>
            </a:endParaRPr>
          </a:p>
        </p:txBody>
      </p:sp>
      <p:sp>
        <p:nvSpPr>
          <p:cNvPr id="96" name="Rectangle 95"/>
          <p:cNvSpPr/>
          <p:nvPr/>
        </p:nvSpPr>
        <p:spPr>
          <a:xfrm>
            <a:off x="4022543" y="331275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97" name="Straight Connector 96"/>
          <p:cNvCxnSpPr/>
          <p:nvPr/>
        </p:nvCxnSpPr>
        <p:spPr>
          <a:xfrm>
            <a:off x="3967123" y="374480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4022543" y="374480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sp>
        <p:nvSpPr>
          <p:cNvPr id="99" name="Rectangle 98"/>
          <p:cNvSpPr/>
          <p:nvPr/>
        </p:nvSpPr>
        <p:spPr>
          <a:xfrm>
            <a:off x="4465235" y="3521277"/>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&lt;</a:t>
            </a:r>
          </a:p>
        </p:txBody>
      </p:sp>
      <p:sp>
        <p:nvSpPr>
          <p:cNvPr id="100" name="Rectangle 99"/>
          <p:cNvSpPr/>
          <p:nvPr/>
        </p:nvSpPr>
        <p:spPr>
          <a:xfrm>
            <a:off x="5101373" y="329155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101" name="Straight Connector 100"/>
          <p:cNvCxnSpPr/>
          <p:nvPr/>
        </p:nvCxnSpPr>
        <p:spPr>
          <a:xfrm>
            <a:off x="5045953" y="3723598"/>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Rectangle 101"/>
          <p:cNvSpPr/>
          <p:nvPr/>
        </p:nvSpPr>
        <p:spPr>
          <a:xfrm>
            <a:off x="5101373" y="372359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103" name="Rectangle 102"/>
          <p:cNvSpPr/>
          <p:nvPr/>
        </p:nvSpPr>
        <p:spPr>
          <a:xfrm>
            <a:off x="4685913" y="2376653"/>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pic>
        <p:nvPicPr>
          <p:cNvPr id="6146" name="Picture 2" descr="Bột mì ngũ Cốc Clip nghệ thuật - bột png tải về - Miễn phí trong suốt Gia  đình Cỏ png Tải về."/>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667" l="333" r="99333">
                        <a14:foregroundMark x1="64444" y1="27167" x2="64444" y2="27167"/>
                      </a14:backgroundRemoval>
                    </a14:imgEffect>
                  </a14:imgLayer>
                </a14:imgProps>
              </a:ext>
              <a:ext uri="{28A0092B-C50C-407E-A947-70E740481C1C}">
                <a14:useLocalDpi xmlns:a14="http://schemas.microsoft.com/office/drawing/2010/main" val="0"/>
              </a:ext>
            </a:extLst>
          </a:blip>
          <a:srcRect/>
          <a:stretch>
            <a:fillRect/>
          </a:stretch>
        </p:blipFill>
        <p:spPr bwMode="auto">
          <a:xfrm>
            <a:off x="2566052" y="1093159"/>
            <a:ext cx="4930601" cy="32870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033" y="880306"/>
            <a:ext cx="5323809" cy="42476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ipe(left)">
                                      <p:cBhvr>
                                        <p:cTn id="12" dur="500"/>
                                        <p:tgtEl>
                                          <p:spTgt spid="48"/>
                                        </p:tgtEl>
                                      </p:cBhvr>
                                    </p:animEffect>
                                  </p:childTnLst>
                                </p:cTn>
                              </p:par>
                              <p:par>
                                <p:cTn id="13" presetID="22" presetClass="entr" presetSubtype="8"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left)">
                                      <p:cBhvr>
                                        <p:cTn id="15" dur="500"/>
                                        <p:tgtEl>
                                          <p:spTgt spid="4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wipe(left)">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left)">
                                      <p:cBhvr>
                                        <p:cTn id="23" dur="500"/>
                                        <p:tgtEl>
                                          <p:spTgt spid="52"/>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wipe(left)">
                                      <p:cBhvr>
                                        <p:cTn id="26" dur="500"/>
                                        <p:tgtEl>
                                          <p:spTgt spid="5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left)">
                                      <p:cBhvr>
                                        <p:cTn id="29" dur="500"/>
                                        <p:tgtEl>
                                          <p:spTgt spid="5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left)">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wipe(left)">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500"/>
                                        <p:tgtEl>
                                          <p:spTgt spid="54"/>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left)">
                                      <p:cBhvr>
                                        <p:cTn id="45" dur="500"/>
                                        <p:tgtEl>
                                          <p:spTgt spid="57"/>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wipe(left)">
                                      <p:cBhvr>
                                        <p:cTn id="48" dur="500"/>
                                        <p:tgtEl>
                                          <p:spTgt spid="5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wipe(left)">
                                      <p:cBhvr>
                                        <p:cTn id="53" dur="500"/>
                                        <p:tgtEl>
                                          <p:spTgt spid="60"/>
                                        </p:tgtEl>
                                      </p:cBhvr>
                                    </p:animEffect>
                                  </p:childTnLst>
                                </p:cTn>
                              </p:par>
                              <p:par>
                                <p:cTn id="54" presetID="22" presetClass="entr" presetSubtype="8" fill="hold" nodeType="withEffect">
                                  <p:stCondLst>
                                    <p:cond delay="0"/>
                                  </p:stCondLst>
                                  <p:childTnLst>
                                    <p:set>
                                      <p:cBhvr>
                                        <p:cTn id="55" dur="1" fill="hold">
                                          <p:stCondLst>
                                            <p:cond delay="0"/>
                                          </p:stCondLst>
                                        </p:cTn>
                                        <p:tgtEl>
                                          <p:spTgt spid="61"/>
                                        </p:tgtEl>
                                        <p:attrNameLst>
                                          <p:attrName>style.visibility</p:attrName>
                                        </p:attrNameLst>
                                      </p:cBhvr>
                                      <p:to>
                                        <p:strVal val="visible"/>
                                      </p:to>
                                    </p:set>
                                    <p:animEffect transition="in" filter="wipe(left)">
                                      <p:cBhvr>
                                        <p:cTn id="56" dur="500"/>
                                        <p:tgtEl>
                                          <p:spTgt spid="6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wipe(left)">
                                      <p:cBhvr>
                                        <p:cTn id="59" dur="500"/>
                                        <p:tgtEl>
                                          <p:spTgt spid="62"/>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wipe(left)">
                                      <p:cBhvr>
                                        <p:cTn id="62" dur="500"/>
                                        <p:tgtEl>
                                          <p:spTgt spid="5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03"/>
                                        </p:tgtEl>
                                        <p:attrNameLst>
                                          <p:attrName>style.visibility</p:attrName>
                                        </p:attrNameLst>
                                      </p:cBhvr>
                                      <p:to>
                                        <p:strVal val="visible"/>
                                      </p:to>
                                    </p:set>
                                    <p:animEffect transition="in" filter="wipe(left)">
                                      <p:cBhvr>
                                        <p:cTn id="67" dur="500"/>
                                        <p:tgtEl>
                                          <p:spTgt spid="10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wipe(left)">
                                      <p:cBhvr>
                                        <p:cTn id="72" dur="500"/>
                                        <p:tgtEl>
                                          <p:spTgt spid="72"/>
                                        </p:tgtEl>
                                      </p:cBhvr>
                                    </p:animEffect>
                                  </p:childTnLst>
                                </p:cTn>
                              </p:par>
                              <p:par>
                                <p:cTn id="73" presetID="22" presetClass="entr" presetSubtype="8" fill="hold" nodeType="with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left)">
                                      <p:cBhvr>
                                        <p:cTn id="75" dur="500"/>
                                        <p:tgtEl>
                                          <p:spTgt spid="73"/>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74"/>
                                        </p:tgtEl>
                                        <p:attrNameLst>
                                          <p:attrName>style.visibility</p:attrName>
                                        </p:attrNameLst>
                                      </p:cBhvr>
                                      <p:to>
                                        <p:strVal val="visible"/>
                                      </p:to>
                                    </p:set>
                                    <p:animEffect transition="in" filter="wipe(left)">
                                      <p:cBhvr>
                                        <p:cTn id="78" dur="500"/>
                                        <p:tgtEl>
                                          <p:spTgt spid="7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76"/>
                                        </p:tgtEl>
                                        <p:attrNameLst>
                                          <p:attrName>style.visibility</p:attrName>
                                        </p:attrNameLst>
                                      </p:cBhvr>
                                      <p:to>
                                        <p:strVal val="visible"/>
                                      </p:to>
                                    </p:set>
                                    <p:animEffect transition="in" filter="wipe(left)">
                                      <p:cBhvr>
                                        <p:cTn id="83" dur="500"/>
                                        <p:tgtEl>
                                          <p:spTgt spid="76"/>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75"/>
                                        </p:tgtEl>
                                        <p:attrNameLst>
                                          <p:attrName>style.visibility</p:attrName>
                                        </p:attrNameLst>
                                      </p:cBhvr>
                                      <p:to>
                                        <p:strVal val="visible"/>
                                      </p:to>
                                    </p:set>
                                    <p:animEffect transition="in" filter="wipe(left)">
                                      <p:cBhvr>
                                        <p:cTn id="86" dur="500"/>
                                        <p:tgtEl>
                                          <p:spTgt spid="75"/>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wipe(left)">
                                      <p:cBhvr>
                                        <p:cTn id="89" dur="500"/>
                                        <p:tgtEl>
                                          <p:spTgt spid="79"/>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80"/>
                                        </p:tgtEl>
                                        <p:attrNameLst>
                                          <p:attrName>style.visibility</p:attrName>
                                        </p:attrNameLst>
                                      </p:cBhvr>
                                      <p:to>
                                        <p:strVal val="visible"/>
                                      </p:to>
                                    </p:set>
                                    <p:animEffect transition="in" filter="wipe(left)">
                                      <p:cBhvr>
                                        <p:cTn id="92" dur="500"/>
                                        <p:tgtEl>
                                          <p:spTgt spid="8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wipe(left)">
                                      <p:cBhvr>
                                        <p:cTn id="97" dur="500"/>
                                        <p:tgtEl>
                                          <p:spTgt spid="7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78"/>
                                        </p:tgtEl>
                                        <p:attrNameLst>
                                          <p:attrName>style.visibility</p:attrName>
                                        </p:attrNameLst>
                                      </p:cBhvr>
                                      <p:to>
                                        <p:strVal val="visible"/>
                                      </p:to>
                                    </p:set>
                                    <p:animEffect transition="in" filter="wipe(left)">
                                      <p:cBhvr>
                                        <p:cTn id="102" dur="500"/>
                                        <p:tgtEl>
                                          <p:spTgt spid="78"/>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81"/>
                                        </p:tgtEl>
                                        <p:attrNameLst>
                                          <p:attrName>style.visibility</p:attrName>
                                        </p:attrNameLst>
                                      </p:cBhvr>
                                      <p:to>
                                        <p:strVal val="visible"/>
                                      </p:to>
                                    </p:set>
                                    <p:animEffect transition="in" filter="wipe(left)">
                                      <p:cBhvr>
                                        <p:cTn id="105" dur="500"/>
                                        <p:tgtEl>
                                          <p:spTgt spid="81"/>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82"/>
                                        </p:tgtEl>
                                        <p:attrNameLst>
                                          <p:attrName>style.visibility</p:attrName>
                                        </p:attrNameLst>
                                      </p:cBhvr>
                                      <p:to>
                                        <p:strVal val="visible"/>
                                      </p:to>
                                    </p:set>
                                    <p:animEffect transition="in" filter="wipe(left)">
                                      <p:cBhvr>
                                        <p:cTn id="108" dur="500"/>
                                        <p:tgtEl>
                                          <p:spTgt spid="82"/>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84"/>
                                        </p:tgtEl>
                                        <p:attrNameLst>
                                          <p:attrName>style.visibility</p:attrName>
                                        </p:attrNameLst>
                                      </p:cBhvr>
                                      <p:to>
                                        <p:strVal val="visible"/>
                                      </p:to>
                                    </p:set>
                                    <p:animEffect transition="in" filter="wipe(left)">
                                      <p:cBhvr>
                                        <p:cTn id="113" dur="500"/>
                                        <p:tgtEl>
                                          <p:spTgt spid="84"/>
                                        </p:tgtEl>
                                      </p:cBhvr>
                                    </p:animEffect>
                                  </p:childTnLst>
                                </p:cTn>
                              </p:par>
                              <p:par>
                                <p:cTn id="114" presetID="22" presetClass="entr" presetSubtype="8" fill="hold" nodeType="withEffect">
                                  <p:stCondLst>
                                    <p:cond delay="0"/>
                                  </p:stCondLst>
                                  <p:childTnLst>
                                    <p:set>
                                      <p:cBhvr>
                                        <p:cTn id="115" dur="1" fill="hold">
                                          <p:stCondLst>
                                            <p:cond delay="0"/>
                                          </p:stCondLst>
                                        </p:cTn>
                                        <p:tgtEl>
                                          <p:spTgt spid="85"/>
                                        </p:tgtEl>
                                        <p:attrNameLst>
                                          <p:attrName>style.visibility</p:attrName>
                                        </p:attrNameLst>
                                      </p:cBhvr>
                                      <p:to>
                                        <p:strVal val="visible"/>
                                      </p:to>
                                    </p:set>
                                    <p:animEffect transition="in" filter="wipe(left)">
                                      <p:cBhvr>
                                        <p:cTn id="116" dur="500"/>
                                        <p:tgtEl>
                                          <p:spTgt spid="85"/>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86"/>
                                        </p:tgtEl>
                                        <p:attrNameLst>
                                          <p:attrName>style.visibility</p:attrName>
                                        </p:attrNameLst>
                                      </p:cBhvr>
                                      <p:to>
                                        <p:strVal val="visible"/>
                                      </p:to>
                                    </p:set>
                                    <p:animEffect transition="in" filter="wipe(left)">
                                      <p:cBhvr>
                                        <p:cTn id="119" dur="500"/>
                                        <p:tgtEl>
                                          <p:spTgt spid="86"/>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83"/>
                                        </p:tgtEl>
                                        <p:attrNameLst>
                                          <p:attrName>style.visibility</p:attrName>
                                        </p:attrNameLst>
                                      </p:cBhvr>
                                      <p:to>
                                        <p:strVal val="visible"/>
                                      </p:to>
                                    </p:set>
                                    <p:animEffect transition="in" filter="wipe(left)">
                                      <p:cBhvr>
                                        <p:cTn id="122" dur="500"/>
                                        <p:tgtEl>
                                          <p:spTgt spid="83"/>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87"/>
                                        </p:tgtEl>
                                        <p:attrNameLst>
                                          <p:attrName>style.visibility</p:attrName>
                                        </p:attrNameLst>
                                      </p:cBhvr>
                                      <p:to>
                                        <p:strVal val="visible"/>
                                      </p:to>
                                    </p:set>
                                    <p:animEffect transition="in" filter="wipe(left)">
                                      <p:cBhvr>
                                        <p:cTn id="127" dur="500"/>
                                        <p:tgtEl>
                                          <p:spTgt spid="87"/>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88"/>
                                        </p:tgtEl>
                                        <p:attrNameLst>
                                          <p:attrName>style.visibility</p:attrName>
                                        </p:attrNameLst>
                                      </p:cBhvr>
                                      <p:to>
                                        <p:strVal val="visible"/>
                                      </p:to>
                                    </p:set>
                                    <p:animEffect transition="in" filter="wipe(left)">
                                      <p:cBhvr>
                                        <p:cTn id="132" dur="500"/>
                                        <p:tgtEl>
                                          <p:spTgt spid="88"/>
                                        </p:tgtEl>
                                      </p:cBhvr>
                                    </p:animEffect>
                                  </p:childTnLst>
                                </p:cTn>
                              </p:par>
                              <p:par>
                                <p:cTn id="133" presetID="22" presetClass="entr" presetSubtype="8" fill="hold" nodeType="withEffect">
                                  <p:stCondLst>
                                    <p:cond delay="0"/>
                                  </p:stCondLst>
                                  <p:childTnLst>
                                    <p:set>
                                      <p:cBhvr>
                                        <p:cTn id="134" dur="1" fill="hold">
                                          <p:stCondLst>
                                            <p:cond delay="0"/>
                                          </p:stCondLst>
                                        </p:cTn>
                                        <p:tgtEl>
                                          <p:spTgt spid="89"/>
                                        </p:tgtEl>
                                        <p:attrNameLst>
                                          <p:attrName>style.visibility</p:attrName>
                                        </p:attrNameLst>
                                      </p:cBhvr>
                                      <p:to>
                                        <p:strVal val="visible"/>
                                      </p:to>
                                    </p:set>
                                    <p:animEffect transition="in" filter="wipe(left)">
                                      <p:cBhvr>
                                        <p:cTn id="135" dur="500"/>
                                        <p:tgtEl>
                                          <p:spTgt spid="89"/>
                                        </p:tgtEl>
                                      </p:cBhvr>
                                    </p:animEffect>
                                  </p:childTnLst>
                                </p:cTn>
                              </p:par>
                              <p:par>
                                <p:cTn id="136" presetID="22" presetClass="entr" presetSubtype="8" fill="hold" grpId="0" nodeType="withEffect">
                                  <p:stCondLst>
                                    <p:cond delay="0"/>
                                  </p:stCondLst>
                                  <p:childTnLst>
                                    <p:set>
                                      <p:cBhvr>
                                        <p:cTn id="137" dur="1" fill="hold">
                                          <p:stCondLst>
                                            <p:cond delay="0"/>
                                          </p:stCondLst>
                                        </p:cTn>
                                        <p:tgtEl>
                                          <p:spTgt spid="90"/>
                                        </p:tgtEl>
                                        <p:attrNameLst>
                                          <p:attrName>style.visibility</p:attrName>
                                        </p:attrNameLst>
                                      </p:cBhvr>
                                      <p:to>
                                        <p:strVal val="visible"/>
                                      </p:to>
                                    </p:set>
                                    <p:animEffect transition="in" filter="wipe(left)">
                                      <p:cBhvr>
                                        <p:cTn id="138" dur="500"/>
                                        <p:tgtEl>
                                          <p:spTgt spid="90"/>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91"/>
                                        </p:tgtEl>
                                        <p:attrNameLst>
                                          <p:attrName>style.visibility</p:attrName>
                                        </p:attrNameLst>
                                      </p:cBhvr>
                                      <p:to>
                                        <p:strVal val="visible"/>
                                      </p:to>
                                    </p:set>
                                    <p:animEffect transition="in" filter="wipe(left)">
                                      <p:cBhvr>
                                        <p:cTn id="143" dur="500"/>
                                        <p:tgtEl>
                                          <p:spTgt spid="91"/>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92"/>
                                        </p:tgtEl>
                                        <p:attrNameLst>
                                          <p:attrName>style.visibility</p:attrName>
                                        </p:attrNameLst>
                                      </p:cBhvr>
                                      <p:to>
                                        <p:strVal val="visible"/>
                                      </p:to>
                                    </p:set>
                                    <p:animEffect transition="in" filter="wipe(left)">
                                      <p:cBhvr>
                                        <p:cTn id="148" dur="500"/>
                                        <p:tgtEl>
                                          <p:spTgt spid="92"/>
                                        </p:tgtEl>
                                      </p:cBhvr>
                                    </p:animEffect>
                                  </p:childTnLst>
                                </p:cTn>
                              </p:par>
                              <p:par>
                                <p:cTn id="149" presetID="22" presetClass="entr" presetSubtype="8" fill="hold" nodeType="withEffect">
                                  <p:stCondLst>
                                    <p:cond delay="0"/>
                                  </p:stCondLst>
                                  <p:childTnLst>
                                    <p:set>
                                      <p:cBhvr>
                                        <p:cTn id="150" dur="1" fill="hold">
                                          <p:stCondLst>
                                            <p:cond delay="0"/>
                                          </p:stCondLst>
                                        </p:cTn>
                                        <p:tgtEl>
                                          <p:spTgt spid="93"/>
                                        </p:tgtEl>
                                        <p:attrNameLst>
                                          <p:attrName>style.visibility</p:attrName>
                                        </p:attrNameLst>
                                      </p:cBhvr>
                                      <p:to>
                                        <p:strVal val="visible"/>
                                      </p:to>
                                    </p:set>
                                    <p:animEffect transition="in" filter="wipe(left)">
                                      <p:cBhvr>
                                        <p:cTn id="151" dur="500"/>
                                        <p:tgtEl>
                                          <p:spTgt spid="93"/>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94"/>
                                        </p:tgtEl>
                                        <p:attrNameLst>
                                          <p:attrName>style.visibility</p:attrName>
                                        </p:attrNameLst>
                                      </p:cBhvr>
                                      <p:to>
                                        <p:strVal val="visible"/>
                                      </p:to>
                                    </p:set>
                                    <p:animEffect transition="in" filter="wipe(left)">
                                      <p:cBhvr>
                                        <p:cTn id="154" dur="500"/>
                                        <p:tgtEl>
                                          <p:spTgt spid="94"/>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grpId="0" nodeType="clickEffect">
                                  <p:stCondLst>
                                    <p:cond delay="0"/>
                                  </p:stCondLst>
                                  <p:childTnLst>
                                    <p:set>
                                      <p:cBhvr>
                                        <p:cTn id="158" dur="1" fill="hold">
                                          <p:stCondLst>
                                            <p:cond delay="0"/>
                                          </p:stCondLst>
                                        </p:cTn>
                                        <p:tgtEl>
                                          <p:spTgt spid="95"/>
                                        </p:tgtEl>
                                        <p:attrNameLst>
                                          <p:attrName>style.visibility</p:attrName>
                                        </p:attrNameLst>
                                      </p:cBhvr>
                                      <p:to>
                                        <p:strVal val="visible"/>
                                      </p:to>
                                    </p:set>
                                    <p:animEffect transition="in" filter="wipe(left)">
                                      <p:cBhvr>
                                        <p:cTn id="159" dur="500"/>
                                        <p:tgtEl>
                                          <p:spTgt spid="95"/>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grpId="0" nodeType="clickEffect">
                                  <p:stCondLst>
                                    <p:cond delay="0"/>
                                  </p:stCondLst>
                                  <p:childTnLst>
                                    <p:set>
                                      <p:cBhvr>
                                        <p:cTn id="163" dur="1" fill="hold">
                                          <p:stCondLst>
                                            <p:cond delay="0"/>
                                          </p:stCondLst>
                                        </p:cTn>
                                        <p:tgtEl>
                                          <p:spTgt spid="96"/>
                                        </p:tgtEl>
                                        <p:attrNameLst>
                                          <p:attrName>style.visibility</p:attrName>
                                        </p:attrNameLst>
                                      </p:cBhvr>
                                      <p:to>
                                        <p:strVal val="visible"/>
                                      </p:to>
                                    </p:set>
                                    <p:animEffect transition="in" filter="wipe(left)">
                                      <p:cBhvr>
                                        <p:cTn id="164" dur="500"/>
                                        <p:tgtEl>
                                          <p:spTgt spid="96"/>
                                        </p:tgtEl>
                                      </p:cBhvr>
                                    </p:animEffect>
                                  </p:childTnLst>
                                </p:cTn>
                              </p:par>
                              <p:par>
                                <p:cTn id="165" presetID="22" presetClass="entr" presetSubtype="8" fill="hold" nodeType="withEffect">
                                  <p:stCondLst>
                                    <p:cond delay="0"/>
                                  </p:stCondLst>
                                  <p:childTnLst>
                                    <p:set>
                                      <p:cBhvr>
                                        <p:cTn id="166" dur="1" fill="hold">
                                          <p:stCondLst>
                                            <p:cond delay="0"/>
                                          </p:stCondLst>
                                        </p:cTn>
                                        <p:tgtEl>
                                          <p:spTgt spid="97"/>
                                        </p:tgtEl>
                                        <p:attrNameLst>
                                          <p:attrName>style.visibility</p:attrName>
                                        </p:attrNameLst>
                                      </p:cBhvr>
                                      <p:to>
                                        <p:strVal val="visible"/>
                                      </p:to>
                                    </p:set>
                                    <p:animEffect transition="in" filter="wipe(left)">
                                      <p:cBhvr>
                                        <p:cTn id="167" dur="500"/>
                                        <p:tgtEl>
                                          <p:spTgt spid="97"/>
                                        </p:tgtEl>
                                      </p:cBhvr>
                                    </p:animEffect>
                                  </p:childTnLst>
                                </p:cTn>
                              </p:par>
                              <p:par>
                                <p:cTn id="168" presetID="22" presetClass="entr" presetSubtype="8" fill="hold" grpId="0" nodeType="withEffect">
                                  <p:stCondLst>
                                    <p:cond delay="0"/>
                                  </p:stCondLst>
                                  <p:childTnLst>
                                    <p:set>
                                      <p:cBhvr>
                                        <p:cTn id="169" dur="1" fill="hold">
                                          <p:stCondLst>
                                            <p:cond delay="0"/>
                                          </p:stCondLst>
                                        </p:cTn>
                                        <p:tgtEl>
                                          <p:spTgt spid="98"/>
                                        </p:tgtEl>
                                        <p:attrNameLst>
                                          <p:attrName>style.visibility</p:attrName>
                                        </p:attrNameLst>
                                      </p:cBhvr>
                                      <p:to>
                                        <p:strVal val="visible"/>
                                      </p:to>
                                    </p:set>
                                    <p:animEffect transition="in" filter="wipe(left)">
                                      <p:cBhvr>
                                        <p:cTn id="170" dur="500"/>
                                        <p:tgtEl>
                                          <p:spTgt spid="98"/>
                                        </p:tgtEl>
                                      </p:cBhvr>
                                    </p:animEffect>
                                  </p:childTnLst>
                                </p:cTn>
                              </p:par>
                              <p:par>
                                <p:cTn id="171" presetID="22" presetClass="entr" presetSubtype="8" fill="hold" grpId="0" nodeType="withEffect">
                                  <p:stCondLst>
                                    <p:cond delay="0"/>
                                  </p:stCondLst>
                                  <p:childTnLst>
                                    <p:set>
                                      <p:cBhvr>
                                        <p:cTn id="172" dur="1" fill="hold">
                                          <p:stCondLst>
                                            <p:cond delay="0"/>
                                          </p:stCondLst>
                                        </p:cTn>
                                        <p:tgtEl>
                                          <p:spTgt spid="99"/>
                                        </p:tgtEl>
                                        <p:attrNameLst>
                                          <p:attrName>style.visibility</p:attrName>
                                        </p:attrNameLst>
                                      </p:cBhvr>
                                      <p:to>
                                        <p:strVal val="visible"/>
                                      </p:to>
                                    </p:set>
                                    <p:animEffect transition="in" filter="wipe(left)">
                                      <p:cBhvr>
                                        <p:cTn id="173" dur="500"/>
                                        <p:tgtEl>
                                          <p:spTgt spid="99"/>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100"/>
                                        </p:tgtEl>
                                        <p:attrNameLst>
                                          <p:attrName>style.visibility</p:attrName>
                                        </p:attrNameLst>
                                      </p:cBhvr>
                                      <p:to>
                                        <p:strVal val="visible"/>
                                      </p:to>
                                    </p:set>
                                    <p:animEffect transition="in" filter="wipe(left)">
                                      <p:cBhvr>
                                        <p:cTn id="178" dur="500"/>
                                        <p:tgtEl>
                                          <p:spTgt spid="100"/>
                                        </p:tgtEl>
                                      </p:cBhvr>
                                    </p:animEffect>
                                  </p:childTnLst>
                                </p:cTn>
                              </p:par>
                              <p:par>
                                <p:cTn id="179" presetID="22" presetClass="entr" presetSubtype="8" fill="hold" nodeType="withEffect">
                                  <p:stCondLst>
                                    <p:cond delay="0"/>
                                  </p:stCondLst>
                                  <p:childTnLst>
                                    <p:set>
                                      <p:cBhvr>
                                        <p:cTn id="180" dur="1" fill="hold">
                                          <p:stCondLst>
                                            <p:cond delay="0"/>
                                          </p:stCondLst>
                                        </p:cTn>
                                        <p:tgtEl>
                                          <p:spTgt spid="101"/>
                                        </p:tgtEl>
                                        <p:attrNameLst>
                                          <p:attrName>style.visibility</p:attrName>
                                        </p:attrNameLst>
                                      </p:cBhvr>
                                      <p:to>
                                        <p:strVal val="visible"/>
                                      </p:to>
                                    </p:set>
                                    <p:animEffect transition="in" filter="wipe(left)">
                                      <p:cBhvr>
                                        <p:cTn id="181" dur="500"/>
                                        <p:tgtEl>
                                          <p:spTgt spid="101"/>
                                        </p:tgtEl>
                                      </p:cBhvr>
                                    </p:animEffect>
                                  </p:childTnLst>
                                </p:cTn>
                              </p:par>
                              <p:par>
                                <p:cTn id="182" presetID="22" presetClass="entr" presetSubtype="8" fill="hold" grpId="0" nodeType="withEffect">
                                  <p:stCondLst>
                                    <p:cond delay="0"/>
                                  </p:stCondLst>
                                  <p:childTnLst>
                                    <p:set>
                                      <p:cBhvr>
                                        <p:cTn id="183" dur="1" fill="hold">
                                          <p:stCondLst>
                                            <p:cond delay="0"/>
                                          </p:stCondLst>
                                        </p:cTn>
                                        <p:tgtEl>
                                          <p:spTgt spid="102"/>
                                        </p:tgtEl>
                                        <p:attrNameLst>
                                          <p:attrName>style.visibility</p:attrName>
                                        </p:attrNameLst>
                                      </p:cBhvr>
                                      <p:to>
                                        <p:strVal val="visible"/>
                                      </p:to>
                                    </p:set>
                                    <p:animEffect transition="in" filter="wipe(left)">
                                      <p:cBhvr>
                                        <p:cTn id="184" dur="500"/>
                                        <p:tgtEl>
                                          <p:spTgt spid="102"/>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nodeType="clickEffect">
                                  <p:stCondLst>
                                    <p:cond delay="0"/>
                                  </p:stCondLst>
                                  <p:childTnLst>
                                    <p:set>
                                      <p:cBhvr>
                                        <p:cTn id="188" dur="1" fill="hold">
                                          <p:stCondLst>
                                            <p:cond delay="0"/>
                                          </p:stCondLst>
                                        </p:cTn>
                                        <p:tgtEl>
                                          <p:spTgt spid="3"/>
                                        </p:tgtEl>
                                        <p:attrNameLst>
                                          <p:attrName>style.visibility</p:attrName>
                                        </p:attrNameLst>
                                      </p:cBhvr>
                                      <p:to>
                                        <p:strVal val="visible"/>
                                      </p:to>
                                    </p:set>
                                    <p:anim calcmode="lin" valueType="num">
                                      <p:cBhvr>
                                        <p:cTn id="189" dur="500" fill="hold"/>
                                        <p:tgtEl>
                                          <p:spTgt spid="3"/>
                                        </p:tgtEl>
                                        <p:attrNameLst>
                                          <p:attrName>ppt_w</p:attrName>
                                        </p:attrNameLst>
                                      </p:cBhvr>
                                      <p:tavLst>
                                        <p:tav tm="0">
                                          <p:val>
                                            <p:fltVal val="0"/>
                                          </p:val>
                                        </p:tav>
                                        <p:tav tm="100000">
                                          <p:val>
                                            <p:strVal val="#ppt_w"/>
                                          </p:val>
                                        </p:tav>
                                      </p:tavLst>
                                    </p:anim>
                                    <p:anim calcmode="lin" valueType="num">
                                      <p:cBhvr>
                                        <p:cTn id="190" dur="500" fill="hold"/>
                                        <p:tgtEl>
                                          <p:spTgt spid="3"/>
                                        </p:tgtEl>
                                        <p:attrNameLst>
                                          <p:attrName>ppt_h</p:attrName>
                                        </p:attrNameLst>
                                      </p:cBhvr>
                                      <p:tavLst>
                                        <p:tav tm="0">
                                          <p:val>
                                            <p:fltVal val="0"/>
                                          </p:val>
                                        </p:tav>
                                        <p:tav tm="100000">
                                          <p:val>
                                            <p:strVal val="#ppt_h"/>
                                          </p:val>
                                        </p:tav>
                                      </p:tavLst>
                                    </p:anim>
                                    <p:animEffect transition="in" filter="fade">
                                      <p:cBhvr>
                                        <p:cTn id="191" dur="500"/>
                                        <p:tgtEl>
                                          <p:spTgt spid="3"/>
                                        </p:tgtEl>
                                      </p:cBhvr>
                                    </p:animEffect>
                                  </p:childTnLst>
                                </p:cTn>
                              </p:par>
                              <p:par>
                                <p:cTn id="192" presetID="53" presetClass="entr" presetSubtype="16" fill="hold" nodeType="withEffect">
                                  <p:stCondLst>
                                    <p:cond delay="0"/>
                                  </p:stCondLst>
                                  <p:childTnLst>
                                    <p:set>
                                      <p:cBhvr>
                                        <p:cTn id="193" dur="1" fill="hold">
                                          <p:stCondLst>
                                            <p:cond delay="0"/>
                                          </p:stCondLst>
                                        </p:cTn>
                                        <p:tgtEl>
                                          <p:spTgt spid="6146"/>
                                        </p:tgtEl>
                                        <p:attrNameLst>
                                          <p:attrName>style.visibility</p:attrName>
                                        </p:attrNameLst>
                                      </p:cBhvr>
                                      <p:to>
                                        <p:strVal val="visible"/>
                                      </p:to>
                                    </p:set>
                                    <p:anim calcmode="lin" valueType="num">
                                      <p:cBhvr>
                                        <p:cTn id="194" dur="500" fill="hold"/>
                                        <p:tgtEl>
                                          <p:spTgt spid="6146"/>
                                        </p:tgtEl>
                                        <p:attrNameLst>
                                          <p:attrName>ppt_w</p:attrName>
                                        </p:attrNameLst>
                                      </p:cBhvr>
                                      <p:tavLst>
                                        <p:tav tm="0">
                                          <p:val>
                                            <p:fltVal val="0"/>
                                          </p:val>
                                        </p:tav>
                                        <p:tav tm="100000">
                                          <p:val>
                                            <p:strVal val="#ppt_w"/>
                                          </p:val>
                                        </p:tav>
                                      </p:tavLst>
                                    </p:anim>
                                    <p:anim calcmode="lin" valueType="num">
                                      <p:cBhvr>
                                        <p:cTn id="195" dur="500" fill="hold"/>
                                        <p:tgtEl>
                                          <p:spTgt spid="6146"/>
                                        </p:tgtEl>
                                        <p:attrNameLst>
                                          <p:attrName>ppt_h</p:attrName>
                                        </p:attrNameLst>
                                      </p:cBhvr>
                                      <p:tavLst>
                                        <p:tav tm="0">
                                          <p:val>
                                            <p:fltVal val="0"/>
                                          </p:val>
                                        </p:tav>
                                        <p:tav tm="100000">
                                          <p:val>
                                            <p:strVal val="#ppt_h"/>
                                          </p:val>
                                        </p:tav>
                                      </p:tavLst>
                                    </p:anim>
                                    <p:animEffect transition="in" filter="fade">
                                      <p:cBhvr>
                                        <p:cTn id="196"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0" grpId="0"/>
      <p:bldP spid="51" grpId="0"/>
      <p:bldP spid="52" grpId="0"/>
      <p:bldP spid="54" grpId="0"/>
      <p:bldP spid="55" grpId="0"/>
      <p:bldP spid="56" grpId="0"/>
      <p:bldP spid="57" grpId="0"/>
      <p:bldP spid="58" grpId="0"/>
      <p:bldP spid="59" grpId="0"/>
      <p:bldP spid="60" grpId="0"/>
      <p:bldP spid="62" grpId="0"/>
      <p:bldP spid="63" grpId="0"/>
      <p:bldP spid="72" grpId="0"/>
      <p:bldP spid="74" grpId="0"/>
      <p:bldP spid="75" grpId="0"/>
      <p:bldP spid="76" grpId="0"/>
      <p:bldP spid="78" grpId="0"/>
      <p:bldP spid="79" grpId="0"/>
      <p:bldP spid="80" grpId="0"/>
      <p:bldP spid="81" grpId="0"/>
      <p:bldP spid="82" grpId="0"/>
      <p:bldP spid="83" grpId="0"/>
      <p:bldP spid="84" grpId="0"/>
      <p:bldP spid="86" grpId="0"/>
      <p:bldP spid="87" grpId="0"/>
      <p:bldP spid="88" grpId="0"/>
      <p:bldP spid="90" grpId="0"/>
      <p:bldP spid="91" grpId="0"/>
      <p:bldP spid="92" grpId="0"/>
      <p:bldP spid="94" grpId="0"/>
      <p:bldP spid="95" grpId="0"/>
      <p:bldP spid="96" grpId="0"/>
      <p:bldP spid="98" grpId="0"/>
      <p:bldP spid="99" grpId="0"/>
      <p:bldP spid="100" grpId="0"/>
      <p:bldP spid="102" grpId="0"/>
      <p:bldP spid="10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13"/>
        <p:cNvGrpSpPr/>
        <p:nvPr/>
      </p:nvGrpSpPr>
      <p:grpSpPr>
        <a:xfrm>
          <a:off x="0" y="0"/>
          <a:ext cx="0" cy="0"/>
          <a:chOff x="0" y="0"/>
          <a:chExt cx="0" cy="0"/>
        </a:xfrm>
      </p:grpSpPr>
      <p:grpSp>
        <p:nvGrpSpPr>
          <p:cNvPr id="715" name="Google Shape;715;p39"/>
          <p:cNvGrpSpPr/>
          <p:nvPr/>
        </p:nvGrpSpPr>
        <p:grpSpPr>
          <a:xfrm>
            <a:off x="346382" y="403966"/>
            <a:ext cx="8497229" cy="4739534"/>
            <a:chOff x="299281" y="212744"/>
            <a:chExt cx="8409728" cy="4594340"/>
          </a:xfrm>
        </p:grpSpPr>
        <p:sp>
          <p:nvSpPr>
            <p:cNvPr id="716" name="Google Shape;716;p39"/>
            <p:cNvSpPr/>
            <p:nvPr/>
          </p:nvSpPr>
          <p:spPr>
            <a:xfrm rot="10800000" flipH="1">
              <a:off x="440709" y="342184"/>
              <a:ext cx="8268300" cy="4464900"/>
            </a:xfrm>
            <a:prstGeom prst="snip1Rect">
              <a:avLst>
                <a:gd name="adj" fmla="val 0"/>
              </a:avLst>
            </a:prstGeom>
            <a:solidFill>
              <a:srgbClr val="5263BD">
                <a:alpha val="43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rot="10800000" flipH="1">
              <a:off x="299281" y="212744"/>
              <a:ext cx="8268300" cy="4464900"/>
            </a:xfrm>
            <a:prstGeom prst="snip1Rect">
              <a:avLst>
                <a:gd name="adj" fmla="val 0"/>
              </a:avLst>
            </a:prstGeom>
            <a:solidFill>
              <a:schemeClr val="lt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8" name="Google Shape;718;p39"/>
          <p:cNvSpPr txBox="1">
            <a:spLocks noGrp="1"/>
          </p:cNvSpPr>
          <p:nvPr>
            <p:ph type="title"/>
          </p:nvPr>
        </p:nvSpPr>
        <p:spPr>
          <a:xfrm>
            <a:off x="1574832" y="591396"/>
            <a:ext cx="6011100" cy="8328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04" name="Rectangle 103"/>
          <p:cNvSpPr/>
          <p:nvPr/>
        </p:nvSpPr>
        <p:spPr>
          <a:xfrm>
            <a:off x="1299844" y="217253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cxnSp>
        <p:nvCxnSpPr>
          <p:cNvPr id="105" name="Straight Connector 104"/>
          <p:cNvCxnSpPr/>
          <p:nvPr/>
        </p:nvCxnSpPr>
        <p:spPr>
          <a:xfrm>
            <a:off x="1244424" y="260458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1299844" y="260458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07" name="Rectangle 106"/>
          <p:cNvSpPr/>
          <p:nvPr/>
        </p:nvSpPr>
        <p:spPr>
          <a:xfrm>
            <a:off x="1742536" y="2381059"/>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108" name="Rectangle 107"/>
          <p:cNvSpPr/>
          <p:nvPr/>
        </p:nvSpPr>
        <p:spPr>
          <a:xfrm>
            <a:off x="2315687" y="216503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cxnSp>
        <p:nvCxnSpPr>
          <p:cNvPr id="109" name="Straight Connector 108"/>
          <p:cNvCxnSpPr>
            <a:stCxn id="107" idx="3"/>
          </p:cNvCxnSpPr>
          <p:nvPr/>
        </p:nvCxnSpPr>
        <p:spPr>
          <a:xfrm>
            <a:off x="2390608" y="2597083"/>
            <a:ext cx="1157314" cy="7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2315687" y="2597083"/>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11" name="Rectangle 110"/>
          <p:cNvSpPr/>
          <p:nvPr/>
        </p:nvSpPr>
        <p:spPr>
          <a:xfrm>
            <a:off x="2690000" y="216503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112" name="Rectangle 111"/>
          <p:cNvSpPr/>
          <p:nvPr/>
        </p:nvSpPr>
        <p:spPr>
          <a:xfrm>
            <a:off x="3043866" y="214890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13" name="Rectangle 112"/>
          <p:cNvSpPr/>
          <p:nvPr/>
        </p:nvSpPr>
        <p:spPr>
          <a:xfrm>
            <a:off x="2671076" y="257218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114" name="Rectangle 113"/>
          <p:cNvSpPr/>
          <p:nvPr/>
        </p:nvSpPr>
        <p:spPr>
          <a:xfrm>
            <a:off x="3043866" y="262806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15" name="Rectangle 114"/>
          <p:cNvSpPr/>
          <p:nvPr/>
        </p:nvSpPr>
        <p:spPr>
          <a:xfrm>
            <a:off x="3437082" y="2362822"/>
            <a:ext cx="65620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116" name="Rectangle 115"/>
          <p:cNvSpPr/>
          <p:nvPr/>
        </p:nvSpPr>
        <p:spPr>
          <a:xfrm>
            <a:off x="3987730" y="2172539"/>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40</a:t>
            </a:r>
          </a:p>
        </p:txBody>
      </p:sp>
      <p:cxnSp>
        <p:nvCxnSpPr>
          <p:cNvPr id="117" name="Straight Connector 116"/>
          <p:cNvCxnSpPr/>
          <p:nvPr/>
        </p:nvCxnSpPr>
        <p:spPr>
          <a:xfrm>
            <a:off x="3932310" y="260458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3950778" y="2630921"/>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48</a:t>
            </a:r>
          </a:p>
        </p:txBody>
      </p:sp>
      <p:sp>
        <p:nvSpPr>
          <p:cNvPr id="119" name="Rectangle 118"/>
          <p:cNvSpPr/>
          <p:nvPr/>
        </p:nvSpPr>
        <p:spPr>
          <a:xfrm>
            <a:off x="331382" y="1665509"/>
            <a:ext cx="14401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Ta </a:t>
            </a:r>
            <a:r>
              <a:rPr lang="en-US" sz="3200" dirty="0" err="1">
                <a:solidFill>
                  <a:prstClr val="black">
                    <a:lumMod val="95000"/>
                    <a:lumOff val="5000"/>
                  </a:prstClr>
                </a:solidFill>
                <a:latin typeface="Calibri"/>
              </a:rPr>
              <a:t>có</a:t>
            </a:r>
            <a:r>
              <a:rPr lang="en-US" sz="3200" dirty="0">
                <a:solidFill>
                  <a:prstClr val="black">
                    <a:lumMod val="95000"/>
                    <a:lumOff val="5000"/>
                  </a:prstClr>
                </a:solidFill>
                <a:latin typeface="Calibri"/>
              </a:rPr>
              <a:t>:</a:t>
            </a:r>
          </a:p>
        </p:txBody>
      </p:sp>
      <p:sp>
        <p:nvSpPr>
          <p:cNvPr id="120" name="Rectangle 119"/>
          <p:cNvSpPr/>
          <p:nvPr/>
        </p:nvSpPr>
        <p:spPr>
          <a:xfrm>
            <a:off x="3640400" y="59716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121" name="Rectangle 120"/>
          <p:cNvSpPr/>
          <p:nvPr/>
        </p:nvSpPr>
        <p:spPr>
          <a:xfrm>
            <a:off x="4998006" y="577693"/>
            <a:ext cx="72593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7</a:t>
            </a:r>
          </a:p>
        </p:txBody>
      </p:sp>
      <p:cxnSp>
        <p:nvCxnSpPr>
          <p:cNvPr id="122" name="Straight Connector 121"/>
          <p:cNvCxnSpPr/>
          <p:nvPr/>
        </p:nvCxnSpPr>
        <p:spPr>
          <a:xfrm>
            <a:off x="3598722" y="1059655"/>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5082362" y="1059656"/>
            <a:ext cx="50584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Rectangle 123"/>
          <p:cNvSpPr/>
          <p:nvPr/>
        </p:nvSpPr>
        <p:spPr>
          <a:xfrm>
            <a:off x="3640400" y="103671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25" name="Rectangle 124"/>
          <p:cNvSpPr/>
          <p:nvPr/>
        </p:nvSpPr>
        <p:spPr>
          <a:xfrm>
            <a:off x="4283783" y="721709"/>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và</a:t>
            </a:r>
            <a:endParaRPr lang="en-US" sz="3200" dirty="0">
              <a:solidFill>
                <a:prstClr val="black">
                  <a:lumMod val="95000"/>
                  <a:lumOff val="5000"/>
                </a:prstClr>
              </a:solidFill>
              <a:latin typeface="Calibri"/>
            </a:endParaRPr>
          </a:p>
        </p:txBody>
      </p:sp>
      <p:sp>
        <p:nvSpPr>
          <p:cNvPr id="126" name="Rectangle 125"/>
          <p:cNvSpPr/>
          <p:nvPr/>
        </p:nvSpPr>
        <p:spPr>
          <a:xfrm>
            <a:off x="5003863" y="1033584"/>
            <a:ext cx="72008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27" name="Rectangle 126"/>
          <p:cNvSpPr/>
          <p:nvPr/>
        </p:nvSpPr>
        <p:spPr>
          <a:xfrm>
            <a:off x="2946711" y="731230"/>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b)</a:t>
            </a:r>
          </a:p>
        </p:txBody>
      </p:sp>
      <p:sp>
        <p:nvSpPr>
          <p:cNvPr id="128" name="Rectangle 127"/>
          <p:cNvSpPr/>
          <p:nvPr/>
        </p:nvSpPr>
        <p:spPr>
          <a:xfrm>
            <a:off x="5476308" y="213419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7</a:t>
            </a:r>
          </a:p>
        </p:txBody>
      </p:sp>
      <p:cxnSp>
        <p:nvCxnSpPr>
          <p:cNvPr id="129" name="Straight Connector 128"/>
          <p:cNvCxnSpPr/>
          <p:nvPr/>
        </p:nvCxnSpPr>
        <p:spPr>
          <a:xfrm>
            <a:off x="5420888" y="2566238"/>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Rectangle 129"/>
          <p:cNvSpPr/>
          <p:nvPr/>
        </p:nvSpPr>
        <p:spPr>
          <a:xfrm>
            <a:off x="5476308" y="261436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31" name="Rectangle 130"/>
          <p:cNvSpPr/>
          <p:nvPr/>
        </p:nvSpPr>
        <p:spPr>
          <a:xfrm>
            <a:off x="5919000" y="2342710"/>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132" name="Rectangle 131"/>
          <p:cNvSpPr/>
          <p:nvPr/>
        </p:nvSpPr>
        <p:spPr>
          <a:xfrm>
            <a:off x="6422876" y="212668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7</a:t>
            </a:r>
          </a:p>
        </p:txBody>
      </p:sp>
      <p:cxnSp>
        <p:nvCxnSpPr>
          <p:cNvPr id="133" name="Straight Connector 132"/>
          <p:cNvCxnSpPr/>
          <p:nvPr/>
        </p:nvCxnSpPr>
        <p:spPr>
          <a:xfrm>
            <a:off x="6561331" y="2566238"/>
            <a:ext cx="1021772" cy="5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Rectangle 133"/>
          <p:cNvSpPr/>
          <p:nvPr/>
        </p:nvSpPr>
        <p:spPr>
          <a:xfrm>
            <a:off x="6422876" y="260686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35" name="Rectangle 134"/>
          <p:cNvSpPr/>
          <p:nvPr/>
        </p:nvSpPr>
        <p:spPr>
          <a:xfrm>
            <a:off x="6769479" y="213871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136" name="Rectangle 135"/>
          <p:cNvSpPr/>
          <p:nvPr/>
        </p:nvSpPr>
        <p:spPr>
          <a:xfrm>
            <a:off x="7137200" y="2110551"/>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37" name="Rectangle 136"/>
          <p:cNvSpPr/>
          <p:nvPr/>
        </p:nvSpPr>
        <p:spPr>
          <a:xfrm>
            <a:off x="6777160" y="258622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138" name="Rectangle 137"/>
          <p:cNvSpPr/>
          <p:nvPr/>
        </p:nvSpPr>
        <p:spPr>
          <a:xfrm>
            <a:off x="7145399" y="262580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39" name="Rectangle 138"/>
          <p:cNvSpPr/>
          <p:nvPr/>
        </p:nvSpPr>
        <p:spPr>
          <a:xfrm>
            <a:off x="7461141" y="2324473"/>
            <a:ext cx="65620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140" name="Rectangle 139"/>
          <p:cNvSpPr/>
          <p:nvPr/>
        </p:nvSpPr>
        <p:spPr>
          <a:xfrm>
            <a:off x="8011789" y="2122158"/>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42</a:t>
            </a:r>
          </a:p>
        </p:txBody>
      </p:sp>
      <p:cxnSp>
        <p:nvCxnSpPr>
          <p:cNvPr id="141" name="Straight Connector 140"/>
          <p:cNvCxnSpPr/>
          <p:nvPr/>
        </p:nvCxnSpPr>
        <p:spPr>
          <a:xfrm>
            <a:off x="7956369" y="2566238"/>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7964289" y="2626398"/>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48</a:t>
            </a:r>
          </a:p>
        </p:txBody>
      </p:sp>
      <p:sp>
        <p:nvSpPr>
          <p:cNvPr id="143" name="Rectangle 142"/>
          <p:cNvSpPr/>
          <p:nvPr/>
        </p:nvSpPr>
        <p:spPr>
          <a:xfrm>
            <a:off x="703238" y="3485559"/>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vì</a:t>
            </a:r>
            <a:r>
              <a:rPr lang="en-US" sz="3200" dirty="0">
                <a:solidFill>
                  <a:prstClr val="black">
                    <a:lumMod val="95000"/>
                    <a:lumOff val="5000"/>
                  </a:prstClr>
                </a:solidFill>
                <a:latin typeface="Calibri"/>
              </a:rPr>
              <a:t> </a:t>
            </a:r>
          </a:p>
        </p:txBody>
      </p:sp>
      <p:sp>
        <p:nvSpPr>
          <p:cNvPr id="144" name="Rectangle 143"/>
          <p:cNvSpPr/>
          <p:nvPr/>
        </p:nvSpPr>
        <p:spPr>
          <a:xfrm>
            <a:off x="1506736" y="3292269"/>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40</a:t>
            </a:r>
          </a:p>
        </p:txBody>
      </p:sp>
      <p:cxnSp>
        <p:nvCxnSpPr>
          <p:cNvPr id="145" name="Straight Connector 144"/>
          <p:cNvCxnSpPr/>
          <p:nvPr/>
        </p:nvCxnSpPr>
        <p:spPr>
          <a:xfrm>
            <a:off x="1451316" y="372431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Rectangle 145"/>
          <p:cNvSpPr/>
          <p:nvPr/>
        </p:nvSpPr>
        <p:spPr>
          <a:xfrm>
            <a:off x="1452660" y="3791707"/>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48</a:t>
            </a:r>
          </a:p>
        </p:txBody>
      </p:sp>
      <p:sp>
        <p:nvSpPr>
          <p:cNvPr id="147" name="Rectangle 146"/>
          <p:cNvSpPr/>
          <p:nvPr/>
        </p:nvSpPr>
        <p:spPr>
          <a:xfrm>
            <a:off x="2035755" y="3508293"/>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&lt; </a:t>
            </a:r>
          </a:p>
        </p:txBody>
      </p:sp>
      <p:sp>
        <p:nvSpPr>
          <p:cNvPr id="148" name="Rectangle 147"/>
          <p:cNvSpPr/>
          <p:nvPr/>
        </p:nvSpPr>
        <p:spPr>
          <a:xfrm>
            <a:off x="2667238" y="3278566"/>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42</a:t>
            </a:r>
          </a:p>
        </p:txBody>
      </p:sp>
      <p:cxnSp>
        <p:nvCxnSpPr>
          <p:cNvPr id="149" name="Straight Connector 148"/>
          <p:cNvCxnSpPr/>
          <p:nvPr/>
        </p:nvCxnSpPr>
        <p:spPr>
          <a:xfrm>
            <a:off x="2611818" y="371061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0" name="Rectangle 149"/>
          <p:cNvSpPr/>
          <p:nvPr/>
        </p:nvSpPr>
        <p:spPr>
          <a:xfrm>
            <a:off x="2635511" y="3778430"/>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48</a:t>
            </a:r>
          </a:p>
        </p:txBody>
      </p:sp>
      <p:sp>
        <p:nvSpPr>
          <p:cNvPr id="151" name="Rectangle 150"/>
          <p:cNvSpPr/>
          <p:nvPr/>
        </p:nvSpPr>
        <p:spPr>
          <a:xfrm>
            <a:off x="3128615" y="3456281"/>
            <a:ext cx="12426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nên</a:t>
            </a:r>
            <a:endParaRPr lang="en-US" sz="3200" dirty="0">
              <a:solidFill>
                <a:prstClr val="black">
                  <a:lumMod val="95000"/>
                  <a:lumOff val="5000"/>
                </a:prstClr>
              </a:solidFill>
              <a:latin typeface="Calibri"/>
            </a:endParaRPr>
          </a:p>
        </p:txBody>
      </p:sp>
      <p:sp>
        <p:nvSpPr>
          <p:cNvPr id="152" name="Rectangle 151"/>
          <p:cNvSpPr/>
          <p:nvPr/>
        </p:nvSpPr>
        <p:spPr>
          <a:xfrm>
            <a:off x="4180696" y="329226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cxnSp>
        <p:nvCxnSpPr>
          <p:cNvPr id="153" name="Straight Connector 152"/>
          <p:cNvCxnSpPr/>
          <p:nvPr/>
        </p:nvCxnSpPr>
        <p:spPr>
          <a:xfrm>
            <a:off x="4125276" y="372431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4" name="Rectangle 153"/>
          <p:cNvSpPr/>
          <p:nvPr/>
        </p:nvSpPr>
        <p:spPr>
          <a:xfrm>
            <a:off x="4167711" y="380583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155" name="Rectangle 154"/>
          <p:cNvSpPr/>
          <p:nvPr/>
        </p:nvSpPr>
        <p:spPr>
          <a:xfrm>
            <a:off x="4623388" y="3500789"/>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&lt;</a:t>
            </a:r>
          </a:p>
        </p:txBody>
      </p:sp>
      <p:sp>
        <p:nvSpPr>
          <p:cNvPr id="156" name="Rectangle 155"/>
          <p:cNvSpPr/>
          <p:nvPr/>
        </p:nvSpPr>
        <p:spPr>
          <a:xfrm>
            <a:off x="5259526" y="327106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7</a:t>
            </a:r>
          </a:p>
        </p:txBody>
      </p:sp>
      <p:cxnSp>
        <p:nvCxnSpPr>
          <p:cNvPr id="157" name="Straight Connector 156"/>
          <p:cNvCxnSpPr/>
          <p:nvPr/>
        </p:nvCxnSpPr>
        <p:spPr>
          <a:xfrm>
            <a:off x="5204106" y="3703110"/>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Rectangle 157"/>
          <p:cNvSpPr/>
          <p:nvPr/>
        </p:nvSpPr>
        <p:spPr>
          <a:xfrm>
            <a:off x="5259526" y="377843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8</a:t>
            </a:r>
          </a:p>
        </p:txBody>
      </p:sp>
      <p:sp>
        <p:nvSpPr>
          <p:cNvPr id="159" name="Rectangle 158"/>
          <p:cNvSpPr/>
          <p:nvPr/>
        </p:nvSpPr>
        <p:spPr>
          <a:xfrm>
            <a:off x="4542179" y="2356165"/>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6278" b="91928" l="9839" r="89803">
                        <a14:foregroundMark x1="37567" y1="68610" x2="37567" y2="68610"/>
                        <a14:foregroundMark x1="34884" y1="66368" x2="34884" y2="66368"/>
                        <a14:foregroundMark x1="32558" y1="64574" x2="32558" y2="64574"/>
                        <a14:foregroundMark x1="32558" y1="60987" x2="32558" y2="60987"/>
                        <a14:backgroundMark x1="56351" y1="9193" x2="56351" y2="9193"/>
                        <a14:backgroundMark x1="54025" y1="8296" x2="54025" y2="8296"/>
                        <a14:backgroundMark x1="47764" y1="8296" x2="47764" y2="8296"/>
                        <a14:backgroundMark x1="43292" y1="10538" x2="43292" y2="10538"/>
                        <a14:backgroundMark x1="45259" y1="9417" x2="45259" y2="9417"/>
                        <a14:backgroundMark x1="43292" y1="13901" x2="43292" y2="13901"/>
                        <a14:backgroundMark x1="38462" y1="11883" x2="38462" y2="11883"/>
                        <a14:backgroundMark x1="42397" y1="15247" x2="42397" y2="15247"/>
                        <a14:backgroundMark x1="29875" y1="20852" x2="29875" y2="20852"/>
                        <a14:backgroundMark x1="23792" y1="28027" x2="23792" y2="28027"/>
                        <a14:backgroundMark x1="27191" y1="24439" x2="27191" y2="24439"/>
                        <a14:backgroundMark x1="23792" y1="36099" x2="23792" y2="36099"/>
                        <a14:backgroundMark x1="21825" y1="30045" x2="21825" y2="30045"/>
                        <a14:backgroundMark x1="22719" y1="34529" x2="22719" y2="34529"/>
                        <a14:backgroundMark x1="25403" y1="37892" x2="25403" y2="37892"/>
                        <a14:backgroundMark x1="27191" y1="41256" x2="27191" y2="41256"/>
                        <a14:backgroundMark x1="28623" y1="53139" x2="28623" y2="53139"/>
                        <a14:backgroundMark x1="28801" y1="53139" x2="28801" y2="53139"/>
                        <a14:backgroundMark x1="26476" y1="51794" x2="26476" y2="51794"/>
                        <a14:backgroundMark x1="22898" y1="51794" x2="22898" y2="51794"/>
                        <a14:backgroundMark x1="23077" y1="54933" x2="23077" y2="55381"/>
                        <a14:backgroundMark x1="23256" y1="56726" x2="23256" y2="56726"/>
                        <a14:backgroundMark x1="26118" y1="64350" x2="26118" y2="64350"/>
                        <a14:backgroundMark x1="26297" y1="67265" x2="26297" y2="67265"/>
                        <a14:backgroundMark x1="30054" y1="70404" x2="30054" y2="70404"/>
                        <a14:backgroundMark x1="31127" y1="71525" x2="31127" y2="71525"/>
                        <a14:backgroundMark x1="35599" y1="77130" x2="35599" y2="77130"/>
                        <a14:backgroundMark x1="41145" y1="72422" x2="41145" y2="72422"/>
                        <a14:backgroundMark x1="41145" y1="70179" x2="41145" y2="70179"/>
                        <a14:backgroundMark x1="38819" y1="69731" x2="38819" y2="69731"/>
                        <a14:backgroundMark x1="34705" y1="62108" x2="34705" y2="62108"/>
                        <a14:backgroundMark x1="62433" y1="79148" x2="62433" y2="79148"/>
                        <a14:backgroundMark x1="69052" y1="79596" x2="69052" y2="79596"/>
                        <a14:backgroundMark x1="71914" y1="74439" x2="71914" y2="74439"/>
                        <a14:backgroundMark x1="72809" y1="72870" x2="72809" y2="72870"/>
                        <a14:backgroundMark x1="73345" y1="71973" x2="73345" y2="71973"/>
                        <a14:backgroundMark x1="74776" y1="69283" x2="74776" y2="69283"/>
                        <a14:backgroundMark x1="76386" y1="65022" x2="76386" y2="65022"/>
                        <a14:backgroundMark x1="76386" y1="64574" x2="76386" y2="64574"/>
                        <a14:backgroundMark x1="82469" y1="44843" x2="82469" y2="44843"/>
                        <a14:backgroundMark x1="82469" y1="40359" x2="82469" y2="40359"/>
                        <a14:backgroundMark x1="79785" y1="32511" x2="79785" y2="32511"/>
                        <a14:backgroundMark x1="76565" y1="30717" x2="76565" y2="30717"/>
                        <a14:backgroundMark x1="72809" y1="30717" x2="72809" y2="30717"/>
                        <a14:backgroundMark x1="74955" y1="31390" x2="74955" y2="31390"/>
                        <a14:backgroundMark x1="32379" y1="73318" x2="32379" y2="7331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457379" y="842374"/>
            <a:ext cx="5715990" cy="4560522"/>
          </a:xfrm>
          <a:prstGeom prst="rect">
            <a:avLst/>
          </a:prstGeom>
        </p:spPr>
      </p:pic>
      <p:pic>
        <p:nvPicPr>
          <p:cNvPr id="9218" name="Picture 2" descr="Orange giỏ Quà trái Cây - trái cam png tải về - Miễn phí trong suốt Quýt  png Tải về."/>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3250" l="4222" r="94333"/>
                    </a14:imgEffect>
                  </a14:imgLayer>
                </a14:imgProps>
              </a:ext>
              <a:ext uri="{28A0092B-C50C-407E-A947-70E740481C1C}">
                <a14:useLocalDpi xmlns:a14="http://schemas.microsoft.com/office/drawing/2010/main" val="0"/>
              </a:ext>
            </a:extLst>
          </a:blip>
          <a:srcRect/>
          <a:stretch>
            <a:fillRect/>
          </a:stretch>
        </p:blipFill>
        <p:spPr bwMode="auto">
          <a:xfrm>
            <a:off x="3385791" y="879434"/>
            <a:ext cx="4350764" cy="3867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4406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wipe(left)">
                                      <p:cBhvr>
                                        <p:cTn id="7" dur="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wipe(left)">
                                      <p:cBhvr>
                                        <p:cTn id="12" dur="500"/>
                                        <p:tgtEl>
                                          <p:spTgt spid="104"/>
                                        </p:tgtEl>
                                      </p:cBhvr>
                                    </p:animEffect>
                                  </p:childTnLst>
                                </p:cTn>
                              </p:par>
                              <p:par>
                                <p:cTn id="13" presetID="22" presetClass="entr" presetSubtype="8" fill="hold" nodeType="withEffect">
                                  <p:stCondLst>
                                    <p:cond delay="0"/>
                                  </p:stCondLst>
                                  <p:childTnLst>
                                    <p:set>
                                      <p:cBhvr>
                                        <p:cTn id="14" dur="1" fill="hold">
                                          <p:stCondLst>
                                            <p:cond delay="0"/>
                                          </p:stCondLst>
                                        </p:cTn>
                                        <p:tgtEl>
                                          <p:spTgt spid="105"/>
                                        </p:tgtEl>
                                        <p:attrNameLst>
                                          <p:attrName>style.visibility</p:attrName>
                                        </p:attrNameLst>
                                      </p:cBhvr>
                                      <p:to>
                                        <p:strVal val="visible"/>
                                      </p:to>
                                    </p:set>
                                    <p:animEffect transition="in" filter="wipe(left)">
                                      <p:cBhvr>
                                        <p:cTn id="15" dur="500"/>
                                        <p:tgtEl>
                                          <p:spTgt spid="10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6"/>
                                        </p:tgtEl>
                                        <p:attrNameLst>
                                          <p:attrName>style.visibility</p:attrName>
                                        </p:attrNameLst>
                                      </p:cBhvr>
                                      <p:to>
                                        <p:strVal val="visible"/>
                                      </p:to>
                                    </p:set>
                                    <p:animEffect transition="in" filter="wipe(left)">
                                      <p:cBhvr>
                                        <p:cTn id="18" dur="500"/>
                                        <p:tgtEl>
                                          <p:spTgt spid="10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wipe(left)">
                                      <p:cBhvr>
                                        <p:cTn id="23" dur="500"/>
                                        <p:tgtEl>
                                          <p:spTgt spid="10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07"/>
                                        </p:tgtEl>
                                        <p:attrNameLst>
                                          <p:attrName>style.visibility</p:attrName>
                                        </p:attrNameLst>
                                      </p:cBhvr>
                                      <p:to>
                                        <p:strVal val="visible"/>
                                      </p:to>
                                    </p:set>
                                    <p:animEffect transition="in" filter="wipe(left)">
                                      <p:cBhvr>
                                        <p:cTn id="26" dur="500"/>
                                        <p:tgtEl>
                                          <p:spTgt spid="107"/>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wipe(left)">
                                      <p:cBhvr>
                                        <p:cTn id="29" dur="500"/>
                                        <p:tgtEl>
                                          <p:spTgt spid="111"/>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12"/>
                                        </p:tgtEl>
                                        <p:attrNameLst>
                                          <p:attrName>style.visibility</p:attrName>
                                        </p:attrNameLst>
                                      </p:cBhvr>
                                      <p:to>
                                        <p:strVal val="visible"/>
                                      </p:to>
                                    </p:set>
                                    <p:animEffect transition="in" filter="wipe(left)">
                                      <p:cBhvr>
                                        <p:cTn id="32" dur="500"/>
                                        <p:tgtEl>
                                          <p:spTgt spid="1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9"/>
                                        </p:tgtEl>
                                        <p:attrNameLst>
                                          <p:attrName>style.visibility</p:attrName>
                                        </p:attrNameLst>
                                      </p:cBhvr>
                                      <p:to>
                                        <p:strVal val="visible"/>
                                      </p:to>
                                    </p:set>
                                    <p:animEffect transition="in" filter="wipe(left)">
                                      <p:cBhvr>
                                        <p:cTn id="37" dur="500"/>
                                        <p:tgtEl>
                                          <p:spTgt spid="10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0"/>
                                        </p:tgtEl>
                                        <p:attrNameLst>
                                          <p:attrName>style.visibility</p:attrName>
                                        </p:attrNameLst>
                                      </p:cBhvr>
                                      <p:to>
                                        <p:strVal val="visible"/>
                                      </p:to>
                                    </p:set>
                                    <p:animEffect transition="in" filter="wipe(left)">
                                      <p:cBhvr>
                                        <p:cTn id="42" dur="500"/>
                                        <p:tgtEl>
                                          <p:spTgt spid="110"/>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13"/>
                                        </p:tgtEl>
                                        <p:attrNameLst>
                                          <p:attrName>style.visibility</p:attrName>
                                        </p:attrNameLst>
                                      </p:cBhvr>
                                      <p:to>
                                        <p:strVal val="visible"/>
                                      </p:to>
                                    </p:set>
                                    <p:animEffect transition="in" filter="wipe(left)">
                                      <p:cBhvr>
                                        <p:cTn id="45" dur="500"/>
                                        <p:tgtEl>
                                          <p:spTgt spid="113"/>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14"/>
                                        </p:tgtEl>
                                        <p:attrNameLst>
                                          <p:attrName>style.visibility</p:attrName>
                                        </p:attrNameLst>
                                      </p:cBhvr>
                                      <p:to>
                                        <p:strVal val="visible"/>
                                      </p:to>
                                    </p:set>
                                    <p:animEffect transition="in" filter="wipe(left)">
                                      <p:cBhvr>
                                        <p:cTn id="48" dur="500"/>
                                        <p:tgtEl>
                                          <p:spTgt spid="11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16"/>
                                        </p:tgtEl>
                                        <p:attrNameLst>
                                          <p:attrName>style.visibility</p:attrName>
                                        </p:attrNameLst>
                                      </p:cBhvr>
                                      <p:to>
                                        <p:strVal val="visible"/>
                                      </p:to>
                                    </p:set>
                                    <p:animEffect transition="in" filter="wipe(left)">
                                      <p:cBhvr>
                                        <p:cTn id="53" dur="500"/>
                                        <p:tgtEl>
                                          <p:spTgt spid="116"/>
                                        </p:tgtEl>
                                      </p:cBhvr>
                                    </p:animEffect>
                                  </p:childTnLst>
                                </p:cTn>
                              </p:par>
                              <p:par>
                                <p:cTn id="54" presetID="22" presetClass="entr" presetSubtype="8" fill="hold" nodeType="withEffect">
                                  <p:stCondLst>
                                    <p:cond delay="0"/>
                                  </p:stCondLst>
                                  <p:childTnLst>
                                    <p:set>
                                      <p:cBhvr>
                                        <p:cTn id="55" dur="1" fill="hold">
                                          <p:stCondLst>
                                            <p:cond delay="0"/>
                                          </p:stCondLst>
                                        </p:cTn>
                                        <p:tgtEl>
                                          <p:spTgt spid="117"/>
                                        </p:tgtEl>
                                        <p:attrNameLst>
                                          <p:attrName>style.visibility</p:attrName>
                                        </p:attrNameLst>
                                      </p:cBhvr>
                                      <p:to>
                                        <p:strVal val="visible"/>
                                      </p:to>
                                    </p:set>
                                    <p:animEffect transition="in" filter="wipe(left)">
                                      <p:cBhvr>
                                        <p:cTn id="56" dur="500"/>
                                        <p:tgtEl>
                                          <p:spTgt spid="117"/>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15"/>
                                        </p:tgtEl>
                                        <p:attrNameLst>
                                          <p:attrName>style.visibility</p:attrName>
                                        </p:attrNameLst>
                                      </p:cBhvr>
                                      <p:to>
                                        <p:strVal val="visible"/>
                                      </p:to>
                                    </p:set>
                                    <p:animEffect transition="in" filter="wipe(left)">
                                      <p:cBhvr>
                                        <p:cTn id="62" dur="500"/>
                                        <p:tgtEl>
                                          <p:spTgt spid="1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59"/>
                                        </p:tgtEl>
                                        <p:attrNameLst>
                                          <p:attrName>style.visibility</p:attrName>
                                        </p:attrNameLst>
                                      </p:cBhvr>
                                      <p:to>
                                        <p:strVal val="visible"/>
                                      </p:to>
                                    </p:set>
                                    <p:animEffect transition="in" filter="wipe(left)">
                                      <p:cBhvr>
                                        <p:cTn id="67" dur="500"/>
                                        <p:tgtEl>
                                          <p:spTgt spid="15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28"/>
                                        </p:tgtEl>
                                        <p:attrNameLst>
                                          <p:attrName>style.visibility</p:attrName>
                                        </p:attrNameLst>
                                      </p:cBhvr>
                                      <p:to>
                                        <p:strVal val="visible"/>
                                      </p:to>
                                    </p:set>
                                    <p:animEffect transition="in" filter="wipe(left)">
                                      <p:cBhvr>
                                        <p:cTn id="72" dur="500"/>
                                        <p:tgtEl>
                                          <p:spTgt spid="128"/>
                                        </p:tgtEl>
                                      </p:cBhvr>
                                    </p:animEffect>
                                  </p:childTnLst>
                                </p:cTn>
                              </p:par>
                              <p:par>
                                <p:cTn id="73" presetID="22" presetClass="entr" presetSubtype="8" fill="hold" nodeType="withEffect">
                                  <p:stCondLst>
                                    <p:cond delay="0"/>
                                  </p:stCondLst>
                                  <p:childTnLst>
                                    <p:set>
                                      <p:cBhvr>
                                        <p:cTn id="74" dur="1" fill="hold">
                                          <p:stCondLst>
                                            <p:cond delay="0"/>
                                          </p:stCondLst>
                                        </p:cTn>
                                        <p:tgtEl>
                                          <p:spTgt spid="129"/>
                                        </p:tgtEl>
                                        <p:attrNameLst>
                                          <p:attrName>style.visibility</p:attrName>
                                        </p:attrNameLst>
                                      </p:cBhvr>
                                      <p:to>
                                        <p:strVal val="visible"/>
                                      </p:to>
                                    </p:set>
                                    <p:animEffect transition="in" filter="wipe(left)">
                                      <p:cBhvr>
                                        <p:cTn id="75" dur="500"/>
                                        <p:tgtEl>
                                          <p:spTgt spid="129"/>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130"/>
                                        </p:tgtEl>
                                        <p:attrNameLst>
                                          <p:attrName>style.visibility</p:attrName>
                                        </p:attrNameLst>
                                      </p:cBhvr>
                                      <p:to>
                                        <p:strVal val="visible"/>
                                      </p:to>
                                    </p:set>
                                    <p:animEffect transition="in" filter="wipe(left)">
                                      <p:cBhvr>
                                        <p:cTn id="78" dur="500"/>
                                        <p:tgtEl>
                                          <p:spTgt spid="130"/>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32"/>
                                        </p:tgtEl>
                                        <p:attrNameLst>
                                          <p:attrName>style.visibility</p:attrName>
                                        </p:attrNameLst>
                                      </p:cBhvr>
                                      <p:to>
                                        <p:strVal val="visible"/>
                                      </p:to>
                                    </p:set>
                                    <p:animEffect transition="in" filter="wipe(left)">
                                      <p:cBhvr>
                                        <p:cTn id="83" dur="500"/>
                                        <p:tgtEl>
                                          <p:spTgt spid="132"/>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131"/>
                                        </p:tgtEl>
                                        <p:attrNameLst>
                                          <p:attrName>style.visibility</p:attrName>
                                        </p:attrNameLst>
                                      </p:cBhvr>
                                      <p:to>
                                        <p:strVal val="visible"/>
                                      </p:to>
                                    </p:set>
                                    <p:animEffect transition="in" filter="wipe(left)">
                                      <p:cBhvr>
                                        <p:cTn id="86" dur="500"/>
                                        <p:tgtEl>
                                          <p:spTgt spid="131"/>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135"/>
                                        </p:tgtEl>
                                        <p:attrNameLst>
                                          <p:attrName>style.visibility</p:attrName>
                                        </p:attrNameLst>
                                      </p:cBhvr>
                                      <p:to>
                                        <p:strVal val="visible"/>
                                      </p:to>
                                    </p:set>
                                    <p:animEffect transition="in" filter="wipe(left)">
                                      <p:cBhvr>
                                        <p:cTn id="89" dur="500"/>
                                        <p:tgtEl>
                                          <p:spTgt spid="135"/>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136"/>
                                        </p:tgtEl>
                                        <p:attrNameLst>
                                          <p:attrName>style.visibility</p:attrName>
                                        </p:attrNameLst>
                                      </p:cBhvr>
                                      <p:to>
                                        <p:strVal val="visible"/>
                                      </p:to>
                                    </p:set>
                                    <p:animEffect transition="in" filter="wipe(left)">
                                      <p:cBhvr>
                                        <p:cTn id="92" dur="500"/>
                                        <p:tgtEl>
                                          <p:spTgt spid="13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133"/>
                                        </p:tgtEl>
                                        <p:attrNameLst>
                                          <p:attrName>style.visibility</p:attrName>
                                        </p:attrNameLst>
                                      </p:cBhvr>
                                      <p:to>
                                        <p:strVal val="visible"/>
                                      </p:to>
                                    </p:set>
                                    <p:animEffect transition="in" filter="wipe(left)">
                                      <p:cBhvr>
                                        <p:cTn id="97" dur="500"/>
                                        <p:tgtEl>
                                          <p:spTgt spid="133"/>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134"/>
                                        </p:tgtEl>
                                        <p:attrNameLst>
                                          <p:attrName>style.visibility</p:attrName>
                                        </p:attrNameLst>
                                      </p:cBhvr>
                                      <p:to>
                                        <p:strVal val="visible"/>
                                      </p:to>
                                    </p:set>
                                    <p:animEffect transition="in" filter="wipe(left)">
                                      <p:cBhvr>
                                        <p:cTn id="102" dur="500"/>
                                        <p:tgtEl>
                                          <p:spTgt spid="134"/>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137"/>
                                        </p:tgtEl>
                                        <p:attrNameLst>
                                          <p:attrName>style.visibility</p:attrName>
                                        </p:attrNameLst>
                                      </p:cBhvr>
                                      <p:to>
                                        <p:strVal val="visible"/>
                                      </p:to>
                                    </p:set>
                                    <p:animEffect transition="in" filter="wipe(left)">
                                      <p:cBhvr>
                                        <p:cTn id="105" dur="500"/>
                                        <p:tgtEl>
                                          <p:spTgt spid="137"/>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138"/>
                                        </p:tgtEl>
                                        <p:attrNameLst>
                                          <p:attrName>style.visibility</p:attrName>
                                        </p:attrNameLst>
                                      </p:cBhvr>
                                      <p:to>
                                        <p:strVal val="visible"/>
                                      </p:to>
                                    </p:set>
                                    <p:animEffect transition="in" filter="wipe(left)">
                                      <p:cBhvr>
                                        <p:cTn id="108" dur="500"/>
                                        <p:tgtEl>
                                          <p:spTgt spid="138"/>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140"/>
                                        </p:tgtEl>
                                        <p:attrNameLst>
                                          <p:attrName>style.visibility</p:attrName>
                                        </p:attrNameLst>
                                      </p:cBhvr>
                                      <p:to>
                                        <p:strVal val="visible"/>
                                      </p:to>
                                    </p:set>
                                    <p:animEffect transition="in" filter="wipe(left)">
                                      <p:cBhvr>
                                        <p:cTn id="113" dur="500"/>
                                        <p:tgtEl>
                                          <p:spTgt spid="140"/>
                                        </p:tgtEl>
                                      </p:cBhvr>
                                    </p:animEffect>
                                  </p:childTnLst>
                                </p:cTn>
                              </p:par>
                              <p:par>
                                <p:cTn id="114" presetID="22" presetClass="entr" presetSubtype="8" fill="hold" nodeType="withEffect">
                                  <p:stCondLst>
                                    <p:cond delay="0"/>
                                  </p:stCondLst>
                                  <p:childTnLst>
                                    <p:set>
                                      <p:cBhvr>
                                        <p:cTn id="115" dur="1" fill="hold">
                                          <p:stCondLst>
                                            <p:cond delay="0"/>
                                          </p:stCondLst>
                                        </p:cTn>
                                        <p:tgtEl>
                                          <p:spTgt spid="141"/>
                                        </p:tgtEl>
                                        <p:attrNameLst>
                                          <p:attrName>style.visibility</p:attrName>
                                        </p:attrNameLst>
                                      </p:cBhvr>
                                      <p:to>
                                        <p:strVal val="visible"/>
                                      </p:to>
                                    </p:set>
                                    <p:animEffect transition="in" filter="wipe(left)">
                                      <p:cBhvr>
                                        <p:cTn id="116" dur="500"/>
                                        <p:tgtEl>
                                          <p:spTgt spid="141"/>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42"/>
                                        </p:tgtEl>
                                        <p:attrNameLst>
                                          <p:attrName>style.visibility</p:attrName>
                                        </p:attrNameLst>
                                      </p:cBhvr>
                                      <p:to>
                                        <p:strVal val="visible"/>
                                      </p:to>
                                    </p:set>
                                    <p:animEffect transition="in" filter="wipe(left)">
                                      <p:cBhvr>
                                        <p:cTn id="119" dur="500"/>
                                        <p:tgtEl>
                                          <p:spTgt spid="142"/>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139"/>
                                        </p:tgtEl>
                                        <p:attrNameLst>
                                          <p:attrName>style.visibility</p:attrName>
                                        </p:attrNameLst>
                                      </p:cBhvr>
                                      <p:to>
                                        <p:strVal val="visible"/>
                                      </p:to>
                                    </p:set>
                                    <p:animEffect transition="in" filter="wipe(left)">
                                      <p:cBhvr>
                                        <p:cTn id="122" dur="500"/>
                                        <p:tgtEl>
                                          <p:spTgt spid="139"/>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43"/>
                                        </p:tgtEl>
                                        <p:attrNameLst>
                                          <p:attrName>style.visibility</p:attrName>
                                        </p:attrNameLst>
                                      </p:cBhvr>
                                      <p:to>
                                        <p:strVal val="visible"/>
                                      </p:to>
                                    </p:set>
                                    <p:animEffect transition="in" filter="wipe(left)">
                                      <p:cBhvr>
                                        <p:cTn id="127" dur="500"/>
                                        <p:tgtEl>
                                          <p:spTgt spid="143"/>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144"/>
                                        </p:tgtEl>
                                        <p:attrNameLst>
                                          <p:attrName>style.visibility</p:attrName>
                                        </p:attrNameLst>
                                      </p:cBhvr>
                                      <p:to>
                                        <p:strVal val="visible"/>
                                      </p:to>
                                    </p:set>
                                    <p:animEffect transition="in" filter="wipe(left)">
                                      <p:cBhvr>
                                        <p:cTn id="132" dur="500"/>
                                        <p:tgtEl>
                                          <p:spTgt spid="144"/>
                                        </p:tgtEl>
                                      </p:cBhvr>
                                    </p:animEffect>
                                  </p:childTnLst>
                                </p:cTn>
                              </p:par>
                              <p:par>
                                <p:cTn id="133" presetID="22" presetClass="entr" presetSubtype="8" fill="hold" nodeType="withEffect">
                                  <p:stCondLst>
                                    <p:cond delay="0"/>
                                  </p:stCondLst>
                                  <p:childTnLst>
                                    <p:set>
                                      <p:cBhvr>
                                        <p:cTn id="134" dur="1" fill="hold">
                                          <p:stCondLst>
                                            <p:cond delay="0"/>
                                          </p:stCondLst>
                                        </p:cTn>
                                        <p:tgtEl>
                                          <p:spTgt spid="145"/>
                                        </p:tgtEl>
                                        <p:attrNameLst>
                                          <p:attrName>style.visibility</p:attrName>
                                        </p:attrNameLst>
                                      </p:cBhvr>
                                      <p:to>
                                        <p:strVal val="visible"/>
                                      </p:to>
                                    </p:set>
                                    <p:animEffect transition="in" filter="wipe(left)">
                                      <p:cBhvr>
                                        <p:cTn id="135" dur="500"/>
                                        <p:tgtEl>
                                          <p:spTgt spid="145"/>
                                        </p:tgtEl>
                                      </p:cBhvr>
                                    </p:animEffect>
                                  </p:childTnLst>
                                </p:cTn>
                              </p:par>
                              <p:par>
                                <p:cTn id="136" presetID="22" presetClass="entr" presetSubtype="8" fill="hold" grpId="0" nodeType="withEffect">
                                  <p:stCondLst>
                                    <p:cond delay="0"/>
                                  </p:stCondLst>
                                  <p:childTnLst>
                                    <p:set>
                                      <p:cBhvr>
                                        <p:cTn id="137" dur="1" fill="hold">
                                          <p:stCondLst>
                                            <p:cond delay="0"/>
                                          </p:stCondLst>
                                        </p:cTn>
                                        <p:tgtEl>
                                          <p:spTgt spid="146"/>
                                        </p:tgtEl>
                                        <p:attrNameLst>
                                          <p:attrName>style.visibility</p:attrName>
                                        </p:attrNameLst>
                                      </p:cBhvr>
                                      <p:to>
                                        <p:strVal val="visible"/>
                                      </p:to>
                                    </p:set>
                                    <p:animEffect transition="in" filter="wipe(left)">
                                      <p:cBhvr>
                                        <p:cTn id="138" dur="500"/>
                                        <p:tgtEl>
                                          <p:spTgt spid="146"/>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147"/>
                                        </p:tgtEl>
                                        <p:attrNameLst>
                                          <p:attrName>style.visibility</p:attrName>
                                        </p:attrNameLst>
                                      </p:cBhvr>
                                      <p:to>
                                        <p:strVal val="visible"/>
                                      </p:to>
                                    </p:set>
                                    <p:animEffect transition="in" filter="wipe(left)">
                                      <p:cBhvr>
                                        <p:cTn id="143" dur="500"/>
                                        <p:tgtEl>
                                          <p:spTgt spid="147"/>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148"/>
                                        </p:tgtEl>
                                        <p:attrNameLst>
                                          <p:attrName>style.visibility</p:attrName>
                                        </p:attrNameLst>
                                      </p:cBhvr>
                                      <p:to>
                                        <p:strVal val="visible"/>
                                      </p:to>
                                    </p:set>
                                    <p:animEffect transition="in" filter="wipe(left)">
                                      <p:cBhvr>
                                        <p:cTn id="148" dur="500"/>
                                        <p:tgtEl>
                                          <p:spTgt spid="148"/>
                                        </p:tgtEl>
                                      </p:cBhvr>
                                    </p:animEffect>
                                  </p:childTnLst>
                                </p:cTn>
                              </p:par>
                              <p:par>
                                <p:cTn id="149" presetID="22" presetClass="entr" presetSubtype="8" fill="hold" nodeType="withEffect">
                                  <p:stCondLst>
                                    <p:cond delay="0"/>
                                  </p:stCondLst>
                                  <p:childTnLst>
                                    <p:set>
                                      <p:cBhvr>
                                        <p:cTn id="150" dur="1" fill="hold">
                                          <p:stCondLst>
                                            <p:cond delay="0"/>
                                          </p:stCondLst>
                                        </p:cTn>
                                        <p:tgtEl>
                                          <p:spTgt spid="149"/>
                                        </p:tgtEl>
                                        <p:attrNameLst>
                                          <p:attrName>style.visibility</p:attrName>
                                        </p:attrNameLst>
                                      </p:cBhvr>
                                      <p:to>
                                        <p:strVal val="visible"/>
                                      </p:to>
                                    </p:set>
                                    <p:animEffect transition="in" filter="wipe(left)">
                                      <p:cBhvr>
                                        <p:cTn id="151" dur="500"/>
                                        <p:tgtEl>
                                          <p:spTgt spid="149"/>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150"/>
                                        </p:tgtEl>
                                        <p:attrNameLst>
                                          <p:attrName>style.visibility</p:attrName>
                                        </p:attrNameLst>
                                      </p:cBhvr>
                                      <p:to>
                                        <p:strVal val="visible"/>
                                      </p:to>
                                    </p:set>
                                    <p:animEffect transition="in" filter="wipe(left)">
                                      <p:cBhvr>
                                        <p:cTn id="154" dur="500"/>
                                        <p:tgtEl>
                                          <p:spTgt spid="150"/>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grpId="0" nodeType="clickEffect">
                                  <p:stCondLst>
                                    <p:cond delay="0"/>
                                  </p:stCondLst>
                                  <p:childTnLst>
                                    <p:set>
                                      <p:cBhvr>
                                        <p:cTn id="158" dur="1" fill="hold">
                                          <p:stCondLst>
                                            <p:cond delay="0"/>
                                          </p:stCondLst>
                                        </p:cTn>
                                        <p:tgtEl>
                                          <p:spTgt spid="151"/>
                                        </p:tgtEl>
                                        <p:attrNameLst>
                                          <p:attrName>style.visibility</p:attrName>
                                        </p:attrNameLst>
                                      </p:cBhvr>
                                      <p:to>
                                        <p:strVal val="visible"/>
                                      </p:to>
                                    </p:set>
                                    <p:animEffect transition="in" filter="wipe(left)">
                                      <p:cBhvr>
                                        <p:cTn id="159" dur="500"/>
                                        <p:tgtEl>
                                          <p:spTgt spid="151"/>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grpId="0" nodeType="clickEffect">
                                  <p:stCondLst>
                                    <p:cond delay="0"/>
                                  </p:stCondLst>
                                  <p:childTnLst>
                                    <p:set>
                                      <p:cBhvr>
                                        <p:cTn id="163" dur="1" fill="hold">
                                          <p:stCondLst>
                                            <p:cond delay="0"/>
                                          </p:stCondLst>
                                        </p:cTn>
                                        <p:tgtEl>
                                          <p:spTgt spid="152"/>
                                        </p:tgtEl>
                                        <p:attrNameLst>
                                          <p:attrName>style.visibility</p:attrName>
                                        </p:attrNameLst>
                                      </p:cBhvr>
                                      <p:to>
                                        <p:strVal val="visible"/>
                                      </p:to>
                                    </p:set>
                                    <p:animEffect transition="in" filter="wipe(left)">
                                      <p:cBhvr>
                                        <p:cTn id="164" dur="500"/>
                                        <p:tgtEl>
                                          <p:spTgt spid="152"/>
                                        </p:tgtEl>
                                      </p:cBhvr>
                                    </p:animEffect>
                                  </p:childTnLst>
                                </p:cTn>
                              </p:par>
                              <p:par>
                                <p:cTn id="165" presetID="22" presetClass="entr" presetSubtype="8" fill="hold" nodeType="withEffect">
                                  <p:stCondLst>
                                    <p:cond delay="0"/>
                                  </p:stCondLst>
                                  <p:childTnLst>
                                    <p:set>
                                      <p:cBhvr>
                                        <p:cTn id="166" dur="1" fill="hold">
                                          <p:stCondLst>
                                            <p:cond delay="0"/>
                                          </p:stCondLst>
                                        </p:cTn>
                                        <p:tgtEl>
                                          <p:spTgt spid="153"/>
                                        </p:tgtEl>
                                        <p:attrNameLst>
                                          <p:attrName>style.visibility</p:attrName>
                                        </p:attrNameLst>
                                      </p:cBhvr>
                                      <p:to>
                                        <p:strVal val="visible"/>
                                      </p:to>
                                    </p:set>
                                    <p:animEffect transition="in" filter="wipe(left)">
                                      <p:cBhvr>
                                        <p:cTn id="167" dur="500"/>
                                        <p:tgtEl>
                                          <p:spTgt spid="153"/>
                                        </p:tgtEl>
                                      </p:cBhvr>
                                    </p:animEffect>
                                  </p:childTnLst>
                                </p:cTn>
                              </p:par>
                              <p:par>
                                <p:cTn id="168" presetID="22" presetClass="entr" presetSubtype="8" fill="hold" grpId="0" nodeType="withEffect">
                                  <p:stCondLst>
                                    <p:cond delay="0"/>
                                  </p:stCondLst>
                                  <p:childTnLst>
                                    <p:set>
                                      <p:cBhvr>
                                        <p:cTn id="169" dur="1" fill="hold">
                                          <p:stCondLst>
                                            <p:cond delay="0"/>
                                          </p:stCondLst>
                                        </p:cTn>
                                        <p:tgtEl>
                                          <p:spTgt spid="154"/>
                                        </p:tgtEl>
                                        <p:attrNameLst>
                                          <p:attrName>style.visibility</p:attrName>
                                        </p:attrNameLst>
                                      </p:cBhvr>
                                      <p:to>
                                        <p:strVal val="visible"/>
                                      </p:to>
                                    </p:set>
                                    <p:animEffect transition="in" filter="wipe(left)">
                                      <p:cBhvr>
                                        <p:cTn id="170" dur="500"/>
                                        <p:tgtEl>
                                          <p:spTgt spid="154"/>
                                        </p:tgtEl>
                                      </p:cBhvr>
                                    </p:animEffect>
                                  </p:childTnLst>
                                </p:cTn>
                              </p:par>
                              <p:par>
                                <p:cTn id="171" presetID="22" presetClass="entr" presetSubtype="8" fill="hold" grpId="0" nodeType="withEffect">
                                  <p:stCondLst>
                                    <p:cond delay="0"/>
                                  </p:stCondLst>
                                  <p:childTnLst>
                                    <p:set>
                                      <p:cBhvr>
                                        <p:cTn id="172" dur="1" fill="hold">
                                          <p:stCondLst>
                                            <p:cond delay="0"/>
                                          </p:stCondLst>
                                        </p:cTn>
                                        <p:tgtEl>
                                          <p:spTgt spid="155"/>
                                        </p:tgtEl>
                                        <p:attrNameLst>
                                          <p:attrName>style.visibility</p:attrName>
                                        </p:attrNameLst>
                                      </p:cBhvr>
                                      <p:to>
                                        <p:strVal val="visible"/>
                                      </p:to>
                                    </p:set>
                                    <p:animEffect transition="in" filter="wipe(left)">
                                      <p:cBhvr>
                                        <p:cTn id="173" dur="500"/>
                                        <p:tgtEl>
                                          <p:spTgt spid="155"/>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156"/>
                                        </p:tgtEl>
                                        <p:attrNameLst>
                                          <p:attrName>style.visibility</p:attrName>
                                        </p:attrNameLst>
                                      </p:cBhvr>
                                      <p:to>
                                        <p:strVal val="visible"/>
                                      </p:to>
                                    </p:set>
                                    <p:animEffect transition="in" filter="wipe(left)">
                                      <p:cBhvr>
                                        <p:cTn id="178" dur="500"/>
                                        <p:tgtEl>
                                          <p:spTgt spid="156"/>
                                        </p:tgtEl>
                                      </p:cBhvr>
                                    </p:animEffect>
                                  </p:childTnLst>
                                </p:cTn>
                              </p:par>
                              <p:par>
                                <p:cTn id="179" presetID="22" presetClass="entr" presetSubtype="8" fill="hold" nodeType="withEffect">
                                  <p:stCondLst>
                                    <p:cond delay="0"/>
                                  </p:stCondLst>
                                  <p:childTnLst>
                                    <p:set>
                                      <p:cBhvr>
                                        <p:cTn id="180" dur="1" fill="hold">
                                          <p:stCondLst>
                                            <p:cond delay="0"/>
                                          </p:stCondLst>
                                        </p:cTn>
                                        <p:tgtEl>
                                          <p:spTgt spid="157"/>
                                        </p:tgtEl>
                                        <p:attrNameLst>
                                          <p:attrName>style.visibility</p:attrName>
                                        </p:attrNameLst>
                                      </p:cBhvr>
                                      <p:to>
                                        <p:strVal val="visible"/>
                                      </p:to>
                                    </p:set>
                                    <p:animEffect transition="in" filter="wipe(left)">
                                      <p:cBhvr>
                                        <p:cTn id="181" dur="500"/>
                                        <p:tgtEl>
                                          <p:spTgt spid="157"/>
                                        </p:tgtEl>
                                      </p:cBhvr>
                                    </p:animEffect>
                                  </p:childTnLst>
                                </p:cTn>
                              </p:par>
                              <p:par>
                                <p:cTn id="182" presetID="22" presetClass="entr" presetSubtype="8" fill="hold" grpId="0" nodeType="withEffect">
                                  <p:stCondLst>
                                    <p:cond delay="0"/>
                                  </p:stCondLst>
                                  <p:childTnLst>
                                    <p:set>
                                      <p:cBhvr>
                                        <p:cTn id="183" dur="1" fill="hold">
                                          <p:stCondLst>
                                            <p:cond delay="0"/>
                                          </p:stCondLst>
                                        </p:cTn>
                                        <p:tgtEl>
                                          <p:spTgt spid="158"/>
                                        </p:tgtEl>
                                        <p:attrNameLst>
                                          <p:attrName>style.visibility</p:attrName>
                                        </p:attrNameLst>
                                      </p:cBhvr>
                                      <p:to>
                                        <p:strVal val="visible"/>
                                      </p:to>
                                    </p:set>
                                    <p:animEffect transition="in" filter="wipe(left)">
                                      <p:cBhvr>
                                        <p:cTn id="184" dur="500"/>
                                        <p:tgtEl>
                                          <p:spTgt spid="158"/>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nodeType="clickEffect">
                                  <p:stCondLst>
                                    <p:cond delay="0"/>
                                  </p:stCondLst>
                                  <p:childTnLst>
                                    <p:set>
                                      <p:cBhvr>
                                        <p:cTn id="188" dur="1" fill="hold">
                                          <p:stCondLst>
                                            <p:cond delay="0"/>
                                          </p:stCondLst>
                                        </p:cTn>
                                        <p:tgtEl>
                                          <p:spTgt spid="2"/>
                                        </p:tgtEl>
                                        <p:attrNameLst>
                                          <p:attrName>style.visibility</p:attrName>
                                        </p:attrNameLst>
                                      </p:cBhvr>
                                      <p:to>
                                        <p:strVal val="visible"/>
                                      </p:to>
                                    </p:set>
                                    <p:anim calcmode="lin" valueType="num">
                                      <p:cBhvr>
                                        <p:cTn id="189" dur="500" fill="hold"/>
                                        <p:tgtEl>
                                          <p:spTgt spid="2"/>
                                        </p:tgtEl>
                                        <p:attrNameLst>
                                          <p:attrName>ppt_w</p:attrName>
                                        </p:attrNameLst>
                                      </p:cBhvr>
                                      <p:tavLst>
                                        <p:tav tm="0">
                                          <p:val>
                                            <p:fltVal val="0"/>
                                          </p:val>
                                        </p:tav>
                                        <p:tav tm="100000">
                                          <p:val>
                                            <p:strVal val="#ppt_w"/>
                                          </p:val>
                                        </p:tav>
                                      </p:tavLst>
                                    </p:anim>
                                    <p:anim calcmode="lin" valueType="num">
                                      <p:cBhvr>
                                        <p:cTn id="190" dur="500" fill="hold"/>
                                        <p:tgtEl>
                                          <p:spTgt spid="2"/>
                                        </p:tgtEl>
                                        <p:attrNameLst>
                                          <p:attrName>ppt_h</p:attrName>
                                        </p:attrNameLst>
                                      </p:cBhvr>
                                      <p:tavLst>
                                        <p:tav tm="0">
                                          <p:val>
                                            <p:fltVal val="0"/>
                                          </p:val>
                                        </p:tav>
                                        <p:tav tm="100000">
                                          <p:val>
                                            <p:strVal val="#ppt_h"/>
                                          </p:val>
                                        </p:tav>
                                      </p:tavLst>
                                    </p:anim>
                                    <p:animEffect transition="in" filter="fade">
                                      <p:cBhvr>
                                        <p:cTn id="191" dur="500"/>
                                        <p:tgtEl>
                                          <p:spTgt spid="2"/>
                                        </p:tgtEl>
                                      </p:cBhvr>
                                    </p:animEffect>
                                  </p:childTnLst>
                                </p:cTn>
                              </p:par>
                              <p:par>
                                <p:cTn id="192" presetID="53" presetClass="entr" presetSubtype="16" fill="hold" nodeType="withEffect">
                                  <p:stCondLst>
                                    <p:cond delay="0"/>
                                  </p:stCondLst>
                                  <p:childTnLst>
                                    <p:set>
                                      <p:cBhvr>
                                        <p:cTn id="193" dur="1" fill="hold">
                                          <p:stCondLst>
                                            <p:cond delay="0"/>
                                          </p:stCondLst>
                                        </p:cTn>
                                        <p:tgtEl>
                                          <p:spTgt spid="9218"/>
                                        </p:tgtEl>
                                        <p:attrNameLst>
                                          <p:attrName>style.visibility</p:attrName>
                                        </p:attrNameLst>
                                      </p:cBhvr>
                                      <p:to>
                                        <p:strVal val="visible"/>
                                      </p:to>
                                    </p:set>
                                    <p:anim calcmode="lin" valueType="num">
                                      <p:cBhvr>
                                        <p:cTn id="194" dur="500" fill="hold"/>
                                        <p:tgtEl>
                                          <p:spTgt spid="9218"/>
                                        </p:tgtEl>
                                        <p:attrNameLst>
                                          <p:attrName>ppt_w</p:attrName>
                                        </p:attrNameLst>
                                      </p:cBhvr>
                                      <p:tavLst>
                                        <p:tav tm="0">
                                          <p:val>
                                            <p:fltVal val="0"/>
                                          </p:val>
                                        </p:tav>
                                        <p:tav tm="100000">
                                          <p:val>
                                            <p:strVal val="#ppt_w"/>
                                          </p:val>
                                        </p:tav>
                                      </p:tavLst>
                                    </p:anim>
                                    <p:anim calcmode="lin" valueType="num">
                                      <p:cBhvr>
                                        <p:cTn id="195" dur="500" fill="hold"/>
                                        <p:tgtEl>
                                          <p:spTgt spid="9218"/>
                                        </p:tgtEl>
                                        <p:attrNameLst>
                                          <p:attrName>ppt_h</p:attrName>
                                        </p:attrNameLst>
                                      </p:cBhvr>
                                      <p:tavLst>
                                        <p:tav tm="0">
                                          <p:val>
                                            <p:fltVal val="0"/>
                                          </p:val>
                                        </p:tav>
                                        <p:tav tm="100000">
                                          <p:val>
                                            <p:strVal val="#ppt_h"/>
                                          </p:val>
                                        </p:tav>
                                      </p:tavLst>
                                    </p:anim>
                                    <p:animEffect transition="in" filter="fade">
                                      <p:cBhvr>
                                        <p:cTn id="196"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6" grpId="0"/>
      <p:bldP spid="107" grpId="0"/>
      <p:bldP spid="108" grpId="0"/>
      <p:bldP spid="110" grpId="0"/>
      <p:bldP spid="111" grpId="0"/>
      <p:bldP spid="112" grpId="0"/>
      <p:bldP spid="113" grpId="0"/>
      <p:bldP spid="114" grpId="0"/>
      <p:bldP spid="115" grpId="0"/>
      <p:bldP spid="116" grpId="0"/>
      <p:bldP spid="118" grpId="0"/>
      <p:bldP spid="119" grpId="0"/>
      <p:bldP spid="128" grpId="0"/>
      <p:bldP spid="130" grpId="0"/>
      <p:bldP spid="131" grpId="0"/>
      <p:bldP spid="132" grpId="0"/>
      <p:bldP spid="134" grpId="0"/>
      <p:bldP spid="135" grpId="0"/>
      <p:bldP spid="136" grpId="0"/>
      <p:bldP spid="137" grpId="0"/>
      <p:bldP spid="138" grpId="0"/>
      <p:bldP spid="139" grpId="0"/>
      <p:bldP spid="140" grpId="0"/>
      <p:bldP spid="142" grpId="0"/>
      <p:bldP spid="143" grpId="0"/>
      <p:bldP spid="144" grpId="0"/>
      <p:bldP spid="146" grpId="0"/>
      <p:bldP spid="147" grpId="0"/>
      <p:bldP spid="148" grpId="0"/>
      <p:bldP spid="150" grpId="0"/>
      <p:bldP spid="151" grpId="0"/>
      <p:bldP spid="152" grpId="0"/>
      <p:bldP spid="154" grpId="0"/>
      <p:bldP spid="155" grpId="0"/>
      <p:bldP spid="156" grpId="0"/>
      <p:bldP spid="158" grpId="0"/>
      <p:bldP spid="15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13"/>
        <p:cNvGrpSpPr/>
        <p:nvPr/>
      </p:nvGrpSpPr>
      <p:grpSpPr>
        <a:xfrm>
          <a:off x="0" y="0"/>
          <a:ext cx="0" cy="0"/>
          <a:chOff x="0" y="0"/>
          <a:chExt cx="0" cy="0"/>
        </a:xfrm>
      </p:grpSpPr>
      <p:grpSp>
        <p:nvGrpSpPr>
          <p:cNvPr id="715" name="Google Shape;715;p39"/>
          <p:cNvGrpSpPr/>
          <p:nvPr/>
        </p:nvGrpSpPr>
        <p:grpSpPr>
          <a:xfrm>
            <a:off x="330949" y="333027"/>
            <a:ext cx="8497229" cy="4739534"/>
            <a:chOff x="299281" y="212744"/>
            <a:chExt cx="8409728" cy="4594340"/>
          </a:xfrm>
        </p:grpSpPr>
        <p:sp>
          <p:nvSpPr>
            <p:cNvPr id="716" name="Google Shape;716;p39"/>
            <p:cNvSpPr/>
            <p:nvPr/>
          </p:nvSpPr>
          <p:spPr>
            <a:xfrm rot="10800000" flipH="1">
              <a:off x="440709" y="342184"/>
              <a:ext cx="8268300" cy="4464900"/>
            </a:xfrm>
            <a:prstGeom prst="snip1Rect">
              <a:avLst>
                <a:gd name="adj" fmla="val 0"/>
              </a:avLst>
            </a:prstGeom>
            <a:solidFill>
              <a:srgbClr val="5263BD">
                <a:alpha val="43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rot="10800000" flipH="1">
              <a:off x="299281" y="212744"/>
              <a:ext cx="8268300" cy="4464900"/>
            </a:xfrm>
            <a:prstGeom prst="snip1Rect">
              <a:avLst>
                <a:gd name="adj" fmla="val 0"/>
              </a:avLst>
            </a:prstGeom>
            <a:solidFill>
              <a:schemeClr val="lt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8" name="Google Shape;718;p39"/>
          <p:cNvSpPr txBox="1">
            <a:spLocks noGrp="1"/>
          </p:cNvSpPr>
          <p:nvPr>
            <p:ph type="title"/>
          </p:nvPr>
        </p:nvSpPr>
        <p:spPr>
          <a:xfrm>
            <a:off x="1348583" y="771989"/>
            <a:ext cx="6011100" cy="8328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62" name="Rectangle 61"/>
          <p:cNvSpPr/>
          <p:nvPr/>
        </p:nvSpPr>
        <p:spPr>
          <a:xfrm>
            <a:off x="1027050" y="211721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cxnSp>
        <p:nvCxnSpPr>
          <p:cNvPr id="63" name="Straight Connector 62"/>
          <p:cNvCxnSpPr/>
          <p:nvPr/>
        </p:nvCxnSpPr>
        <p:spPr>
          <a:xfrm>
            <a:off x="971630" y="254926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1027050" y="254926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65" name="Rectangle 64"/>
          <p:cNvSpPr/>
          <p:nvPr/>
        </p:nvSpPr>
        <p:spPr>
          <a:xfrm>
            <a:off x="1469742" y="2325736"/>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66" name="Rectangle 65"/>
          <p:cNvSpPr/>
          <p:nvPr/>
        </p:nvSpPr>
        <p:spPr>
          <a:xfrm>
            <a:off x="2042893" y="210971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cxnSp>
        <p:nvCxnSpPr>
          <p:cNvPr id="67" name="Straight Connector 66"/>
          <p:cNvCxnSpPr>
            <a:stCxn id="65" idx="3"/>
          </p:cNvCxnSpPr>
          <p:nvPr/>
        </p:nvCxnSpPr>
        <p:spPr>
          <a:xfrm>
            <a:off x="2117814" y="2541760"/>
            <a:ext cx="1157314" cy="7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2042893" y="2541760"/>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69" name="Rectangle 68"/>
          <p:cNvSpPr/>
          <p:nvPr/>
        </p:nvSpPr>
        <p:spPr>
          <a:xfrm>
            <a:off x="2417206" y="210971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70" name="Rectangle 69"/>
          <p:cNvSpPr/>
          <p:nvPr/>
        </p:nvSpPr>
        <p:spPr>
          <a:xfrm>
            <a:off x="2771072" y="2093577"/>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sp>
        <p:nvSpPr>
          <p:cNvPr id="71" name="Rectangle 70"/>
          <p:cNvSpPr/>
          <p:nvPr/>
        </p:nvSpPr>
        <p:spPr>
          <a:xfrm>
            <a:off x="2398282" y="251686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x</a:t>
            </a:r>
          </a:p>
        </p:txBody>
      </p:sp>
      <p:sp>
        <p:nvSpPr>
          <p:cNvPr id="72" name="Rectangle 71"/>
          <p:cNvSpPr/>
          <p:nvPr/>
        </p:nvSpPr>
        <p:spPr>
          <a:xfrm>
            <a:off x="2771072" y="257273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sp>
        <p:nvSpPr>
          <p:cNvPr id="73" name="Rectangle 72"/>
          <p:cNvSpPr/>
          <p:nvPr/>
        </p:nvSpPr>
        <p:spPr>
          <a:xfrm>
            <a:off x="3164288" y="2307499"/>
            <a:ext cx="65620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sp>
        <p:nvSpPr>
          <p:cNvPr id="74" name="Rectangle 73"/>
          <p:cNvSpPr/>
          <p:nvPr/>
        </p:nvSpPr>
        <p:spPr>
          <a:xfrm>
            <a:off x="3714936" y="2117216"/>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75" name="Straight Connector 74"/>
          <p:cNvCxnSpPr/>
          <p:nvPr/>
        </p:nvCxnSpPr>
        <p:spPr>
          <a:xfrm>
            <a:off x="3659516" y="254926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3684443" y="2549263"/>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77" name="Rectangle 76"/>
          <p:cNvSpPr/>
          <p:nvPr/>
        </p:nvSpPr>
        <p:spPr>
          <a:xfrm>
            <a:off x="164604" y="1641742"/>
            <a:ext cx="14401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Ta </a:t>
            </a:r>
            <a:r>
              <a:rPr lang="en-US" sz="3200" dirty="0" err="1">
                <a:solidFill>
                  <a:prstClr val="black">
                    <a:lumMod val="95000"/>
                    <a:lumOff val="5000"/>
                  </a:prstClr>
                </a:solidFill>
                <a:latin typeface="Calibri"/>
              </a:rPr>
              <a:t>có</a:t>
            </a:r>
            <a:r>
              <a:rPr lang="en-US" sz="3200" dirty="0">
                <a:solidFill>
                  <a:prstClr val="black">
                    <a:lumMod val="95000"/>
                    <a:lumOff val="5000"/>
                  </a:prstClr>
                </a:solidFill>
                <a:latin typeface="Calibri"/>
              </a:rPr>
              <a:t>:</a:t>
            </a:r>
          </a:p>
        </p:txBody>
      </p:sp>
      <p:sp>
        <p:nvSpPr>
          <p:cNvPr id="78" name="Rectangle 77"/>
          <p:cNvSpPr/>
          <p:nvPr/>
        </p:nvSpPr>
        <p:spPr>
          <a:xfrm>
            <a:off x="3381348" y="71666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sp>
        <p:nvSpPr>
          <p:cNvPr id="79" name="Rectangle 78"/>
          <p:cNvSpPr/>
          <p:nvPr/>
        </p:nvSpPr>
        <p:spPr>
          <a:xfrm>
            <a:off x="4709432" y="716666"/>
            <a:ext cx="72593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80" name="Straight Connector 79"/>
          <p:cNvCxnSpPr/>
          <p:nvPr/>
        </p:nvCxnSpPr>
        <p:spPr>
          <a:xfrm>
            <a:off x="3325928" y="114871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4785504" y="1148714"/>
            <a:ext cx="50584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3381348" y="114871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83" name="Rectangle 82"/>
          <p:cNvSpPr/>
          <p:nvPr/>
        </p:nvSpPr>
        <p:spPr>
          <a:xfrm>
            <a:off x="3995209" y="860682"/>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và</a:t>
            </a:r>
            <a:endParaRPr lang="en-US" sz="3200" dirty="0">
              <a:solidFill>
                <a:prstClr val="black">
                  <a:lumMod val="95000"/>
                  <a:lumOff val="5000"/>
                </a:prstClr>
              </a:solidFill>
              <a:latin typeface="Calibri"/>
            </a:endParaRPr>
          </a:p>
        </p:txBody>
      </p:sp>
      <p:sp>
        <p:nvSpPr>
          <p:cNvPr id="84" name="Rectangle 83"/>
          <p:cNvSpPr/>
          <p:nvPr/>
        </p:nvSpPr>
        <p:spPr>
          <a:xfrm>
            <a:off x="4677492" y="1148714"/>
            <a:ext cx="72008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85" name="Rectangle 84"/>
          <p:cNvSpPr/>
          <p:nvPr/>
        </p:nvSpPr>
        <p:spPr>
          <a:xfrm>
            <a:off x="2771072" y="868881"/>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c)</a:t>
            </a:r>
          </a:p>
        </p:txBody>
      </p:sp>
      <p:sp>
        <p:nvSpPr>
          <p:cNvPr id="86" name="Rectangle 85"/>
          <p:cNvSpPr/>
          <p:nvPr/>
        </p:nvSpPr>
        <p:spPr>
          <a:xfrm>
            <a:off x="4356486" y="2269150"/>
            <a:ext cx="410321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Giữ</a:t>
            </a:r>
            <a:r>
              <a:rPr lang="en-US" sz="3200" dirty="0">
                <a:solidFill>
                  <a:prstClr val="black">
                    <a:lumMod val="95000"/>
                    <a:lumOff val="5000"/>
                  </a:prstClr>
                </a:solidFill>
                <a:latin typeface="Calibri"/>
              </a:rPr>
              <a:t> </a:t>
            </a:r>
            <a:r>
              <a:rPr lang="en-US" sz="3200" dirty="0" err="1">
                <a:solidFill>
                  <a:prstClr val="black">
                    <a:lumMod val="95000"/>
                    <a:lumOff val="5000"/>
                  </a:prstClr>
                </a:solidFill>
                <a:latin typeface="Calibri"/>
              </a:rPr>
              <a:t>nguyên</a:t>
            </a:r>
            <a:r>
              <a:rPr lang="en-US" sz="3200" dirty="0">
                <a:solidFill>
                  <a:prstClr val="black">
                    <a:lumMod val="95000"/>
                    <a:lumOff val="5000"/>
                  </a:prstClr>
                </a:solidFill>
                <a:latin typeface="Calibri"/>
              </a:rPr>
              <a:t> </a:t>
            </a:r>
            <a:r>
              <a:rPr lang="en-US" sz="3200" dirty="0" err="1">
                <a:solidFill>
                  <a:prstClr val="black">
                    <a:lumMod val="95000"/>
                    <a:lumOff val="5000"/>
                  </a:prstClr>
                </a:solidFill>
                <a:latin typeface="Calibri"/>
              </a:rPr>
              <a:t>phân</a:t>
            </a:r>
            <a:r>
              <a:rPr lang="en-US" sz="3200" dirty="0">
                <a:solidFill>
                  <a:prstClr val="black">
                    <a:lumMod val="95000"/>
                    <a:lumOff val="5000"/>
                  </a:prstClr>
                </a:solidFill>
                <a:latin typeface="Calibri"/>
              </a:rPr>
              <a:t> </a:t>
            </a:r>
            <a:r>
              <a:rPr lang="en-US" sz="3200" dirty="0" err="1">
                <a:solidFill>
                  <a:prstClr val="black">
                    <a:lumMod val="95000"/>
                    <a:lumOff val="5000"/>
                  </a:prstClr>
                </a:solidFill>
                <a:latin typeface="Calibri"/>
              </a:rPr>
              <a:t>số</a:t>
            </a:r>
            <a:endParaRPr lang="en-US" sz="3200" dirty="0">
              <a:solidFill>
                <a:prstClr val="black">
                  <a:lumMod val="95000"/>
                  <a:lumOff val="5000"/>
                </a:prstClr>
              </a:solidFill>
              <a:latin typeface="Calibri"/>
            </a:endParaRPr>
          </a:p>
        </p:txBody>
      </p:sp>
      <p:sp>
        <p:nvSpPr>
          <p:cNvPr id="87" name="Rectangle 86"/>
          <p:cNvSpPr/>
          <p:nvPr/>
        </p:nvSpPr>
        <p:spPr>
          <a:xfrm>
            <a:off x="8099035" y="2078867"/>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88" name="Straight Connector 87"/>
          <p:cNvCxnSpPr/>
          <p:nvPr/>
        </p:nvCxnSpPr>
        <p:spPr>
          <a:xfrm>
            <a:off x="8259640" y="2516866"/>
            <a:ext cx="416089"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8107189" y="2552312"/>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90" name="Rectangle 89"/>
          <p:cNvSpPr/>
          <p:nvPr/>
        </p:nvSpPr>
        <p:spPr>
          <a:xfrm>
            <a:off x="397175" y="3262470"/>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vì</a:t>
            </a:r>
            <a:r>
              <a:rPr lang="en-US" sz="3200" dirty="0">
                <a:solidFill>
                  <a:prstClr val="black">
                    <a:lumMod val="95000"/>
                    <a:lumOff val="5000"/>
                  </a:prstClr>
                </a:solidFill>
                <a:latin typeface="Calibri"/>
              </a:rPr>
              <a:t> </a:t>
            </a:r>
          </a:p>
        </p:txBody>
      </p:sp>
      <p:sp>
        <p:nvSpPr>
          <p:cNvPr id="91" name="Rectangle 90"/>
          <p:cNvSpPr/>
          <p:nvPr/>
        </p:nvSpPr>
        <p:spPr>
          <a:xfrm>
            <a:off x="1233942" y="3236946"/>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92" name="Straight Connector 91"/>
          <p:cNvCxnSpPr/>
          <p:nvPr/>
        </p:nvCxnSpPr>
        <p:spPr>
          <a:xfrm>
            <a:off x="1178522" y="366899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1157340" y="3694092"/>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94" name="Rectangle 93"/>
          <p:cNvSpPr/>
          <p:nvPr/>
        </p:nvSpPr>
        <p:spPr>
          <a:xfrm>
            <a:off x="1762961" y="3452970"/>
            <a:ext cx="68063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&gt; </a:t>
            </a:r>
          </a:p>
        </p:txBody>
      </p:sp>
      <p:sp>
        <p:nvSpPr>
          <p:cNvPr id="95" name="Rectangle 94"/>
          <p:cNvSpPr/>
          <p:nvPr/>
        </p:nvSpPr>
        <p:spPr>
          <a:xfrm>
            <a:off x="2394444" y="3223243"/>
            <a:ext cx="6734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96" name="Straight Connector 95"/>
          <p:cNvCxnSpPr/>
          <p:nvPr/>
        </p:nvCxnSpPr>
        <p:spPr>
          <a:xfrm>
            <a:off x="2339024" y="3655291"/>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2282843" y="3668427"/>
            <a:ext cx="72098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98" name="Rectangle 97"/>
          <p:cNvSpPr/>
          <p:nvPr/>
        </p:nvSpPr>
        <p:spPr>
          <a:xfrm>
            <a:off x="2843081" y="3304762"/>
            <a:ext cx="12426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nên</a:t>
            </a:r>
            <a:endParaRPr lang="en-US" sz="3200" dirty="0">
              <a:solidFill>
                <a:prstClr val="black">
                  <a:lumMod val="95000"/>
                  <a:lumOff val="5000"/>
                </a:prstClr>
              </a:solidFill>
              <a:latin typeface="Calibri"/>
            </a:endParaRPr>
          </a:p>
        </p:txBody>
      </p:sp>
      <p:sp>
        <p:nvSpPr>
          <p:cNvPr id="99" name="Rectangle 98"/>
          <p:cNvSpPr/>
          <p:nvPr/>
        </p:nvSpPr>
        <p:spPr>
          <a:xfrm>
            <a:off x="3907902" y="3236946"/>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2</a:t>
            </a:r>
          </a:p>
        </p:txBody>
      </p:sp>
      <p:cxnSp>
        <p:nvCxnSpPr>
          <p:cNvPr id="100" name="Straight Connector 99"/>
          <p:cNvCxnSpPr/>
          <p:nvPr/>
        </p:nvCxnSpPr>
        <p:spPr>
          <a:xfrm>
            <a:off x="3852482" y="3668994"/>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3933137" y="367761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102" name="Rectangle 101"/>
          <p:cNvSpPr/>
          <p:nvPr/>
        </p:nvSpPr>
        <p:spPr>
          <a:xfrm>
            <a:off x="4350594" y="3445466"/>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&gt;</a:t>
            </a:r>
          </a:p>
        </p:txBody>
      </p:sp>
      <p:sp>
        <p:nvSpPr>
          <p:cNvPr id="103" name="Rectangle 102"/>
          <p:cNvSpPr/>
          <p:nvPr/>
        </p:nvSpPr>
        <p:spPr>
          <a:xfrm>
            <a:off x="4986732" y="321573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3</a:t>
            </a:r>
          </a:p>
        </p:txBody>
      </p:sp>
      <p:cxnSp>
        <p:nvCxnSpPr>
          <p:cNvPr id="160" name="Straight Connector 159"/>
          <p:cNvCxnSpPr/>
          <p:nvPr/>
        </p:nvCxnSpPr>
        <p:spPr>
          <a:xfrm>
            <a:off x="4931312" y="364778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Rectangle 160"/>
          <p:cNvSpPr/>
          <p:nvPr/>
        </p:nvSpPr>
        <p:spPr>
          <a:xfrm>
            <a:off x="4858546" y="3694092"/>
            <a:ext cx="72083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162" name="Rectangle 161"/>
          <p:cNvSpPr/>
          <p:nvPr/>
        </p:nvSpPr>
        <p:spPr>
          <a:xfrm>
            <a:off x="4269385" y="230084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657" y="466558"/>
            <a:ext cx="5338958" cy="5338958"/>
          </a:xfrm>
          <a:prstGeom prst="rect">
            <a:avLst/>
          </a:prstGeom>
        </p:spPr>
      </p:pic>
      <p:pic>
        <p:nvPicPr>
          <p:cNvPr id="163" name="Picture 16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341" y="997311"/>
            <a:ext cx="5323809" cy="4247619"/>
          </a:xfrm>
          <a:prstGeom prst="rect">
            <a:avLst/>
          </a:prstGeom>
        </p:spPr>
      </p:pic>
    </p:spTree>
    <p:extLst>
      <p:ext uri="{BB962C8B-B14F-4D97-AF65-F5344CB8AC3E}">
        <p14:creationId xmlns:p14="http://schemas.microsoft.com/office/powerpoint/2010/main" val="34962385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left)">
                                      <p:cBhvr>
                                        <p:cTn id="12" dur="500"/>
                                        <p:tgtEl>
                                          <p:spTgt spid="62"/>
                                        </p:tgtEl>
                                      </p:cBhvr>
                                    </p:animEffect>
                                  </p:childTnLst>
                                </p:cTn>
                              </p:par>
                              <p:par>
                                <p:cTn id="13" presetID="22" presetClass="entr" presetSubtype="8" fill="hold" nodeType="with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wipe(left)">
                                      <p:cBhvr>
                                        <p:cTn id="15" dur="500"/>
                                        <p:tgtEl>
                                          <p:spTgt spid="6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wipe(left)">
                                      <p:cBhvr>
                                        <p:cTn id="18" dur="500"/>
                                        <p:tgtEl>
                                          <p:spTgt spid="6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wipe(left)">
                                      <p:cBhvr>
                                        <p:cTn id="23" dur="500"/>
                                        <p:tgtEl>
                                          <p:spTgt spid="66"/>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wipe(left)">
                                      <p:cBhvr>
                                        <p:cTn id="26" dur="500"/>
                                        <p:tgtEl>
                                          <p:spTgt spid="6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wipe(left)">
                                      <p:cBhvr>
                                        <p:cTn id="29" dur="500"/>
                                        <p:tgtEl>
                                          <p:spTgt spid="69"/>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ipe(left)">
                                      <p:cBhvr>
                                        <p:cTn id="32" dur="500"/>
                                        <p:tgtEl>
                                          <p:spTgt spid="7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wipe(left)">
                                      <p:cBhvr>
                                        <p:cTn id="37" dur="500"/>
                                        <p:tgtEl>
                                          <p:spTgt spid="6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wipe(left)">
                                      <p:cBhvr>
                                        <p:cTn id="42" dur="500"/>
                                        <p:tgtEl>
                                          <p:spTgt spid="68"/>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left)">
                                      <p:cBhvr>
                                        <p:cTn id="45" dur="500"/>
                                        <p:tgtEl>
                                          <p:spTgt spid="71"/>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72"/>
                                        </p:tgtEl>
                                        <p:attrNameLst>
                                          <p:attrName>style.visibility</p:attrName>
                                        </p:attrNameLst>
                                      </p:cBhvr>
                                      <p:to>
                                        <p:strVal val="visible"/>
                                      </p:to>
                                    </p:set>
                                    <p:animEffect transition="in" filter="wipe(left)">
                                      <p:cBhvr>
                                        <p:cTn id="48" dur="500"/>
                                        <p:tgtEl>
                                          <p:spTgt spid="7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74"/>
                                        </p:tgtEl>
                                        <p:attrNameLst>
                                          <p:attrName>style.visibility</p:attrName>
                                        </p:attrNameLst>
                                      </p:cBhvr>
                                      <p:to>
                                        <p:strVal val="visible"/>
                                      </p:to>
                                    </p:set>
                                    <p:animEffect transition="in" filter="wipe(left)">
                                      <p:cBhvr>
                                        <p:cTn id="53" dur="500"/>
                                        <p:tgtEl>
                                          <p:spTgt spid="74"/>
                                        </p:tgtEl>
                                      </p:cBhvr>
                                    </p:animEffect>
                                  </p:childTnLst>
                                </p:cTn>
                              </p:par>
                              <p:par>
                                <p:cTn id="54" presetID="22" presetClass="entr" presetSubtype="8" fill="hold" nodeType="withEffect">
                                  <p:stCondLst>
                                    <p:cond delay="0"/>
                                  </p:stCondLst>
                                  <p:childTnLst>
                                    <p:set>
                                      <p:cBhvr>
                                        <p:cTn id="55" dur="1" fill="hold">
                                          <p:stCondLst>
                                            <p:cond delay="0"/>
                                          </p:stCondLst>
                                        </p:cTn>
                                        <p:tgtEl>
                                          <p:spTgt spid="75"/>
                                        </p:tgtEl>
                                        <p:attrNameLst>
                                          <p:attrName>style.visibility</p:attrName>
                                        </p:attrNameLst>
                                      </p:cBhvr>
                                      <p:to>
                                        <p:strVal val="visible"/>
                                      </p:to>
                                    </p:set>
                                    <p:animEffect transition="in" filter="wipe(left)">
                                      <p:cBhvr>
                                        <p:cTn id="56" dur="500"/>
                                        <p:tgtEl>
                                          <p:spTgt spid="75"/>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76"/>
                                        </p:tgtEl>
                                        <p:attrNameLst>
                                          <p:attrName>style.visibility</p:attrName>
                                        </p:attrNameLst>
                                      </p:cBhvr>
                                      <p:to>
                                        <p:strVal val="visible"/>
                                      </p:to>
                                    </p:set>
                                    <p:animEffect transition="in" filter="wipe(left)">
                                      <p:cBhvr>
                                        <p:cTn id="59" dur="500"/>
                                        <p:tgtEl>
                                          <p:spTgt spid="76"/>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73"/>
                                        </p:tgtEl>
                                        <p:attrNameLst>
                                          <p:attrName>style.visibility</p:attrName>
                                        </p:attrNameLst>
                                      </p:cBhvr>
                                      <p:to>
                                        <p:strVal val="visible"/>
                                      </p:to>
                                    </p:set>
                                    <p:animEffect transition="in" filter="wipe(left)">
                                      <p:cBhvr>
                                        <p:cTn id="62" dur="500"/>
                                        <p:tgtEl>
                                          <p:spTgt spid="7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62"/>
                                        </p:tgtEl>
                                        <p:attrNameLst>
                                          <p:attrName>style.visibility</p:attrName>
                                        </p:attrNameLst>
                                      </p:cBhvr>
                                      <p:to>
                                        <p:strVal val="visible"/>
                                      </p:to>
                                    </p:set>
                                    <p:animEffect transition="in" filter="wipe(left)">
                                      <p:cBhvr>
                                        <p:cTn id="67" dur="500"/>
                                        <p:tgtEl>
                                          <p:spTgt spid="16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87"/>
                                        </p:tgtEl>
                                        <p:attrNameLst>
                                          <p:attrName>style.visibility</p:attrName>
                                        </p:attrNameLst>
                                      </p:cBhvr>
                                      <p:to>
                                        <p:strVal val="visible"/>
                                      </p:to>
                                    </p:set>
                                    <p:animEffect transition="in" filter="wipe(left)">
                                      <p:cBhvr>
                                        <p:cTn id="72" dur="500"/>
                                        <p:tgtEl>
                                          <p:spTgt spid="87"/>
                                        </p:tgtEl>
                                      </p:cBhvr>
                                    </p:animEffect>
                                  </p:childTnLst>
                                </p:cTn>
                              </p:par>
                              <p:par>
                                <p:cTn id="73" presetID="22" presetClass="entr" presetSubtype="8" fill="hold" nodeType="withEffect">
                                  <p:stCondLst>
                                    <p:cond delay="0"/>
                                  </p:stCondLst>
                                  <p:childTnLst>
                                    <p:set>
                                      <p:cBhvr>
                                        <p:cTn id="74" dur="1" fill="hold">
                                          <p:stCondLst>
                                            <p:cond delay="0"/>
                                          </p:stCondLst>
                                        </p:cTn>
                                        <p:tgtEl>
                                          <p:spTgt spid="88"/>
                                        </p:tgtEl>
                                        <p:attrNameLst>
                                          <p:attrName>style.visibility</p:attrName>
                                        </p:attrNameLst>
                                      </p:cBhvr>
                                      <p:to>
                                        <p:strVal val="visible"/>
                                      </p:to>
                                    </p:set>
                                    <p:animEffect transition="in" filter="wipe(left)">
                                      <p:cBhvr>
                                        <p:cTn id="75" dur="500"/>
                                        <p:tgtEl>
                                          <p:spTgt spid="88"/>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89"/>
                                        </p:tgtEl>
                                        <p:attrNameLst>
                                          <p:attrName>style.visibility</p:attrName>
                                        </p:attrNameLst>
                                      </p:cBhvr>
                                      <p:to>
                                        <p:strVal val="visible"/>
                                      </p:to>
                                    </p:set>
                                    <p:animEffect transition="in" filter="wipe(left)">
                                      <p:cBhvr>
                                        <p:cTn id="78" dur="500"/>
                                        <p:tgtEl>
                                          <p:spTgt spid="89"/>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90"/>
                                        </p:tgtEl>
                                        <p:attrNameLst>
                                          <p:attrName>style.visibility</p:attrName>
                                        </p:attrNameLst>
                                      </p:cBhvr>
                                      <p:to>
                                        <p:strVal val="visible"/>
                                      </p:to>
                                    </p:set>
                                    <p:animEffect transition="in" filter="wipe(left)">
                                      <p:cBhvr>
                                        <p:cTn id="86" dur="500"/>
                                        <p:tgtEl>
                                          <p:spTgt spid="90"/>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91"/>
                                        </p:tgtEl>
                                        <p:attrNameLst>
                                          <p:attrName>style.visibility</p:attrName>
                                        </p:attrNameLst>
                                      </p:cBhvr>
                                      <p:to>
                                        <p:strVal val="visible"/>
                                      </p:to>
                                    </p:set>
                                    <p:animEffect transition="in" filter="wipe(left)">
                                      <p:cBhvr>
                                        <p:cTn id="91" dur="500"/>
                                        <p:tgtEl>
                                          <p:spTgt spid="91"/>
                                        </p:tgtEl>
                                      </p:cBhvr>
                                    </p:animEffect>
                                  </p:childTnLst>
                                </p:cTn>
                              </p:par>
                              <p:par>
                                <p:cTn id="92" presetID="22" presetClass="entr" presetSubtype="8" fill="hold" nodeType="withEffect">
                                  <p:stCondLst>
                                    <p:cond delay="0"/>
                                  </p:stCondLst>
                                  <p:childTnLst>
                                    <p:set>
                                      <p:cBhvr>
                                        <p:cTn id="93" dur="1" fill="hold">
                                          <p:stCondLst>
                                            <p:cond delay="0"/>
                                          </p:stCondLst>
                                        </p:cTn>
                                        <p:tgtEl>
                                          <p:spTgt spid="92"/>
                                        </p:tgtEl>
                                        <p:attrNameLst>
                                          <p:attrName>style.visibility</p:attrName>
                                        </p:attrNameLst>
                                      </p:cBhvr>
                                      <p:to>
                                        <p:strVal val="visible"/>
                                      </p:to>
                                    </p:set>
                                    <p:animEffect transition="in" filter="wipe(left)">
                                      <p:cBhvr>
                                        <p:cTn id="94" dur="500"/>
                                        <p:tgtEl>
                                          <p:spTgt spid="92"/>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animEffect transition="in" filter="wipe(left)">
                                      <p:cBhvr>
                                        <p:cTn id="97" dur="500"/>
                                        <p:tgtEl>
                                          <p:spTgt spid="93"/>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94"/>
                                        </p:tgtEl>
                                        <p:attrNameLst>
                                          <p:attrName>style.visibility</p:attrName>
                                        </p:attrNameLst>
                                      </p:cBhvr>
                                      <p:to>
                                        <p:strVal val="visible"/>
                                      </p:to>
                                    </p:set>
                                    <p:animEffect transition="in" filter="wipe(left)">
                                      <p:cBhvr>
                                        <p:cTn id="102" dur="500"/>
                                        <p:tgtEl>
                                          <p:spTgt spid="9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95"/>
                                        </p:tgtEl>
                                        <p:attrNameLst>
                                          <p:attrName>style.visibility</p:attrName>
                                        </p:attrNameLst>
                                      </p:cBhvr>
                                      <p:to>
                                        <p:strVal val="visible"/>
                                      </p:to>
                                    </p:set>
                                    <p:animEffect transition="in" filter="wipe(left)">
                                      <p:cBhvr>
                                        <p:cTn id="107" dur="500"/>
                                        <p:tgtEl>
                                          <p:spTgt spid="95"/>
                                        </p:tgtEl>
                                      </p:cBhvr>
                                    </p:animEffect>
                                  </p:childTnLst>
                                </p:cTn>
                              </p:par>
                              <p:par>
                                <p:cTn id="108" presetID="22" presetClass="entr" presetSubtype="8" fill="hold" nodeType="with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wipe(left)">
                                      <p:cBhvr>
                                        <p:cTn id="110" dur="500"/>
                                        <p:tgtEl>
                                          <p:spTgt spid="96"/>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wipe(left)">
                                      <p:cBhvr>
                                        <p:cTn id="113" dur="500"/>
                                        <p:tgtEl>
                                          <p:spTgt spid="97"/>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98"/>
                                        </p:tgtEl>
                                        <p:attrNameLst>
                                          <p:attrName>style.visibility</p:attrName>
                                        </p:attrNameLst>
                                      </p:cBhvr>
                                      <p:to>
                                        <p:strVal val="visible"/>
                                      </p:to>
                                    </p:set>
                                    <p:animEffect transition="in" filter="wipe(left)">
                                      <p:cBhvr>
                                        <p:cTn id="118" dur="500"/>
                                        <p:tgtEl>
                                          <p:spTgt spid="98"/>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99"/>
                                        </p:tgtEl>
                                        <p:attrNameLst>
                                          <p:attrName>style.visibility</p:attrName>
                                        </p:attrNameLst>
                                      </p:cBhvr>
                                      <p:to>
                                        <p:strVal val="visible"/>
                                      </p:to>
                                    </p:set>
                                    <p:animEffect transition="in" filter="wipe(left)">
                                      <p:cBhvr>
                                        <p:cTn id="123" dur="500"/>
                                        <p:tgtEl>
                                          <p:spTgt spid="99"/>
                                        </p:tgtEl>
                                      </p:cBhvr>
                                    </p:animEffect>
                                  </p:childTnLst>
                                </p:cTn>
                              </p:par>
                              <p:par>
                                <p:cTn id="124" presetID="22" presetClass="entr" presetSubtype="8" fill="hold" nodeType="withEffect">
                                  <p:stCondLst>
                                    <p:cond delay="0"/>
                                  </p:stCondLst>
                                  <p:childTnLst>
                                    <p:set>
                                      <p:cBhvr>
                                        <p:cTn id="125" dur="1" fill="hold">
                                          <p:stCondLst>
                                            <p:cond delay="0"/>
                                          </p:stCondLst>
                                        </p:cTn>
                                        <p:tgtEl>
                                          <p:spTgt spid="100"/>
                                        </p:tgtEl>
                                        <p:attrNameLst>
                                          <p:attrName>style.visibility</p:attrName>
                                        </p:attrNameLst>
                                      </p:cBhvr>
                                      <p:to>
                                        <p:strVal val="visible"/>
                                      </p:to>
                                    </p:set>
                                    <p:animEffect transition="in" filter="wipe(left)">
                                      <p:cBhvr>
                                        <p:cTn id="126" dur="500"/>
                                        <p:tgtEl>
                                          <p:spTgt spid="100"/>
                                        </p:tgtEl>
                                      </p:cBhvr>
                                    </p:animEffect>
                                  </p:childTnLst>
                                </p:cTn>
                              </p:par>
                              <p:par>
                                <p:cTn id="127" presetID="22" presetClass="entr" presetSubtype="8" fill="hold" grpId="0" nodeType="withEffect">
                                  <p:stCondLst>
                                    <p:cond delay="0"/>
                                  </p:stCondLst>
                                  <p:childTnLst>
                                    <p:set>
                                      <p:cBhvr>
                                        <p:cTn id="128" dur="1" fill="hold">
                                          <p:stCondLst>
                                            <p:cond delay="0"/>
                                          </p:stCondLst>
                                        </p:cTn>
                                        <p:tgtEl>
                                          <p:spTgt spid="101"/>
                                        </p:tgtEl>
                                        <p:attrNameLst>
                                          <p:attrName>style.visibility</p:attrName>
                                        </p:attrNameLst>
                                      </p:cBhvr>
                                      <p:to>
                                        <p:strVal val="visible"/>
                                      </p:to>
                                    </p:set>
                                    <p:animEffect transition="in" filter="wipe(left)">
                                      <p:cBhvr>
                                        <p:cTn id="129" dur="500"/>
                                        <p:tgtEl>
                                          <p:spTgt spid="101"/>
                                        </p:tgtEl>
                                      </p:cBhvr>
                                    </p:animEffect>
                                  </p:childTnLst>
                                </p:cTn>
                              </p:par>
                              <p:par>
                                <p:cTn id="130" presetID="22" presetClass="entr" presetSubtype="8" fill="hold" grpId="0" nodeType="withEffect">
                                  <p:stCondLst>
                                    <p:cond delay="0"/>
                                  </p:stCondLst>
                                  <p:childTnLst>
                                    <p:set>
                                      <p:cBhvr>
                                        <p:cTn id="131" dur="1" fill="hold">
                                          <p:stCondLst>
                                            <p:cond delay="0"/>
                                          </p:stCondLst>
                                        </p:cTn>
                                        <p:tgtEl>
                                          <p:spTgt spid="102"/>
                                        </p:tgtEl>
                                        <p:attrNameLst>
                                          <p:attrName>style.visibility</p:attrName>
                                        </p:attrNameLst>
                                      </p:cBhvr>
                                      <p:to>
                                        <p:strVal val="visible"/>
                                      </p:to>
                                    </p:set>
                                    <p:animEffect transition="in" filter="wipe(left)">
                                      <p:cBhvr>
                                        <p:cTn id="132" dur="500"/>
                                        <p:tgtEl>
                                          <p:spTgt spid="102"/>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grpId="0" nodeType="clickEffect">
                                  <p:stCondLst>
                                    <p:cond delay="0"/>
                                  </p:stCondLst>
                                  <p:childTnLst>
                                    <p:set>
                                      <p:cBhvr>
                                        <p:cTn id="136" dur="1" fill="hold">
                                          <p:stCondLst>
                                            <p:cond delay="0"/>
                                          </p:stCondLst>
                                        </p:cTn>
                                        <p:tgtEl>
                                          <p:spTgt spid="103"/>
                                        </p:tgtEl>
                                        <p:attrNameLst>
                                          <p:attrName>style.visibility</p:attrName>
                                        </p:attrNameLst>
                                      </p:cBhvr>
                                      <p:to>
                                        <p:strVal val="visible"/>
                                      </p:to>
                                    </p:set>
                                    <p:animEffect transition="in" filter="wipe(left)">
                                      <p:cBhvr>
                                        <p:cTn id="137" dur="500"/>
                                        <p:tgtEl>
                                          <p:spTgt spid="103"/>
                                        </p:tgtEl>
                                      </p:cBhvr>
                                    </p:animEffect>
                                  </p:childTnLst>
                                </p:cTn>
                              </p:par>
                              <p:par>
                                <p:cTn id="138" presetID="22" presetClass="entr" presetSubtype="8" fill="hold" nodeType="withEffect">
                                  <p:stCondLst>
                                    <p:cond delay="0"/>
                                  </p:stCondLst>
                                  <p:childTnLst>
                                    <p:set>
                                      <p:cBhvr>
                                        <p:cTn id="139" dur="1" fill="hold">
                                          <p:stCondLst>
                                            <p:cond delay="0"/>
                                          </p:stCondLst>
                                        </p:cTn>
                                        <p:tgtEl>
                                          <p:spTgt spid="160"/>
                                        </p:tgtEl>
                                        <p:attrNameLst>
                                          <p:attrName>style.visibility</p:attrName>
                                        </p:attrNameLst>
                                      </p:cBhvr>
                                      <p:to>
                                        <p:strVal val="visible"/>
                                      </p:to>
                                    </p:set>
                                    <p:animEffect transition="in" filter="wipe(left)">
                                      <p:cBhvr>
                                        <p:cTn id="140" dur="500"/>
                                        <p:tgtEl>
                                          <p:spTgt spid="160"/>
                                        </p:tgtEl>
                                      </p:cBhvr>
                                    </p:animEffect>
                                  </p:childTnLst>
                                </p:cTn>
                              </p:par>
                              <p:par>
                                <p:cTn id="141" presetID="22" presetClass="entr" presetSubtype="8" fill="hold" grpId="0" nodeType="withEffect">
                                  <p:stCondLst>
                                    <p:cond delay="0"/>
                                  </p:stCondLst>
                                  <p:childTnLst>
                                    <p:set>
                                      <p:cBhvr>
                                        <p:cTn id="142" dur="1" fill="hold">
                                          <p:stCondLst>
                                            <p:cond delay="0"/>
                                          </p:stCondLst>
                                        </p:cTn>
                                        <p:tgtEl>
                                          <p:spTgt spid="161"/>
                                        </p:tgtEl>
                                        <p:attrNameLst>
                                          <p:attrName>style.visibility</p:attrName>
                                        </p:attrNameLst>
                                      </p:cBhvr>
                                      <p:to>
                                        <p:strVal val="visible"/>
                                      </p:to>
                                    </p:set>
                                    <p:animEffect transition="in" filter="wipe(left)">
                                      <p:cBhvr>
                                        <p:cTn id="143" dur="500"/>
                                        <p:tgtEl>
                                          <p:spTgt spid="161"/>
                                        </p:tgtEl>
                                      </p:cBhvr>
                                    </p:animEffect>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nodeType="clickEffect">
                                  <p:stCondLst>
                                    <p:cond delay="0"/>
                                  </p:stCondLst>
                                  <p:childTnLst>
                                    <p:set>
                                      <p:cBhvr>
                                        <p:cTn id="147" dur="1" fill="hold">
                                          <p:stCondLst>
                                            <p:cond delay="0"/>
                                          </p:stCondLst>
                                        </p:cTn>
                                        <p:tgtEl>
                                          <p:spTgt spid="163"/>
                                        </p:tgtEl>
                                        <p:attrNameLst>
                                          <p:attrName>style.visibility</p:attrName>
                                        </p:attrNameLst>
                                      </p:cBhvr>
                                      <p:to>
                                        <p:strVal val="visible"/>
                                      </p:to>
                                    </p:set>
                                    <p:anim calcmode="lin" valueType="num">
                                      <p:cBhvr>
                                        <p:cTn id="148" dur="500" fill="hold"/>
                                        <p:tgtEl>
                                          <p:spTgt spid="163"/>
                                        </p:tgtEl>
                                        <p:attrNameLst>
                                          <p:attrName>ppt_w</p:attrName>
                                        </p:attrNameLst>
                                      </p:cBhvr>
                                      <p:tavLst>
                                        <p:tav tm="0">
                                          <p:val>
                                            <p:fltVal val="0"/>
                                          </p:val>
                                        </p:tav>
                                        <p:tav tm="100000">
                                          <p:val>
                                            <p:strVal val="#ppt_w"/>
                                          </p:val>
                                        </p:tav>
                                      </p:tavLst>
                                    </p:anim>
                                    <p:anim calcmode="lin" valueType="num">
                                      <p:cBhvr>
                                        <p:cTn id="149" dur="500" fill="hold"/>
                                        <p:tgtEl>
                                          <p:spTgt spid="163"/>
                                        </p:tgtEl>
                                        <p:attrNameLst>
                                          <p:attrName>ppt_h</p:attrName>
                                        </p:attrNameLst>
                                      </p:cBhvr>
                                      <p:tavLst>
                                        <p:tav tm="0">
                                          <p:val>
                                            <p:fltVal val="0"/>
                                          </p:val>
                                        </p:tav>
                                        <p:tav tm="100000">
                                          <p:val>
                                            <p:strVal val="#ppt_h"/>
                                          </p:val>
                                        </p:tav>
                                      </p:tavLst>
                                    </p:anim>
                                    <p:animEffect transition="in" filter="fade">
                                      <p:cBhvr>
                                        <p:cTn id="150" dur="500"/>
                                        <p:tgtEl>
                                          <p:spTgt spid="163"/>
                                        </p:tgtEl>
                                      </p:cBhvr>
                                    </p:animEffect>
                                  </p:childTnLst>
                                </p:cTn>
                              </p:par>
                              <p:par>
                                <p:cTn id="151" presetID="53" presetClass="entr" presetSubtype="16" fill="hold" nodeType="withEffect">
                                  <p:stCondLst>
                                    <p:cond delay="0"/>
                                  </p:stCondLst>
                                  <p:childTnLst>
                                    <p:set>
                                      <p:cBhvr>
                                        <p:cTn id="152" dur="1" fill="hold">
                                          <p:stCondLst>
                                            <p:cond delay="0"/>
                                          </p:stCondLst>
                                        </p:cTn>
                                        <p:tgtEl>
                                          <p:spTgt spid="2"/>
                                        </p:tgtEl>
                                        <p:attrNameLst>
                                          <p:attrName>style.visibility</p:attrName>
                                        </p:attrNameLst>
                                      </p:cBhvr>
                                      <p:to>
                                        <p:strVal val="visible"/>
                                      </p:to>
                                    </p:set>
                                    <p:anim calcmode="lin" valueType="num">
                                      <p:cBhvr>
                                        <p:cTn id="153" dur="500" fill="hold"/>
                                        <p:tgtEl>
                                          <p:spTgt spid="2"/>
                                        </p:tgtEl>
                                        <p:attrNameLst>
                                          <p:attrName>ppt_w</p:attrName>
                                        </p:attrNameLst>
                                      </p:cBhvr>
                                      <p:tavLst>
                                        <p:tav tm="0">
                                          <p:val>
                                            <p:fltVal val="0"/>
                                          </p:val>
                                        </p:tav>
                                        <p:tav tm="100000">
                                          <p:val>
                                            <p:strVal val="#ppt_w"/>
                                          </p:val>
                                        </p:tav>
                                      </p:tavLst>
                                    </p:anim>
                                    <p:anim calcmode="lin" valueType="num">
                                      <p:cBhvr>
                                        <p:cTn id="154" dur="500" fill="hold"/>
                                        <p:tgtEl>
                                          <p:spTgt spid="2"/>
                                        </p:tgtEl>
                                        <p:attrNameLst>
                                          <p:attrName>ppt_h</p:attrName>
                                        </p:attrNameLst>
                                      </p:cBhvr>
                                      <p:tavLst>
                                        <p:tav tm="0">
                                          <p:val>
                                            <p:fltVal val="0"/>
                                          </p:val>
                                        </p:tav>
                                        <p:tav tm="100000">
                                          <p:val>
                                            <p:strVal val="#ppt_h"/>
                                          </p:val>
                                        </p:tav>
                                      </p:tavLst>
                                    </p:anim>
                                    <p:animEffect transition="in" filter="fade">
                                      <p:cBhvr>
                                        <p:cTn id="15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P spid="65" grpId="0"/>
      <p:bldP spid="66" grpId="0"/>
      <p:bldP spid="68" grpId="0"/>
      <p:bldP spid="69" grpId="0"/>
      <p:bldP spid="70" grpId="0"/>
      <p:bldP spid="71" grpId="0"/>
      <p:bldP spid="72" grpId="0"/>
      <p:bldP spid="73" grpId="0"/>
      <p:bldP spid="74" grpId="0"/>
      <p:bldP spid="76" grpId="0"/>
      <p:bldP spid="77" grpId="0"/>
      <p:bldP spid="86" grpId="0"/>
      <p:bldP spid="87" grpId="0"/>
      <p:bldP spid="89" grpId="0"/>
      <p:bldP spid="90" grpId="0"/>
      <p:bldP spid="91" grpId="0"/>
      <p:bldP spid="93" grpId="0"/>
      <p:bldP spid="94" grpId="0"/>
      <p:bldP spid="95" grpId="0"/>
      <p:bldP spid="97" grpId="0"/>
      <p:bldP spid="98" grpId="0"/>
      <p:bldP spid="99" grpId="0"/>
      <p:bldP spid="101" grpId="0"/>
      <p:bldP spid="102" grpId="0"/>
      <p:bldP spid="103" grpId="0"/>
      <p:bldP spid="161" grpId="0"/>
      <p:bldP spid="1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Flat Illustration Microwave Oven Pink Stock Vector (Royalty Free) 413819335"/>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89643" l="0" r="95408"/>
                    </a14:imgEffect>
                    <a14:imgEffect>
                      <a14:saturation sat="200000"/>
                    </a14:imgEffect>
                  </a14:imgLayer>
                </a14:imgProps>
              </a:ext>
              <a:ext uri="{28A0092B-C50C-407E-A947-70E740481C1C}">
                <a14:useLocalDpi xmlns:a14="http://schemas.microsoft.com/office/drawing/2010/main" val="0"/>
              </a:ext>
            </a:extLst>
          </a:blip>
          <a:srcRect r="4339" b="9893"/>
          <a:stretch/>
        </p:blipFill>
        <p:spPr bwMode="auto">
          <a:xfrm>
            <a:off x="636690" y="2403979"/>
            <a:ext cx="1440082" cy="9689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2685" b="94631" l="9839" r="89803">
                        <a14:backgroundMark x1="40787" y1="92170" x2="40787" y2="92170"/>
                        <a14:backgroundMark x1="43649" y1="93512" x2="43649" y2="93960"/>
                        <a14:backgroundMark x1="44544" y1="93512" x2="44544" y2="93512"/>
                        <a14:backgroundMark x1="43649" y1="91723" x2="43649" y2="91723"/>
                        <a14:backgroundMark x1="43113" y1="91051" x2="43113" y2="91051"/>
                        <a14:backgroundMark x1="42397" y1="91051" x2="42397" y2="91051"/>
                        <a14:backgroundMark x1="41324" y1="91051" x2="41324" y2="91051"/>
                        <a14:backgroundMark x1="39893" y1="92170" x2="39893" y2="92170"/>
                        <a14:backgroundMark x1="39893" y1="92394" x2="39893" y2="92394"/>
                        <a14:backgroundMark x1="39177" y1="92394" x2="38819" y2="92617"/>
                        <a14:backgroundMark x1="36852" y1="92617" x2="36852" y2="92617"/>
                        <a14:backgroundMark x1="35957" y1="92170" x2="35957" y2="92170"/>
                        <a14:backgroundMark x1="35957" y1="91946" x2="35957" y2="91946"/>
                        <a14:backgroundMark x1="35420" y1="91051" x2="35420" y2="91051"/>
                        <a14:backgroundMark x1="34884" y1="90157" x2="34884" y2="90157"/>
                        <a14:backgroundMark x1="34705" y1="89709" x2="34705" y2="89709"/>
                        <a14:backgroundMark x1="34347" y1="89262" x2="34347" y2="89262"/>
                        <a14:backgroundMark x1="45081" y1="93289" x2="45081" y2="93289"/>
                        <a14:backgroundMark x1="58140" y1="93736" x2="58140" y2="93736"/>
                        <a14:backgroundMark x1="58676" y1="93065" x2="58676" y2="93065"/>
                        <a14:backgroundMark x1="59034" y1="92617" x2="59034" y2="92617"/>
                        <a14:backgroundMark x1="59213" y1="90157" x2="59213" y2="90157"/>
                        <a14:backgroundMark x1="58855" y1="89709" x2="58855" y2="89709"/>
                        <a14:backgroundMark x1="55277" y1="90828" x2="55277" y2="90828"/>
                        <a14:backgroundMark x1="57245" y1="92617" x2="57245" y2="92617"/>
                        <a14:backgroundMark x1="55277" y1="92841" x2="55277" y2="92841"/>
                        <a14:backgroundMark x1="55277" y1="92841" x2="55277" y2="92841"/>
                        <a14:backgroundMark x1="59750" y1="88367" x2="59750" y2="88367"/>
                        <a14:backgroundMark x1="61538" y1="90157" x2="62254" y2="91051"/>
                        <a14:backgroundMark x1="62970" y1="91499" x2="64222" y2="92394"/>
                        <a14:backgroundMark x1="65653" y1="92394" x2="66011" y2="92394"/>
                        <a14:backgroundMark x1="67263" y1="91946" x2="67263" y2="91946"/>
                        <a14:backgroundMark x1="60286" y1="85459" x2="60286" y2="85459"/>
                        <a14:backgroundMark x1="60286" y1="85459" x2="60286" y2="85459"/>
                        <a14:backgroundMark x1="61717" y1="82774" x2="61717" y2="82774"/>
                        <a14:backgroundMark x1="63506" y1="79866" x2="63506" y2="79866"/>
                        <a14:backgroundMark x1="64937" y1="77405" x2="64937" y2="77405"/>
                        <a14:backgroundMark x1="65116" y1="76734" x2="65116" y2="76734"/>
                        <a14:backgroundMark x1="65116" y1="75839" x2="65116" y2="75839"/>
                        <a14:backgroundMark x1="64043" y1="81432" x2="64043" y2="82103"/>
                        <a14:backgroundMark x1="64043" y1="82103" x2="64043" y2="82103"/>
                        <a14:backgroundMark x1="63864" y1="80313" x2="63864" y2="80313"/>
                        <a14:backgroundMark x1="66726" y1="77629" x2="66726" y2="77629"/>
                        <a14:backgroundMark x1="71199" y1="76063" x2="71556" y2="76063"/>
                        <a14:backgroundMark x1="71556" y1="76063" x2="71556" y2="76063"/>
                        <a14:backgroundMark x1="71199" y1="76510" x2="69589" y2="80313"/>
                        <a14:backgroundMark x1="69589" y1="80313" x2="69589" y2="80313"/>
                        <a14:backgroundMark x1="61717" y1="76510" x2="61717" y2="76510"/>
                        <a14:backgroundMark x1="60823" y1="74273" x2="60823" y2="74273"/>
                        <a14:backgroundMark x1="60644" y1="70022" x2="60644" y2="70022"/>
                        <a14:backgroundMark x1="66190" y1="68680" x2="66905" y2="68904"/>
                        <a14:backgroundMark x1="67442" y1="69351" x2="67800" y2="69799"/>
                        <a14:backgroundMark x1="68873" y1="72931" x2="69052" y2="74497"/>
                        <a14:backgroundMark x1="67800" y1="74720" x2="67800" y2="74720"/>
                        <a14:backgroundMark x1="57961" y1="68904" x2="57961" y2="68904"/>
                        <a14:backgroundMark x1="57782" y1="66890" x2="57782" y2="66890"/>
                        <a14:backgroundMark x1="57782" y1="64877" x2="57782" y2="64877"/>
                        <a14:backgroundMark x1="60823" y1="63535" x2="60823" y2="63535"/>
                        <a14:backgroundMark x1="64937" y1="61298" x2="65653" y2="61298"/>
                        <a14:backgroundMark x1="63148" y1="65996" x2="63148" y2="65996"/>
                        <a14:backgroundMark x1="63327" y1="62864" x2="63327" y2="62864"/>
                        <a14:backgroundMark x1="68873" y1="64877" x2="68873" y2="64877"/>
                        <a14:backgroundMark x1="68873" y1="65101" x2="69231" y2="65996"/>
                        <a14:backgroundMark x1="70841" y1="68009" x2="71735" y2="69575"/>
                        <a14:backgroundMark x1="72987" y1="70246" x2="74240" y2="71588"/>
                        <a14:backgroundMark x1="74240" y1="71588" x2="74776" y2="72036"/>
                        <a14:backgroundMark x1="75313" y1="72036" x2="75313" y2="72036"/>
                        <a14:backgroundMark x1="76565" y1="70694" x2="76565" y2="70694"/>
                        <a14:backgroundMark x1="76565" y1="67338" x2="76565" y2="67338"/>
                        <a14:backgroundMark x1="76565" y1="66667" x2="76565" y2="66667"/>
                        <a14:backgroundMark x1="76565" y1="65548" x2="76565" y2="65548"/>
                        <a14:backgroundMark x1="76565" y1="64877" x2="76565" y2="64877"/>
                        <a14:backgroundMark x1="76565" y1="63982" x2="76565" y2="63982"/>
                        <a14:backgroundMark x1="76565" y1="62192" x2="76565" y2="62192"/>
                        <a14:backgroundMark x1="76565" y1="61298" x2="76565" y2="61298"/>
                        <a14:backgroundMark x1="76565" y1="59955" x2="76565" y2="59955"/>
                        <a14:backgroundMark x1="78175" y1="58389" x2="78175" y2="58389"/>
                        <a14:backgroundMark x1="78175" y1="57271" x2="78354" y2="57271"/>
                        <a14:backgroundMark x1="80143" y1="56376" x2="80501" y2="57047"/>
                        <a14:backgroundMark x1="82111" y1="55928" x2="82111" y2="55928"/>
                        <a14:backgroundMark x1="83721" y1="54810" x2="83721" y2="54810"/>
                        <a14:backgroundMark x1="83005" y1="50336" x2="83005" y2="50336"/>
                        <a14:backgroundMark x1="78175" y1="48770" x2="78175" y2="48770"/>
                        <a14:backgroundMark x1="71914" y1="48098" x2="71914" y2="48098"/>
                        <a14:backgroundMark x1="70304" y1="47875" x2="70304" y2="47875"/>
                        <a14:backgroundMark x1="70304" y1="47875" x2="70304" y2="47875"/>
                        <a14:backgroundMark x1="70304" y1="47875" x2="69946" y2="49217"/>
                        <a14:backgroundMark x1="69767" y1="50783" x2="69767" y2="52125"/>
                        <a14:backgroundMark x1="69767" y1="52573" x2="69767" y2="55034"/>
                        <a14:backgroundMark x1="69589" y1="55257" x2="69589" y2="55257"/>
                        <a14:backgroundMark x1="76565" y1="46085" x2="76565" y2="46085"/>
                        <a14:backgroundMark x1="76744" y1="44743" x2="76744" y2="44743"/>
                        <a14:backgroundMark x1="79249" y1="40716" x2="79249" y2="40716"/>
                        <a14:backgroundMark x1="79249" y1="40716" x2="79249" y2="40716"/>
                        <a14:backgroundMark x1="79249" y1="40716" x2="81216" y2="48770"/>
                        <a14:backgroundMark x1="81038" y1="49217" x2="81038" y2="49217"/>
                        <a14:backgroundMark x1="80501" y1="49217" x2="80501" y2="49217"/>
                        <a14:backgroundMark x1="79785" y1="36465" x2="79785" y2="36465"/>
                        <a14:backgroundMark x1="79964" y1="30425" x2="79964" y2="30425"/>
                        <a14:backgroundMark x1="79070" y1="27964" x2="79070" y2="27964"/>
                        <a14:backgroundMark x1="78175" y1="26174" x2="78175" y2="26174"/>
                        <a14:backgroundMark x1="77818" y1="25503" x2="77818" y2="25503"/>
                        <a14:backgroundMark x1="64937" y1="11186" x2="64937" y2="11186"/>
                        <a14:backgroundMark x1="38819" y1="82103" x2="38819" y2="82103"/>
                        <a14:backgroundMark x1="38283" y1="79195" x2="38283" y2="79195"/>
                        <a14:backgroundMark x1="41145" y1="86353" x2="41145" y2="86353"/>
                        <a14:backgroundMark x1="40787" y1="84787" x2="40787" y2="84787"/>
                        <a14:backgroundMark x1="39177" y1="83221" x2="39177" y2="83221"/>
                        <a14:backgroundMark x1="38998" y1="83221" x2="38998" y2="83221"/>
                        <a14:backgroundMark x1="38283" y1="82550" x2="38283" y2="82550"/>
                        <a14:backgroundMark x1="35242" y1="80313" x2="34526" y2="79866"/>
                        <a14:backgroundMark x1="33274" y1="76510" x2="33274" y2="76510"/>
                        <a14:backgroundMark x1="32379" y1="74049" x2="32379" y2="74049"/>
                        <a14:backgroundMark x1="32200" y1="72260" x2="32200" y2="72260"/>
                        <a14:backgroundMark x1="30590" y1="68009" x2="30590" y2="68009"/>
                        <a14:backgroundMark x1="29696" y1="65324" x2="29696" y2="65324"/>
                        <a14:backgroundMark x1="28444" y1="63087" x2="28444" y2="63087"/>
                        <a14:backgroundMark x1="31127" y1="78300" x2="31127" y2="78300"/>
                        <a14:backgroundMark x1="31127" y1="78300" x2="31127" y2="78300"/>
                        <a14:backgroundMark x1="28444" y1="73602" x2="28444" y2="73602"/>
                        <a14:backgroundMark x1="34347" y1="81655" x2="34347" y2="81655"/>
                        <a14:backgroundMark x1="34347" y1="80761" x2="34347" y2="80761"/>
                        <a14:backgroundMark x1="33810" y1="77852" x2="33810" y2="77852"/>
                        <a14:backgroundMark x1="33810" y1="76286" x2="33810" y2="76286"/>
                        <a14:backgroundMark x1="33989" y1="76286" x2="33989" y2="76286"/>
                        <a14:backgroundMark x1="34526" y1="73602" x2="34526" y2="73602"/>
                        <a14:backgroundMark x1="33989" y1="71588" x2="33989" y2="71588"/>
                        <a14:backgroundMark x1="30590" y1="69128" x2="29696" y2="68904"/>
                        <a14:backgroundMark x1="25045" y1="67562" x2="25045" y2="67562"/>
                        <a14:backgroundMark x1="24150" y1="66667" x2="24150" y2="66667"/>
                        <a14:backgroundMark x1="23614" y1="65101" x2="23614" y2="65101"/>
                        <a14:backgroundMark x1="23256" y1="59284" x2="23256" y2="59284"/>
                        <a14:backgroundMark x1="23256" y1="58837" x2="23256" y2="58837"/>
                        <a14:backgroundMark x1="23435" y1="55928" x2="23435" y2="55928"/>
                        <a14:backgroundMark x1="27191" y1="54810" x2="28265" y2="55705"/>
                        <a14:backgroundMark x1="27013" y1="64653" x2="27013" y2="64653"/>
                        <a14:backgroundMark x1="27013" y1="61521" x2="27013" y2="61521"/>
                        <a14:backgroundMark x1="27013" y1="61521" x2="27013" y2="61521"/>
                        <a14:backgroundMark x1="27013" y1="61074" x2="27013" y2="61074"/>
                        <a14:backgroundMark x1="27370" y1="58389" x2="27370" y2="58389"/>
                        <a14:backgroundMark x1="25939" y1="50112" x2="25939" y2="50112"/>
                        <a14:backgroundMark x1="25224" y1="49217" x2="25224" y2="49217"/>
                        <a14:backgroundMark x1="25224" y1="49217" x2="25224" y2="49217"/>
                        <a14:backgroundMark x1="25045" y1="48770" x2="25045" y2="48770"/>
                        <a14:backgroundMark x1="23971" y1="44966" x2="23971" y2="44966"/>
                        <a14:backgroundMark x1="30054" y1="53691" x2="30054" y2="53691"/>
                        <a14:backgroundMark x1="30948" y1="53468" x2="30948" y2="53468"/>
                        <a14:backgroundMark x1="30948" y1="52349" x2="30948" y2="52349"/>
                        <a14:backgroundMark x1="28444" y1="45414" x2="28086" y2="44966"/>
                        <a14:backgroundMark x1="22004" y1="45190" x2="22004" y2="45190"/>
                        <a14:backgroundMark x1="20394" y1="53020" x2="20394" y2="53020"/>
                        <a14:backgroundMark x1="22004" y1="37584" x2="22004" y2="37584"/>
                        <a14:backgroundMark x1="22004" y1="37584" x2="22004" y2="37584"/>
                        <a14:backgroundMark x1="22004" y1="36242" x2="22182" y2="38031"/>
                        <a14:backgroundMark x1="22898" y1="42729" x2="22898" y2="42729"/>
                        <a14:backgroundMark x1="24329" y1="31544" x2="24329" y2="31544"/>
                        <a14:backgroundMark x1="24329" y1="30649" x2="24329" y2="30649"/>
                        <a14:backgroundMark x1="25939" y1="25056" x2="25939" y2="25056"/>
                        <a14:backgroundMark x1="25939" y1="24161" x2="25939" y2="24161"/>
                      </a14:backgroundRemoval>
                    </a14:imgEffect>
                  </a14:imgLayer>
                </a14:imgProps>
              </a:ext>
              <a:ext uri="{28A0092B-C50C-407E-A947-70E740481C1C}">
                <a14:useLocalDpi xmlns:a14="http://schemas.microsoft.com/office/drawing/2010/main" val="0"/>
              </a:ext>
            </a:extLst>
          </a:blip>
          <a:stretch>
            <a:fillRect/>
          </a:stretch>
        </p:blipFill>
        <p:spPr>
          <a:xfrm>
            <a:off x="488198" y="1138951"/>
            <a:ext cx="5324475" cy="4257675"/>
          </a:xfrm>
          <a:prstGeom prst="rect">
            <a:avLst/>
          </a:prstGeom>
        </p:spPr>
      </p:pic>
      <p:sp>
        <p:nvSpPr>
          <p:cNvPr id="7" name="Rounded Rectangular Callout 6"/>
          <p:cNvSpPr/>
          <p:nvPr/>
        </p:nvSpPr>
        <p:spPr>
          <a:xfrm>
            <a:off x="2470724" y="169876"/>
            <a:ext cx="6711536" cy="1520317"/>
          </a:xfrm>
          <a:prstGeom prst="wedgeRoundRectCallout">
            <a:avLst>
              <a:gd name="adj1" fmla="val -47910"/>
              <a:gd name="adj2" fmla="val 90566"/>
              <a:gd name="adj3" fmla="val 16667"/>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solidFill>
                  <a:schemeClr val="bg1"/>
                </a:solidFill>
                <a:latin typeface="#9Slide03 AmpleSoft Bold" pitchFamily="2" charset="0"/>
              </a:rPr>
              <a:t>Yay! Chúng ta đã có đủ đồ dùng. Nào, bắt tay làm thôi!!</a:t>
            </a:r>
            <a:endParaRPr lang="en-US" sz="4000" dirty="0">
              <a:solidFill>
                <a:schemeClr val="bg1"/>
              </a:solidFill>
              <a:latin typeface="#9Slide03 AmpleSoft Bold" pitchFamily="2" charset="0"/>
            </a:endParaRPr>
          </a:p>
        </p:txBody>
      </p:sp>
      <p:pic>
        <p:nvPicPr>
          <p:cNvPr id="6" name="Picture 2" descr="Bột mì ngũ Cốc Clip nghệ thuật - bột png tải về - Miễn phí trong suốt Gia  đình Cỏ png Tải về."/>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667" l="333" r="99333">
                        <a14:foregroundMark x1="64444" y1="27167" x2="64444" y2="27167"/>
                      </a14:backgroundRemoval>
                    </a14:imgEffect>
                  </a14:imgLayer>
                </a14:imgProps>
              </a:ext>
              <a:ext uri="{28A0092B-C50C-407E-A947-70E740481C1C}">
                <a14:useLocalDpi xmlns:a14="http://schemas.microsoft.com/office/drawing/2010/main" val="0"/>
              </a:ext>
            </a:extLst>
          </a:blip>
          <a:srcRect/>
          <a:stretch>
            <a:fillRect/>
          </a:stretch>
        </p:blipFill>
        <p:spPr bwMode="auto">
          <a:xfrm>
            <a:off x="7420064" y="4046704"/>
            <a:ext cx="1645194" cy="10967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Orange giỏ Quà trái Cây - trái cam png tải về - Miễn phí trong suốt Quýt  png Tải về."/>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3250" l="4222" r="94333"/>
                    </a14:imgEffect>
                  </a14:imgLayer>
                </a14:imgProps>
              </a:ext>
              <a:ext uri="{28A0092B-C50C-407E-A947-70E740481C1C}">
                <a14:useLocalDpi xmlns:a14="http://schemas.microsoft.com/office/drawing/2010/main" val="0"/>
              </a:ext>
            </a:extLst>
          </a:blip>
          <a:srcRect/>
          <a:stretch>
            <a:fillRect/>
          </a:stretch>
        </p:blipFill>
        <p:spPr bwMode="auto">
          <a:xfrm>
            <a:off x="5748096" y="1820109"/>
            <a:ext cx="1671968" cy="14861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0147" y="1420050"/>
            <a:ext cx="2131018" cy="2131018"/>
          </a:xfrm>
          <a:prstGeom prst="rect">
            <a:avLst/>
          </a:prstGeom>
        </p:spPr>
      </p:pic>
    </p:spTree>
    <p:extLst>
      <p:ext uri="{BB962C8B-B14F-4D97-AF65-F5344CB8AC3E}">
        <p14:creationId xmlns:p14="http://schemas.microsoft.com/office/powerpoint/2010/main" val="16457339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1794" b="97534" l="9839" r="89803">
                        <a14:backgroundMark x1="57782" y1="6726" x2="57782" y2="6726"/>
                        <a14:backgroundMark x1="55814" y1="7623" x2="55814" y2="7623"/>
                        <a14:backgroundMark x1="53846" y1="9193" x2="53846" y2="9193"/>
                        <a14:backgroundMark x1="52594" y1="9417" x2="52594" y2="9417"/>
                        <a14:backgroundMark x1="50447" y1="7848" x2="50447" y2="7848"/>
                        <a14:backgroundMark x1="51878" y1="6726" x2="51878" y2="6726"/>
                        <a14:backgroundMark x1="46154" y1="9417" x2="46154" y2="9417"/>
                        <a14:backgroundMark x1="47585" y1="6951" x2="47585" y2="6951"/>
                        <a14:backgroundMark x1="40966" y1="11211" x2="40966" y2="11211"/>
                        <a14:backgroundMark x1="41682" y1="8744" x2="41682" y2="8744"/>
                        <a14:backgroundMark x1="44544" y1="8744" x2="44544" y2="8744"/>
                        <a14:backgroundMark x1="38462" y1="10987" x2="38462" y2="10987"/>
                        <a14:backgroundMark x1="34526" y1="14574" x2="34526" y2="14574"/>
                        <a14:backgroundMark x1="36136" y1="10538" x2="36136" y2="10538"/>
                        <a14:backgroundMark x1="36136" y1="13453" x2="36136" y2="13453"/>
                        <a14:backgroundMark x1="32916" y1="19058" x2="32916" y2="19058"/>
                        <a14:backgroundMark x1="30411" y1="16368" x2="30411" y2="16368"/>
                        <a14:backgroundMark x1="32916" y1="13453" x2="32916" y2="13453"/>
                        <a14:backgroundMark x1="33631" y1="18386" x2="33631" y2="18386"/>
                        <a14:backgroundMark x1="28265" y1="22422" x2="28265" y2="22422"/>
                        <a14:backgroundMark x1="26476" y1="17265" x2="26476" y2="17265"/>
                        <a14:backgroundMark x1="27728" y1="18386" x2="27728" y2="18386"/>
                        <a14:backgroundMark x1="29696" y1="20404" x2="29696" y2="20404"/>
                        <a14:backgroundMark x1="31485" y1="22870" x2="31485" y2="22870"/>
                        <a14:backgroundMark x1="31843" y1="23094" x2="31843" y2="23991"/>
                        <a14:backgroundMark x1="31664" y1="26233" x2="31664" y2="26233"/>
                        <a14:backgroundMark x1="31664" y1="28475" x2="31664" y2="28475"/>
                        <a14:backgroundMark x1="31664" y1="29148" x2="31664" y2="30045"/>
                        <a14:backgroundMark x1="31664" y1="30942" x2="31664" y2="32511"/>
                        <a14:backgroundMark x1="31664" y1="32960" x2="31664" y2="32960"/>
                        <a14:backgroundMark x1="31664" y1="33184" x2="31664" y2="34081"/>
                        <a14:backgroundMark x1="32021" y1="34753" x2="32021" y2="34753"/>
                        <a14:backgroundMark x1="33631" y1="36996" x2="33631" y2="36996"/>
                        <a14:backgroundMark x1="33631" y1="37668" x2="33631" y2="37668"/>
                        <a14:backgroundMark x1="34168" y1="34753" x2="34168" y2="34753"/>
                        <a14:backgroundMark x1="27370" y1="28924" x2="27370" y2="28924"/>
                        <a14:backgroundMark x1="26118" y1="25112" x2="26118" y2="25112"/>
                        <a14:backgroundMark x1="23971" y1="25336" x2="23435" y2="26906"/>
                        <a14:backgroundMark x1="21646" y1="29148" x2="21646" y2="30493"/>
                        <a14:backgroundMark x1="21467" y1="31390" x2="21288" y2="32735"/>
                        <a14:backgroundMark x1="21109" y1="34978" x2="20930" y2="36323"/>
                        <a14:backgroundMark x1="20751" y1="36771" x2="20751" y2="36771"/>
                        <a14:backgroundMark x1="20394" y1="37892" x2="19499" y2="41480"/>
                        <a14:backgroundMark x1="18247" y1="42601" x2="18247" y2="42601"/>
                        <a14:backgroundMark x1="18247" y1="42601" x2="18247" y2="42601"/>
                        <a14:backgroundMark x1="18068" y1="42825" x2="18068" y2="44843"/>
                        <a14:backgroundMark x1="18068" y1="45067" x2="18068" y2="45067"/>
                        <a14:backgroundMark x1="18068" y1="46188" x2="18068" y2="48655"/>
                        <a14:backgroundMark x1="33274" y1="40359" x2="33274" y2="40359"/>
                        <a14:backgroundMark x1="20751" y1="54933" x2="20751" y2="54933"/>
                        <a14:backgroundMark x1="20572" y1="57175" x2="20572" y2="58296"/>
                        <a14:backgroundMark x1="20572" y1="58520" x2="20930" y2="59193"/>
                        <a14:backgroundMark x1="21467" y1="48430" x2="21467" y2="48430"/>
                        <a14:backgroundMark x1="21646" y1="48655" x2="22898" y2="51570"/>
                        <a14:backgroundMark x1="23256" y1="53363" x2="23435" y2="54036"/>
                        <a14:backgroundMark x1="23435" y1="54709" x2="23792" y2="55605"/>
                        <a14:backgroundMark x1="23077" y1="56502" x2="23077" y2="56502"/>
                        <a14:backgroundMark x1="26655" y1="52242" x2="26655" y2="52242"/>
                        <a14:backgroundMark x1="24150" y1="65471" x2="24150" y2="65471"/>
                        <a14:backgroundMark x1="24150" y1="65471" x2="24150" y2="65471"/>
                        <a14:backgroundMark x1="23256" y1="65919" x2="23256" y2="65919"/>
                        <a14:backgroundMark x1="27191" y1="58969" x2="27191" y2="58969"/>
                        <a14:backgroundMark x1="24150" y1="70628" x2="24150" y2="70628"/>
                        <a14:backgroundMark x1="27370" y1="69731" x2="27370" y2="69731"/>
                        <a14:backgroundMark x1="23614" y1="78251" x2="23614" y2="78251"/>
                        <a14:backgroundMark x1="28086" y1="81390" x2="28086" y2="81390"/>
                        <a14:backgroundMark x1="26834" y1="77803" x2="26834" y2="77803"/>
                        <a14:backgroundMark x1="26655" y1="82511" x2="26655" y2="82960"/>
                        <a14:backgroundMark x1="31306" y1="83632" x2="31306" y2="83632"/>
                        <a14:backgroundMark x1="29875" y1="79821" x2="29875" y2="79821"/>
                        <a14:backgroundMark x1="30411" y1="85874" x2="30411" y2="85874"/>
                        <a14:backgroundMark x1="83184" y1="36099" x2="83184" y2="36099"/>
                        <a14:backgroundMark x1="81932" y1="33184" x2="81932" y2="33184"/>
                        <a14:backgroundMark x1="83184" y1="31390" x2="83184" y2="31390"/>
                        <a14:backgroundMark x1="80501" y1="35874" x2="80501" y2="35874"/>
                        <a14:backgroundMark x1="85510" y1="43722" x2="85510" y2="44395"/>
                        <a14:backgroundMark x1="85510" y1="49552" x2="85510" y2="49552"/>
                        <a14:backgroundMark x1="85510" y1="54260" x2="85510" y2="54709"/>
                        <a14:backgroundMark x1="84794" y1="58072" x2="84794" y2="58072"/>
                        <a14:backgroundMark x1="83721" y1="59641" x2="83721" y2="59641"/>
                        <a14:backgroundMark x1="82648" y1="60987" x2="81932" y2="61659"/>
                        <a14:backgroundMark x1="80859" y1="62108" x2="80859" y2="62108"/>
                        <a14:backgroundMark x1="79606" y1="62332" x2="79606" y2="62332"/>
                        <a14:backgroundMark x1="73703" y1="61883" x2="73703" y2="61883"/>
                        <a14:backgroundMark x1="73524" y1="61883" x2="73524" y2="61883"/>
                        <a14:backgroundMark x1="77460" y1="60090" x2="77460" y2="60090"/>
                        <a14:backgroundMark x1="77460" y1="62780" x2="77460" y2="62780"/>
                        <a14:backgroundMark x1="77281" y1="63453" x2="77281" y2="63453"/>
                        <a14:backgroundMark x1="76208" y1="61435" x2="76208" y2="61435"/>
                        <a14:backgroundMark x1="76208" y1="61435" x2="76208" y2="61435"/>
                        <a14:backgroundMark x1="75134" y1="66368" x2="75134" y2="66368"/>
                        <a14:backgroundMark x1="75134" y1="66368" x2="75134" y2="67713"/>
                        <a14:backgroundMark x1="75850" y1="70628" x2="75850" y2="71076"/>
                        <a14:backgroundMark x1="75850" y1="71076" x2="75492" y2="72197"/>
                        <a14:backgroundMark x1="71914" y1="73767" x2="71914" y2="73767"/>
                        <a14:backgroundMark x1="71020" y1="74439" x2="71020" y2="74439"/>
                        <a14:backgroundMark x1="70841" y1="74664" x2="70662" y2="75112"/>
                        <a14:backgroundMark x1="70662" y1="75112" x2="70662" y2="75112"/>
                        <a14:backgroundMark x1="68157" y1="76906" x2="68157" y2="76906"/>
                        <a14:backgroundMark x1="66011" y1="78027" x2="66011" y2="78027"/>
                        <a14:backgroundMark x1="69589" y1="80717" x2="69589" y2="80717"/>
                        <a14:backgroundMark x1="69946" y1="81166" x2="71020" y2="8161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33345" y="1207092"/>
            <a:ext cx="5324475" cy="4248150"/>
          </a:xfrm>
          <a:prstGeom prst="rect">
            <a:avLst/>
          </a:prstGeom>
        </p:spPr>
      </p:pic>
      <p:sp>
        <p:nvSpPr>
          <p:cNvPr id="4" name="Rounded Rectangular Callout 3"/>
          <p:cNvSpPr/>
          <p:nvPr/>
        </p:nvSpPr>
        <p:spPr>
          <a:xfrm>
            <a:off x="2883208" y="514020"/>
            <a:ext cx="6051565" cy="1386143"/>
          </a:xfrm>
          <a:prstGeom prst="wedgeRoundRectCallout">
            <a:avLst>
              <a:gd name="adj1" fmla="val -47910"/>
              <a:gd name="adj2" fmla="val 90566"/>
              <a:gd name="adj3" fmla="val 16667"/>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none" strike="noStrike" kern="0" cap="none" spc="0" normalizeH="0" baseline="0" noProof="0" dirty="0">
                <a:ln>
                  <a:noFill/>
                </a:ln>
                <a:solidFill>
                  <a:prstClr val="black"/>
                </a:solidFill>
                <a:effectLst/>
                <a:uLnTx/>
                <a:uFillTx/>
                <a:latin typeface="#9Slide03 AmpleSoft Bold" pitchFamily="2" charset="0"/>
                <a:ea typeface="+mn-ea"/>
                <a:cs typeface="+mn-cs"/>
                <a:sym typeface="Arial"/>
              </a:rPr>
              <a:t>Nhiệm vụ 3: </a:t>
            </a:r>
            <a:r>
              <a:rPr kumimoji="0" lang="vi-VN" sz="4000" b="0" i="0" u="none" strike="noStrike" kern="0" cap="none" spc="0" normalizeH="0" baseline="0" noProof="0" dirty="0">
                <a:ln>
                  <a:noFill/>
                </a:ln>
                <a:solidFill>
                  <a:prstClr val="white"/>
                </a:solidFill>
                <a:effectLst/>
                <a:uLnTx/>
                <a:uFillTx/>
                <a:latin typeface="#9Slide03 AmpleSoft Bold" pitchFamily="2" charset="0"/>
                <a:ea typeface="+mn-ea"/>
                <a:cs typeface="+mn-cs"/>
                <a:sym typeface="Arial"/>
              </a:rPr>
              <a:t>Làm</a:t>
            </a:r>
            <a:r>
              <a:rPr kumimoji="0" lang="vi-VN" sz="4000" b="0" i="0" u="none" strike="noStrike" kern="0" cap="none" spc="0" normalizeH="0" noProof="0" dirty="0">
                <a:ln>
                  <a:noFill/>
                </a:ln>
                <a:solidFill>
                  <a:prstClr val="white"/>
                </a:solidFill>
                <a:effectLst/>
                <a:uLnTx/>
                <a:uFillTx/>
                <a:latin typeface="#9Slide03 AmpleSoft Bold" pitchFamily="2" charset="0"/>
                <a:ea typeface="+mn-ea"/>
                <a:cs typeface="+mn-cs"/>
                <a:sym typeface="Arial"/>
              </a:rPr>
              <a:t> bánh</a:t>
            </a:r>
            <a:endParaRPr kumimoji="0" lang="en-US" sz="4000" b="0" i="0" u="none" strike="noStrike" kern="0" cap="none" spc="0" normalizeH="0" baseline="0" noProof="0" dirty="0">
              <a:ln>
                <a:noFill/>
              </a:ln>
              <a:solidFill>
                <a:prstClr val="white"/>
              </a:solidFill>
              <a:effectLst/>
              <a:uLnTx/>
              <a:uFillTx/>
              <a:latin typeface="#9Slide03 AmpleSoft Bold" pitchFamily="2" charset="0"/>
              <a:ea typeface="+mn-ea"/>
              <a:cs typeface="+mn-cs"/>
              <a:sym typeface="Arial"/>
            </a:endParaRPr>
          </a:p>
        </p:txBody>
      </p:sp>
    </p:spTree>
    <p:extLst>
      <p:ext uri="{BB962C8B-B14F-4D97-AF65-F5344CB8AC3E}">
        <p14:creationId xmlns:p14="http://schemas.microsoft.com/office/powerpoint/2010/main" val="1520754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Yêu cầu cần đạt</a:t>
            </a:r>
            <a:endParaRPr dirty="0"/>
          </a:p>
        </p:txBody>
      </p:sp>
      <p:grpSp>
        <p:nvGrpSpPr>
          <p:cNvPr id="357" name="Google Shape;357;p29"/>
          <p:cNvGrpSpPr/>
          <p:nvPr/>
        </p:nvGrpSpPr>
        <p:grpSpPr>
          <a:xfrm rot="1820824">
            <a:off x="8122227" y="2663452"/>
            <a:ext cx="363429" cy="3807821"/>
            <a:chOff x="7291170" y="1804698"/>
            <a:chExt cx="225602" cy="2363743"/>
          </a:xfrm>
        </p:grpSpPr>
        <p:sp>
          <p:nvSpPr>
            <p:cNvPr id="358" name="Google Shape;358;p29"/>
            <p:cNvSpPr/>
            <p:nvPr/>
          </p:nvSpPr>
          <p:spPr>
            <a:xfrm>
              <a:off x="7370769" y="1804698"/>
              <a:ext cx="66466" cy="89300"/>
            </a:xfrm>
            <a:custGeom>
              <a:avLst/>
              <a:gdLst/>
              <a:ahLst/>
              <a:cxnLst/>
              <a:rect l="l" t="t" r="r" b="b"/>
              <a:pathLst>
                <a:path w="1144" h="1537" extrusionOk="0">
                  <a:moveTo>
                    <a:pt x="572" y="0"/>
                  </a:moveTo>
                  <a:lnTo>
                    <a:pt x="0" y="1536"/>
                  </a:lnTo>
                  <a:lnTo>
                    <a:pt x="1143" y="1536"/>
                  </a:lnTo>
                  <a:lnTo>
                    <a:pt x="572" y="0"/>
                  </a:lnTo>
                  <a:close/>
                </a:path>
              </a:pathLst>
            </a:custGeom>
            <a:solidFill>
              <a:schemeClr val="dk1"/>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9"/>
            <p:cNvSpPr/>
            <p:nvPr/>
          </p:nvSpPr>
          <p:spPr>
            <a:xfrm>
              <a:off x="7291170" y="1893941"/>
              <a:ext cx="225602" cy="216539"/>
            </a:xfrm>
            <a:custGeom>
              <a:avLst/>
              <a:gdLst/>
              <a:ahLst/>
              <a:cxnLst/>
              <a:rect l="l" t="t" r="r" b="b"/>
              <a:pathLst>
                <a:path w="3883" h="3727" extrusionOk="0">
                  <a:moveTo>
                    <a:pt x="1370" y="0"/>
                  </a:moveTo>
                  <a:lnTo>
                    <a:pt x="1" y="3727"/>
                  </a:lnTo>
                  <a:lnTo>
                    <a:pt x="3882" y="3727"/>
                  </a:lnTo>
                  <a:lnTo>
                    <a:pt x="2513" y="0"/>
                  </a:lnTo>
                  <a:close/>
                </a:path>
              </a:pathLst>
            </a:custGeom>
            <a:solidFill>
              <a:schemeClr val="lt2"/>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9"/>
            <p:cNvSpPr/>
            <p:nvPr/>
          </p:nvSpPr>
          <p:spPr>
            <a:xfrm>
              <a:off x="7291170" y="2110423"/>
              <a:ext cx="225602" cy="2058018"/>
            </a:xfrm>
            <a:custGeom>
              <a:avLst/>
              <a:gdLst/>
              <a:ahLst/>
              <a:cxnLst/>
              <a:rect l="l" t="t" r="r" b="b"/>
              <a:pathLst>
                <a:path w="3883" h="35422" extrusionOk="0">
                  <a:moveTo>
                    <a:pt x="1" y="1"/>
                  </a:moveTo>
                  <a:lnTo>
                    <a:pt x="1" y="34874"/>
                  </a:lnTo>
                  <a:cubicBezTo>
                    <a:pt x="1" y="35184"/>
                    <a:pt x="251" y="35422"/>
                    <a:pt x="549" y="35422"/>
                  </a:cubicBezTo>
                  <a:lnTo>
                    <a:pt x="3335" y="35422"/>
                  </a:lnTo>
                  <a:cubicBezTo>
                    <a:pt x="3632" y="35422"/>
                    <a:pt x="3882" y="35184"/>
                    <a:pt x="3882" y="34874"/>
                  </a:cubicBezTo>
                  <a:lnTo>
                    <a:pt x="3882" y="1"/>
                  </a:lnTo>
                  <a:close/>
                </a:path>
              </a:pathLst>
            </a:custGeom>
            <a:solidFill>
              <a:schemeClr val="accent3"/>
            </a:solidFill>
            <a:ln w="19050" cap="flat" cmpd="sng">
              <a:solidFill>
                <a:schemeClr val="dk1"/>
              </a:solidFill>
              <a:prstDash val="solid"/>
              <a:round/>
              <a:headEnd type="none" w="sm" len="sm"/>
              <a:tailEnd type="none" w="sm" len="sm"/>
            </a:ln>
            <a:effectLst>
              <a:outerShdw dist="85725" dir="306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9"/>
            <p:cNvSpPr/>
            <p:nvPr/>
          </p:nvSpPr>
          <p:spPr>
            <a:xfrm>
              <a:off x="7363855" y="2110423"/>
              <a:ext cx="80294" cy="2058018"/>
            </a:xfrm>
            <a:custGeom>
              <a:avLst/>
              <a:gdLst/>
              <a:ahLst/>
              <a:cxnLst/>
              <a:rect l="l" t="t" r="r" b="b"/>
              <a:pathLst>
                <a:path w="1382" h="35422" extrusionOk="0">
                  <a:moveTo>
                    <a:pt x="0" y="1"/>
                  </a:moveTo>
                  <a:lnTo>
                    <a:pt x="0" y="35422"/>
                  </a:lnTo>
                  <a:lnTo>
                    <a:pt x="1381" y="35422"/>
                  </a:lnTo>
                  <a:lnTo>
                    <a:pt x="1381"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文本框 31">
            <a:extLst>
              <a:ext uri="{FF2B5EF4-FFF2-40B4-BE49-F238E27FC236}">
                <a16:creationId xmlns:a16="http://schemas.microsoft.com/office/drawing/2014/main" id="{B8291F19-85DE-4E1D-A5E8-B149934536DB}"/>
              </a:ext>
            </a:extLst>
          </p:cNvPr>
          <p:cNvSpPr txBox="1">
            <a:spLocks noChangeArrowheads="1"/>
          </p:cNvSpPr>
          <p:nvPr/>
        </p:nvSpPr>
        <p:spPr bwMode="auto">
          <a:xfrm>
            <a:off x="1660782" y="1333166"/>
            <a:ext cx="2033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defRPr sz="2800" b="1">
                <a:solidFill>
                  <a:schemeClr val="tx1">
                    <a:lumMod val="75000"/>
                    <a:lumOff val="25000"/>
                  </a:schemeClr>
                </a:solidFill>
                <a:latin typeface="汉仪糯米团简" panose="00020600040101010101" pitchFamily="18" charset="-122"/>
                <a:ea typeface="汉仪糯米团简" panose="00020600040101010101" pitchFamily="18" charset="-122"/>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fontAlgn="base">
              <a:spcBef>
                <a:spcPct val="0"/>
              </a:spcBef>
              <a:spcAft>
                <a:spcPct val="0"/>
              </a:spcAft>
              <a:defRPr>
                <a:latin typeface="Calibri" panose="020F0502020204030204" charset="0"/>
                <a:ea typeface="宋体" panose="02010600030101010101" pitchFamily="2" charset="-122"/>
              </a:defRPr>
            </a:lvl6pPr>
            <a:lvl7pPr marL="2971800" indent="-228600" fontAlgn="base">
              <a:spcBef>
                <a:spcPct val="0"/>
              </a:spcBef>
              <a:spcAft>
                <a:spcPct val="0"/>
              </a:spcAft>
              <a:defRPr>
                <a:latin typeface="Calibri" panose="020F0502020204030204" charset="0"/>
                <a:ea typeface="宋体" panose="02010600030101010101" pitchFamily="2" charset="-122"/>
              </a:defRPr>
            </a:lvl7pPr>
            <a:lvl8pPr marL="3429000" indent="-228600" fontAlgn="base">
              <a:spcBef>
                <a:spcPct val="0"/>
              </a:spcBef>
              <a:spcAft>
                <a:spcPct val="0"/>
              </a:spcAft>
              <a:defRPr>
                <a:latin typeface="Calibri" panose="020F0502020204030204" charset="0"/>
                <a:ea typeface="宋体" panose="02010600030101010101" pitchFamily="2" charset="-122"/>
              </a:defRPr>
            </a:lvl8pPr>
            <a:lvl9pPr marL="3886200" indent="-228600" fontAlgn="base">
              <a:spcBef>
                <a:spcPct val="0"/>
              </a:spcBef>
              <a:spcAft>
                <a:spcPct val="0"/>
              </a:spcAft>
              <a:defRPr>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KIẾN</a:t>
            </a:r>
            <a:r>
              <a:rPr kumimoji="0" lang="en-US" altLang="zh-CN" sz="2400" i="0" u="none" strike="noStrike" kern="1200" cap="none" spc="0" normalizeH="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 THỨC</a:t>
            </a:r>
            <a:endParaRPr kumimoji="0" lang="zh-CN" altLang="en-US"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sp>
        <p:nvSpPr>
          <p:cNvPr id="11" name="文本框 29">
            <a:extLst>
              <a:ext uri="{FF2B5EF4-FFF2-40B4-BE49-F238E27FC236}">
                <a16:creationId xmlns:a16="http://schemas.microsoft.com/office/drawing/2014/main" id="{85A46221-9F14-4072-AB06-E202C0EE038B}"/>
              </a:ext>
            </a:extLst>
          </p:cNvPr>
          <p:cNvSpPr txBox="1">
            <a:spLocks noChangeArrowheads="1"/>
          </p:cNvSpPr>
          <p:nvPr/>
        </p:nvSpPr>
        <p:spPr bwMode="auto">
          <a:xfrm>
            <a:off x="478694" y="1425499"/>
            <a:ext cx="74117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C26F"/>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01</a:t>
            </a:r>
            <a:endParaRPr kumimoji="0" lang="zh-CN" altLang="en-US" sz="3600" b="1" i="0" u="none" strike="noStrike" kern="1200" cap="none" spc="0" normalizeH="0" baseline="0" noProof="0" dirty="0">
              <a:ln>
                <a:noFill/>
              </a:ln>
              <a:solidFill>
                <a:srgbClr val="F5C26F"/>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cxnSp>
        <p:nvCxnSpPr>
          <p:cNvPr id="12" name="直接连接符 2">
            <a:extLst>
              <a:ext uri="{FF2B5EF4-FFF2-40B4-BE49-F238E27FC236}">
                <a16:creationId xmlns:a16="http://schemas.microsoft.com/office/drawing/2014/main" id="{170A26A2-A3FD-4FEE-BF1D-1F5B5001B91B}"/>
              </a:ext>
            </a:extLst>
          </p:cNvPr>
          <p:cNvCxnSpPr>
            <a:cxnSpLocks/>
          </p:cNvCxnSpPr>
          <p:nvPr/>
        </p:nvCxnSpPr>
        <p:spPr>
          <a:xfrm>
            <a:off x="1332114" y="1555527"/>
            <a:ext cx="0" cy="841190"/>
          </a:xfrm>
          <a:prstGeom prst="line">
            <a:avLst/>
          </a:prstGeom>
          <a:ln w="539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文本框 14">
            <a:extLst>
              <a:ext uri="{FF2B5EF4-FFF2-40B4-BE49-F238E27FC236}">
                <a16:creationId xmlns:a16="http://schemas.microsoft.com/office/drawing/2014/main" id="{09A7EF4A-91BC-430D-A7C8-4CA7A384128C}"/>
              </a:ext>
            </a:extLst>
          </p:cNvPr>
          <p:cNvSpPr txBox="1"/>
          <p:nvPr/>
        </p:nvSpPr>
        <p:spPr>
          <a:xfrm>
            <a:off x="1500584" y="1749862"/>
            <a:ext cx="2301413" cy="1107996"/>
          </a:xfrm>
          <a:prstGeom prst="rect">
            <a:avLst/>
          </a:prstGeom>
          <a:noFill/>
        </p:spPr>
        <p:txBody>
          <a:bodyPr wrap="square" lIns="0" tIns="0" rIns="0" bIns="0" rtlCol="0" anchor="ctr">
            <a:spAutoFit/>
          </a:bodyPr>
          <a:lstStyle/>
          <a:p>
            <a:pPr lvl="0" algn="just"/>
            <a:r>
              <a:rPr lang="vi-VN" sz="1800" b="1" dirty="0">
                <a:solidFill>
                  <a:srgbClr val="002060"/>
                </a:solidFill>
                <a:latin typeface="Times New Roman" panose="02020603050405020304" pitchFamily="18" charset="0"/>
                <a:cs typeface="Times New Roman" panose="02020603050405020304" pitchFamily="18" charset="0"/>
              </a:rPr>
              <a:t>Biết so sánh hai phân số khác mẫu số bằng cách quy đồng mẫu số hai phân số ấy.</a:t>
            </a:r>
            <a:endParaRPr kumimoji="0" lang="en-US" altLang="zh-CN" sz="1800" b="1" i="0" u="none" strike="noStrike" kern="1200" cap="none" spc="0" normalizeH="0" baseline="0" noProof="0" dirty="0">
              <a:ln>
                <a:noFill/>
              </a:ln>
              <a:solidFill>
                <a:srgbClr val="002060"/>
              </a:solidFill>
              <a:effectLst/>
              <a:uLnTx/>
              <a:uFillTx/>
              <a:latin typeface="Times New Roman" panose="02020603050405020304" pitchFamily="18" charset="0"/>
              <a:ea typeface="思源黑体 CN" panose="020B0500000000000000" pitchFamily="34" charset="-122"/>
              <a:cs typeface="Times New Roman" panose="02020603050405020304" pitchFamily="18" charset="0"/>
              <a:sym typeface="思源黑体 CN" panose="020B0500000000000000" pitchFamily="34" charset="-122"/>
            </a:endParaRPr>
          </a:p>
        </p:txBody>
      </p:sp>
      <p:sp>
        <p:nvSpPr>
          <p:cNvPr id="14" name="文本框 31">
            <a:extLst>
              <a:ext uri="{FF2B5EF4-FFF2-40B4-BE49-F238E27FC236}">
                <a16:creationId xmlns:a16="http://schemas.microsoft.com/office/drawing/2014/main" id="{39448AF2-3E11-4BC1-A77C-0A2901129EE2}"/>
              </a:ext>
            </a:extLst>
          </p:cNvPr>
          <p:cNvSpPr txBox="1">
            <a:spLocks noChangeArrowheads="1"/>
          </p:cNvSpPr>
          <p:nvPr/>
        </p:nvSpPr>
        <p:spPr bwMode="auto">
          <a:xfrm>
            <a:off x="6168243" y="1452255"/>
            <a:ext cx="2033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defRPr sz="2800" b="1">
                <a:solidFill>
                  <a:schemeClr val="tx1">
                    <a:lumMod val="75000"/>
                    <a:lumOff val="25000"/>
                  </a:schemeClr>
                </a:solidFill>
                <a:latin typeface="汉仪糯米团简" panose="00020600040101010101" pitchFamily="18" charset="-122"/>
                <a:ea typeface="汉仪糯米团简" panose="00020600040101010101" pitchFamily="18" charset="-122"/>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fontAlgn="base">
              <a:spcBef>
                <a:spcPct val="0"/>
              </a:spcBef>
              <a:spcAft>
                <a:spcPct val="0"/>
              </a:spcAft>
              <a:defRPr>
                <a:latin typeface="Calibri" panose="020F0502020204030204" charset="0"/>
                <a:ea typeface="宋体" panose="02010600030101010101" pitchFamily="2" charset="-122"/>
              </a:defRPr>
            </a:lvl6pPr>
            <a:lvl7pPr marL="2971800" indent="-228600" fontAlgn="base">
              <a:spcBef>
                <a:spcPct val="0"/>
              </a:spcBef>
              <a:spcAft>
                <a:spcPct val="0"/>
              </a:spcAft>
              <a:defRPr>
                <a:latin typeface="Calibri" panose="020F0502020204030204" charset="0"/>
                <a:ea typeface="宋体" panose="02010600030101010101" pitchFamily="2" charset="-122"/>
              </a:defRPr>
            </a:lvl7pPr>
            <a:lvl8pPr marL="3429000" indent="-228600" fontAlgn="base">
              <a:spcBef>
                <a:spcPct val="0"/>
              </a:spcBef>
              <a:spcAft>
                <a:spcPct val="0"/>
              </a:spcAft>
              <a:defRPr>
                <a:latin typeface="Calibri" panose="020F0502020204030204" charset="0"/>
                <a:ea typeface="宋体" panose="02010600030101010101" pitchFamily="2" charset="-122"/>
              </a:defRPr>
            </a:lvl8pPr>
            <a:lvl9pPr marL="3886200" indent="-228600" fontAlgn="base">
              <a:spcBef>
                <a:spcPct val="0"/>
              </a:spcBef>
              <a:spcAft>
                <a:spcPct val="0"/>
              </a:spcAft>
              <a:defRPr>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000000">
                    <a:lumMod val="75000"/>
                    <a:lumOff val="25000"/>
                  </a:srgbClr>
                </a:solidFill>
                <a:latin typeface="Times New Roman" panose="02020603050405020304" pitchFamily="18" charset="0"/>
                <a:ea typeface="思源黑体 CN" panose="020B0500000000000000" pitchFamily="34" charset="-122"/>
                <a:cs typeface="Times New Roman" panose="02020603050405020304" pitchFamily="18" charset="0"/>
              </a:rPr>
              <a:t>KĨ NĂNG</a:t>
            </a:r>
            <a:endParaRPr kumimoji="0" lang="zh-CN" altLang="en-US"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sp>
        <p:nvSpPr>
          <p:cNvPr id="15" name="文本框 29">
            <a:extLst>
              <a:ext uri="{FF2B5EF4-FFF2-40B4-BE49-F238E27FC236}">
                <a16:creationId xmlns:a16="http://schemas.microsoft.com/office/drawing/2014/main" id="{3F02005C-AE89-42B3-BAD0-CDB48EA0B263}"/>
              </a:ext>
            </a:extLst>
          </p:cNvPr>
          <p:cNvSpPr txBox="1">
            <a:spLocks noChangeArrowheads="1"/>
          </p:cNvSpPr>
          <p:nvPr/>
        </p:nvSpPr>
        <p:spPr bwMode="auto">
          <a:xfrm>
            <a:off x="4331470" y="1409510"/>
            <a:ext cx="74117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C26F">
                    <a:lumMod val="7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02</a:t>
            </a:r>
            <a:endParaRPr kumimoji="0" lang="zh-CN" altLang="en-US" sz="3600" b="1" i="0" u="none" strike="noStrike" kern="1200" cap="none" spc="0" normalizeH="0" baseline="0" noProof="0" dirty="0">
              <a:ln>
                <a:noFill/>
              </a:ln>
              <a:solidFill>
                <a:srgbClr val="F5C26F">
                  <a:lumMod val="7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cxnSp>
        <p:nvCxnSpPr>
          <p:cNvPr id="16" name="直接连接符 20">
            <a:extLst>
              <a:ext uri="{FF2B5EF4-FFF2-40B4-BE49-F238E27FC236}">
                <a16:creationId xmlns:a16="http://schemas.microsoft.com/office/drawing/2014/main" id="{CFD919AD-F980-4E36-82E7-99111CEA15D4}"/>
              </a:ext>
            </a:extLst>
          </p:cNvPr>
          <p:cNvCxnSpPr>
            <a:cxnSpLocks/>
          </p:cNvCxnSpPr>
          <p:nvPr/>
        </p:nvCxnSpPr>
        <p:spPr>
          <a:xfrm>
            <a:off x="5209716" y="1532621"/>
            <a:ext cx="0" cy="841190"/>
          </a:xfrm>
          <a:prstGeom prst="line">
            <a:avLst/>
          </a:prstGeom>
          <a:ln w="539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7" name="文本框 21">
            <a:extLst>
              <a:ext uri="{FF2B5EF4-FFF2-40B4-BE49-F238E27FC236}">
                <a16:creationId xmlns:a16="http://schemas.microsoft.com/office/drawing/2014/main" id="{0AEB96E1-E65C-45DD-818F-741B8459BF29}"/>
              </a:ext>
            </a:extLst>
          </p:cNvPr>
          <p:cNvSpPr txBox="1"/>
          <p:nvPr/>
        </p:nvSpPr>
        <p:spPr>
          <a:xfrm>
            <a:off x="5498555" y="1888362"/>
            <a:ext cx="2805386" cy="830997"/>
          </a:xfrm>
          <a:prstGeom prst="rect">
            <a:avLst/>
          </a:prstGeom>
          <a:noFill/>
        </p:spPr>
        <p:txBody>
          <a:bodyPr wrap="square" lIns="0" tIns="0" rIns="0" bIns="0" rtlCol="0" anchor="ctr">
            <a:spAutoFit/>
          </a:bodyPr>
          <a:lstStyle/>
          <a:p>
            <a:pPr algn="just"/>
            <a:r>
              <a:rPr lang="vi-VN" sz="1800" b="1" dirty="0">
                <a:solidFill>
                  <a:srgbClr val="002060"/>
                </a:solidFill>
                <a:latin typeface="Times New Roman" panose="02020603050405020304" pitchFamily="18" charset="0"/>
                <a:cs typeface="Times New Roman" panose="02020603050405020304" pitchFamily="18" charset="0"/>
              </a:rPr>
              <a:t>Rèn kĩ năng so sánh hai phân số khác mẫu số.</a:t>
            </a:r>
          </a:p>
          <a:p>
            <a:pPr algn="just"/>
            <a:endParaRPr lang="en-US" sz="1800" b="1" dirty="0">
              <a:solidFill>
                <a:srgbClr val="002060"/>
              </a:solidFill>
              <a:latin typeface="Times New Roman" panose="02020603050405020304" pitchFamily="18" charset="0"/>
              <a:cs typeface="Times New Roman" panose="02020603050405020304" pitchFamily="18" charset="0"/>
            </a:endParaRPr>
          </a:p>
        </p:txBody>
      </p:sp>
      <p:sp>
        <p:nvSpPr>
          <p:cNvPr id="18" name="文本框 31">
            <a:extLst>
              <a:ext uri="{FF2B5EF4-FFF2-40B4-BE49-F238E27FC236}">
                <a16:creationId xmlns:a16="http://schemas.microsoft.com/office/drawing/2014/main" id="{4B7A4156-5D7D-47A8-BC57-1BFA608E2A03}"/>
              </a:ext>
            </a:extLst>
          </p:cNvPr>
          <p:cNvSpPr txBox="1">
            <a:spLocks noChangeArrowheads="1"/>
          </p:cNvSpPr>
          <p:nvPr/>
        </p:nvSpPr>
        <p:spPr bwMode="auto">
          <a:xfrm>
            <a:off x="1660782" y="3019900"/>
            <a:ext cx="2033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defRPr sz="2800" b="1">
                <a:solidFill>
                  <a:schemeClr val="tx1">
                    <a:lumMod val="75000"/>
                    <a:lumOff val="25000"/>
                  </a:schemeClr>
                </a:solidFill>
                <a:latin typeface="汉仪糯米团简" panose="00020600040101010101" pitchFamily="18" charset="-122"/>
                <a:ea typeface="汉仪糯米团简" panose="00020600040101010101" pitchFamily="18" charset="-122"/>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fontAlgn="base">
              <a:spcBef>
                <a:spcPct val="0"/>
              </a:spcBef>
              <a:spcAft>
                <a:spcPct val="0"/>
              </a:spcAft>
              <a:defRPr>
                <a:latin typeface="Calibri" panose="020F0502020204030204" charset="0"/>
                <a:ea typeface="宋体" panose="02010600030101010101" pitchFamily="2" charset="-122"/>
              </a:defRPr>
            </a:lvl6pPr>
            <a:lvl7pPr marL="2971800" indent="-228600" fontAlgn="base">
              <a:spcBef>
                <a:spcPct val="0"/>
              </a:spcBef>
              <a:spcAft>
                <a:spcPct val="0"/>
              </a:spcAft>
              <a:defRPr>
                <a:latin typeface="Calibri" panose="020F0502020204030204" charset="0"/>
                <a:ea typeface="宋体" panose="02010600030101010101" pitchFamily="2" charset="-122"/>
              </a:defRPr>
            </a:lvl7pPr>
            <a:lvl8pPr marL="3429000" indent="-228600" fontAlgn="base">
              <a:spcBef>
                <a:spcPct val="0"/>
              </a:spcBef>
              <a:spcAft>
                <a:spcPct val="0"/>
              </a:spcAft>
              <a:defRPr>
                <a:latin typeface="Calibri" panose="020F0502020204030204" charset="0"/>
                <a:ea typeface="宋体" panose="02010600030101010101" pitchFamily="2" charset="-122"/>
              </a:defRPr>
            </a:lvl8pPr>
            <a:lvl9pPr marL="3886200" indent="-228600" fontAlgn="base">
              <a:spcBef>
                <a:spcPct val="0"/>
              </a:spcBef>
              <a:spcAft>
                <a:spcPct val="0"/>
              </a:spcAft>
              <a:defRPr>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PHẨM</a:t>
            </a:r>
            <a:r>
              <a:rPr kumimoji="0" lang="en-US" altLang="zh-CN" sz="2400" i="0" u="none" strike="noStrike" kern="1200" cap="none" spc="0" normalizeH="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 CHẤT</a:t>
            </a:r>
            <a:endParaRPr kumimoji="0" lang="zh-CN" altLang="en-US"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sp>
        <p:nvSpPr>
          <p:cNvPr id="19" name="文本框 29">
            <a:extLst>
              <a:ext uri="{FF2B5EF4-FFF2-40B4-BE49-F238E27FC236}">
                <a16:creationId xmlns:a16="http://schemas.microsoft.com/office/drawing/2014/main" id="{06FD9DD1-5E19-4B0A-B8F2-A97BD8C9031A}"/>
              </a:ext>
            </a:extLst>
          </p:cNvPr>
          <p:cNvSpPr txBox="1">
            <a:spLocks noChangeArrowheads="1"/>
          </p:cNvSpPr>
          <p:nvPr/>
        </p:nvSpPr>
        <p:spPr bwMode="auto">
          <a:xfrm>
            <a:off x="474324" y="2896789"/>
            <a:ext cx="74117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566D43"/>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03</a:t>
            </a:r>
            <a:endParaRPr kumimoji="0" lang="zh-CN" altLang="en-US" sz="3600" b="1" i="0" u="none" strike="noStrike" kern="1200" cap="none" spc="0" normalizeH="0" baseline="0" noProof="0" dirty="0">
              <a:ln>
                <a:noFill/>
              </a:ln>
              <a:solidFill>
                <a:srgbClr val="566D43"/>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cxnSp>
        <p:nvCxnSpPr>
          <p:cNvPr id="20" name="直接连接符 32">
            <a:extLst>
              <a:ext uri="{FF2B5EF4-FFF2-40B4-BE49-F238E27FC236}">
                <a16:creationId xmlns:a16="http://schemas.microsoft.com/office/drawing/2014/main" id="{13D2C153-8958-4EC1-BDAA-14A664821EC4}"/>
              </a:ext>
            </a:extLst>
          </p:cNvPr>
          <p:cNvCxnSpPr>
            <a:cxnSpLocks/>
          </p:cNvCxnSpPr>
          <p:nvPr/>
        </p:nvCxnSpPr>
        <p:spPr>
          <a:xfrm>
            <a:off x="1352570" y="3019900"/>
            <a:ext cx="0" cy="853414"/>
          </a:xfrm>
          <a:prstGeom prst="line">
            <a:avLst/>
          </a:prstGeom>
          <a:ln w="539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文本框 33">
            <a:extLst>
              <a:ext uri="{FF2B5EF4-FFF2-40B4-BE49-F238E27FC236}">
                <a16:creationId xmlns:a16="http://schemas.microsoft.com/office/drawing/2014/main" id="{17A108C5-F74E-4A00-B7CC-7812F81A0466}"/>
              </a:ext>
            </a:extLst>
          </p:cNvPr>
          <p:cNvSpPr txBox="1"/>
          <p:nvPr/>
        </p:nvSpPr>
        <p:spPr>
          <a:xfrm>
            <a:off x="1606538" y="3456860"/>
            <a:ext cx="2246212" cy="830997"/>
          </a:xfrm>
          <a:prstGeom prst="rect">
            <a:avLst/>
          </a:prstGeom>
          <a:noFill/>
        </p:spPr>
        <p:txBody>
          <a:bodyPr wrap="square" lIns="0" tIns="0" rIns="0" bIns="0" rtlCol="0" anchor="ctr">
            <a:spAutoFit/>
          </a:bodyPr>
          <a:lstStyle/>
          <a:p>
            <a:pPr algn="just"/>
            <a:r>
              <a:rPr lang="vi-VN" sz="1800" b="1" dirty="0">
                <a:solidFill>
                  <a:srgbClr val="0070C0"/>
                </a:solidFill>
                <a:latin typeface="Times New Roman" panose="02020603050405020304" pitchFamily="18" charset="0"/>
                <a:cs typeface="Times New Roman" panose="02020603050405020304" pitchFamily="18" charset="0"/>
              </a:rPr>
              <a:t>Có ý thức tính chính xác khi làm bài tập về so sánh hai phân số.</a:t>
            </a:r>
            <a:endParaRPr lang="en-US" sz="1800" b="1" dirty="0">
              <a:solidFill>
                <a:srgbClr val="0070C0"/>
              </a:solidFill>
              <a:latin typeface="Times New Roman" panose="02020603050405020304" pitchFamily="18" charset="0"/>
              <a:cs typeface="Times New Roman" panose="02020603050405020304" pitchFamily="18" charset="0"/>
            </a:endParaRPr>
          </a:p>
        </p:txBody>
      </p:sp>
      <p:sp>
        <p:nvSpPr>
          <p:cNvPr id="22" name="文本框 31">
            <a:extLst>
              <a:ext uri="{FF2B5EF4-FFF2-40B4-BE49-F238E27FC236}">
                <a16:creationId xmlns:a16="http://schemas.microsoft.com/office/drawing/2014/main" id="{065E3F96-0E1A-42ED-942B-0364269463B8}"/>
              </a:ext>
            </a:extLst>
          </p:cNvPr>
          <p:cNvSpPr txBox="1">
            <a:spLocks noChangeArrowheads="1"/>
          </p:cNvSpPr>
          <p:nvPr/>
        </p:nvSpPr>
        <p:spPr bwMode="auto">
          <a:xfrm>
            <a:off x="6040995" y="2981550"/>
            <a:ext cx="2033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defRPr sz="2800" b="1">
                <a:solidFill>
                  <a:schemeClr val="tx1">
                    <a:lumMod val="75000"/>
                    <a:lumOff val="25000"/>
                  </a:schemeClr>
                </a:solidFill>
                <a:latin typeface="汉仪糯米团简" panose="00020600040101010101" pitchFamily="18" charset="-122"/>
                <a:ea typeface="汉仪糯米团简" panose="00020600040101010101" pitchFamily="18" charset="-122"/>
              </a:defRPr>
            </a:lvl1pPr>
            <a:lvl2pPr marL="742950" indent="-285750">
              <a:defRPr>
                <a:latin typeface="Calibri" panose="020F0502020204030204" charset="0"/>
                <a:ea typeface="宋体" panose="02010600030101010101" pitchFamily="2" charset="-122"/>
              </a:defRPr>
            </a:lvl2pPr>
            <a:lvl3pPr marL="1143000" indent="-228600">
              <a:defRPr>
                <a:latin typeface="Calibri" panose="020F0502020204030204" charset="0"/>
                <a:ea typeface="宋体" panose="02010600030101010101" pitchFamily="2" charset="-122"/>
              </a:defRPr>
            </a:lvl3pPr>
            <a:lvl4pPr marL="1600200" indent="-228600">
              <a:defRPr>
                <a:latin typeface="Calibri" panose="020F0502020204030204" charset="0"/>
                <a:ea typeface="宋体" panose="02010600030101010101" pitchFamily="2" charset="-122"/>
              </a:defRPr>
            </a:lvl4pPr>
            <a:lvl5pPr marL="2057400" indent="-228600">
              <a:defRPr>
                <a:latin typeface="Calibri" panose="020F0502020204030204" charset="0"/>
                <a:ea typeface="宋体" panose="02010600030101010101" pitchFamily="2" charset="-122"/>
              </a:defRPr>
            </a:lvl5pPr>
            <a:lvl6pPr marL="2514600" indent="-228600" fontAlgn="base">
              <a:spcBef>
                <a:spcPct val="0"/>
              </a:spcBef>
              <a:spcAft>
                <a:spcPct val="0"/>
              </a:spcAft>
              <a:defRPr>
                <a:latin typeface="Calibri" panose="020F0502020204030204" charset="0"/>
                <a:ea typeface="宋体" panose="02010600030101010101" pitchFamily="2" charset="-122"/>
              </a:defRPr>
            </a:lvl6pPr>
            <a:lvl7pPr marL="2971800" indent="-228600" fontAlgn="base">
              <a:spcBef>
                <a:spcPct val="0"/>
              </a:spcBef>
              <a:spcAft>
                <a:spcPct val="0"/>
              </a:spcAft>
              <a:defRPr>
                <a:latin typeface="Calibri" panose="020F0502020204030204" charset="0"/>
                <a:ea typeface="宋体" panose="02010600030101010101" pitchFamily="2" charset="-122"/>
              </a:defRPr>
            </a:lvl7pPr>
            <a:lvl8pPr marL="3429000" indent="-228600" fontAlgn="base">
              <a:spcBef>
                <a:spcPct val="0"/>
              </a:spcBef>
              <a:spcAft>
                <a:spcPct val="0"/>
              </a:spcAft>
              <a:defRPr>
                <a:latin typeface="Calibri" panose="020F0502020204030204" charset="0"/>
                <a:ea typeface="宋体" panose="02010600030101010101" pitchFamily="2" charset="-122"/>
              </a:defRPr>
            </a:lvl8pPr>
            <a:lvl9pPr marL="3886200" indent="-228600" fontAlgn="base">
              <a:spcBef>
                <a:spcPct val="0"/>
              </a:spcBef>
              <a:spcAft>
                <a:spcPct val="0"/>
              </a:spcAft>
              <a:defRPr>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000000">
                    <a:lumMod val="75000"/>
                    <a:lumOff val="25000"/>
                  </a:srgbClr>
                </a:solidFill>
                <a:latin typeface="Times New Roman" panose="02020603050405020304" pitchFamily="18" charset="0"/>
                <a:ea typeface="思源黑体 CN" panose="020B0500000000000000" pitchFamily="34" charset="-122"/>
                <a:cs typeface="Times New Roman" panose="02020603050405020304" pitchFamily="18" charset="0"/>
              </a:rPr>
              <a:t>NĂNG LỰC</a:t>
            </a:r>
            <a:endParaRPr kumimoji="0" lang="zh-CN" altLang="en-US" sz="2400"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sp>
        <p:nvSpPr>
          <p:cNvPr id="23" name="文本框 29">
            <a:extLst>
              <a:ext uri="{FF2B5EF4-FFF2-40B4-BE49-F238E27FC236}">
                <a16:creationId xmlns:a16="http://schemas.microsoft.com/office/drawing/2014/main" id="{78F09842-3519-4FA8-90B3-9CF95D0865C8}"/>
              </a:ext>
            </a:extLst>
          </p:cNvPr>
          <p:cNvSpPr txBox="1">
            <a:spLocks noChangeArrowheads="1"/>
          </p:cNvSpPr>
          <p:nvPr/>
        </p:nvSpPr>
        <p:spPr bwMode="auto">
          <a:xfrm>
            <a:off x="4293769" y="2888707"/>
            <a:ext cx="74117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566D43">
                    <a:lumMod val="7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rPr>
              <a:t>04</a:t>
            </a:r>
            <a:endParaRPr kumimoji="0" lang="zh-CN" altLang="en-US" sz="3600" b="1" i="0" u="none" strike="noStrike" kern="1200" cap="none" spc="0" normalizeH="0" baseline="0" noProof="0" dirty="0">
              <a:ln>
                <a:noFill/>
              </a:ln>
              <a:solidFill>
                <a:srgbClr val="566D43">
                  <a:lumMod val="75000"/>
                </a:srgbClr>
              </a:solidFill>
              <a:effectLst/>
              <a:uLnTx/>
              <a:uFillTx/>
              <a:latin typeface="Times New Roman" panose="02020603050405020304" pitchFamily="18" charset="0"/>
              <a:ea typeface="思源黑体 CN" panose="020B0500000000000000" pitchFamily="34" charset="-122"/>
              <a:cs typeface="Times New Roman" panose="02020603050405020304" pitchFamily="18" charset="0"/>
            </a:endParaRPr>
          </a:p>
        </p:txBody>
      </p:sp>
      <p:cxnSp>
        <p:nvCxnSpPr>
          <p:cNvPr id="24" name="直接连接符 37">
            <a:extLst>
              <a:ext uri="{FF2B5EF4-FFF2-40B4-BE49-F238E27FC236}">
                <a16:creationId xmlns:a16="http://schemas.microsoft.com/office/drawing/2014/main" id="{0FB626C1-2D85-4584-BC70-7FBA224A8FD3}"/>
              </a:ext>
            </a:extLst>
          </p:cNvPr>
          <p:cNvCxnSpPr>
            <a:cxnSpLocks/>
          </p:cNvCxnSpPr>
          <p:nvPr/>
        </p:nvCxnSpPr>
        <p:spPr>
          <a:xfrm>
            <a:off x="5172016" y="3011818"/>
            <a:ext cx="0" cy="85341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文本框 38">
            <a:extLst>
              <a:ext uri="{FF2B5EF4-FFF2-40B4-BE49-F238E27FC236}">
                <a16:creationId xmlns:a16="http://schemas.microsoft.com/office/drawing/2014/main" id="{7577EF2A-4FBA-4CCB-838C-08F8ED064902}"/>
              </a:ext>
            </a:extLst>
          </p:cNvPr>
          <p:cNvSpPr txBox="1"/>
          <p:nvPr/>
        </p:nvSpPr>
        <p:spPr>
          <a:xfrm>
            <a:off x="5498555" y="3456860"/>
            <a:ext cx="2686440" cy="830997"/>
          </a:xfrm>
          <a:prstGeom prst="rect">
            <a:avLst/>
          </a:prstGeom>
          <a:noFill/>
        </p:spPr>
        <p:txBody>
          <a:bodyPr wrap="square" lIns="0" tIns="0" rIns="0" bIns="0" rtlCol="0" anchor="ctr">
            <a:spAutoFit/>
          </a:bodyPr>
          <a:lstStyle/>
          <a:p>
            <a:pPr lvl="0" algn="just"/>
            <a:r>
              <a:rPr lang="nl-NL" sz="1800" b="1" dirty="0">
                <a:solidFill>
                  <a:srgbClr val="0070C0"/>
                </a:solidFill>
                <a:latin typeface="Times New Roman" panose="02020603050405020304" pitchFamily="18" charset="0"/>
                <a:cs typeface="Times New Roman" panose="02020603050405020304" pitchFamily="18" charset="0"/>
              </a:rPr>
              <a:t>Năng lực tự học, NL </a:t>
            </a:r>
            <a:r>
              <a:rPr lang="vi-VN" sz="1800" b="1" dirty="0">
                <a:solidFill>
                  <a:srgbClr val="0070C0"/>
                </a:solidFill>
                <a:latin typeface="Times New Roman" panose="02020603050405020304" pitchFamily="18" charset="0"/>
                <a:cs typeface="Times New Roman" panose="02020603050405020304" pitchFamily="18" charset="0"/>
              </a:rPr>
              <a:t>tính toán</a:t>
            </a:r>
            <a:r>
              <a:rPr lang="nl-NL" sz="1800" b="1" dirty="0">
                <a:solidFill>
                  <a:srgbClr val="0070C0"/>
                </a:solidFill>
                <a:latin typeface="Times New Roman" panose="02020603050405020304" pitchFamily="18" charset="0"/>
                <a:cs typeface="Times New Roman" panose="02020603050405020304" pitchFamily="18" charset="0"/>
              </a:rPr>
              <a:t>, NL giải quyết vấn đề và sáng tạo.</a:t>
            </a:r>
            <a:endParaRPr kumimoji="0" lang="en-US" altLang="zh-CN" sz="1800" b="1" i="0" u="none" strike="noStrike" kern="1200" cap="none" spc="0" normalizeH="0" baseline="0" noProof="0" dirty="0">
              <a:ln>
                <a:noFill/>
              </a:ln>
              <a:solidFill>
                <a:srgbClr val="0070C0"/>
              </a:solidFill>
              <a:effectLst/>
              <a:uLnTx/>
              <a:uFillTx/>
              <a:latin typeface="Times New Roman" panose="02020603050405020304" pitchFamily="18" charset="0"/>
              <a:ea typeface="思源黑体 CN" panose="020B0500000000000000" pitchFamily="34" charset="-122"/>
              <a:cs typeface="Times New Roman" panose="02020603050405020304" pitchFamily="18" charset="0"/>
              <a:sym typeface="思源黑体 CN" panose="020B0500000000000000"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anim calcmode="lin" valueType="num">
                                      <p:cBhvr>
                                        <p:cTn id="58" dur="1000" fill="hold"/>
                                        <p:tgtEl>
                                          <p:spTgt spid="22"/>
                                        </p:tgtEl>
                                        <p:attrNameLst>
                                          <p:attrName>ppt_x</p:attrName>
                                        </p:attrNameLst>
                                      </p:cBhvr>
                                      <p:tavLst>
                                        <p:tav tm="0">
                                          <p:val>
                                            <p:strVal val="#ppt_x"/>
                                          </p:val>
                                        </p:tav>
                                        <p:tav tm="100000">
                                          <p:val>
                                            <p:strVal val="#ppt_x"/>
                                          </p:val>
                                        </p:tav>
                                      </p:tavLst>
                                    </p:anim>
                                    <p:anim calcmode="lin" valueType="num">
                                      <p:cBhvr>
                                        <p:cTn id="59" dur="1000" fill="hold"/>
                                        <p:tgtEl>
                                          <p:spTgt spid="2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1000"/>
                                        <p:tgtEl>
                                          <p:spTgt spid="25"/>
                                        </p:tgtEl>
                                      </p:cBhvr>
                                    </p:animEffect>
                                    <p:anim calcmode="lin" valueType="num">
                                      <p:cBhvr>
                                        <p:cTn id="63" dur="1000" fill="hold"/>
                                        <p:tgtEl>
                                          <p:spTgt spid="25"/>
                                        </p:tgtEl>
                                        <p:attrNameLst>
                                          <p:attrName>ppt_x</p:attrName>
                                        </p:attrNameLst>
                                      </p:cBhvr>
                                      <p:tavLst>
                                        <p:tav tm="0">
                                          <p:val>
                                            <p:strVal val="#ppt_x"/>
                                          </p:val>
                                        </p:tav>
                                        <p:tav tm="100000">
                                          <p:val>
                                            <p:strVal val="#ppt_x"/>
                                          </p:val>
                                        </p:tav>
                                      </p:tavLst>
                                    </p:anim>
                                    <p:anim calcmode="lin" valueType="num">
                                      <p:cBhvr>
                                        <p:cTn id="6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7" grpId="0"/>
      <p:bldP spid="18" grpId="0"/>
      <p:bldP spid="19" grpId="0"/>
      <p:bldP spid="21" grpId="0"/>
      <p:bldP spid="22" grpId="0"/>
      <p:bldP spid="23"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27" name="Content Placeholder 2"/>
          <p:cNvSpPr txBox="1">
            <a:spLocks/>
          </p:cNvSpPr>
          <p:nvPr/>
        </p:nvSpPr>
        <p:spPr>
          <a:xfrm>
            <a:off x="1455143" y="427541"/>
            <a:ext cx="6938003" cy="74868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chemeClr val="tx1"/>
                </a:solidFill>
                <a:latin typeface="Times New Roman" panose="02020603050405020304" pitchFamily="18" charset="0"/>
                <a:cs typeface="Times New Roman" panose="02020603050405020304" pitchFamily="18" charset="0"/>
              </a:rPr>
              <a:t>2. </a:t>
            </a:r>
            <a:r>
              <a:rPr lang="en-US" sz="3200" b="1" u="sng" dirty="0" err="1">
                <a:solidFill>
                  <a:schemeClr val="tx1"/>
                </a:solidFill>
                <a:latin typeface="Times New Roman" panose="02020603050405020304" pitchFamily="18" charset="0"/>
                <a:cs typeface="Times New Roman" panose="02020603050405020304" pitchFamily="18" charset="0"/>
              </a:rPr>
              <a:t>Rút</a:t>
            </a:r>
            <a:r>
              <a:rPr lang="en-US" sz="3200" b="1" u="sng" dirty="0">
                <a:solidFill>
                  <a:schemeClr val="tx1"/>
                </a:solidFill>
                <a:latin typeface="Times New Roman" panose="02020603050405020304" pitchFamily="18" charset="0"/>
                <a:cs typeface="Times New Roman" panose="02020603050405020304" pitchFamily="18" charset="0"/>
              </a:rPr>
              <a:t> </a:t>
            </a:r>
            <a:r>
              <a:rPr lang="en-US" sz="3200" b="1" u="sng" dirty="0" err="1">
                <a:solidFill>
                  <a:schemeClr val="tx1"/>
                </a:solidFill>
                <a:latin typeface="Times New Roman" panose="02020603050405020304" pitchFamily="18" charset="0"/>
                <a:cs typeface="Times New Roman" panose="02020603050405020304" pitchFamily="18" charset="0"/>
              </a:rPr>
              <a:t>gọn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rồi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u="sng" dirty="0">
                <a:solidFill>
                  <a:schemeClr val="tx1"/>
                </a:solidFill>
                <a:latin typeface="Times New Roman" panose="02020603050405020304" pitchFamily="18" charset="0"/>
                <a:cs typeface="Times New Roman" panose="02020603050405020304" pitchFamily="18" charset="0"/>
              </a:rPr>
              <a:t>so </a:t>
            </a:r>
            <a:r>
              <a:rPr lang="en-US" sz="3200" b="1" u="sng" dirty="0" err="1">
                <a:solidFill>
                  <a:schemeClr val="tx1"/>
                </a:solidFill>
                <a:latin typeface="Times New Roman" panose="02020603050405020304" pitchFamily="18" charset="0"/>
                <a:cs typeface="Times New Roman" panose="02020603050405020304" pitchFamily="18" charset="0"/>
              </a:rPr>
              <a:t>sánh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hai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số</a:t>
            </a:r>
            <a:endParaRPr lang="en-US" sz="3200" b="1" dirty="0">
              <a:solidFill>
                <a:schemeClr val="tx1"/>
              </a:solidFill>
              <a:latin typeface="Times New Roman" panose="02020603050405020304" pitchFamily="18" charset="0"/>
              <a:cs typeface="Times New Roman" panose="02020603050405020304" pitchFamily="18" charset="0"/>
            </a:endParaRPr>
          </a:p>
          <a:p>
            <a:endParaRPr lang="en-US" sz="3200" b="1" dirty="0">
              <a:solidFill>
                <a:schemeClr val="tx1"/>
              </a:solidFill>
            </a:endParaRPr>
          </a:p>
        </p:txBody>
      </p:sp>
      <p:sp>
        <p:nvSpPr>
          <p:cNvPr id="28" name="Rectangle 27"/>
          <p:cNvSpPr/>
          <p:nvPr/>
        </p:nvSpPr>
        <p:spPr>
          <a:xfrm>
            <a:off x="2763905" y="123374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6</a:t>
            </a:r>
          </a:p>
        </p:txBody>
      </p:sp>
      <p:sp>
        <p:nvSpPr>
          <p:cNvPr id="29" name="Rectangle 28"/>
          <p:cNvSpPr/>
          <p:nvPr/>
        </p:nvSpPr>
        <p:spPr>
          <a:xfrm>
            <a:off x="4348081" y="1233749"/>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4</a:t>
            </a:r>
          </a:p>
        </p:txBody>
      </p:sp>
      <p:cxnSp>
        <p:nvCxnSpPr>
          <p:cNvPr id="30" name="Straight Connector 29"/>
          <p:cNvCxnSpPr/>
          <p:nvPr/>
        </p:nvCxnSpPr>
        <p:spPr>
          <a:xfrm>
            <a:off x="2708485" y="166579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276073" y="1665797"/>
            <a:ext cx="648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2597967" y="1721012"/>
            <a:ext cx="73210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10</a:t>
            </a:r>
          </a:p>
        </p:txBody>
      </p:sp>
      <p:sp>
        <p:nvSpPr>
          <p:cNvPr id="33" name="Rectangle 32"/>
          <p:cNvSpPr/>
          <p:nvPr/>
        </p:nvSpPr>
        <p:spPr>
          <a:xfrm>
            <a:off x="3483985" y="1377765"/>
            <a:ext cx="7920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prstClr val="black">
                    <a:lumMod val="95000"/>
                    <a:lumOff val="5000"/>
                  </a:prstClr>
                </a:solidFill>
                <a:latin typeface="Calibri"/>
              </a:rPr>
              <a:t>và</a:t>
            </a:r>
            <a:endParaRPr lang="en-US" sz="3200" dirty="0">
              <a:solidFill>
                <a:prstClr val="black">
                  <a:lumMod val="95000"/>
                  <a:lumOff val="5000"/>
                </a:prstClr>
              </a:solidFill>
              <a:latin typeface="Calibri"/>
            </a:endParaRPr>
          </a:p>
        </p:txBody>
      </p:sp>
      <p:sp>
        <p:nvSpPr>
          <p:cNvPr id="34" name="Rectangle 33"/>
          <p:cNvSpPr/>
          <p:nvPr/>
        </p:nvSpPr>
        <p:spPr>
          <a:xfrm>
            <a:off x="4245452" y="1721012"/>
            <a:ext cx="72008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5</a:t>
            </a:r>
          </a:p>
        </p:txBody>
      </p:sp>
      <p:sp>
        <p:nvSpPr>
          <p:cNvPr id="35" name="Rectangle 34"/>
          <p:cNvSpPr/>
          <p:nvPr/>
        </p:nvSpPr>
        <p:spPr>
          <a:xfrm>
            <a:off x="2153629" y="1385964"/>
            <a:ext cx="6480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lumMod val="95000"/>
                    <a:lumOff val="5000"/>
                  </a:prstClr>
                </a:solidFill>
                <a:latin typeface="Calibri"/>
              </a:rPr>
              <a:t>a)</a:t>
            </a:r>
          </a:p>
        </p:txBody>
      </p:sp>
      <mc:AlternateContent xmlns:mc="http://schemas.openxmlformats.org/markup-compatibility/2006" xmlns:a14="http://schemas.microsoft.com/office/drawing/2010/main">
        <mc:Choice Requires="a14">
          <p:sp>
            <p:nvSpPr>
              <p:cNvPr id="36" name="Hộp Văn bản 1">
                <a:extLst>
                  <a:ext uri="{FF2B5EF4-FFF2-40B4-BE49-F238E27FC236}">
                    <a16:creationId xmlns:a16="http://schemas.microsoft.com/office/drawing/2014/main" id="{40D905C0-67AF-4AB4-82BA-BC602FECFAD6}"/>
                  </a:ext>
                </a:extLst>
              </p:cNvPr>
              <p:cNvSpPr txBox="1"/>
              <p:nvPr/>
            </p:nvSpPr>
            <p:spPr>
              <a:xfrm>
                <a:off x="1067370" y="2313869"/>
                <a:ext cx="6158619" cy="1054071"/>
              </a:xfrm>
              <a:prstGeom prst="rect">
                <a:avLst/>
              </a:prstGeom>
              <a:noFill/>
            </p:spPr>
            <p:txBody>
              <a:bodyPr wrap="square" rtlCol="0">
                <a:spAutoFit/>
              </a:bodyPr>
              <a:lstStyle/>
              <a:p>
                <a:r>
                  <a:rPr lang="en-US" sz="4400" dirty="0"/>
                  <a:t>Ta </a:t>
                </a:r>
                <a:r>
                  <a:rPr lang="en-US" sz="4400" dirty="0" err="1"/>
                  <a:t>có</a:t>
                </a:r>
                <a:r>
                  <a:rPr lang="en-US" sz="4400" dirty="0"/>
                  <a:t>: </a:t>
                </a:r>
                <a14:m>
                  <m:oMath xmlns:m="http://schemas.openxmlformats.org/officeDocument/2006/math">
                    <m:f>
                      <m:fPr>
                        <m:ctrlPr>
                          <a:rPr lang="en-US" sz="4400" i="1" smtClean="0">
                            <a:latin typeface="Cambria Math" panose="02040503050406030204" pitchFamily="18" charset="0"/>
                          </a:rPr>
                        </m:ctrlPr>
                      </m:fPr>
                      <m:num>
                        <m:r>
                          <a:rPr lang="en-US" sz="4400" b="0" i="1" smtClean="0">
                            <a:latin typeface="Cambria Math" panose="02040503050406030204" pitchFamily="18" charset="0"/>
                          </a:rPr>
                          <m:t>6</m:t>
                        </m:r>
                      </m:num>
                      <m:den>
                        <m:r>
                          <a:rPr lang="en-US" sz="4400" b="0" i="1" smtClean="0">
                            <a:latin typeface="Cambria Math" panose="02040503050406030204" pitchFamily="18" charset="0"/>
                          </a:rPr>
                          <m:t>10</m:t>
                        </m:r>
                      </m:den>
                    </m:f>
                  </m:oMath>
                </a14:m>
                <a:r>
                  <a:rPr lang="en-US" sz="4400" dirty="0"/>
                  <a:t> = </a:t>
                </a:r>
                <a14:m>
                  <m:oMath xmlns:m="http://schemas.openxmlformats.org/officeDocument/2006/math">
                    <m:f>
                      <m:fPr>
                        <m:ctrlPr>
                          <a:rPr lang="en-US" sz="4400" i="1" smtClean="0">
                            <a:latin typeface="Cambria Math" panose="02040503050406030204" pitchFamily="18" charset="0"/>
                          </a:rPr>
                        </m:ctrlPr>
                      </m:fPr>
                      <m:num>
                        <m:r>
                          <a:rPr lang="en-US" sz="4400" b="0" i="1" smtClean="0">
                            <a:latin typeface="Cambria Math" panose="02040503050406030204" pitchFamily="18" charset="0"/>
                          </a:rPr>
                          <m:t>6:2</m:t>
                        </m:r>
                      </m:num>
                      <m:den>
                        <m:r>
                          <a:rPr lang="en-US" sz="4400" b="0" i="1" smtClean="0">
                            <a:latin typeface="Cambria Math" panose="02040503050406030204" pitchFamily="18" charset="0"/>
                          </a:rPr>
                          <m:t>10 :2</m:t>
                        </m:r>
                      </m:den>
                    </m:f>
                  </m:oMath>
                </a14:m>
                <a:r>
                  <a:rPr lang="en-US" sz="4400" dirty="0"/>
                  <a:t> = </a:t>
                </a:r>
                <a14:m>
                  <m:oMath xmlns:m="http://schemas.openxmlformats.org/officeDocument/2006/math">
                    <m:f>
                      <m:fPr>
                        <m:ctrlPr>
                          <a:rPr lang="en-US" sz="4400" i="1">
                            <a:latin typeface="Cambria Math" panose="02040503050406030204" pitchFamily="18" charset="0"/>
                          </a:rPr>
                        </m:ctrlPr>
                      </m:fPr>
                      <m:num>
                        <m:r>
                          <a:rPr lang="en-US" sz="4400" b="0" i="1" smtClean="0">
                            <a:latin typeface="Cambria Math" panose="02040503050406030204" pitchFamily="18" charset="0"/>
                          </a:rPr>
                          <m:t>3</m:t>
                        </m:r>
                      </m:num>
                      <m:den>
                        <m:r>
                          <a:rPr lang="en-US" sz="4400" b="0" i="1" smtClean="0">
                            <a:latin typeface="Cambria Math" panose="02040503050406030204" pitchFamily="18" charset="0"/>
                          </a:rPr>
                          <m:t>5</m:t>
                        </m:r>
                      </m:den>
                    </m:f>
                  </m:oMath>
                </a14:m>
                <a:endParaRPr lang="en-US" sz="4400" dirty="0"/>
              </a:p>
            </p:txBody>
          </p:sp>
        </mc:Choice>
        <mc:Fallback xmlns="">
          <p:sp>
            <p:nvSpPr>
              <p:cNvPr id="36" name="Hộp Văn bản 1">
                <a:extLst>
                  <a:ext uri="{FF2B5EF4-FFF2-40B4-BE49-F238E27FC236}">
                    <a16:creationId xmlns:a16="http://schemas.microsoft.com/office/drawing/2014/main" id="{40D905C0-67AF-4AB4-82BA-BC602FECFAD6}"/>
                  </a:ext>
                </a:extLst>
              </p:cNvPr>
              <p:cNvSpPr txBox="1">
                <a:spLocks noRot="1" noChangeAspect="1" noMove="1" noResize="1" noEditPoints="1" noAdjustHandles="1" noChangeArrowheads="1" noChangeShapeType="1" noTextEdit="1"/>
              </p:cNvSpPr>
              <p:nvPr/>
            </p:nvSpPr>
            <p:spPr>
              <a:xfrm>
                <a:off x="1067370" y="2313869"/>
                <a:ext cx="6158619" cy="1054071"/>
              </a:xfrm>
              <a:prstGeom prst="rect">
                <a:avLst/>
              </a:prstGeom>
              <a:blipFill>
                <a:blip r:embed="rId3"/>
                <a:stretch>
                  <a:fillRect l="-3960" t="-1163" b="-116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Hộp Văn bản 20">
                <a:extLst>
                  <a:ext uri="{FF2B5EF4-FFF2-40B4-BE49-F238E27FC236}">
                    <a16:creationId xmlns:a16="http://schemas.microsoft.com/office/drawing/2014/main" id="{DCA889B4-65BD-44B5-A5E3-71E67F941EF3}"/>
                  </a:ext>
                </a:extLst>
              </p:cNvPr>
              <p:cNvSpPr txBox="1"/>
              <p:nvPr/>
            </p:nvSpPr>
            <p:spPr>
              <a:xfrm>
                <a:off x="1204755" y="3528749"/>
                <a:ext cx="5883847" cy="1054071"/>
              </a:xfrm>
              <a:prstGeom prst="rect">
                <a:avLst/>
              </a:prstGeom>
              <a:noFill/>
            </p:spPr>
            <p:txBody>
              <a:bodyPr wrap="square" rtlCol="0">
                <a:spAutoFit/>
              </a:bodyPr>
              <a:lstStyle/>
              <a:p>
                <a:r>
                  <a:rPr lang="en-US" sz="4400" dirty="0"/>
                  <a:t>Vì </a:t>
                </a:r>
                <a14:m>
                  <m:oMath xmlns:m="http://schemas.openxmlformats.org/officeDocument/2006/math">
                    <m:f>
                      <m:fPr>
                        <m:ctrlPr>
                          <a:rPr lang="en-US" sz="4400" i="1">
                            <a:latin typeface="Cambria Math" panose="02040503050406030204" pitchFamily="18" charset="0"/>
                          </a:rPr>
                        </m:ctrlPr>
                      </m:fPr>
                      <m:num>
                        <m:r>
                          <a:rPr lang="en-US" sz="4400" i="1">
                            <a:latin typeface="Cambria Math" panose="02040503050406030204" pitchFamily="18" charset="0"/>
                          </a:rPr>
                          <m:t>3</m:t>
                        </m:r>
                      </m:num>
                      <m:den>
                        <m:r>
                          <a:rPr lang="en-US" sz="4400" i="1">
                            <a:latin typeface="Cambria Math" panose="02040503050406030204" pitchFamily="18" charset="0"/>
                          </a:rPr>
                          <m:t>5</m:t>
                        </m:r>
                      </m:den>
                    </m:f>
                    <m:r>
                      <a:rPr lang="en-US" sz="4400" b="0" i="1" smtClean="0">
                        <a:latin typeface="Cambria Math" panose="02040503050406030204" pitchFamily="18" charset="0"/>
                      </a:rPr>
                      <m:t> &lt;  </m:t>
                    </m:r>
                    <m:f>
                      <m:fPr>
                        <m:ctrlPr>
                          <a:rPr lang="en-US" sz="4400" i="1">
                            <a:latin typeface="Cambria Math" panose="02040503050406030204" pitchFamily="18" charset="0"/>
                          </a:rPr>
                        </m:ctrlPr>
                      </m:fPr>
                      <m:num>
                        <m:r>
                          <a:rPr lang="en-US" sz="4400" b="0" i="1" smtClean="0">
                            <a:latin typeface="Cambria Math" panose="02040503050406030204" pitchFamily="18" charset="0"/>
                          </a:rPr>
                          <m:t>4</m:t>
                        </m:r>
                      </m:num>
                      <m:den>
                        <m:r>
                          <a:rPr lang="en-US" sz="4400" i="1">
                            <a:latin typeface="Cambria Math" panose="02040503050406030204" pitchFamily="18" charset="0"/>
                          </a:rPr>
                          <m:t>5</m:t>
                        </m:r>
                      </m:den>
                    </m:f>
                    <m:r>
                      <a:rPr lang="en-US" sz="4400" b="0" i="1" smtClean="0">
                        <a:latin typeface="Cambria Math" panose="02040503050406030204" pitchFamily="18" charset="0"/>
                      </a:rPr>
                      <m:t> </m:t>
                    </m:r>
                    <m:r>
                      <a:rPr lang="en-US" sz="4400" b="0" i="1" smtClean="0">
                        <a:latin typeface="Cambria Math" panose="02040503050406030204" pitchFamily="18" charset="0"/>
                      </a:rPr>
                      <m:t>𝑛</m:t>
                    </m:r>
                    <m:r>
                      <a:rPr lang="en-US" sz="4400" b="0" i="1" smtClean="0">
                        <a:latin typeface="Cambria Math" panose="02040503050406030204" pitchFamily="18" charset="0"/>
                      </a:rPr>
                      <m:t>ê</m:t>
                    </m:r>
                    <m:r>
                      <a:rPr lang="en-US" sz="4400" b="0" i="1" smtClean="0">
                        <a:latin typeface="Cambria Math" panose="02040503050406030204" pitchFamily="18" charset="0"/>
                      </a:rPr>
                      <m:t>𝑛</m:t>
                    </m:r>
                    <m:f>
                      <m:fPr>
                        <m:ctrlPr>
                          <a:rPr lang="en-US" sz="4400" i="1">
                            <a:latin typeface="Cambria Math" panose="02040503050406030204" pitchFamily="18" charset="0"/>
                          </a:rPr>
                        </m:ctrlPr>
                      </m:fPr>
                      <m:num>
                        <m:r>
                          <a:rPr lang="en-US" sz="4400" b="0" i="1" smtClean="0">
                            <a:latin typeface="Cambria Math" panose="02040503050406030204" pitchFamily="18" charset="0"/>
                          </a:rPr>
                          <m:t>6</m:t>
                        </m:r>
                      </m:num>
                      <m:den>
                        <m:r>
                          <a:rPr lang="en-US" sz="4400" b="0" i="1" smtClean="0">
                            <a:latin typeface="Cambria Math" panose="02040503050406030204" pitchFamily="18" charset="0"/>
                          </a:rPr>
                          <m:t>10</m:t>
                        </m:r>
                      </m:den>
                    </m:f>
                    <m:r>
                      <a:rPr lang="en-US" sz="4400" i="1">
                        <a:latin typeface="Cambria Math" panose="02040503050406030204" pitchFamily="18" charset="0"/>
                      </a:rPr>
                      <m:t> &lt;  </m:t>
                    </m:r>
                    <m:f>
                      <m:fPr>
                        <m:ctrlPr>
                          <a:rPr lang="en-US" sz="4400" i="1">
                            <a:latin typeface="Cambria Math" panose="02040503050406030204" pitchFamily="18" charset="0"/>
                          </a:rPr>
                        </m:ctrlPr>
                      </m:fPr>
                      <m:num>
                        <m:r>
                          <a:rPr lang="en-US" sz="4400" i="1">
                            <a:latin typeface="Cambria Math" panose="02040503050406030204" pitchFamily="18" charset="0"/>
                          </a:rPr>
                          <m:t>4</m:t>
                        </m:r>
                      </m:num>
                      <m:den>
                        <m:r>
                          <a:rPr lang="en-US" sz="4400" i="1">
                            <a:latin typeface="Cambria Math" panose="02040503050406030204" pitchFamily="18" charset="0"/>
                          </a:rPr>
                          <m:t>5</m:t>
                        </m:r>
                      </m:den>
                    </m:f>
                  </m:oMath>
                </a14:m>
                <a:endParaRPr lang="en-US" sz="4400" dirty="0"/>
              </a:p>
            </p:txBody>
          </p:sp>
        </mc:Choice>
        <mc:Fallback xmlns="">
          <p:sp>
            <p:nvSpPr>
              <p:cNvPr id="37" name="Hộp Văn bản 20">
                <a:extLst>
                  <a:ext uri="{FF2B5EF4-FFF2-40B4-BE49-F238E27FC236}">
                    <a16:creationId xmlns:a16="http://schemas.microsoft.com/office/drawing/2014/main" id="{DCA889B4-65BD-44B5-A5E3-71E67F941EF3}"/>
                  </a:ext>
                </a:extLst>
              </p:cNvPr>
              <p:cNvSpPr txBox="1">
                <a:spLocks noRot="1" noChangeAspect="1" noMove="1" noResize="1" noEditPoints="1" noAdjustHandles="1" noChangeArrowheads="1" noChangeShapeType="1" noTextEdit="1"/>
              </p:cNvSpPr>
              <p:nvPr/>
            </p:nvSpPr>
            <p:spPr>
              <a:xfrm>
                <a:off x="1204755" y="3528749"/>
                <a:ext cx="5883847" cy="1054071"/>
              </a:xfrm>
              <a:prstGeom prst="rect">
                <a:avLst/>
              </a:prstGeom>
              <a:blipFill>
                <a:blip r:embed="rId4"/>
                <a:stretch>
                  <a:fillRect l="-4249" t="-1156" b="-1098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anim calcmode="lin" valueType="num">
                                      <p:cBhvr>
                                        <p:cTn id="14" dur="1000" fill="hold"/>
                                        <p:tgtEl>
                                          <p:spTgt spid="35"/>
                                        </p:tgtEl>
                                        <p:attrNameLst>
                                          <p:attrName>ppt_x</p:attrName>
                                        </p:attrNameLst>
                                      </p:cBhvr>
                                      <p:tavLst>
                                        <p:tav tm="0">
                                          <p:val>
                                            <p:strVal val="#ppt_x"/>
                                          </p:val>
                                        </p:tav>
                                        <p:tav tm="100000">
                                          <p:val>
                                            <p:strVal val="#ppt_x"/>
                                          </p:val>
                                        </p:tav>
                                      </p:tavLst>
                                    </p:anim>
                                    <p:anim calcmode="lin" valueType="num">
                                      <p:cBhvr>
                                        <p:cTn id="15" dur="1000" fill="hold"/>
                                        <p:tgtEl>
                                          <p:spTgt spid="3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anim calcmode="lin" valueType="num">
                                      <p:cBhvr>
                                        <p:cTn id="19" dur="1000" fill="hold"/>
                                        <p:tgtEl>
                                          <p:spTgt spid="28"/>
                                        </p:tgtEl>
                                        <p:attrNameLst>
                                          <p:attrName>ppt_x</p:attrName>
                                        </p:attrNameLst>
                                      </p:cBhvr>
                                      <p:tavLst>
                                        <p:tav tm="0">
                                          <p:val>
                                            <p:strVal val="#ppt_x"/>
                                          </p:val>
                                        </p:tav>
                                        <p:tav tm="100000">
                                          <p:val>
                                            <p:strVal val="#ppt_x"/>
                                          </p:val>
                                        </p:tav>
                                      </p:tavLst>
                                    </p:anim>
                                    <p:anim calcmode="lin" valueType="num">
                                      <p:cBhvr>
                                        <p:cTn id="20" dur="1000" fill="hold"/>
                                        <p:tgtEl>
                                          <p:spTgt spid="28"/>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1000"/>
                                        <p:tgtEl>
                                          <p:spTgt spid="33"/>
                                        </p:tgtEl>
                                      </p:cBhvr>
                                    </p:animEffect>
                                    <p:anim calcmode="lin" valueType="num">
                                      <p:cBhvr>
                                        <p:cTn id="34" dur="1000" fill="hold"/>
                                        <p:tgtEl>
                                          <p:spTgt spid="33"/>
                                        </p:tgtEl>
                                        <p:attrNameLst>
                                          <p:attrName>ppt_x</p:attrName>
                                        </p:attrNameLst>
                                      </p:cBhvr>
                                      <p:tavLst>
                                        <p:tav tm="0">
                                          <p:val>
                                            <p:strVal val="#ppt_x"/>
                                          </p:val>
                                        </p:tav>
                                        <p:tav tm="100000">
                                          <p:val>
                                            <p:strVal val="#ppt_x"/>
                                          </p:val>
                                        </p:tav>
                                      </p:tavLst>
                                    </p:anim>
                                    <p:anim calcmode="lin" valueType="num">
                                      <p:cBhvr>
                                        <p:cTn id="35" dur="1000" fill="hold"/>
                                        <p:tgtEl>
                                          <p:spTgt spid="3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1000" fill="hold"/>
                                        <p:tgtEl>
                                          <p:spTgt spid="2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anim calcmode="lin" valueType="num">
                                      <p:cBhvr>
                                        <p:cTn id="44" dur="1000" fill="hold"/>
                                        <p:tgtEl>
                                          <p:spTgt spid="34"/>
                                        </p:tgtEl>
                                        <p:attrNameLst>
                                          <p:attrName>ppt_x</p:attrName>
                                        </p:attrNameLst>
                                      </p:cBhvr>
                                      <p:tavLst>
                                        <p:tav tm="0">
                                          <p:val>
                                            <p:strVal val="#ppt_x"/>
                                          </p:val>
                                        </p:tav>
                                        <p:tav tm="100000">
                                          <p:val>
                                            <p:strVal val="#ppt_x"/>
                                          </p:val>
                                        </p:tav>
                                      </p:tavLst>
                                    </p:anim>
                                    <p:anim calcmode="lin" valueType="num">
                                      <p:cBhvr>
                                        <p:cTn id="45" dur="1000" fill="hold"/>
                                        <p:tgtEl>
                                          <p:spTgt spid="3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1000"/>
                                        <p:tgtEl>
                                          <p:spTgt spid="36"/>
                                        </p:tgtEl>
                                      </p:cBhvr>
                                    </p:animEffect>
                                    <p:anim calcmode="lin" valueType="num">
                                      <p:cBhvr>
                                        <p:cTn id="56" dur="1000" fill="hold"/>
                                        <p:tgtEl>
                                          <p:spTgt spid="36"/>
                                        </p:tgtEl>
                                        <p:attrNameLst>
                                          <p:attrName>ppt_x</p:attrName>
                                        </p:attrNameLst>
                                      </p:cBhvr>
                                      <p:tavLst>
                                        <p:tav tm="0">
                                          <p:val>
                                            <p:strVal val="#ppt_x"/>
                                          </p:val>
                                        </p:tav>
                                        <p:tav tm="100000">
                                          <p:val>
                                            <p:strVal val="#ppt_x"/>
                                          </p:val>
                                        </p:tav>
                                      </p:tavLst>
                                    </p:anim>
                                    <p:anim calcmode="lin" valueType="num">
                                      <p:cBhvr>
                                        <p:cTn id="5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500" fill="hold"/>
                                        <p:tgtEl>
                                          <p:spTgt spid="37"/>
                                        </p:tgtEl>
                                        <p:attrNameLst>
                                          <p:attrName>ppt_x</p:attrName>
                                        </p:attrNameLst>
                                      </p:cBhvr>
                                      <p:tavLst>
                                        <p:tav tm="0">
                                          <p:val>
                                            <p:strVal val="#ppt_x"/>
                                          </p:val>
                                        </p:tav>
                                        <p:tav tm="100000">
                                          <p:val>
                                            <p:strVal val="#ppt_x"/>
                                          </p:val>
                                        </p:tav>
                                      </p:tavLst>
                                    </p:anim>
                                    <p:anim calcmode="lin" valueType="num">
                                      <p:cBhvr additive="base">
                                        <p:cTn id="6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2" grpId="0"/>
      <p:bldP spid="33" grpId="0"/>
      <p:bldP spid="34" grpId="0"/>
      <p:bldP spid="35" grpId="0"/>
      <p:bldP spid="36" grpId="0"/>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2685" b="96868" l="9839" r="89803">
                        <a14:backgroundMark x1="37209" y1="10515" x2="37209" y2="10515"/>
                        <a14:backgroundMark x1="49374" y1="7159" x2="49374" y2="7159"/>
                        <a14:backgroundMark x1="53846" y1="7159" x2="53846" y2="7159"/>
                        <a14:backgroundMark x1="50984" y1="7159" x2="50984" y2="7159"/>
                        <a14:backgroundMark x1="38819" y1="10962" x2="38819" y2="10962"/>
                        <a14:backgroundMark x1="47943" y1="7606" x2="47943" y2="7606"/>
                        <a14:backgroundMark x1="19499" y1="36689" x2="19499" y2="36689"/>
                        <a14:backgroundMark x1="19678" y1="55481" x2="19678" y2="55481"/>
                        <a14:backgroundMark x1="20930" y1="57942" x2="20930" y2="57942"/>
                        <a14:backgroundMark x1="19320" y1="58613" x2="19320" y2="58613"/>
                        <a14:backgroundMark x1="21288" y1="61745" x2="21288" y2="61745"/>
                        <a14:backgroundMark x1="22898" y1="57942" x2="22898" y2="57942"/>
                        <a14:backgroundMark x1="23077" y1="60850" x2="23077" y2="60850"/>
                        <a14:backgroundMark x1="24150" y1="62864" x2="24687" y2="63311"/>
                        <a14:backgroundMark x1="24687" y1="63758" x2="24687" y2="64877"/>
                        <a14:backgroundMark x1="24687" y1="65101" x2="24687" y2="65101"/>
                        <a14:backgroundMark x1="26297" y1="64877" x2="26297" y2="64877"/>
                        <a14:backgroundMark x1="27907" y1="62192" x2="27907" y2="62192"/>
                        <a14:backgroundMark x1="39714" y1="74049" x2="39714" y2="74049"/>
                        <a14:backgroundMark x1="42576" y1="86130" x2="42576" y2="86130"/>
                        <a14:backgroundMark x1="72630" y1="68904" x2="72630" y2="68904"/>
                        <a14:backgroundMark x1="76923" y1="25951" x2="76923" y2="25951"/>
                        <a14:backgroundMark x1="76029" y1="28188" x2="76029" y2="28188"/>
                        <a14:backgroundMark x1="78533" y1="31991" x2="78533" y2="31991"/>
                        <a14:backgroundMark x1="79428" y1="35570" x2="79606" y2="36689"/>
                        <a14:backgroundMark x1="79785" y1="38702" x2="80143" y2="39374"/>
                        <a14:backgroundMark x1="80143" y1="42282" x2="80143" y2="42282"/>
                        <a14:backgroundMark x1="80322" y1="43624" x2="80322" y2="45190"/>
                        <a14:backgroundMark x1="80322" y1="47204" x2="80322" y2="47204"/>
                        <a14:backgroundMark x1="79964" y1="51007" x2="79964" y2="51007"/>
                        <a14:backgroundMark x1="79964" y1="51902" x2="79964" y2="52796"/>
                        <a14:backgroundMark x1="79964" y1="53468" x2="79606" y2="55034"/>
                        <a14:backgroundMark x1="78354" y1="57494" x2="78354" y2="57494"/>
                        <a14:backgroundMark x1="78354" y1="57718" x2="78354" y2="57718"/>
                        <a14:backgroundMark x1="76208" y1="53244" x2="76208" y2="53244"/>
                        <a14:backgroundMark x1="76029" y1="61969" x2="76029" y2="61969"/>
                        <a14:backgroundMark x1="60644" y1="74497" x2="60644" y2="74497"/>
                        <a14:backgroundMark x1="70662" y1="73154" x2="70662" y2="73154"/>
                        <a14:backgroundMark x1="63327" y1="71812" x2="63327" y2="71812"/>
                        <a14:backgroundMark x1="60107" y1="83669" x2="60107" y2="83669"/>
                      </a14:backgroundRemoval>
                    </a14:imgEffect>
                  </a14:imgLayer>
                </a14:imgProps>
              </a:ext>
              <a:ext uri="{28A0092B-C50C-407E-A947-70E740481C1C}">
                <a14:useLocalDpi xmlns:a14="http://schemas.microsoft.com/office/drawing/2010/main" val="0"/>
              </a:ext>
            </a:extLst>
          </a:blip>
          <a:stretch>
            <a:fillRect/>
          </a:stretch>
        </p:blipFill>
        <p:spPr>
          <a:xfrm>
            <a:off x="3052100" y="1256573"/>
            <a:ext cx="5324475" cy="4257675"/>
          </a:xfrm>
          <a:prstGeom prst="rect">
            <a:avLst/>
          </a:prstGeom>
        </p:spPr>
      </p:pic>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746062" y="1534538"/>
            <a:ext cx="3608962" cy="3608962"/>
          </a:xfrm>
          <a:prstGeom prst="rect">
            <a:avLst/>
          </a:prstGeom>
        </p:spPr>
      </p:pic>
      <p:sp>
        <p:nvSpPr>
          <p:cNvPr id="8" name="Rounded Rectangular Callout 7"/>
          <p:cNvSpPr/>
          <p:nvPr/>
        </p:nvSpPr>
        <p:spPr>
          <a:xfrm>
            <a:off x="2587614" y="215958"/>
            <a:ext cx="6400800" cy="1152048"/>
          </a:xfrm>
          <a:prstGeom prst="wedgeRoundRectCallout">
            <a:avLst>
              <a:gd name="adj1" fmla="val 12865"/>
              <a:gd name="adj2" fmla="val 93929"/>
              <a:gd name="adj3" fmla="val 16667"/>
            </a:avLst>
          </a:prstGeom>
          <a:solidFill>
            <a:schemeClr val="bg2">
              <a:lumMod val="9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none" strike="noStrike" kern="0" cap="none" spc="0" normalizeH="0" baseline="0" noProof="0" dirty="0">
                <a:ln>
                  <a:noFill/>
                </a:ln>
                <a:solidFill>
                  <a:prstClr val="black"/>
                </a:solidFill>
                <a:effectLst/>
                <a:uLnTx/>
                <a:uFillTx/>
                <a:latin typeface="#9Slide03 AmpleSoft Bold" pitchFamily="2" charset="0"/>
                <a:ea typeface="+mn-ea"/>
                <a:cs typeface="+mn-cs"/>
                <a:sym typeface="Arial"/>
              </a:rPr>
              <a:t>Cảm</a:t>
            </a:r>
            <a:r>
              <a:rPr kumimoji="0" lang="vi-VN" sz="4000" b="0" i="0" u="none" strike="noStrike" kern="0" cap="none" spc="0" normalizeH="0" noProof="0" dirty="0">
                <a:ln>
                  <a:noFill/>
                </a:ln>
                <a:solidFill>
                  <a:prstClr val="black"/>
                </a:solidFill>
                <a:effectLst/>
                <a:uLnTx/>
                <a:uFillTx/>
                <a:latin typeface="#9Slide03 AmpleSoft Bold" pitchFamily="2" charset="0"/>
                <a:ea typeface="+mn-ea"/>
                <a:cs typeface="+mn-cs"/>
                <a:sym typeface="Arial"/>
              </a:rPr>
              <a:t> ơn các bạn nhiều nhé!</a:t>
            </a:r>
            <a:endParaRPr kumimoji="0" lang="en-US" sz="4000" b="0" i="0" u="none" strike="noStrike" kern="0" cap="none" spc="0" normalizeH="0" baseline="0" noProof="0" dirty="0">
              <a:ln>
                <a:noFill/>
              </a:ln>
              <a:solidFill>
                <a:prstClr val="white"/>
              </a:solidFill>
              <a:effectLst/>
              <a:uLnTx/>
              <a:uFillTx/>
              <a:latin typeface="#9Slide03 AmpleSoft Bold" pitchFamily="2" charset="0"/>
              <a:ea typeface="+mn-ea"/>
              <a:cs typeface="+mn-cs"/>
              <a:sym typeface="Arial"/>
            </a:endParaRPr>
          </a:p>
        </p:txBody>
      </p:sp>
    </p:spTree>
    <p:extLst>
      <p:ext uri="{BB962C8B-B14F-4D97-AF65-F5344CB8AC3E}">
        <p14:creationId xmlns:p14="http://schemas.microsoft.com/office/powerpoint/2010/main" val="38082232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1"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grpId="0" nodeType="click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pic>
        <p:nvPicPr>
          <p:cNvPr id="126"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86931" y="-360753"/>
            <a:ext cx="8168496" cy="5412789"/>
          </a:xfrm>
          <a:prstGeom prst="rect">
            <a:avLst/>
          </a:prstGeom>
        </p:spPr>
      </p:pic>
      <p:grpSp>
        <p:nvGrpSpPr>
          <p:cNvPr id="798" name="Google Shape;798;p41"/>
          <p:cNvGrpSpPr/>
          <p:nvPr/>
        </p:nvGrpSpPr>
        <p:grpSpPr>
          <a:xfrm rot="6300029">
            <a:off x="-86601" y="3898342"/>
            <a:ext cx="2263971" cy="2267639"/>
            <a:chOff x="582410" y="345094"/>
            <a:chExt cx="1998559" cy="2001797"/>
          </a:xfrm>
        </p:grpSpPr>
        <p:sp>
          <p:nvSpPr>
            <p:cNvPr id="799" name="Google Shape;799;p41"/>
            <p:cNvSpPr/>
            <p:nvPr/>
          </p:nvSpPr>
          <p:spPr>
            <a:xfrm>
              <a:off x="582410" y="345094"/>
              <a:ext cx="1998559" cy="2001797"/>
            </a:xfrm>
            <a:custGeom>
              <a:avLst/>
              <a:gdLst/>
              <a:ahLst/>
              <a:cxnLst/>
              <a:rect l="l" t="t" r="r" b="b"/>
              <a:pathLst>
                <a:path w="61104" h="61203" extrusionOk="0">
                  <a:moveTo>
                    <a:pt x="14275" y="25744"/>
                  </a:moveTo>
                  <a:cubicBezTo>
                    <a:pt x="15389" y="25744"/>
                    <a:pt x="16524" y="26161"/>
                    <a:pt x="17444" y="27092"/>
                  </a:cubicBezTo>
                  <a:lnTo>
                    <a:pt x="34600" y="44427"/>
                  </a:lnTo>
                  <a:cubicBezTo>
                    <a:pt x="37415" y="47277"/>
                    <a:pt x="35384" y="52107"/>
                    <a:pt x="31391" y="52107"/>
                  </a:cubicBezTo>
                  <a:cubicBezTo>
                    <a:pt x="31382" y="52107"/>
                    <a:pt x="31372" y="52107"/>
                    <a:pt x="31362" y="52106"/>
                  </a:cubicBezTo>
                  <a:lnTo>
                    <a:pt x="14122" y="51999"/>
                  </a:lnTo>
                  <a:cubicBezTo>
                    <a:pt x="11633" y="51976"/>
                    <a:pt x="9621" y="49951"/>
                    <a:pt x="9645" y="47463"/>
                  </a:cubicBezTo>
                  <a:lnTo>
                    <a:pt x="9740" y="30235"/>
                  </a:lnTo>
                  <a:cubicBezTo>
                    <a:pt x="9756" y="27529"/>
                    <a:pt x="11970" y="25744"/>
                    <a:pt x="14275" y="25744"/>
                  </a:cubicBezTo>
                  <a:close/>
                  <a:moveTo>
                    <a:pt x="1031" y="0"/>
                  </a:moveTo>
                  <a:cubicBezTo>
                    <a:pt x="676" y="0"/>
                    <a:pt x="334" y="277"/>
                    <a:pt x="334" y="695"/>
                  </a:cubicBezTo>
                  <a:lnTo>
                    <a:pt x="1" y="60869"/>
                  </a:lnTo>
                  <a:lnTo>
                    <a:pt x="60175" y="61203"/>
                  </a:lnTo>
                  <a:cubicBezTo>
                    <a:pt x="60794" y="61203"/>
                    <a:pt x="61104" y="60465"/>
                    <a:pt x="60675" y="60024"/>
                  </a:cubicBezTo>
                  <a:lnTo>
                    <a:pt x="1513" y="207"/>
                  </a:lnTo>
                  <a:cubicBezTo>
                    <a:pt x="1374" y="64"/>
                    <a:pt x="1201" y="0"/>
                    <a:pt x="1031" y="0"/>
                  </a:cubicBezTo>
                  <a:close/>
                </a:path>
              </a:pathLst>
            </a:custGeom>
            <a:solidFill>
              <a:schemeClr val="accent2"/>
            </a:solidFill>
            <a:ln w="190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1"/>
            <p:cNvSpPr/>
            <p:nvPr/>
          </p:nvSpPr>
          <p:spPr>
            <a:xfrm>
              <a:off x="744017" y="2216028"/>
              <a:ext cx="818" cy="116864"/>
            </a:xfrm>
            <a:custGeom>
              <a:avLst/>
              <a:gdLst/>
              <a:ahLst/>
              <a:cxnLst/>
              <a:rect l="l" t="t" r="r" b="b"/>
              <a:pathLst>
                <a:path w="25" h="3573" fill="none" extrusionOk="0">
                  <a:moveTo>
                    <a:pt x="1" y="3572"/>
                  </a:moveTo>
                  <a:lnTo>
                    <a:pt x="13" y="1786"/>
                  </a:lnTo>
                  <a:lnTo>
                    <a:pt x="25"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1"/>
            <p:cNvSpPr/>
            <p:nvPr/>
          </p:nvSpPr>
          <p:spPr>
            <a:xfrm>
              <a:off x="797789" y="2274836"/>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1"/>
            <p:cNvSpPr/>
            <p:nvPr/>
          </p:nvSpPr>
          <p:spPr>
            <a:xfrm>
              <a:off x="851527" y="2216421"/>
              <a:ext cx="785" cy="116864"/>
            </a:xfrm>
            <a:custGeom>
              <a:avLst/>
              <a:gdLst/>
              <a:ahLst/>
              <a:cxnLst/>
              <a:rect l="l" t="t" r="r" b="b"/>
              <a:pathLst>
                <a:path w="24" h="3573" fill="none" extrusionOk="0">
                  <a:moveTo>
                    <a:pt x="0" y="3572"/>
                  </a:moveTo>
                  <a:lnTo>
                    <a:pt x="12" y="1786"/>
                  </a:lnTo>
                  <a:lnTo>
                    <a:pt x="24"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1"/>
            <p:cNvSpPr/>
            <p:nvPr/>
          </p:nvSpPr>
          <p:spPr>
            <a:xfrm>
              <a:off x="905658" y="2275229"/>
              <a:ext cx="33" cy="58448"/>
            </a:xfrm>
            <a:custGeom>
              <a:avLst/>
              <a:gdLst/>
              <a:ahLst/>
              <a:cxnLst/>
              <a:rect l="l" t="t" r="r" b="b"/>
              <a:pathLst>
                <a:path w="1" h="1787" fill="none" extrusionOk="0">
                  <a:moveTo>
                    <a:pt x="0" y="1786"/>
                  </a:moveTo>
                  <a:lnTo>
                    <a:pt x="0"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1"/>
            <p:cNvSpPr/>
            <p:nvPr/>
          </p:nvSpPr>
          <p:spPr>
            <a:xfrm>
              <a:off x="959396" y="2216813"/>
              <a:ext cx="392" cy="117224"/>
            </a:xfrm>
            <a:custGeom>
              <a:avLst/>
              <a:gdLst/>
              <a:ahLst/>
              <a:cxnLst/>
              <a:rect l="l" t="t" r="r" b="b"/>
              <a:pathLst>
                <a:path w="12" h="3584" fill="none" extrusionOk="0">
                  <a:moveTo>
                    <a:pt x="0" y="3584"/>
                  </a:moveTo>
                  <a:lnTo>
                    <a:pt x="0"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1"/>
            <p:cNvSpPr/>
            <p:nvPr/>
          </p:nvSpPr>
          <p:spPr>
            <a:xfrm>
              <a:off x="1012742" y="2275621"/>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1"/>
            <p:cNvSpPr/>
            <p:nvPr/>
          </p:nvSpPr>
          <p:spPr>
            <a:xfrm>
              <a:off x="1066873" y="2217566"/>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1"/>
            <p:cNvSpPr/>
            <p:nvPr/>
          </p:nvSpPr>
          <p:spPr>
            <a:xfrm>
              <a:off x="1120612" y="2275981"/>
              <a:ext cx="33" cy="58448"/>
            </a:xfrm>
            <a:custGeom>
              <a:avLst/>
              <a:gdLst/>
              <a:ahLst/>
              <a:cxnLst/>
              <a:rect l="l" t="t" r="r" b="b"/>
              <a:pathLst>
                <a:path w="1" h="1787" fill="none" extrusionOk="0">
                  <a:moveTo>
                    <a:pt x="0" y="1787"/>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1"/>
            <p:cNvSpPr/>
            <p:nvPr/>
          </p:nvSpPr>
          <p:spPr>
            <a:xfrm>
              <a:off x="1174350" y="2217958"/>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1"/>
            <p:cNvSpPr/>
            <p:nvPr/>
          </p:nvSpPr>
          <p:spPr>
            <a:xfrm>
              <a:off x="1228088" y="2276374"/>
              <a:ext cx="33" cy="58841"/>
            </a:xfrm>
            <a:custGeom>
              <a:avLst/>
              <a:gdLst/>
              <a:ahLst/>
              <a:cxnLst/>
              <a:rect l="l" t="t" r="r" b="b"/>
              <a:pathLst>
                <a:path w="1" h="1799" fill="none" extrusionOk="0">
                  <a:moveTo>
                    <a:pt x="0" y="1799"/>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1"/>
            <p:cNvSpPr/>
            <p:nvPr/>
          </p:nvSpPr>
          <p:spPr>
            <a:xfrm>
              <a:off x="1281827" y="2218351"/>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1"/>
            <p:cNvSpPr/>
            <p:nvPr/>
          </p:nvSpPr>
          <p:spPr>
            <a:xfrm>
              <a:off x="1335565" y="2277159"/>
              <a:ext cx="33" cy="58448"/>
            </a:xfrm>
            <a:custGeom>
              <a:avLst/>
              <a:gdLst/>
              <a:ahLst/>
              <a:cxnLst/>
              <a:rect l="l" t="t" r="r" b="b"/>
              <a:pathLst>
                <a:path w="1" h="1787" fill="none" extrusionOk="0">
                  <a:moveTo>
                    <a:pt x="1" y="1787"/>
                  </a:moveTo>
                  <a:lnTo>
                    <a:pt x="1"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1"/>
            <p:cNvSpPr/>
            <p:nvPr/>
          </p:nvSpPr>
          <p:spPr>
            <a:xfrm>
              <a:off x="1389304" y="2218743"/>
              <a:ext cx="425" cy="117256"/>
            </a:xfrm>
            <a:custGeom>
              <a:avLst/>
              <a:gdLst/>
              <a:ahLst/>
              <a:cxnLst/>
              <a:rect l="l" t="t" r="r" b="b"/>
              <a:pathLst>
                <a:path w="13" h="3585" fill="none" extrusionOk="0">
                  <a:moveTo>
                    <a:pt x="1" y="3584"/>
                  </a:moveTo>
                  <a:lnTo>
                    <a:pt x="1" y="1787"/>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1"/>
            <p:cNvSpPr/>
            <p:nvPr/>
          </p:nvSpPr>
          <p:spPr>
            <a:xfrm>
              <a:off x="1443042" y="2277551"/>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1"/>
            <p:cNvSpPr/>
            <p:nvPr/>
          </p:nvSpPr>
          <p:spPr>
            <a:xfrm>
              <a:off x="1496781" y="2219528"/>
              <a:ext cx="425" cy="116864"/>
            </a:xfrm>
            <a:custGeom>
              <a:avLst/>
              <a:gdLst/>
              <a:ahLst/>
              <a:cxnLst/>
              <a:rect l="l" t="t" r="r" b="b"/>
              <a:pathLst>
                <a:path w="13" h="3573" fill="none" extrusionOk="0">
                  <a:moveTo>
                    <a:pt x="1" y="3572"/>
                  </a:moveTo>
                  <a:lnTo>
                    <a:pt x="13" y="1786"/>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1"/>
            <p:cNvSpPr/>
            <p:nvPr/>
          </p:nvSpPr>
          <p:spPr>
            <a:xfrm>
              <a:off x="1550519" y="2277944"/>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1"/>
            <p:cNvSpPr/>
            <p:nvPr/>
          </p:nvSpPr>
          <p:spPr>
            <a:xfrm>
              <a:off x="1604257" y="2219920"/>
              <a:ext cx="425" cy="116864"/>
            </a:xfrm>
            <a:custGeom>
              <a:avLst/>
              <a:gdLst/>
              <a:ahLst/>
              <a:cxnLst/>
              <a:rect l="l" t="t" r="r" b="b"/>
              <a:pathLst>
                <a:path w="13" h="3573" fill="none" extrusionOk="0">
                  <a:moveTo>
                    <a:pt x="1" y="3572"/>
                  </a:moveTo>
                  <a:lnTo>
                    <a:pt x="13" y="1786"/>
                  </a:ln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1"/>
            <p:cNvSpPr/>
            <p:nvPr/>
          </p:nvSpPr>
          <p:spPr>
            <a:xfrm>
              <a:off x="1657996" y="2278729"/>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1"/>
            <p:cNvSpPr/>
            <p:nvPr/>
          </p:nvSpPr>
          <p:spPr>
            <a:xfrm>
              <a:off x="1711734" y="2220313"/>
              <a:ext cx="425" cy="116864"/>
            </a:xfrm>
            <a:custGeom>
              <a:avLst/>
              <a:gdLst/>
              <a:ahLst/>
              <a:cxnLst/>
              <a:rect l="l" t="t" r="r" b="b"/>
              <a:pathLst>
                <a:path w="13" h="3573" fill="none" extrusionOk="0">
                  <a:moveTo>
                    <a:pt x="13" y="0"/>
                  </a:moveTo>
                  <a:lnTo>
                    <a:pt x="13" y="1786"/>
                  </a:lnTo>
                  <a:lnTo>
                    <a:pt x="1" y="357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1"/>
            <p:cNvSpPr/>
            <p:nvPr/>
          </p:nvSpPr>
          <p:spPr>
            <a:xfrm>
              <a:off x="1765505" y="2279121"/>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1"/>
            <p:cNvSpPr/>
            <p:nvPr/>
          </p:nvSpPr>
          <p:spPr>
            <a:xfrm>
              <a:off x="1819244" y="2220705"/>
              <a:ext cx="392" cy="117224"/>
            </a:xfrm>
            <a:custGeom>
              <a:avLst/>
              <a:gdLst/>
              <a:ahLst/>
              <a:cxnLst/>
              <a:rect l="l" t="t" r="r" b="b"/>
              <a:pathLst>
                <a:path w="12" h="3584" fill="none" extrusionOk="0">
                  <a:moveTo>
                    <a:pt x="0" y="3584"/>
                  </a:moveTo>
                  <a:lnTo>
                    <a:pt x="12" y="1798"/>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1"/>
            <p:cNvSpPr/>
            <p:nvPr/>
          </p:nvSpPr>
          <p:spPr>
            <a:xfrm>
              <a:off x="1872982" y="2279514"/>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1"/>
            <p:cNvSpPr/>
            <p:nvPr/>
          </p:nvSpPr>
          <p:spPr>
            <a:xfrm>
              <a:off x="1926721" y="2221490"/>
              <a:ext cx="425" cy="116831"/>
            </a:xfrm>
            <a:custGeom>
              <a:avLst/>
              <a:gdLst/>
              <a:ahLst/>
              <a:cxnLst/>
              <a:rect l="l" t="t" r="r" b="b"/>
              <a:pathLst>
                <a:path w="13" h="3572" fill="none" extrusionOk="0">
                  <a:moveTo>
                    <a:pt x="0" y="3572"/>
                  </a:moveTo>
                  <a:lnTo>
                    <a:pt x="12"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1"/>
            <p:cNvSpPr/>
            <p:nvPr/>
          </p:nvSpPr>
          <p:spPr>
            <a:xfrm>
              <a:off x="1980459" y="2279873"/>
              <a:ext cx="425" cy="58841"/>
            </a:xfrm>
            <a:custGeom>
              <a:avLst/>
              <a:gdLst/>
              <a:ahLst/>
              <a:cxnLst/>
              <a:rect l="l" t="t" r="r" b="b"/>
              <a:pathLst>
                <a:path w="13" h="1799" fill="none" extrusionOk="0">
                  <a:moveTo>
                    <a:pt x="0" y="1799"/>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1"/>
            <p:cNvSpPr/>
            <p:nvPr/>
          </p:nvSpPr>
          <p:spPr>
            <a:xfrm>
              <a:off x="2034198" y="2221850"/>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1"/>
            <p:cNvSpPr/>
            <p:nvPr/>
          </p:nvSpPr>
          <p:spPr>
            <a:xfrm>
              <a:off x="2087936" y="2280658"/>
              <a:ext cx="425" cy="58448"/>
            </a:xfrm>
            <a:custGeom>
              <a:avLst/>
              <a:gdLst/>
              <a:ahLst/>
              <a:cxnLst/>
              <a:rect l="l" t="t" r="r" b="b"/>
              <a:pathLst>
                <a:path w="13" h="1787" fill="none" extrusionOk="0">
                  <a:moveTo>
                    <a:pt x="0"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1"/>
            <p:cNvSpPr/>
            <p:nvPr/>
          </p:nvSpPr>
          <p:spPr>
            <a:xfrm>
              <a:off x="2141674" y="2222243"/>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1"/>
            <p:cNvSpPr/>
            <p:nvPr/>
          </p:nvSpPr>
          <p:spPr>
            <a:xfrm>
              <a:off x="2195413" y="2281051"/>
              <a:ext cx="425" cy="58448"/>
            </a:xfrm>
            <a:custGeom>
              <a:avLst/>
              <a:gdLst/>
              <a:ahLst/>
              <a:cxnLst/>
              <a:rect l="l" t="t" r="r" b="b"/>
              <a:pathLst>
                <a:path w="13" h="1787" fill="none" extrusionOk="0">
                  <a:moveTo>
                    <a:pt x="1"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1"/>
            <p:cNvSpPr/>
            <p:nvPr/>
          </p:nvSpPr>
          <p:spPr>
            <a:xfrm>
              <a:off x="2249151" y="2222635"/>
              <a:ext cx="818" cy="117256"/>
            </a:xfrm>
            <a:custGeom>
              <a:avLst/>
              <a:gdLst/>
              <a:ahLst/>
              <a:cxnLst/>
              <a:rect l="l" t="t" r="r" b="b"/>
              <a:pathLst>
                <a:path w="25" h="3585" fill="none" extrusionOk="0">
                  <a:moveTo>
                    <a:pt x="1" y="3585"/>
                  </a:moveTo>
                  <a:lnTo>
                    <a:pt x="13" y="1799"/>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1"/>
            <p:cNvSpPr/>
            <p:nvPr/>
          </p:nvSpPr>
          <p:spPr>
            <a:xfrm>
              <a:off x="2302890" y="2281443"/>
              <a:ext cx="425" cy="58448"/>
            </a:xfrm>
            <a:custGeom>
              <a:avLst/>
              <a:gdLst/>
              <a:ahLst/>
              <a:cxnLst/>
              <a:rect l="l" t="t" r="r" b="b"/>
              <a:pathLst>
                <a:path w="13" h="1787" fill="none" extrusionOk="0">
                  <a:moveTo>
                    <a:pt x="1" y="1787"/>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1"/>
            <p:cNvSpPr/>
            <p:nvPr/>
          </p:nvSpPr>
          <p:spPr>
            <a:xfrm>
              <a:off x="2356628" y="2223420"/>
              <a:ext cx="818" cy="116864"/>
            </a:xfrm>
            <a:custGeom>
              <a:avLst/>
              <a:gdLst/>
              <a:ahLst/>
              <a:cxnLst/>
              <a:rect l="l" t="t" r="r" b="b"/>
              <a:pathLst>
                <a:path w="25" h="3573" fill="none" extrusionOk="0">
                  <a:moveTo>
                    <a:pt x="1" y="3572"/>
                  </a:moveTo>
                  <a:lnTo>
                    <a:pt x="13" y="1787"/>
                  </a:lnTo>
                  <a:lnTo>
                    <a:pt x="25"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1"/>
            <p:cNvSpPr/>
            <p:nvPr/>
          </p:nvSpPr>
          <p:spPr>
            <a:xfrm>
              <a:off x="2410366" y="2281836"/>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1"/>
            <p:cNvSpPr/>
            <p:nvPr/>
          </p:nvSpPr>
          <p:spPr>
            <a:xfrm>
              <a:off x="597226" y="507617"/>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1"/>
            <p:cNvSpPr/>
            <p:nvPr/>
          </p:nvSpPr>
          <p:spPr>
            <a:xfrm>
              <a:off x="597226" y="561356"/>
              <a:ext cx="116864" cy="425"/>
            </a:xfrm>
            <a:custGeom>
              <a:avLst/>
              <a:gdLst/>
              <a:ahLst/>
              <a:cxnLst/>
              <a:rect l="l" t="t" r="r" b="b"/>
              <a:pathLst>
                <a:path w="3573" h="13" fill="none" extrusionOk="0">
                  <a:moveTo>
                    <a:pt x="0" y="1"/>
                  </a:moveTo>
                  <a:lnTo>
                    <a:pt x="1786" y="13"/>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1"/>
            <p:cNvSpPr/>
            <p:nvPr/>
          </p:nvSpPr>
          <p:spPr>
            <a:xfrm>
              <a:off x="596834" y="615094"/>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1"/>
            <p:cNvSpPr/>
            <p:nvPr/>
          </p:nvSpPr>
          <p:spPr>
            <a:xfrm>
              <a:off x="596441" y="668833"/>
              <a:ext cx="117256" cy="425"/>
            </a:xfrm>
            <a:custGeom>
              <a:avLst/>
              <a:gdLst/>
              <a:ahLst/>
              <a:cxnLst/>
              <a:rect l="l" t="t" r="r" b="b"/>
              <a:pathLst>
                <a:path w="3585" h="13" fill="none" extrusionOk="0">
                  <a:moveTo>
                    <a:pt x="0" y="1"/>
                  </a:moveTo>
                  <a:lnTo>
                    <a:pt x="1786" y="13"/>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1"/>
            <p:cNvSpPr/>
            <p:nvPr/>
          </p:nvSpPr>
          <p:spPr>
            <a:xfrm>
              <a:off x="596441" y="722571"/>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1"/>
            <p:cNvSpPr/>
            <p:nvPr/>
          </p:nvSpPr>
          <p:spPr>
            <a:xfrm>
              <a:off x="596049" y="776342"/>
              <a:ext cx="116864" cy="785"/>
            </a:xfrm>
            <a:custGeom>
              <a:avLst/>
              <a:gdLst/>
              <a:ahLst/>
              <a:cxnLst/>
              <a:rect l="l" t="t" r="r" b="b"/>
              <a:pathLst>
                <a:path w="3573" h="24" fill="none" extrusionOk="0">
                  <a:moveTo>
                    <a:pt x="1" y="0"/>
                  </a:moveTo>
                  <a:lnTo>
                    <a:pt x="1787"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1"/>
            <p:cNvSpPr/>
            <p:nvPr/>
          </p:nvSpPr>
          <p:spPr>
            <a:xfrm>
              <a:off x="595656" y="830081"/>
              <a:ext cx="58841" cy="392"/>
            </a:xfrm>
            <a:custGeom>
              <a:avLst/>
              <a:gdLst/>
              <a:ahLst/>
              <a:cxnLst/>
              <a:rect l="l" t="t" r="r" b="b"/>
              <a:pathLst>
                <a:path w="1799" h="12" fill="none" extrusionOk="0">
                  <a:moveTo>
                    <a:pt x="1" y="0"/>
                  </a:moveTo>
                  <a:lnTo>
                    <a:pt x="1799"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1"/>
            <p:cNvSpPr/>
            <p:nvPr/>
          </p:nvSpPr>
          <p:spPr>
            <a:xfrm>
              <a:off x="595656" y="883819"/>
              <a:ext cx="116864" cy="785"/>
            </a:xfrm>
            <a:custGeom>
              <a:avLst/>
              <a:gdLst/>
              <a:ahLst/>
              <a:cxnLst/>
              <a:rect l="l" t="t" r="r" b="b"/>
              <a:pathLst>
                <a:path w="3573" h="24"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1"/>
            <p:cNvSpPr/>
            <p:nvPr/>
          </p:nvSpPr>
          <p:spPr>
            <a:xfrm>
              <a:off x="595264" y="937558"/>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1"/>
            <p:cNvSpPr/>
            <p:nvPr/>
          </p:nvSpPr>
          <p:spPr>
            <a:xfrm>
              <a:off x="595264" y="991296"/>
              <a:ext cx="116864" cy="818"/>
            </a:xfrm>
            <a:custGeom>
              <a:avLst/>
              <a:gdLst/>
              <a:ahLst/>
              <a:cxnLst/>
              <a:rect l="l" t="t" r="r" b="b"/>
              <a:pathLst>
                <a:path w="3573" h="25"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1"/>
            <p:cNvSpPr/>
            <p:nvPr/>
          </p:nvSpPr>
          <p:spPr>
            <a:xfrm>
              <a:off x="594871" y="104503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1"/>
            <p:cNvSpPr/>
            <p:nvPr/>
          </p:nvSpPr>
          <p:spPr>
            <a:xfrm>
              <a:off x="594479" y="1098773"/>
              <a:ext cx="117256" cy="818"/>
            </a:xfrm>
            <a:custGeom>
              <a:avLst/>
              <a:gdLst/>
              <a:ahLst/>
              <a:cxnLst/>
              <a:rect l="l" t="t" r="r" b="b"/>
              <a:pathLst>
                <a:path w="3585" h="25" fill="none" extrusionOk="0">
                  <a:moveTo>
                    <a:pt x="1" y="0"/>
                  </a:moveTo>
                  <a:lnTo>
                    <a:pt x="1799" y="12"/>
                  </a:lnTo>
                  <a:lnTo>
                    <a:pt x="3585"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1"/>
            <p:cNvSpPr/>
            <p:nvPr/>
          </p:nvSpPr>
          <p:spPr>
            <a:xfrm>
              <a:off x="594479" y="115251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1"/>
            <p:cNvSpPr/>
            <p:nvPr/>
          </p:nvSpPr>
          <p:spPr>
            <a:xfrm>
              <a:off x="594119" y="1206250"/>
              <a:ext cx="116831" cy="818"/>
            </a:xfrm>
            <a:custGeom>
              <a:avLst/>
              <a:gdLst/>
              <a:ahLst/>
              <a:cxnLst/>
              <a:rect l="l" t="t" r="r" b="b"/>
              <a:pathLst>
                <a:path w="3572" h="25" fill="none" extrusionOk="0">
                  <a:moveTo>
                    <a:pt x="0" y="1"/>
                  </a:moveTo>
                  <a:lnTo>
                    <a:pt x="1786"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1"/>
            <p:cNvSpPr/>
            <p:nvPr/>
          </p:nvSpPr>
          <p:spPr>
            <a:xfrm>
              <a:off x="594119" y="1259988"/>
              <a:ext cx="58416" cy="425"/>
            </a:xfrm>
            <a:custGeom>
              <a:avLst/>
              <a:gdLst/>
              <a:ahLst/>
              <a:cxnLst/>
              <a:rect l="l" t="t" r="r" b="b"/>
              <a:pathLst>
                <a:path w="1786" h="13" fill="none" extrusionOk="0">
                  <a:moveTo>
                    <a:pt x="0" y="1"/>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1"/>
            <p:cNvSpPr/>
            <p:nvPr/>
          </p:nvSpPr>
          <p:spPr>
            <a:xfrm>
              <a:off x="593727" y="1313726"/>
              <a:ext cx="116831" cy="818"/>
            </a:xfrm>
            <a:custGeom>
              <a:avLst/>
              <a:gdLst/>
              <a:ahLst/>
              <a:cxnLst/>
              <a:rect l="l" t="t" r="r" b="b"/>
              <a:pathLst>
                <a:path w="3572" h="25" fill="none" extrusionOk="0">
                  <a:moveTo>
                    <a:pt x="0" y="1"/>
                  </a:moveTo>
                  <a:lnTo>
                    <a:pt x="1786" y="13"/>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1"/>
            <p:cNvSpPr/>
            <p:nvPr/>
          </p:nvSpPr>
          <p:spPr>
            <a:xfrm>
              <a:off x="593334" y="1367857"/>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1"/>
            <p:cNvSpPr/>
            <p:nvPr/>
          </p:nvSpPr>
          <p:spPr>
            <a:xfrm>
              <a:off x="593334" y="1421596"/>
              <a:ext cx="116864" cy="425"/>
            </a:xfrm>
            <a:custGeom>
              <a:avLst/>
              <a:gdLst/>
              <a:ahLst/>
              <a:cxnLst/>
              <a:rect l="l" t="t" r="r" b="b"/>
              <a:pathLst>
                <a:path w="3573" h="13" fill="none" extrusionOk="0">
                  <a:moveTo>
                    <a:pt x="0"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1"/>
            <p:cNvSpPr/>
            <p:nvPr/>
          </p:nvSpPr>
          <p:spPr>
            <a:xfrm>
              <a:off x="592942" y="1474942"/>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1"/>
            <p:cNvSpPr/>
            <p:nvPr/>
          </p:nvSpPr>
          <p:spPr>
            <a:xfrm>
              <a:off x="592549" y="1529073"/>
              <a:ext cx="117256" cy="425"/>
            </a:xfrm>
            <a:custGeom>
              <a:avLst/>
              <a:gdLst/>
              <a:ahLst/>
              <a:cxnLst/>
              <a:rect l="l" t="t" r="r" b="b"/>
              <a:pathLst>
                <a:path w="3585" h="13" fill="none" extrusionOk="0">
                  <a:moveTo>
                    <a:pt x="0" y="1"/>
                  </a:moveTo>
                  <a:lnTo>
                    <a:pt x="1798" y="1"/>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1"/>
            <p:cNvSpPr/>
            <p:nvPr/>
          </p:nvSpPr>
          <p:spPr>
            <a:xfrm>
              <a:off x="592549" y="1582811"/>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1"/>
            <p:cNvSpPr/>
            <p:nvPr/>
          </p:nvSpPr>
          <p:spPr>
            <a:xfrm>
              <a:off x="592157" y="1636550"/>
              <a:ext cx="116864" cy="425"/>
            </a:xfrm>
            <a:custGeom>
              <a:avLst/>
              <a:gdLst/>
              <a:ahLst/>
              <a:cxnLst/>
              <a:rect l="l" t="t" r="r" b="b"/>
              <a:pathLst>
                <a:path w="3573" h="13" fill="none" extrusionOk="0">
                  <a:moveTo>
                    <a:pt x="1"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1"/>
            <p:cNvSpPr/>
            <p:nvPr/>
          </p:nvSpPr>
          <p:spPr>
            <a:xfrm>
              <a:off x="592157" y="1690288"/>
              <a:ext cx="58448" cy="33"/>
            </a:xfrm>
            <a:custGeom>
              <a:avLst/>
              <a:gdLst/>
              <a:ahLst/>
              <a:cxnLst/>
              <a:rect l="l" t="t" r="r" b="b"/>
              <a:pathLst>
                <a:path w="1787" h="1" fill="none" extrusionOk="0">
                  <a:moveTo>
                    <a:pt x="1"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1"/>
            <p:cNvSpPr/>
            <p:nvPr/>
          </p:nvSpPr>
          <p:spPr>
            <a:xfrm>
              <a:off x="591764" y="1744059"/>
              <a:ext cx="116864" cy="392"/>
            </a:xfrm>
            <a:custGeom>
              <a:avLst/>
              <a:gdLst/>
              <a:ahLst/>
              <a:cxnLst/>
              <a:rect l="l" t="t" r="r" b="b"/>
              <a:pathLst>
                <a:path w="3573" h="12" fill="none" extrusionOk="0">
                  <a:moveTo>
                    <a:pt x="1" y="0"/>
                  </a:moveTo>
                  <a:lnTo>
                    <a:pt x="1787" y="0"/>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1"/>
            <p:cNvSpPr/>
            <p:nvPr/>
          </p:nvSpPr>
          <p:spPr>
            <a:xfrm>
              <a:off x="591372" y="1797797"/>
              <a:ext cx="58448" cy="33"/>
            </a:xfrm>
            <a:custGeom>
              <a:avLst/>
              <a:gdLst/>
              <a:ahLst/>
              <a:cxnLst/>
              <a:rect l="l" t="t" r="r" b="b"/>
              <a:pathLst>
                <a:path w="1787" h="1" fill="none" extrusionOk="0">
                  <a:moveTo>
                    <a:pt x="1" y="0"/>
                  </a:moveTo>
                  <a:lnTo>
                    <a:pt x="1787"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1"/>
            <p:cNvSpPr/>
            <p:nvPr/>
          </p:nvSpPr>
          <p:spPr>
            <a:xfrm>
              <a:off x="591372" y="1851536"/>
              <a:ext cx="116864" cy="425"/>
            </a:xfrm>
            <a:custGeom>
              <a:avLst/>
              <a:gdLst/>
              <a:ahLst/>
              <a:cxnLst/>
              <a:rect l="l" t="t" r="r" b="b"/>
              <a:pathLst>
                <a:path w="3573" h="13" fill="none" extrusionOk="0">
                  <a:moveTo>
                    <a:pt x="1" y="0"/>
                  </a:moveTo>
                  <a:lnTo>
                    <a:pt x="1787" y="0"/>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1"/>
            <p:cNvSpPr/>
            <p:nvPr/>
          </p:nvSpPr>
          <p:spPr>
            <a:xfrm>
              <a:off x="590979" y="190527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1"/>
            <p:cNvSpPr/>
            <p:nvPr/>
          </p:nvSpPr>
          <p:spPr>
            <a:xfrm>
              <a:off x="590587" y="1959013"/>
              <a:ext cx="117256" cy="425"/>
            </a:xfrm>
            <a:custGeom>
              <a:avLst/>
              <a:gdLst/>
              <a:ahLst/>
              <a:cxnLst/>
              <a:rect l="l" t="t" r="r" b="b"/>
              <a:pathLst>
                <a:path w="3585" h="13" fill="none" extrusionOk="0">
                  <a:moveTo>
                    <a:pt x="1" y="0"/>
                  </a:moveTo>
                  <a:lnTo>
                    <a:pt x="1787" y="12"/>
                  </a:lnTo>
                  <a:lnTo>
                    <a:pt x="3585"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1"/>
            <p:cNvSpPr/>
            <p:nvPr/>
          </p:nvSpPr>
          <p:spPr>
            <a:xfrm>
              <a:off x="590587" y="201275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1"/>
            <p:cNvSpPr/>
            <p:nvPr/>
          </p:nvSpPr>
          <p:spPr>
            <a:xfrm>
              <a:off x="590194" y="2066490"/>
              <a:ext cx="116864" cy="425"/>
            </a:xfrm>
            <a:custGeom>
              <a:avLst/>
              <a:gdLst/>
              <a:ahLst/>
              <a:cxnLst/>
              <a:rect l="l" t="t" r="r" b="b"/>
              <a:pathLst>
                <a:path w="3573" h="13" fill="none" extrusionOk="0">
                  <a:moveTo>
                    <a:pt x="1" y="0"/>
                  </a:moveTo>
                  <a:lnTo>
                    <a:pt x="1787" y="12"/>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1"/>
            <p:cNvSpPr/>
            <p:nvPr/>
          </p:nvSpPr>
          <p:spPr>
            <a:xfrm>
              <a:off x="589834" y="2120228"/>
              <a:ext cx="58416" cy="425"/>
            </a:xfrm>
            <a:custGeom>
              <a:avLst/>
              <a:gdLst/>
              <a:ahLst/>
              <a:cxnLst/>
              <a:rect l="l" t="t" r="r" b="b"/>
              <a:pathLst>
                <a:path w="1786" h="13" fill="none" extrusionOk="0">
                  <a:moveTo>
                    <a:pt x="0" y="0"/>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1"/>
            <p:cNvSpPr/>
            <p:nvPr/>
          </p:nvSpPr>
          <p:spPr>
            <a:xfrm>
              <a:off x="589834" y="2173966"/>
              <a:ext cx="116831" cy="425"/>
            </a:xfrm>
            <a:custGeom>
              <a:avLst/>
              <a:gdLst/>
              <a:ahLst/>
              <a:cxnLst/>
              <a:rect l="l" t="t" r="r" b="b"/>
              <a:pathLst>
                <a:path w="3572" h="13" fill="none" extrusionOk="0">
                  <a:moveTo>
                    <a:pt x="0" y="0"/>
                  </a:moveTo>
                  <a:lnTo>
                    <a:pt x="1786" y="12"/>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 name="Google Shape;864;p41"/>
          <p:cNvGrpSpPr/>
          <p:nvPr/>
        </p:nvGrpSpPr>
        <p:grpSpPr>
          <a:xfrm rot="1273753">
            <a:off x="7515755" y="3781719"/>
            <a:ext cx="2217065" cy="1117063"/>
            <a:chOff x="782606" y="3568534"/>
            <a:chExt cx="1748256" cy="880829"/>
          </a:xfrm>
        </p:grpSpPr>
        <p:sp>
          <p:nvSpPr>
            <p:cNvPr id="865" name="Google Shape;865;p41"/>
            <p:cNvSpPr/>
            <p:nvPr/>
          </p:nvSpPr>
          <p:spPr>
            <a:xfrm>
              <a:off x="842931"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1"/>
            <p:cNvSpPr/>
            <p:nvPr/>
          </p:nvSpPr>
          <p:spPr>
            <a:xfrm>
              <a:off x="921361"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1"/>
            <p:cNvSpPr/>
            <p:nvPr/>
          </p:nvSpPr>
          <p:spPr>
            <a:xfrm>
              <a:off x="99979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1"/>
            <p:cNvSpPr/>
            <p:nvPr/>
          </p:nvSpPr>
          <p:spPr>
            <a:xfrm>
              <a:off x="107818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1"/>
            <p:cNvSpPr/>
            <p:nvPr/>
          </p:nvSpPr>
          <p:spPr>
            <a:xfrm>
              <a:off x="1156616"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1"/>
            <p:cNvSpPr/>
            <p:nvPr/>
          </p:nvSpPr>
          <p:spPr>
            <a:xfrm>
              <a:off x="123504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1"/>
            <p:cNvSpPr/>
            <p:nvPr/>
          </p:nvSpPr>
          <p:spPr>
            <a:xfrm>
              <a:off x="131347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1"/>
            <p:cNvSpPr/>
            <p:nvPr/>
          </p:nvSpPr>
          <p:spPr>
            <a:xfrm>
              <a:off x="1391872"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1"/>
            <p:cNvSpPr/>
            <p:nvPr/>
          </p:nvSpPr>
          <p:spPr>
            <a:xfrm>
              <a:off x="1470301" y="4281219"/>
              <a:ext cx="18949" cy="168144"/>
            </a:xfrm>
            <a:custGeom>
              <a:avLst/>
              <a:gdLst/>
              <a:ahLst/>
              <a:cxnLst/>
              <a:rect l="l" t="t" r="r" b="b"/>
              <a:pathLst>
                <a:path w="561"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1"/>
            <p:cNvSpPr/>
            <p:nvPr/>
          </p:nvSpPr>
          <p:spPr>
            <a:xfrm>
              <a:off x="1548731"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1"/>
            <p:cNvSpPr/>
            <p:nvPr/>
          </p:nvSpPr>
          <p:spPr>
            <a:xfrm>
              <a:off x="1627127"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1"/>
            <p:cNvSpPr/>
            <p:nvPr/>
          </p:nvSpPr>
          <p:spPr>
            <a:xfrm>
              <a:off x="170555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1"/>
            <p:cNvSpPr/>
            <p:nvPr/>
          </p:nvSpPr>
          <p:spPr>
            <a:xfrm>
              <a:off x="178398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1"/>
            <p:cNvSpPr/>
            <p:nvPr/>
          </p:nvSpPr>
          <p:spPr>
            <a:xfrm>
              <a:off x="186241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1"/>
            <p:cNvSpPr/>
            <p:nvPr/>
          </p:nvSpPr>
          <p:spPr>
            <a:xfrm>
              <a:off x="1940407"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1"/>
            <p:cNvSpPr/>
            <p:nvPr/>
          </p:nvSpPr>
          <p:spPr>
            <a:xfrm>
              <a:off x="2018836" y="4348401"/>
              <a:ext cx="19355" cy="100961"/>
            </a:xfrm>
            <a:custGeom>
              <a:avLst/>
              <a:gdLst/>
              <a:ahLst/>
              <a:cxnLst/>
              <a:rect l="l" t="t" r="r" b="b"/>
              <a:pathLst>
                <a:path w="573" h="2989" extrusionOk="0">
                  <a:moveTo>
                    <a:pt x="1" y="0"/>
                  </a:moveTo>
                  <a:lnTo>
                    <a:pt x="1"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1"/>
            <p:cNvSpPr/>
            <p:nvPr/>
          </p:nvSpPr>
          <p:spPr>
            <a:xfrm>
              <a:off x="2097266" y="4281219"/>
              <a:ext cx="19321" cy="168144"/>
            </a:xfrm>
            <a:custGeom>
              <a:avLst/>
              <a:gdLst/>
              <a:ahLst/>
              <a:cxnLst/>
              <a:rect l="l" t="t" r="r" b="b"/>
              <a:pathLst>
                <a:path w="572" h="4978" extrusionOk="0">
                  <a:moveTo>
                    <a:pt x="0" y="1"/>
                  </a:moveTo>
                  <a:lnTo>
                    <a:pt x="0"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1"/>
            <p:cNvSpPr/>
            <p:nvPr/>
          </p:nvSpPr>
          <p:spPr>
            <a:xfrm>
              <a:off x="2175696"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1"/>
            <p:cNvSpPr/>
            <p:nvPr/>
          </p:nvSpPr>
          <p:spPr>
            <a:xfrm>
              <a:off x="2254092"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1"/>
            <p:cNvSpPr/>
            <p:nvPr/>
          </p:nvSpPr>
          <p:spPr>
            <a:xfrm>
              <a:off x="2332521" y="4348401"/>
              <a:ext cx="18949" cy="100961"/>
            </a:xfrm>
            <a:custGeom>
              <a:avLst/>
              <a:gdLst/>
              <a:ahLst/>
              <a:cxnLst/>
              <a:rect l="l" t="t" r="r" b="b"/>
              <a:pathLst>
                <a:path w="561"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1"/>
            <p:cNvSpPr/>
            <p:nvPr/>
          </p:nvSpPr>
          <p:spPr>
            <a:xfrm>
              <a:off x="241095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1"/>
            <p:cNvSpPr/>
            <p:nvPr/>
          </p:nvSpPr>
          <p:spPr>
            <a:xfrm>
              <a:off x="782606" y="3568534"/>
              <a:ext cx="1748256" cy="876763"/>
            </a:xfrm>
            <a:custGeom>
              <a:avLst/>
              <a:gdLst/>
              <a:ahLst/>
              <a:cxnLst/>
              <a:rect l="l" t="t" r="r" b="b"/>
              <a:pathLst>
                <a:path w="51758" h="25957" extrusionOk="0">
                  <a:moveTo>
                    <a:pt x="25873" y="7894"/>
                  </a:moveTo>
                  <a:cubicBezTo>
                    <a:pt x="31457" y="7894"/>
                    <a:pt x="36505" y="11228"/>
                    <a:pt x="38684" y="16372"/>
                  </a:cubicBezTo>
                  <a:lnTo>
                    <a:pt x="39244" y="17681"/>
                  </a:lnTo>
                  <a:lnTo>
                    <a:pt x="12514" y="17681"/>
                  </a:lnTo>
                  <a:lnTo>
                    <a:pt x="13074" y="16372"/>
                  </a:lnTo>
                  <a:cubicBezTo>
                    <a:pt x="15253" y="11228"/>
                    <a:pt x="20289" y="7894"/>
                    <a:pt x="25873" y="7894"/>
                  </a:cubicBezTo>
                  <a:close/>
                  <a:moveTo>
                    <a:pt x="25873" y="0"/>
                  </a:moveTo>
                  <a:cubicBezTo>
                    <a:pt x="15765" y="0"/>
                    <a:pt x="6978" y="6942"/>
                    <a:pt x="4632" y="16776"/>
                  </a:cubicBezTo>
                  <a:lnTo>
                    <a:pt x="4597" y="16955"/>
                  </a:lnTo>
                  <a:lnTo>
                    <a:pt x="4418" y="17681"/>
                  </a:lnTo>
                  <a:lnTo>
                    <a:pt x="1" y="17681"/>
                  </a:lnTo>
                  <a:lnTo>
                    <a:pt x="1" y="25956"/>
                  </a:lnTo>
                  <a:lnTo>
                    <a:pt x="51757" y="25956"/>
                  </a:lnTo>
                  <a:lnTo>
                    <a:pt x="51757" y="17681"/>
                  </a:lnTo>
                  <a:lnTo>
                    <a:pt x="47328" y="17681"/>
                  </a:lnTo>
                  <a:lnTo>
                    <a:pt x="47161" y="16955"/>
                  </a:lnTo>
                  <a:lnTo>
                    <a:pt x="47126" y="16776"/>
                  </a:lnTo>
                  <a:cubicBezTo>
                    <a:pt x="44780" y="6942"/>
                    <a:pt x="35993" y="0"/>
                    <a:pt x="25873" y="0"/>
                  </a:cubicBezTo>
                  <a:close/>
                </a:path>
              </a:pathLst>
            </a:custGeom>
            <a:solidFill>
              <a:schemeClr val="accent4"/>
            </a:solidFill>
            <a:ln w="19050" cap="flat" cmpd="sng">
              <a:solidFill>
                <a:schemeClr val="dk1"/>
              </a:solidFill>
              <a:prstDash val="solid"/>
              <a:round/>
              <a:headEnd type="none" w="sm" len="sm"/>
              <a:tailEnd type="none" w="sm" len="sm"/>
            </a:ln>
            <a:effectLst>
              <a:outerShdw dist="95250" dir="294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1"/>
            <p:cNvSpPr/>
            <p:nvPr/>
          </p:nvSpPr>
          <p:spPr>
            <a:xfrm>
              <a:off x="863062"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1"/>
            <p:cNvSpPr/>
            <p:nvPr/>
          </p:nvSpPr>
          <p:spPr>
            <a:xfrm>
              <a:off x="941458"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1"/>
            <p:cNvSpPr/>
            <p:nvPr/>
          </p:nvSpPr>
          <p:spPr>
            <a:xfrm>
              <a:off x="101988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1"/>
            <p:cNvSpPr/>
            <p:nvPr/>
          </p:nvSpPr>
          <p:spPr>
            <a:xfrm>
              <a:off x="1098318"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1"/>
            <p:cNvSpPr/>
            <p:nvPr/>
          </p:nvSpPr>
          <p:spPr>
            <a:xfrm>
              <a:off x="117671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1"/>
            <p:cNvSpPr/>
            <p:nvPr/>
          </p:nvSpPr>
          <p:spPr>
            <a:xfrm>
              <a:off x="1255143"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1"/>
            <p:cNvSpPr/>
            <p:nvPr/>
          </p:nvSpPr>
          <p:spPr>
            <a:xfrm>
              <a:off x="1333573"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1"/>
            <p:cNvSpPr/>
            <p:nvPr/>
          </p:nvSpPr>
          <p:spPr>
            <a:xfrm>
              <a:off x="141200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1"/>
            <p:cNvSpPr/>
            <p:nvPr/>
          </p:nvSpPr>
          <p:spPr>
            <a:xfrm>
              <a:off x="1490399"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1"/>
            <p:cNvSpPr/>
            <p:nvPr/>
          </p:nvSpPr>
          <p:spPr>
            <a:xfrm>
              <a:off x="1568828" y="4328270"/>
              <a:ext cx="18949" cy="100995"/>
            </a:xfrm>
            <a:custGeom>
              <a:avLst/>
              <a:gdLst/>
              <a:ahLst/>
              <a:cxnLst/>
              <a:rect l="l" t="t" r="r" b="b"/>
              <a:pathLst>
                <a:path w="561"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1"/>
            <p:cNvSpPr/>
            <p:nvPr/>
          </p:nvSpPr>
          <p:spPr>
            <a:xfrm>
              <a:off x="1647258"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1"/>
            <p:cNvSpPr/>
            <p:nvPr/>
          </p:nvSpPr>
          <p:spPr>
            <a:xfrm>
              <a:off x="1725654" y="4328270"/>
              <a:ext cx="18949" cy="100995"/>
            </a:xfrm>
            <a:custGeom>
              <a:avLst/>
              <a:gdLst/>
              <a:ahLst/>
              <a:cxnLst/>
              <a:rect l="l" t="t" r="r" b="b"/>
              <a:pathLst>
                <a:path w="561" h="2990" extrusionOk="0">
                  <a:moveTo>
                    <a:pt x="1" y="1"/>
                  </a:moveTo>
                  <a:lnTo>
                    <a:pt x="1" y="2989"/>
                  </a:lnTo>
                  <a:lnTo>
                    <a:pt x="561" y="2989"/>
                  </a:lnTo>
                  <a:lnTo>
                    <a:pt x="5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1"/>
            <p:cNvSpPr/>
            <p:nvPr/>
          </p:nvSpPr>
          <p:spPr>
            <a:xfrm>
              <a:off x="180408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1"/>
            <p:cNvSpPr/>
            <p:nvPr/>
          </p:nvSpPr>
          <p:spPr>
            <a:xfrm>
              <a:off x="188251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1"/>
            <p:cNvSpPr/>
            <p:nvPr/>
          </p:nvSpPr>
          <p:spPr>
            <a:xfrm>
              <a:off x="1960538"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1"/>
            <p:cNvSpPr/>
            <p:nvPr/>
          </p:nvSpPr>
          <p:spPr>
            <a:xfrm>
              <a:off x="2038934"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1"/>
            <p:cNvSpPr/>
            <p:nvPr/>
          </p:nvSpPr>
          <p:spPr>
            <a:xfrm>
              <a:off x="2117363" y="4261122"/>
              <a:ext cx="19355" cy="168144"/>
            </a:xfrm>
            <a:custGeom>
              <a:avLst/>
              <a:gdLst/>
              <a:ahLst/>
              <a:cxnLst/>
              <a:rect l="l" t="t" r="r" b="b"/>
              <a:pathLst>
                <a:path w="573" h="4978" extrusionOk="0">
                  <a:moveTo>
                    <a:pt x="1" y="1"/>
                  </a:moveTo>
                  <a:lnTo>
                    <a:pt x="1"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1"/>
            <p:cNvSpPr/>
            <p:nvPr/>
          </p:nvSpPr>
          <p:spPr>
            <a:xfrm>
              <a:off x="2195793" y="4328270"/>
              <a:ext cx="19321" cy="100995"/>
            </a:xfrm>
            <a:custGeom>
              <a:avLst/>
              <a:gdLst/>
              <a:ahLst/>
              <a:cxnLst/>
              <a:rect l="l" t="t" r="r" b="b"/>
              <a:pathLst>
                <a:path w="572" h="2990" extrusionOk="0">
                  <a:moveTo>
                    <a:pt x="0" y="1"/>
                  </a:moveTo>
                  <a:lnTo>
                    <a:pt x="0"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1"/>
            <p:cNvSpPr/>
            <p:nvPr/>
          </p:nvSpPr>
          <p:spPr>
            <a:xfrm>
              <a:off x="2274223"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a:off x="2352619"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1"/>
            <p:cNvSpPr/>
            <p:nvPr/>
          </p:nvSpPr>
          <p:spPr>
            <a:xfrm>
              <a:off x="243104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文本框 3"/>
          <p:cNvSpPr txBox="1"/>
          <p:nvPr/>
        </p:nvSpPr>
        <p:spPr>
          <a:xfrm>
            <a:off x="1192428" y="884709"/>
            <a:ext cx="6326568"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0" i="0" u="none" strike="noStrike" kern="1200" cap="none" spc="0" normalizeH="0" baseline="0" noProof="0" dirty="0">
                <a:ln>
                  <a:noFill/>
                </a:ln>
                <a:solidFill>
                  <a:schemeClr val="tx2">
                    <a:lumMod val="75000"/>
                  </a:schemeClr>
                </a:solidFill>
                <a:effectLst/>
                <a:uLnTx/>
                <a:uFillTx/>
                <a:latin typeface="UTM Tam Le" panose="02040603050506020204" pitchFamily="18" charset="0"/>
                <a:ea typeface="字魂27号-布丁体" panose="00000500000000000000" pitchFamily="2" charset="-122"/>
              </a:rPr>
              <a:t>DẶN</a:t>
            </a:r>
            <a:r>
              <a:rPr kumimoji="0" lang="en-US" altLang="zh-CN" sz="11000" b="0" i="0" u="none" strike="noStrike" kern="1200" cap="none" spc="0" normalizeH="0" noProof="0" dirty="0">
                <a:ln>
                  <a:noFill/>
                </a:ln>
                <a:solidFill>
                  <a:schemeClr val="tx2">
                    <a:lumMod val="75000"/>
                  </a:schemeClr>
                </a:solidFill>
                <a:effectLst/>
                <a:uLnTx/>
                <a:uFillTx/>
                <a:latin typeface="UTM Tam Le" panose="02040603050506020204" pitchFamily="18" charset="0"/>
                <a:ea typeface="字魂27号-布丁体" panose="00000500000000000000" pitchFamily="2" charset="-122"/>
              </a:rPr>
              <a:t> DÒ</a:t>
            </a:r>
            <a:endParaRPr kumimoji="0" lang="zh-CN" altLang="en-US" sz="11000" b="0" i="0" u="none" strike="noStrike" kern="1200" cap="none" spc="0" normalizeH="0" baseline="0" noProof="0" dirty="0">
              <a:ln>
                <a:noFill/>
              </a:ln>
              <a:solidFill>
                <a:schemeClr val="tx2">
                  <a:lumMod val="75000"/>
                </a:schemeClr>
              </a:solidFill>
              <a:effectLst/>
              <a:uLnTx/>
              <a:uFillTx/>
              <a:latin typeface="UTM Tam Le" panose="02040603050506020204" pitchFamily="18" charset="0"/>
              <a:ea typeface="字魂27号-布丁体" panose="00000500000000000000" pitchFamily="2" charset="-122"/>
            </a:endParaRPr>
          </a:p>
        </p:txBody>
      </p:sp>
      <p:grpSp>
        <p:nvGrpSpPr>
          <p:cNvPr id="128" name="组合 28"/>
          <p:cNvGrpSpPr/>
          <p:nvPr/>
        </p:nvGrpSpPr>
        <p:grpSpPr>
          <a:xfrm>
            <a:off x="1922562" y="2727217"/>
            <a:ext cx="5979962" cy="557789"/>
            <a:chOff x="2996905" y="3965466"/>
            <a:chExt cx="5979962" cy="557789"/>
          </a:xfrm>
        </p:grpSpPr>
        <p:sp>
          <p:nvSpPr>
            <p:cNvPr id="129" name="文本框 5">
              <a:extLst>
                <a:ext uri="{FF2B5EF4-FFF2-40B4-BE49-F238E27FC236}">
                  <a16:creationId xmlns:a16="http://schemas.microsoft.com/office/drawing/2014/main" id="{9BD81923-FD14-4D26-8468-02F75E21BB65}"/>
                </a:ext>
              </a:extLst>
            </p:cNvPr>
            <p:cNvSpPr txBox="1"/>
            <p:nvPr/>
          </p:nvSpPr>
          <p:spPr>
            <a:xfrm>
              <a:off x="3300536" y="4000035"/>
              <a:ext cx="5676331" cy="523220"/>
            </a:xfrm>
            <a:prstGeom prst="rect">
              <a:avLst/>
            </a:prstGeom>
            <a:noFill/>
          </p:spPr>
          <p:txBody>
            <a:bodyPr wrap="square"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1. Làm</a:t>
              </a:r>
              <a:r>
                <a:rPr kumimoji="0" lang="vi-VN" altLang="zh-CN" sz="2800" b="0" i="0" u="none" strike="noStrike" kern="1200" cap="none" spc="0" normalizeH="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 bài tập</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cxnSp>
          <p:nvCxnSpPr>
            <p:cNvPr id="130" name="直接连接符 10"/>
            <p:cNvCxnSpPr/>
            <p:nvPr/>
          </p:nvCxnSpPr>
          <p:spPr>
            <a:xfrm>
              <a:off x="2996905" y="3965466"/>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cxnSp>
          <p:nvCxnSpPr>
            <p:cNvPr id="131" name="直接连接符 18"/>
            <p:cNvCxnSpPr/>
            <p:nvPr/>
          </p:nvCxnSpPr>
          <p:spPr>
            <a:xfrm>
              <a:off x="2996905" y="4515967"/>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grpSp>
      <p:grpSp>
        <p:nvGrpSpPr>
          <p:cNvPr id="134" name="组合 28"/>
          <p:cNvGrpSpPr/>
          <p:nvPr/>
        </p:nvGrpSpPr>
        <p:grpSpPr>
          <a:xfrm>
            <a:off x="1922100" y="3282580"/>
            <a:ext cx="5979962" cy="557789"/>
            <a:chOff x="2996905" y="3965466"/>
            <a:chExt cx="5979962" cy="557789"/>
          </a:xfrm>
        </p:grpSpPr>
        <p:sp>
          <p:nvSpPr>
            <p:cNvPr id="135" name="文本框 5">
              <a:extLst>
                <a:ext uri="{FF2B5EF4-FFF2-40B4-BE49-F238E27FC236}">
                  <a16:creationId xmlns:a16="http://schemas.microsoft.com/office/drawing/2014/main" id="{9BD81923-FD14-4D26-8468-02F75E21BB65}"/>
                </a:ext>
              </a:extLst>
            </p:cNvPr>
            <p:cNvSpPr txBox="1"/>
            <p:nvPr/>
          </p:nvSpPr>
          <p:spPr>
            <a:xfrm>
              <a:off x="3300536" y="4000035"/>
              <a:ext cx="5676331" cy="523220"/>
            </a:xfrm>
            <a:prstGeom prst="rect">
              <a:avLst/>
            </a:prstGeom>
            <a:noFill/>
          </p:spPr>
          <p:txBody>
            <a:bodyPr wrap="square"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2. Chuẩn</a:t>
              </a:r>
              <a:r>
                <a:rPr kumimoji="0" lang="vi-VN" altLang="zh-CN" sz="2800" b="0" i="0" u="none" strike="noStrike" kern="1200" cap="none" spc="0" normalizeH="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 bị bài tiếp theo</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cxnSp>
          <p:nvCxnSpPr>
            <p:cNvPr id="136" name="直接连接符 10"/>
            <p:cNvCxnSpPr/>
            <p:nvPr/>
          </p:nvCxnSpPr>
          <p:spPr>
            <a:xfrm>
              <a:off x="2996905" y="3965466"/>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cxnSp>
          <p:nvCxnSpPr>
            <p:cNvPr id="137" name="直接连接符 18"/>
            <p:cNvCxnSpPr/>
            <p:nvPr/>
          </p:nvCxnSpPr>
          <p:spPr>
            <a:xfrm>
              <a:off x="2996905" y="4515967"/>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43"/>
        <p:cNvGrpSpPr/>
        <p:nvPr/>
      </p:nvGrpSpPr>
      <p:grpSpPr>
        <a:xfrm>
          <a:off x="0" y="0"/>
          <a:ext cx="0" cy="0"/>
          <a:chOff x="0" y="0"/>
          <a:chExt cx="0" cy="0"/>
        </a:xfrm>
      </p:grpSpPr>
      <p:sp>
        <p:nvSpPr>
          <p:cNvPr id="146" name="Google Shape;146;p28"/>
          <p:cNvSpPr txBox="1">
            <a:spLocks noGrp="1"/>
          </p:cNvSpPr>
          <p:nvPr>
            <p:ph type="title" idx="2"/>
          </p:nvPr>
        </p:nvSpPr>
        <p:spPr>
          <a:xfrm>
            <a:off x="6829600" y="175525"/>
            <a:ext cx="1995900" cy="61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Toán 4</a:t>
            </a:r>
            <a:endParaRPr dirty="0"/>
          </a:p>
        </p:txBody>
      </p:sp>
      <p:grpSp>
        <p:nvGrpSpPr>
          <p:cNvPr id="147" name="Google Shape;147;p28"/>
          <p:cNvGrpSpPr/>
          <p:nvPr/>
        </p:nvGrpSpPr>
        <p:grpSpPr>
          <a:xfrm rot="6299950">
            <a:off x="4682817" y="4019788"/>
            <a:ext cx="2079605" cy="2082974"/>
            <a:chOff x="582410" y="345094"/>
            <a:chExt cx="1998559" cy="2001797"/>
          </a:xfrm>
        </p:grpSpPr>
        <p:sp>
          <p:nvSpPr>
            <p:cNvPr id="148" name="Google Shape;148;p28"/>
            <p:cNvSpPr/>
            <p:nvPr/>
          </p:nvSpPr>
          <p:spPr>
            <a:xfrm>
              <a:off x="582410" y="345094"/>
              <a:ext cx="1998559" cy="2001797"/>
            </a:xfrm>
            <a:custGeom>
              <a:avLst/>
              <a:gdLst/>
              <a:ahLst/>
              <a:cxnLst/>
              <a:rect l="l" t="t" r="r" b="b"/>
              <a:pathLst>
                <a:path w="61104" h="61203" extrusionOk="0">
                  <a:moveTo>
                    <a:pt x="14275" y="25744"/>
                  </a:moveTo>
                  <a:cubicBezTo>
                    <a:pt x="15389" y="25744"/>
                    <a:pt x="16524" y="26161"/>
                    <a:pt x="17444" y="27092"/>
                  </a:cubicBezTo>
                  <a:lnTo>
                    <a:pt x="34600" y="44427"/>
                  </a:lnTo>
                  <a:cubicBezTo>
                    <a:pt x="37415" y="47277"/>
                    <a:pt x="35384" y="52107"/>
                    <a:pt x="31391" y="52107"/>
                  </a:cubicBezTo>
                  <a:cubicBezTo>
                    <a:pt x="31382" y="52107"/>
                    <a:pt x="31372" y="52107"/>
                    <a:pt x="31362" y="52106"/>
                  </a:cubicBezTo>
                  <a:lnTo>
                    <a:pt x="14122" y="51999"/>
                  </a:lnTo>
                  <a:cubicBezTo>
                    <a:pt x="11633" y="51976"/>
                    <a:pt x="9621" y="49951"/>
                    <a:pt x="9645" y="47463"/>
                  </a:cubicBezTo>
                  <a:lnTo>
                    <a:pt x="9740" y="30235"/>
                  </a:lnTo>
                  <a:cubicBezTo>
                    <a:pt x="9756" y="27529"/>
                    <a:pt x="11970" y="25744"/>
                    <a:pt x="14275" y="25744"/>
                  </a:cubicBezTo>
                  <a:close/>
                  <a:moveTo>
                    <a:pt x="1031" y="0"/>
                  </a:moveTo>
                  <a:cubicBezTo>
                    <a:pt x="676" y="0"/>
                    <a:pt x="334" y="277"/>
                    <a:pt x="334" y="695"/>
                  </a:cubicBezTo>
                  <a:lnTo>
                    <a:pt x="1" y="60869"/>
                  </a:lnTo>
                  <a:lnTo>
                    <a:pt x="60175" y="61203"/>
                  </a:lnTo>
                  <a:cubicBezTo>
                    <a:pt x="60794" y="61203"/>
                    <a:pt x="61104" y="60465"/>
                    <a:pt x="60675" y="60024"/>
                  </a:cubicBezTo>
                  <a:lnTo>
                    <a:pt x="1513" y="207"/>
                  </a:lnTo>
                  <a:cubicBezTo>
                    <a:pt x="1374" y="64"/>
                    <a:pt x="1201" y="0"/>
                    <a:pt x="1031" y="0"/>
                  </a:cubicBezTo>
                  <a:close/>
                </a:path>
              </a:pathLst>
            </a:custGeom>
            <a:solidFill>
              <a:schemeClr val="accent4"/>
            </a:solidFill>
            <a:ln w="190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8"/>
            <p:cNvSpPr/>
            <p:nvPr/>
          </p:nvSpPr>
          <p:spPr>
            <a:xfrm>
              <a:off x="744017" y="2216028"/>
              <a:ext cx="818" cy="116864"/>
            </a:xfrm>
            <a:custGeom>
              <a:avLst/>
              <a:gdLst/>
              <a:ahLst/>
              <a:cxnLst/>
              <a:rect l="l" t="t" r="r" b="b"/>
              <a:pathLst>
                <a:path w="25" h="3573" fill="none" extrusionOk="0">
                  <a:moveTo>
                    <a:pt x="1" y="3572"/>
                  </a:moveTo>
                  <a:lnTo>
                    <a:pt x="13" y="1786"/>
                  </a:lnTo>
                  <a:lnTo>
                    <a:pt x="25"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8"/>
            <p:cNvSpPr/>
            <p:nvPr/>
          </p:nvSpPr>
          <p:spPr>
            <a:xfrm>
              <a:off x="797789" y="2274836"/>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8"/>
            <p:cNvSpPr/>
            <p:nvPr/>
          </p:nvSpPr>
          <p:spPr>
            <a:xfrm>
              <a:off x="851527" y="2216421"/>
              <a:ext cx="785" cy="116864"/>
            </a:xfrm>
            <a:custGeom>
              <a:avLst/>
              <a:gdLst/>
              <a:ahLst/>
              <a:cxnLst/>
              <a:rect l="l" t="t" r="r" b="b"/>
              <a:pathLst>
                <a:path w="24" h="3573" fill="none" extrusionOk="0">
                  <a:moveTo>
                    <a:pt x="0" y="3572"/>
                  </a:moveTo>
                  <a:lnTo>
                    <a:pt x="12" y="1786"/>
                  </a:lnTo>
                  <a:lnTo>
                    <a:pt x="24"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8"/>
            <p:cNvSpPr/>
            <p:nvPr/>
          </p:nvSpPr>
          <p:spPr>
            <a:xfrm>
              <a:off x="905658" y="2275229"/>
              <a:ext cx="33" cy="58448"/>
            </a:xfrm>
            <a:custGeom>
              <a:avLst/>
              <a:gdLst/>
              <a:ahLst/>
              <a:cxnLst/>
              <a:rect l="l" t="t" r="r" b="b"/>
              <a:pathLst>
                <a:path w="1" h="1787" fill="none" extrusionOk="0">
                  <a:moveTo>
                    <a:pt x="0" y="1786"/>
                  </a:moveTo>
                  <a:lnTo>
                    <a:pt x="0"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8"/>
            <p:cNvSpPr/>
            <p:nvPr/>
          </p:nvSpPr>
          <p:spPr>
            <a:xfrm>
              <a:off x="959396" y="2216813"/>
              <a:ext cx="392" cy="117224"/>
            </a:xfrm>
            <a:custGeom>
              <a:avLst/>
              <a:gdLst/>
              <a:ahLst/>
              <a:cxnLst/>
              <a:rect l="l" t="t" r="r" b="b"/>
              <a:pathLst>
                <a:path w="12" h="3584" fill="none" extrusionOk="0">
                  <a:moveTo>
                    <a:pt x="0" y="3584"/>
                  </a:moveTo>
                  <a:lnTo>
                    <a:pt x="0"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8"/>
            <p:cNvSpPr/>
            <p:nvPr/>
          </p:nvSpPr>
          <p:spPr>
            <a:xfrm>
              <a:off x="1012742" y="2275621"/>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8"/>
            <p:cNvSpPr/>
            <p:nvPr/>
          </p:nvSpPr>
          <p:spPr>
            <a:xfrm>
              <a:off x="1066873" y="2217566"/>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8"/>
            <p:cNvSpPr/>
            <p:nvPr/>
          </p:nvSpPr>
          <p:spPr>
            <a:xfrm>
              <a:off x="1120612" y="2275981"/>
              <a:ext cx="33" cy="58448"/>
            </a:xfrm>
            <a:custGeom>
              <a:avLst/>
              <a:gdLst/>
              <a:ahLst/>
              <a:cxnLst/>
              <a:rect l="l" t="t" r="r" b="b"/>
              <a:pathLst>
                <a:path w="1" h="1787" fill="none" extrusionOk="0">
                  <a:moveTo>
                    <a:pt x="0" y="1787"/>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8"/>
            <p:cNvSpPr/>
            <p:nvPr/>
          </p:nvSpPr>
          <p:spPr>
            <a:xfrm>
              <a:off x="1174350" y="2217958"/>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8"/>
            <p:cNvSpPr/>
            <p:nvPr/>
          </p:nvSpPr>
          <p:spPr>
            <a:xfrm>
              <a:off x="1228088" y="2276374"/>
              <a:ext cx="33" cy="58841"/>
            </a:xfrm>
            <a:custGeom>
              <a:avLst/>
              <a:gdLst/>
              <a:ahLst/>
              <a:cxnLst/>
              <a:rect l="l" t="t" r="r" b="b"/>
              <a:pathLst>
                <a:path w="1" h="1799" fill="none" extrusionOk="0">
                  <a:moveTo>
                    <a:pt x="0" y="1799"/>
                  </a:moveTo>
                  <a:lnTo>
                    <a:pt x="0"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8"/>
            <p:cNvSpPr/>
            <p:nvPr/>
          </p:nvSpPr>
          <p:spPr>
            <a:xfrm>
              <a:off x="1281827" y="2218351"/>
              <a:ext cx="425" cy="116864"/>
            </a:xfrm>
            <a:custGeom>
              <a:avLst/>
              <a:gdLst/>
              <a:ahLst/>
              <a:cxnLst/>
              <a:rect l="l" t="t" r="r" b="b"/>
              <a:pathLst>
                <a:path w="13" h="3573" fill="none" extrusionOk="0">
                  <a:moveTo>
                    <a:pt x="0" y="3573"/>
                  </a:moveTo>
                  <a:lnTo>
                    <a:pt x="0" y="1787"/>
                  </a:ln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8"/>
            <p:cNvSpPr/>
            <p:nvPr/>
          </p:nvSpPr>
          <p:spPr>
            <a:xfrm>
              <a:off x="1335565" y="2277159"/>
              <a:ext cx="33" cy="58448"/>
            </a:xfrm>
            <a:custGeom>
              <a:avLst/>
              <a:gdLst/>
              <a:ahLst/>
              <a:cxnLst/>
              <a:rect l="l" t="t" r="r" b="b"/>
              <a:pathLst>
                <a:path w="1" h="1787" fill="none" extrusionOk="0">
                  <a:moveTo>
                    <a:pt x="1" y="1787"/>
                  </a:moveTo>
                  <a:lnTo>
                    <a:pt x="1"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8"/>
            <p:cNvSpPr/>
            <p:nvPr/>
          </p:nvSpPr>
          <p:spPr>
            <a:xfrm>
              <a:off x="1389304" y="2218743"/>
              <a:ext cx="425" cy="117256"/>
            </a:xfrm>
            <a:custGeom>
              <a:avLst/>
              <a:gdLst/>
              <a:ahLst/>
              <a:cxnLst/>
              <a:rect l="l" t="t" r="r" b="b"/>
              <a:pathLst>
                <a:path w="13" h="3585" fill="none" extrusionOk="0">
                  <a:moveTo>
                    <a:pt x="1" y="3584"/>
                  </a:moveTo>
                  <a:lnTo>
                    <a:pt x="1" y="1787"/>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8"/>
            <p:cNvSpPr/>
            <p:nvPr/>
          </p:nvSpPr>
          <p:spPr>
            <a:xfrm>
              <a:off x="1443042" y="2277551"/>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8"/>
            <p:cNvSpPr/>
            <p:nvPr/>
          </p:nvSpPr>
          <p:spPr>
            <a:xfrm>
              <a:off x="1496781" y="2219528"/>
              <a:ext cx="425" cy="116864"/>
            </a:xfrm>
            <a:custGeom>
              <a:avLst/>
              <a:gdLst/>
              <a:ahLst/>
              <a:cxnLst/>
              <a:rect l="l" t="t" r="r" b="b"/>
              <a:pathLst>
                <a:path w="13" h="3573" fill="none" extrusionOk="0">
                  <a:moveTo>
                    <a:pt x="1" y="3572"/>
                  </a:moveTo>
                  <a:lnTo>
                    <a:pt x="13" y="1786"/>
                  </a:ln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8"/>
            <p:cNvSpPr/>
            <p:nvPr/>
          </p:nvSpPr>
          <p:spPr>
            <a:xfrm>
              <a:off x="1550519" y="2277944"/>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8"/>
            <p:cNvSpPr/>
            <p:nvPr/>
          </p:nvSpPr>
          <p:spPr>
            <a:xfrm>
              <a:off x="1604257" y="2219920"/>
              <a:ext cx="425" cy="116864"/>
            </a:xfrm>
            <a:custGeom>
              <a:avLst/>
              <a:gdLst/>
              <a:ahLst/>
              <a:cxnLst/>
              <a:rect l="l" t="t" r="r" b="b"/>
              <a:pathLst>
                <a:path w="13" h="3573" fill="none" extrusionOk="0">
                  <a:moveTo>
                    <a:pt x="1" y="3572"/>
                  </a:moveTo>
                  <a:lnTo>
                    <a:pt x="13" y="1786"/>
                  </a:ln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8"/>
            <p:cNvSpPr/>
            <p:nvPr/>
          </p:nvSpPr>
          <p:spPr>
            <a:xfrm>
              <a:off x="1657996" y="2278729"/>
              <a:ext cx="425" cy="58448"/>
            </a:xfrm>
            <a:custGeom>
              <a:avLst/>
              <a:gdLst/>
              <a:ahLst/>
              <a:cxnLst/>
              <a:rect l="l" t="t" r="r" b="b"/>
              <a:pathLst>
                <a:path w="13" h="1787" fill="none" extrusionOk="0">
                  <a:moveTo>
                    <a:pt x="1" y="1786"/>
                  </a:moveTo>
                  <a:lnTo>
                    <a:pt x="13"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8"/>
            <p:cNvSpPr/>
            <p:nvPr/>
          </p:nvSpPr>
          <p:spPr>
            <a:xfrm>
              <a:off x="1711734" y="2220313"/>
              <a:ext cx="425" cy="116864"/>
            </a:xfrm>
            <a:custGeom>
              <a:avLst/>
              <a:gdLst/>
              <a:ahLst/>
              <a:cxnLst/>
              <a:rect l="l" t="t" r="r" b="b"/>
              <a:pathLst>
                <a:path w="13" h="3573" fill="none" extrusionOk="0">
                  <a:moveTo>
                    <a:pt x="13" y="0"/>
                  </a:moveTo>
                  <a:lnTo>
                    <a:pt x="13" y="1786"/>
                  </a:lnTo>
                  <a:lnTo>
                    <a:pt x="1" y="357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8"/>
            <p:cNvSpPr/>
            <p:nvPr/>
          </p:nvSpPr>
          <p:spPr>
            <a:xfrm>
              <a:off x="1765505" y="2279121"/>
              <a:ext cx="392" cy="58448"/>
            </a:xfrm>
            <a:custGeom>
              <a:avLst/>
              <a:gdLst/>
              <a:ahLst/>
              <a:cxnLst/>
              <a:rect l="l" t="t" r="r" b="b"/>
              <a:pathLst>
                <a:path w="12" h="1787"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8"/>
            <p:cNvSpPr/>
            <p:nvPr/>
          </p:nvSpPr>
          <p:spPr>
            <a:xfrm>
              <a:off x="1819244" y="2220705"/>
              <a:ext cx="392" cy="117224"/>
            </a:xfrm>
            <a:custGeom>
              <a:avLst/>
              <a:gdLst/>
              <a:ahLst/>
              <a:cxnLst/>
              <a:rect l="l" t="t" r="r" b="b"/>
              <a:pathLst>
                <a:path w="12" h="3584" fill="none" extrusionOk="0">
                  <a:moveTo>
                    <a:pt x="0" y="3584"/>
                  </a:moveTo>
                  <a:lnTo>
                    <a:pt x="12" y="1798"/>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8"/>
            <p:cNvSpPr/>
            <p:nvPr/>
          </p:nvSpPr>
          <p:spPr>
            <a:xfrm>
              <a:off x="1872982" y="2279514"/>
              <a:ext cx="425" cy="58416"/>
            </a:xfrm>
            <a:custGeom>
              <a:avLst/>
              <a:gdLst/>
              <a:ahLst/>
              <a:cxnLst/>
              <a:rect l="l" t="t" r="r" b="b"/>
              <a:pathLst>
                <a:path w="13" h="1786" fill="none" extrusionOk="0">
                  <a:moveTo>
                    <a:pt x="0" y="1786"/>
                  </a:move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8"/>
            <p:cNvSpPr/>
            <p:nvPr/>
          </p:nvSpPr>
          <p:spPr>
            <a:xfrm>
              <a:off x="1926721" y="2221490"/>
              <a:ext cx="425" cy="116831"/>
            </a:xfrm>
            <a:custGeom>
              <a:avLst/>
              <a:gdLst/>
              <a:ahLst/>
              <a:cxnLst/>
              <a:rect l="l" t="t" r="r" b="b"/>
              <a:pathLst>
                <a:path w="13" h="3572" fill="none" extrusionOk="0">
                  <a:moveTo>
                    <a:pt x="0" y="3572"/>
                  </a:moveTo>
                  <a:lnTo>
                    <a:pt x="12" y="1786"/>
                  </a:lnTo>
                  <a:lnTo>
                    <a:pt x="12"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8"/>
            <p:cNvSpPr/>
            <p:nvPr/>
          </p:nvSpPr>
          <p:spPr>
            <a:xfrm>
              <a:off x="1980459" y="2279873"/>
              <a:ext cx="425" cy="58841"/>
            </a:xfrm>
            <a:custGeom>
              <a:avLst/>
              <a:gdLst/>
              <a:ahLst/>
              <a:cxnLst/>
              <a:rect l="l" t="t" r="r" b="b"/>
              <a:pathLst>
                <a:path w="13" h="1799" fill="none" extrusionOk="0">
                  <a:moveTo>
                    <a:pt x="0" y="1799"/>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8"/>
            <p:cNvSpPr/>
            <p:nvPr/>
          </p:nvSpPr>
          <p:spPr>
            <a:xfrm>
              <a:off x="2034198" y="2221850"/>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8"/>
            <p:cNvSpPr/>
            <p:nvPr/>
          </p:nvSpPr>
          <p:spPr>
            <a:xfrm>
              <a:off x="2087936" y="2280658"/>
              <a:ext cx="425" cy="58448"/>
            </a:xfrm>
            <a:custGeom>
              <a:avLst/>
              <a:gdLst/>
              <a:ahLst/>
              <a:cxnLst/>
              <a:rect l="l" t="t" r="r" b="b"/>
              <a:pathLst>
                <a:path w="13" h="1787" fill="none" extrusionOk="0">
                  <a:moveTo>
                    <a:pt x="0"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8"/>
            <p:cNvSpPr/>
            <p:nvPr/>
          </p:nvSpPr>
          <p:spPr>
            <a:xfrm>
              <a:off x="2141674" y="2222243"/>
              <a:ext cx="818" cy="116864"/>
            </a:xfrm>
            <a:custGeom>
              <a:avLst/>
              <a:gdLst/>
              <a:ahLst/>
              <a:cxnLst/>
              <a:rect l="l" t="t" r="r" b="b"/>
              <a:pathLst>
                <a:path w="25" h="3573" fill="none" extrusionOk="0">
                  <a:moveTo>
                    <a:pt x="0" y="3573"/>
                  </a:moveTo>
                  <a:lnTo>
                    <a:pt x="12" y="1787"/>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8"/>
            <p:cNvSpPr/>
            <p:nvPr/>
          </p:nvSpPr>
          <p:spPr>
            <a:xfrm>
              <a:off x="2195413" y="2281051"/>
              <a:ext cx="425" cy="58448"/>
            </a:xfrm>
            <a:custGeom>
              <a:avLst/>
              <a:gdLst/>
              <a:ahLst/>
              <a:cxnLst/>
              <a:rect l="l" t="t" r="r" b="b"/>
              <a:pathLst>
                <a:path w="13" h="1787" fill="none" extrusionOk="0">
                  <a:moveTo>
                    <a:pt x="1" y="1787"/>
                  </a:moveTo>
                  <a:lnTo>
                    <a:pt x="12"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8"/>
            <p:cNvSpPr/>
            <p:nvPr/>
          </p:nvSpPr>
          <p:spPr>
            <a:xfrm>
              <a:off x="2249151" y="2222635"/>
              <a:ext cx="818" cy="117256"/>
            </a:xfrm>
            <a:custGeom>
              <a:avLst/>
              <a:gdLst/>
              <a:ahLst/>
              <a:cxnLst/>
              <a:rect l="l" t="t" r="r" b="b"/>
              <a:pathLst>
                <a:path w="25" h="3585" fill="none" extrusionOk="0">
                  <a:moveTo>
                    <a:pt x="1" y="3585"/>
                  </a:moveTo>
                  <a:lnTo>
                    <a:pt x="13" y="1799"/>
                  </a:lnTo>
                  <a:lnTo>
                    <a:pt x="24"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8"/>
            <p:cNvSpPr/>
            <p:nvPr/>
          </p:nvSpPr>
          <p:spPr>
            <a:xfrm>
              <a:off x="2302890" y="2281443"/>
              <a:ext cx="425" cy="58448"/>
            </a:xfrm>
            <a:custGeom>
              <a:avLst/>
              <a:gdLst/>
              <a:ahLst/>
              <a:cxnLst/>
              <a:rect l="l" t="t" r="r" b="b"/>
              <a:pathLst>
                <a:path w="13" h="1787" fill="none" extrusionOk="0">
                  <a:moveTo>
                    <a:pt x="1" y="1787"/>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8"/>
            <p:cNvSpPr/>
            <p:nvPr/>
          </p:nvSpPr>
          <p:spPr>
            <a:xfrm>
              <a:off x="2356628" y="2223420"/>
              <a:ext cx="818" cy="116864"/>
            </a:xfrm>
            <a:custGeom>
              <a:avLst/>
              <a:gdLst/>
              <a:ahLst/>
              <a:cxnLst/>
              <a:rect l="l" t="t" r="r" b="b"/>
              <a:pathLst>
                <a:path w="25" h="3573" fill="none" extrusionOk="0">
                  <a:moveTo>
                    <a:pt x="1" y="3572"/>
                  </a:moveTo>
                  <a:lnTo>
                    <a:pt x="13" y="1787"/>
                  </a:lnTo>
                  <a:lnTo>
                    <a:pt x="25"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8"/>
            <p:cNvSpPr/>
            <p:nvPr/>
          </p:nvSpPr>
          <p:spPr>
            <a:xfrm>
              <a:off x="2410366" y="2281836"/>
              <a:ext cx="425" cy="58448"/>
            </a:xfrm>
            <a:custGeom>
              <a:avLst/>
              <a:gdLst/>
              <a:ahLst/>
              <a:cxnLst/>
              <a:rect l="l" t="t" r="r" b="b"/>
              <a:pathLst>
                <a:path w="13" h="1787" fill="none" extrusionOk="0">
                  <a:moveTo>
                    <a:pt x="1" y="1786"/>
                  </a:moveTo>
                  <a:lnTo>
                    <a:pt x="13"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8"/>
            <p:cNvSpPr/>
            <p:nvPr/>
          </p:nvSpPr>
          <p:spPr>
            <a:xfrm>
              <a:off x="597226" y="507617"/>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8"/>
            <p:cNvSpPr/>
            <p:nvPr/>
          </p:nvSpPr>
          <p:spPr>
            <a:xfrm>
              <a:off x="597226" y="561356"/>
              <a:ext cx="116864" cy="425"/>
            </a:xfrm>
            <a:custGeom>
              <a:avLst/>
              <a:gdLst/>
              <a:ahLst/>
              <a:cxnLst/>
              <a:rect l="l" t="t" r="r" b="b"/>
              <a:pathLst>
                <a:path w="3573" h="13" fill="none" extrusionOk="0">
                  <a:moveTo>
                    <a:pt x="0" y="1"/>
                  </a:moveTo>
                  <a:lnTo>
                    <a:pt x="1786" y="13"/>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8"/>
            <p:cNvSpPr/>
            <p:nvPr/>
          </p:nvSpPr>
          <p:spPr>
            <a:xfrm>
              <a:off x="596834" y="615094"/>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8"/>
            <p:cNvSpPr/>
            <p:nvPr/>
          </p:nvSpPr>
          <p:spPr>
            <a:xfrm>
              <a:off x="596441" y="668833"/>
              <a:ext cx="117256" cy="425"/>
            </a:xfrm>
            <a:custGeom>
              <a:avLst/>
              <a:gdLst/>
              <a:ahLst/>
              <a:cxnLst/>
              <a:rect l="l" t="t" r="r" b="b"/>
              <a:pathLst>
                <a:path w="3585" h="13" fill="none" extrusionOk="0">
                  <a:moveTo>
                    <a:pt x="0" y="1"/>
                  </a:moveTo>
                  <a:lnTo>
                    <a:pt x="1786" y="13"/>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8"/>
            <p:cNvSpPr/>
            <p:nvPr/>
          </p:nvSpPr>
          <p:spPr>
            <a:xfrm>
              <a:off x="596441" y="722571"/>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8"/>
            <p:cNvSpPr/>
            <p:nvPr/>
          </p:nvSpPr>
          <p:spPr>
            <a:xfrm>
              <a:off x="596049" y="776342"/>
              <a:ext cx="116864" cy="785"/>
            </a:xfrm>
            <a:custGeom>
              <a:avLst/>
              <a:gdLst/>
              <a:ahLst/>
              <a:cxnLst/>
              <a:rect l="l" t="t" r="r" b="b"/>
              <a:pathLst>
                <a:path w="3573" h="24" fill="none" extrusionOk="0">
                  <a:moveTo>
                    <a:pt x="1" y="0"/>
                  </a:moveTo>
                  <a:lnTo>
                    <a:pt x="1787"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8"/>
            <p:cNvSpPr/>
            <p:nvPr/>
          </p:nvSpPr>
          <p:spPr>
            <a:xfrm>
              <a:off x="595656" y="830081"/>
              <a:ext cx="58841" cy="392"/>
            </a:xfrm>
            <a:custGeom>
              <a:avLst/>
              <a:gdLst/>
              <a:ahLst/>
              <a:cxnLst/>
              <a:rect l="l" t="t" r="r" b="b"/>
              <a:pathLst>
                <a:path w="1799" h="12" fill="none" extrusionOk="0">
                  <a:moveTo>
                    <a:pt x="1" y="0"/>
                  </a:moveTo>
                  <a:lnTo>
                    <a:pt x="1799"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8"/>
            <p:cNvSpPr/>
            <p:nvPr/>
          </p:nvSpPr>
          <p:spPr>
            <a:xfrm>
              <a:off x="595656" y="883819"/>
              <a:ext cx="116864" cy="785"/>
            </a:xfrm>
            <a:custGeom>
              <a:avLst/>
              <a:gdLst/>
              <a:ahLst/>
              <a:cxnLst/>
              <a:rect l="l" t="t" r="r" b="b"/>
              <a:pathLst>
                <a:path w="3573" h="24"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8"/>
            <p:cNvSpPr/>
            <p:nvPr/>
          </p:nvSpPr>
          <p:spPr>
            <a:xfrm>
              <a:off x="595264" y="937558"/>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8"/>
            <p:cNvSpPr/>
            <p:nvPr/>
          </p:nvSpPr>
          <p:spPr>
            <a:xfrm>
              <a:off x="595264" y="991296"/>
              <a:ext cx="116864" cy="818"/>
            </a:xfrm>
            <a:custGeom>
              <a:avLst/>
              <a:gdLst/>
              <a:ahLst/>
              <a:cxnLst/>
              <a:rect l="l" t="t" r="r" b="b"/>
              <a:pathLst>
                <a:path w="3573" h="25" fill="none" extrusionOk="0">
                  <a:moveTo>
                    <a:pt x="1" y="0"/>
                  </a:moveTo>
                  <a:lnTo>
                    <a:pt x="1787" y="12"/>
                  </a:lnTo>
                  <a:lnTo>
                    <a:pt x="3573"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8"/>
            <p:cNvSpPr/>
            <p:nvPr/>
          </p:nvSpPr>
          <p:spPr>
            <a:xfrm>
              <a:off x="594871" y="104503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8"/>
            <p:cNvSpPr/>
            <p:nvPr/>
          </p:nvSpPr>
          <p:spPr>
            <a:xfrm>
              <a:off x="594479" y="1098773"/>
              <a:ext cx="117256" cy="818"/>
            </a:xfrm>
            <a:custGeom>
              <a:avLst/>
              <a:gdLst/>
              <a:ahLst/>
              <a:cxnLst/>
              <a:rect l="l" t="t" r="r" b="b"/>
              <a:pathLst>
                <a:path w="3585" h="25" fill="none" extrusionOk="0">
                  <a:moveTo>
                    <a:pt x="1" y="0"/>
                  </a:moveTo>
                  <a:lnTo>
                    <a:pt x="1799" y="12"/>
                  </a:lnTo>
                  <a:lnTo>
                    <a:pt x="3585"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8"/>
            <p:cNvSpPr/>
            <p:nvPr/>
          </p:nvSpPr>
          <p:spPr>
            <a:xfrm>
              <a:off x="594479" y="115251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8"/>
            <p:cNvSpPr/>
            <p:nvPr/>
          </p:nvSpPr>
          <p:spPr>
            <a:xfrm>
              <a:off x="594119" y="1206250"/>
              <a:ext cx="116831" cy="818"/>
            </a:xfrm>
            <a:custGeom>
              <a:avLst/>
              <a:gdLst/>
              <a:ahLst/>
              <a:cxnLst/>
              <a:rect l="l" t="t" r="r" b="b"/>
              <a:pathLst>
                <a:path w="3572" h="25" fill="none" extrusionOk="0">
                  <a:moveTo>
                    <a:pt x="0" y="1"/>
                  </a:moveTo>
                  <a:lnTo>
                    <a:pt x="1786" y="12"/>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8"/>
            <p:cNvSpPr/>
            <p:nvPr/>
          </p:nvSpPr>
          <p:spPr>
            <a:xfrm>
              <a:off x="594119" y="1259988"/>
              <a:ext cx="58416" cy="425"/>
            </a:xfrm>
            <a:custGeom>
              <a:avLst/>
              <a:gdLst/>
              <a:ahLst/>
              <a:cxnLst/>
              <a:rect l="l" t="t" r="r" b="b"/>
              <a:pathLst>
                <a:path w="1786" h="13" fill="none" extrusionOk="0">
                  <a:moveTo>
                    <a:pt x="0" y="1"/>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8"/>
            <p:cNvSpPr/>
            <p:nvPr/>
          </p:nvSpPr>
          <p:spPr>
            <a:xfrm>
              <a:off x="593727" y="1313726"/>
              <a:ext cx="116831" cy="818"/>
            </a:xfrm>
            <a:custGeom>
              <a:avLst/>
              <a:gdLst/>
              <a:ahLst/>
              <a:cxnLst/>
              <a:rect l="l" t="t" r="r" b="b"/>
              <a:pathLst>
                <a:path w="3572" h="25" fill="none" extrusionOk="0">
                  <a:moveTo>
                    <a:pt x="0" y="1"/>
                  </a:moveTo>
                  <a:lnTo>
                    <a:pt x="1786" y="13"/>
                  </a:lnTo>
                  <a:lnTo>
                    <a:pt x="3572" y="24"/>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8"/>
            <p:cNvSpPr/>
            <p:nvPr/>
          </p:nvSpPr>
          <p:spPr>
            <a:xfrm>
              <a:off x="593334" y="1367857"/>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8"/>
            <p:cNvSpPr/>
            <p:nvPr/>
          </p:nvSpPr>
          <p:spPr>
            <a:xfrm>
              <a:off x="593334" y="1421596"/>
              <a:ext cx="116864" cy="425"/>
            </a:xfrm>
            <a:custGeom>
              <a:avLst/>
              <a:gdLst/>
              <a:ahLst/>
              <a:cxnLst/>
              <a:rect l="l" t="t" r="r" b="b"/>
              <a:pathLst>
                <a:path w="3573" h="13" fill="none" extrusionOk="0">
                  <a:moveTo>
                    <a:pt x="0"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8"/>
            <p:cNvSpPr/>
            <p:nvPr/>
          </p:nvSpPr>
          <p:spPr>
            <a:xfrm>
              <a:off x="592942" y="1474942"/>
              <a:ext cx="58448" cy="425"/>
            </a:xfrm>
            <a:custGeom>
              <a:avLst/>
              <a:gdLst/>
              <a:ahLst/>
              <a:cxnLst/>
              <a:rect l="l" t="t" r="r" b="b"/>
              <a:pathLst>
                <a:path w="1787" h="13" fill="none" extrusionOk="0">
                  <a:moveTo>
                    <a:pt x="0" y="1"/>
                  </a:moveTo>
                  <a:lnTo>
                    <a:pt x="1786"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8"/>
            <p:cNvSpPr/>
            <p:nvPr/>
          </p:nvSpPr>
          <p:spPr>
            <a:xfrm>
              <a:off x="592549" y="1529073"/>
              <a:ext cx="117256" cy="425"/>
            </a:xfrm>
            <a:custGeom>
              <a:avLst/>
              <a:gdLst/>
              <a:ahLst/>
              <a:cxnLst/>
              <a:rect l="l" t="t" r="r" b="b"/>
              <a:pathLst>
                <a:path w="3585" h="13" fill="none" extrusionOk="0">
                  <a:moveTo>
                    <a:pt x="0" y="1"/>
                  </a:moveTo>
                  <a:lnTo>
                    <a:pt x="1798" y="1"/>
                  </a:lnTo>
                  <a:lnTo>
                    <a:pt x="3584"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8"/>
            <p:cNvSpPr/>
            <p:nvPr/>
          </p:nvSpPr>
          <p:spPr>
            <a:xfrm>
              <a:off x="592549" y="1582811"/>
              <a:ext cx="58448" cy="33"/>
            </a:xfrm>
            <a:custGeom>
              <a:avLst/>
              <a:gdLst/>
              <a:ahLst/>
              <a:cxnLst/>
              <a:rect l="l" t="t" r="r" b="b"/>
              <a:pathLst>
                <a:path w="1787" h="1" fill="none" extrusionOk="0">
                  <a:moveTo>
                    <a:pt x="0"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8"/>
            <p:cNvSpPr/>
            <p:nvPr/>
          </p:nvSpPr>
          <p:spPr>
            <a:xfrm>
              <a:off x="592157" y="1636550"/>
              <a:ext cx="116864" cy="425"/>
            </a:xfrm>
            <a:custGeom>
              <a:avLst/>
              <a:gdLst/>
              <a:ahLst/>
              <a:cxnLst/>
              <a:rect l="l" t="t" r="r" b="b"/>
              <a:pathLst>
                <a:path w="3573" h="13" fill="none" extrusionOk="0">
                  <a:moveTo>
                    <a:pt x="1" y="1"/>
                  </a:moveTo>
                  <a:lnTo>
                    <a:pt x="1786" y="1"/>
                  </a:lnTo>
                  <a:lnTo>
                    <a:pt x="3572" y="13"/>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8"/>
            <p:cNvSpPr/>
            <p:nvPr/>
          </p:nvSpPr>
          <p:spPr>
            <a:xfrm>
              <a:off x="592157" y="1690288"/>
              <a:ext cx="58448" cy="33"/>
            </a:xfrm>
            <a:custGeom>
              <a:avLst/>
              <a:gdLst/>
              <a:ahLst/>
              <a:cxnLst/>
              <a:rect l="l" t="t" r="r" b="b"/>
              <a:pathLst>
                <a:path w="1787" h="1" fill="none" extrusionOk="0">
                  <a:moveTo>
                    <a:pt x="1" y="1"/>
                  </a:moveTo>
                  <a:lnTo>
                    <a:pt x="1786" y="1"/>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8"/>
            <p:cNvSpPr/>
            <p:nvPr/>
          </p:nvSpPr>
          <p:spPr>
            <a:xfrm>
              <a:off x="591764" y="1744059"/>
              <a:ext cx="116864" cy="392"/>
            </a:xfrm>
            <a:custGeom>
              <a:avLst/>
              <a:gdLst/>
              <a:ahLst/>
              <a:cxnLst/>
              <a:rect l="l" t="t" r="r" b="b"/>
              <a:pathLst>
                <a:path w="3573" h="12" fill="none" extrusionOk="0">
                  <a:moveTo>
                    <a:pt x="1" y="0"/>
                  </a:moveTo>
                  <a:lnTo>
                    <a:pt x="1787" y="0"/>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8"/>
            <p:cNvSpPr/>
            <p:nvPr/>
          </p:nvSpPr>
          <p:spPr>
            <a:xfrm>
              <a:off x="591372" y="1797797"/>
              <a:ext cx="58448" cy="33"/>
            </a:xfrm>
            <a:custGeom>
              <a:avLst/>
              <a:gdLst/>
              <a:ahLst/>
              <a:cxnLst/>
              <a:rect l="l" t="t" r="r" b="b"/>
              <a:pathLst>
                <a:path w="1787" h="1" fill="none" extrusionOk="0">
                  <a:moveTo>
                    <a:pt x="1" y="0"/>
                  </a:moveTo>
                  <a:lnTo>
                    <a:pt x="1787" y="0"/>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8"/>
            <p:cNvSpPr/>
            <p:nvPr/>
          </p:nvSpPr>
          <p:spPr>
            <a:xfrm>
              <a:off x="591372" y="1851536"/>
              <a:ext cx="116864" cy="425"/>
            </a:xfrm>
            <a:custGeom>
              <a:avLst/>
              <a:gdLst/>
              <a:ahLst/>
              <a:cxnLst/>
              <a:rect l="l" t="t" r="r" b="b"/>
              <a:pathLst>
                <a:path w="3573" h="13" fill="none" extrusionOk="0">
                  <a:moveTo>
                    <a:pt x="1" y="0"/>
                  </a:moveTo>
                  <a:lnTo>
                    <a:pt x="1787" y="0"/>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8"/>
            <p:cNvSpPr/>
            <p:nvPr/>
          </p:nvSpPr>
          <p:spPr>
            <a:xfrm>
              <a:off x="590979" y="1905274"/>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8"/>
            <p:cNvSpPr/>
            <p:nvPr/>
          </p:nvSpPr>
          <p:spPr>
            <a:xfrm>
              <a:off x="590587" y="1959013"/>
              <a:ext cx="117256" cy="425"/>
            </a:xfrm>
            <a:custGeom>
              <a:avLst/>
              <a:gdLst/>
              <a:ahLst/>
              <a:cxnLst/>
              <a:rect l="l" t="t" r="r" b="b"/>
              <a:pathLst>
                <a:path w="3585" h="13" fill="none" extrusionOk="0">
                  <a:moveTo>
                    <a:pt x="1" y="0"/>
                  </a:moveTo>
                  <a:lnTo>
                    <a:pt x="1787" y="12"/>
                  </a:lnTo>
                  <a:lnTo>
                    <a:pt x="3585"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8"/>
            <p:cNvSpPr/>
            <p:nvPr/>
          </p:nvSpPr>
          <p:spPr>
            <a:xfrm>
              <a:off x="590587" y="2012751"/>
              <a:ext cx="58448" cy="425"/>
            </a:xfrm>
            <a:custGeom>
              <a:avLst/>
              <a:gdLst/>
              <a:ahLst/>
              <a:cxnLst/>
              <a:rect l="l" t="t" r="r" b="b"/>
              <a:pathLst>
                <a:path w="1787" h="13" fill="none" extrusionOk="0">
                  <a:moveTo>
                    <a:pt x="1" y="0"/>
                  </a:moveTo>
                  <a:lnTo>
                    <a:pt x="1787"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8"/>
            <p:cNvSpPr/>
            <p:nvPr/>
          </p:nvSpPr>
          <p:spPr>
            <a:xfrm>
              <a:off x="590194" y="2066490"/>
              <a:ext cx="116864" cy="425"/>
            </a:xfrm>
            <a:custGeom>
              <a:avLst/>
              <a:gdLst/>
              <a:ahLst/>
              <a:cxnLst/>
              <a:rect l="l" t="t" r="r" b="b"/>
              <a:pathLst>
                <a:path w="3573" h="13" fill="none" extrusionOk="0">
                  <a:moveTo>
                    <a:pt x="1" y="0"/>
                  </a:moveTo>
                  <a:lnTo>
                    <a:pt x="1787" y="12"/>
                  </a:lnTo>
                  <a:lnTo>
                    <a:pt x="3573"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8"/>
            <p:cNvSpPr/>
            <p:nvPr/>
          </p:nvSpPr>
          <p:spPr>
            <a:xfrm>
              <a:off x="589834" y="2120228"/>
              <a:ext cx="58416" cy="425"/>
            </a:xfrm>
            <a:custGeom>
              <a:avLst/>
              <a:gdLst/>
              <a:ahLst/>
              <a:cxnLst/>
              <a:rect l="l" t="t" r="r" b="b"/>
              <a:pathLst>
                <a:path w="1786" h="13" fill="none" extrusionOk="0">
                  <a:moveTo>
                    <a:pt x="0" y="0"/>
                  </a:moveTo>
                  <a:lnTo>
                    <a:pt x="1786"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8"/>
            <p:cNvSpPr/>
            <p:nvPr/>
          </p:nvSpPr>
          <p:spPr>
            <a:xfrm>
              <a:off x="589834" y="2173966"/>
              <a:ext cx="116831" cy="425"/>
            </a:xfrm>
            <a:custGeom>
              <a:avLst/>
              <a:gdLst/>
              <a:ahLst/>
              <a:cxnLst/>
              <a:rect l="l" t="t" r="r" b="b"/>
              <a:pathLst>
                <a:path w="3572" h="13" fill="none" extrusionOk="0">
                  <a:moveTo>
                    <a:pt x="0" y="0"/>
                  </a:moveTo>
                  <a:lnTo>
                    <a:pt x="1786" y="12"/>
                  </a:lnTo>
                  <a:lnTo>
                    <a:pt x="3572" y="12"/>
                  </a:lnTo>
                </a:path>
              </a:pathLst>
            </a:custGeom>
            <a:noFill/>
            <a:ln w="6550" cap="rnd"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 name="Google Shape;213;p28"/>
          <p:cNvGrpSpPr/>
          <p:nvPr/>
        </p:nvGrpSpPr>
        <p:grpSpPr>
          <a:xfrm rot="-481486">
            <a:off x="156390" y="2912741"/>
            <a:ext cx="1453166" cy="1855413"/>
            <a:chOff x="6662225" y="1139925"/>
            <a:chExt cx="1453177" cy="1855428"/>
          </a:xfrm>
        </p:grpSpPr>
        <p:sp>
          <p:nvSpPr>
            <p:cNvPr id="214" name="Google Shape;214;p28"/>
            <p:cNvSpPr/>
            <p:nvPr/>
          </p:nvSpPr>
          <p:spPr>
            <a:xfrm>
              <a:off x="6662225" y="1142527"/>
              <a:ext cx="1451177" cy="1852825"/>
            </a:xfrm>
            <a:custGeom>
              <a:avLst/>
              <a:gdLst/>
              <a:ahLst/>
              <a:cxnLst/>
              <a:rect l="l" t="t" r="r" b="b"/>
              <a:pathLst>
                <a:path w="43494" h="55532" extrusionOk="0">
                  <a:moveTo>
                    <a:pt x="38277" y="1"/>
                  </a:moveTo>
                  <a:cubicBezTo>
                    <a:pt x="38226" y="1"/>
                    <a:pt x="38175" y="2"/>
                    <a:pt x="38124" y="6"/>
                  </a:cubicBezTo>
                  <a:lnTo>
                    <a:pt x="21241" y="994"/>
                  </a:lnTo>
                  <a:lnTo>
                    <a:pt x="4358" y="1982"/>
                  </a:lnTo>
                  <a:lnTo>
                    <a:pt x="4310" y="1982"/>
                  </a:lnTo>
                  <a:cubicBezTo>
                    <a:pt x="1869" y="2137"/>
                    <a:pt x="0" y="3518"/>
                    <a:pt x="143" y="5792"/>
                  </a:cubicBezTo>
                  <a:lnTo>
                    <a:pt x="655" y="14519"/>
                  </a:lnTo>
                  <a:lnTo>
                    <a:pt x="1179" y="23258"/>
                  </a:lnTo>
                  <a:cubicBezTo>
                    <a:pt x="1179" y="23282"/>
                    <a:pt x="1191" y="23306"/>
                    <a:pt x="1191" y="23330"/>
                  </a:cubicBezTo>
                  <a:cubicBezTo>
                    <a:pt x="1203" y="23354"/>
                    <a:pt x="2084" y="37843"/>
                    <a:pt x="2084" y="37843"/>
                  </a:cubicBezTo>
                  <a:lnTo>
                    <a:pt x="2929" y="52286"/>
                  </a:lnTo>
                  <a:cubicBezTo>
                    <a:pt x="3032" y="54118"/>
                    <a:pt x="4544" y="55531"/>
                    <a:pt x="6354" y="55531"/>
                  </a:cubicBezTo>
                  <a:cubicBezTo>
                    <a:pt x="6426" y="55531"/>
                    <a:pt x="6499" y="55529"/>
                    <a:pt x="6572" y="55524"/>
                  </a:cubicBezTo>
                  <a:lnTo>
                    <a:pt x="22467" y="54607"/>
                  </a:lnTo>
                  <a:lnTo>
                    <a:pt x="38350" y="53667"/>
                  </a:lnTo>
                  <a:cubicBezTo>
                    <a:pt x="40660" y="53524"/>
                    <a:pt x="42101" y="51833"/>
                    <a:pt x="42565" y="51309"/>
                  </a:cubicBezTo>
                  <a:cubicBezTo>
                    <a:pt x="43184" y="50631"/>
                    <a:pt x="43494" y="49726"/>
                    <a:pt x="43434" y="48809"/>
                  </a:cubicBezTo>
                  <a:lnTo>
                    <a:pt x="42077" y="25568"/>
                  </a:lnTo>
                  <a:lnTo>
                    <a:pt x="40719" y="2315"/>
                  </a:lnTo>
                  <a:cubicBezTo>
                    <a:pt x="40639" y="1009"/>
                    <a:pt x="39567" y="1"/>
                    <a:pt x="38277" y="1"/>
                  </a:cubicBezTo>
                  <a:close/>
                </a:path>
              </a:pathLst>
            </a:custGeom>
            <a:solidFill>
              <a:schemeClr val="dk1"/>
            </a:solidFill>
            <a:ln w="5350" cap="flat" cmpd="sng">
              <a:solidFill>
                <a:schemeClr val="dk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8"/>
            <p:cNvSpPr/>
            <p:nvPr/>
          </p:nvSpPr>
          <p:spPr>
            <a:xfrm>
              <a:off x="6727752" y="1142527"/>
              <a:ext cx="1387650" cy="1813054"/>
            </a:xfrm>
            <a:custGeom>
              <a:avLst/>
              <a:gdLst/>
              <a:ahLst/>
              <a:cxnLst/>
              <a:rect l="l" t="t" r="r" b="b"/>
              <a:pathLst>
                <a:path w="41590" h="54340" extrusionOk="0">
                  <a:moveTo>
                    <a:pt x="36313" y="1"/>
                  </a:moveTo>
                  <a:cubicBezTo>
                    <a:pt x="36262" y="1"/>
                    <a:pt x="36211" y="2"/>
                    <a:pt x="36160" y="6"/>
                  </a:cubicBezTo>
                  <a:lnTo>
                    <a:pt x="2394" y="1982"/>
                  </a:lnTo>
                  <a:cubicBezTo>
                    <a:pt x="1036" y="2065"/>
                    <a:pt x="1" y="3220"/>
                    <a:pt x="72" y="4589"/>
                  </a:cubicBezTo>
                  <a:lnTo>
                    <a:pt x="2787" y="51083"/>
                  </a:lnTo>
                  <a:cubicBezTo>
                    <a:pt x="2890" y="52922"/>
                    <a:pt x="4424" y="54339"/>
                    <a:pt x="6244" y="54339"/>
                  </a:cubicBezTo>
                  <a:cubicBezTo>
                    <a:pt x="6310" y="54339"/>
                    <a:pt x="6376" y="54337"/>
                    <a:pt x="6442" y="54334"/>
                  </a:cubicBezTo>
                  <a:lnTo>
                    <a:pt x="38232" y="52464"/>
                  </a:lnTo>
                  <a:cubicBezTo>
                    <a:pt x="40137" y="52357"/>
                    <a:pt x="41589" y="50714"/>
                    <a:pt x="41470" y="48809"/>
                  </a:cubicBezTo>
                  <a:lnTo>
                    <a:pt x="38755" y="2315"/>
                  </a:lnTo>
                  <a:cubicBezTo>
                    <a:pt x="38675" y="1009"/>
                    <a:pt x="37603" y="1"/>
                    <a:pt x="36313" y="1"/>
                  </a:cubicBezTo>
                  <a:close/>
                </a:path>
              </a:pathLst>
            </a:custGeom>
            <a:solidFill>
              <a:schemeClr val="lt1"/>
            </a:solid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a:off x="6725784" y="1139925"/>
              <a:ext cx="1332398" cy="826718"/>
            </a:xfrm>
            <a:custGeom>
              <a:avLst/>
              <a:gdLst/>
              <a:ahLst/>
              <a:cxnLst/>
              <a:rect l="l" t="t" r="r" b="b"/>
              <a:pathLst>
                <a:path w="39934" h="24778" fill="none" extrusionOk="0">
                  <a:moveTo>
                    <a:pt x="39791" y="19860"/>
                  </a:moveTo>
                  <a:cubicBezTo>
                    <a:pt x="39934" y="22515"/>
                    <a:pt x="1262" y="24777"/>
                    <a:pt x="1107" y="22122"/>
                  </a:cubicBezTo>
                  <a:lnTo>
                    <a:pt x="83" y="4667"/>
                  </a:lnTo>
                  <a:cubicBezTo>
                    <a:pt x="0" y="3310"/>
                    <a:pt x="1036" y="2143"/>
                    <a:pt x="2405" y="2060"/>
                  </a:cubicBezTo>
                  <a:lnTo>
                    <a:pt x="36171" y="84"/>
                  </a:lnTo>
                  <a:cubicBezTo>
                    <a:pt x="37517" y="0"/>
                    <a:pt x="38683" y="1036"/>
                    <a:pt x="38767" y="2393"/>
                  </a:cubicBezTo>
                  <a:close/>
                </a:path>
              </a:pathLst>
            </a:custGeom>
            <a:no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p:cNvSpPr/>
            <p:nvPr/>
          </p:nvSpPr>
          <p:spPr>
            <a:xfrm>
              <a:off x="6778599" y="1189404"/>
              <a:ext cx="1218023" cy="606075"/>
            </a:xfrm>
            <a:custGeom>
              <a:avLst/>
              <a:gdLst/>
              <a:ahLst/>
              <a:cxnLst/>
              <a:rect l="l" t="t" r="r" b="b"/>
              <a:pathLst>
                <a:path w="36506" h="18165" extrusionOk="0">
                  <a:moveTo>
                    <a:pt x="33478" y="0"/>
                  </a:moveTo>
                  <a:cubicBezTo>
                    <a:pt x="33428" y="0"/>
                    <a:pt x="33377" y="2"/>
                    <a:pt x="33326" y="5"/>
                  </a:cubicBezTo>
                  <a:lnTo>
                    <a:pt x="2203" y="1827"/>
                  </a:lnTo>
                  <a:cubicBezTo>
                    <a:pt x="953" y="1899"/>
                    <a:pt x="1" y="2970"/>
                    <a:pt x="72" y="4220"/>
                  </a:cubicBezTo>
                  <a:lnTo>
                    <a:pt x="822" y="16972"/>
                  </a:lnTo>
                  <a:cubicBezTo>
                    <a:pt x="857" y="17641"/>
                    <a:pt x="1416" y="18164"/>
                    <a:pt x="2089" y="18164"/>
                  </a:cubicBezTo>
                  <a:cubicBezTo>
                    <a:pt x="2111" y="18164"/>
                    <a:pt x="2133" y="18164"/>
                    <a:pt x="2156" y="18162"/>
                  </a:cubicBezTo>
                  <a:lnTo>
                    <a:pt x="35279" y="16210"/>
                  </a:lnTo>
                  <a:cubicBezTo>
                    <a:pt x="35981" y="16174"/>
                    <a:pt x="36505" y="15567"/>
                    <a:pt x="36469" y="14876"/>
                  </a:cubicBezTo>
                  <a:lnTo>
                    <a:pt x="35731" y="2137"/>
                  </a:lnTo>
                  <a:cubicBezTo>
                    <a:pt x="35663" y="926"/>
                    <a:pt x="34663" y="0"/>
                    <a:pt x="3347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8"/>
            <p:cNvSpPr/>
            <p:nvPr/>
          </p:nvSpPr>
          <p:spPr>
            <a:xfrm>
              <a:off x="6895373" y="2043991"/>
              <a:ext cx="174833" cy="173698"/>
            </a:xfrm>
            <a:custGeom>
              <a:avLst/>
              <a:gdLst/>
              <a:ahLst/>
              <a:cxnLst/>
              <a:rect l="l" t="t" r="r" b="b"/>
              <a:pathLst>
                <a:path w="5240" h="5206" extrusionOk="0">
                  <a:moveTo>
                    <a:pt x="4435" y="0"/>
                  </a:moveTo>
                  <a:cubicBezTo>
                    <a:pt x="4422" y="0"/>
                    <a:pt x="4408" y="1"/>
                    <a:pt x="4394" y="2"/>
                  </a:cubicBezTo>
                  <a:lnTo>
                    <a:pt x="537" y="240"/>
                  </a:lnTo>
                  <a:cubicBezTo>
                    <a:pt x="227" y="264"/>
                    <a:pt x="1" y="526"/>
                    <a:pt x="25" y="823"/>
                  </a:cubicBezTo>
                  <a:lnTo>
                    <a:pt x="263" y="4681"/>
                  </a:lnTo>
                  <a:cubicBezTo>
                    <a:pt x="275" y="4983"/>
                    <a:pt x="524" y="5205"/>
                    <a:pt x="823" y="5205"/>
                  </a:cubicBezTo>
                  <a:cubicBezTo>
                    <a:pt x="831" y="5205"/>
                    <a:pt x="839" y="5205"/>
                    <a:pt x="846" y="5205"/>
                  </a:cubicBezTo>
                  <a:lnTo>
                    <a:pt x="4704" y="4967"/>
                  </a:lnTo>
                  <a:cubicBezTo>
                    <a:pt x="5002" y="4943"/>
                    <a:pt x="5240" y="4681"/>
                    <a:pt x="5216" y="4371"/>
                  </a:cubicBezTo>
                  <a:lnTo>
                    <a:pt x="4978" y="526"/>
                  </a:lnTo>
                  <a:cubicBezTo>
                    <a:pt x="4955" y="230"/>
                    <a:pt x="4716" y="0"/>
                    <a:pt x="4435"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8"/>
            <p:cNvSpPr/>
            <p:nvPr/>
          </p:nvSpPr>
          <p:spPr>
            <a:xfrm>
              <a:off x="6909286" y="2265295"/>
              <a:ext cx="174432" cy="173631"/>
            </a:xfrm>
            <a:custGeom>
              <a:avLst/>
              <a:gdLst/>
              <a:ahLst/>
              <a:cxnLst/>
              <a:rect l="l" t="t" r="r" b="b"/>
              <a:pathLst>
                <a:path w="5228" h="5204" extrusionOk="0">
                  <a:moveTo>
                    <a:pt x="4406" y="0"/>
                  </a:moveTo>
                  <a:cubicBezTo>
                    <a:pt x="4398" y="0"/>
                    <a:pt x="4390" y="0"/>
                    <a:pt x="4382" y="1"/>
                  </a:cubicBezTo>
                  <a:lnTo>
                    <a:pt x="536" y="239"/>
                  </a:lnTo>
                  <a:cubicBezTo>
                    <a:pt x="227" y="262"/>
                    <a:pt x="1" y="524"/>
                    <a:pt x="13" y="834"/>
                  </a:cubicBezTo>
                  <a:lnTo>
                    <a:pt x="251" y="4680"/>
                  </a:lnTo>
                  <a:cubicBezTo>
                    <a:pt x="274" y="4981"/>
                    <a:pt x="523" y="5204"/>
                    <a:pt x="812" y="5204"/>
                  </a:cubicBezTo>
                  <a:cubicBezTo>
                    <a:pt x="819" y="5204"/>
                    <a:pt x="827" y="5204"/>
                    <a:pt x="834" y="5204"/>
                  </a:cubicBezTo>
                  <a:lnTo>
                    <a:pt x="4692" y="4965"/>
                  </a:lnTo>
                  <a:cubicBezTo>
                    <a:pt x="5001" y="4942"/>
                    <a:pt x="5228" y="4680"/>
                    <a:pt x="5216" y="4370"/>
                  </a:cubicBezTo>
                  <a:lnTo>
                    <a:pt x="4978" y="524"/>
                  </a:lnTo>
                  <a:cubicBezTo>
                    <a:pt x="4954" y="223"/>
                    <a:pt x="4705" y="0"/>
                    <a:pt x="4406"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8"/>
            <p:cNvSpPr/>
            <p:nvPr/>
          </p:nvSpPr>
          <p:spPr>
            <a:xfrm>
              <a:off x="6922798" y="2486899"/>
              <a:ext cx="174833" cy="173331"/>
            </a:xfrm>
            <a:custGeom>
              <a:avLst/>
              <a:gdLst/>
              <a:ahLst/>
              <a:cxnLst/>
              <a:rect l="l" t="t" r="r" b="b"/>
              <a:pathLst>
                <a:path w="5240" h="5195" extrusionOk="0">
                  <a:moveTo>
                    <a:pt x="4439" y="0"/>
                  </a:moveTo>
                  <a:cubicBezTo>
                    <a:pt x="4424" y="0"/>
                    <a:pt x="4409" y="1"/>
                    <a:pt x="4394" y="2"/>
                  </a:cubicBezTo>
                  <a:lnTo>
                    <a:pt x="536" y="240"/>
                  </a:lnTo>
                  <a:cubicBezTo>
                    <a:pt x="239" y="252"/>
                    <a:pt x="1" y="514"/>
                    <a:pt x="24" y="824"/>
                  </a:cubicBezTo>
                  <a:lnTo>
                    <a:pt x="262" y="4681"/>
                  </a:lnTo>
                  <a:cubicBezTo>
                    <a:pt x="274" y="4965"/>
                    <a:pt x="513" y="5195"/>
                    <a:pt x="803" y="5195"/>
                  </a:cubicBezTo>
                  <a:cubicBezTo>
                    <a:pt x="817" y="5195"/>
                    <a:pt x="832" y="5194"/>
                    <a:pt x="846" y="5193"/>
                  </a:cubicBezTo>
                  <a:lnTo>
                    <a:pt x="4703" y="4955"/>
                  </a:lnTo>
                  <a:cubicBezTo>
                    <a:pt x="5001" y="4931"/>
                    <a:pt x="5239" y="4669"/>
                    <a:pt x="5215" y="4372"/>
                  </a:cubicBezTo>
                  <a:lnTo>
                    <a:pt x="4977" y="514"/>
                  </a:lnTo>
                  <a:cubicBezTo>
                    <a:pt x="4966" y="220"/>
                    <a:pt x="4728" y="0"/>
                    <a:pt x="443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8"/>
            <p:cNvSpPr/>
            <p:nvPr/>
          </p:nvSpPr>
          <p:spPr>
            <a:xfrm>
              <a:off x="7116643" y="2030478"/>
              <a:ext cx="174833" cy="173331"/>
            </a:xfrm>
            <a:custGeom>
              <a:avLst/>
              <a:gdLst/>
              <a:ahLst/>
              <a:cxnLst/>
              <a:rect l="l" t="t" r="r" b="b"/>
              <a:pathLst>
                <a:path w="5240" h="5195" extrusionOk="0">
                  <a:moveTo>
                    <a:pt x="4439" y="0"/>
                  </a:moveTo>
                  <a:cubicBezTo>
                    <a:pt x="4424" y="0"/>
                    <a:pt x="4409" y="1"/>
                    <a:pt x="4394" y="2"/>
                  </a:cubicBezTo>
                  <a:lnTo>
                    <a:pt x="537" y="240"/>
                  </a:lnTo>
                  <a:cubicBezTo>
                    <a:pt x="239" y="252"/>
                    <a:pt x="1" y="514"/>
                    <a:pt x="25" y="823"/>
                  </a:cubicBezTo>
                  <a:lnTo>
                    <a:pt x="263" y="4681"/>
                  </a:lnTo>
                  <a:cubicBezTo>
                    <a:pt x="274" y="4965"/>
                    <a:pt x="513" y="5195"/>
                    <a:pt x="803" y="5195"/>
                  </a:cubicBezTo>
                  <a:cubicBezTo>
                    <a:pt x="818" y="5195"/>
                    <a:pt x="832" y="5194"/>
                    <a:pt x="846" y="5193"/>
                  </a:cubicBezTo>
                  <a:lnTo>
                    <a:pt x="4704" y="4955"/>
                  </a:lnTo>
                  <a:cubicBezTo>
                    <a:pt x="5001" y="4931"/>
                    <a:pt x="5240" y="4669"/>
                    <a:pt x="5216" y="4372"/>
                  </a:cubicBezTo>
                  <a:lnTo>
                    <a:pt x="4978" y="514"/>
                  </a:lnTo>
                  <a:cubicBezTo>
                    <a:pt x="4966" y="219"/>
                    <a:pt x="4728" y="0"/>
                    <a:pt x="443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8"/>
            <p:cNvSpPr/>
            <p:nvPr/>
          </p:nvSpPr>
          <p:spPr>
            <a:xfrm>
              <a:off x="7130556" y="2251749"/>
              <a:ext cx="174432" cy="173331"/>
            </a:xfrm>
            <a:custGeom>
              <a:avLst/>
              <a:gdLst/>
              <a:ahLst/>
              <a:cxnLst/>
              <a:rect l="l" t="t" r="r" b="b"/>
              <a:pathLst>
                <a:path w="5228" h="5195" extrusionOk="0">
                  <a:moveTo>
                    <a:pt x="4425" y="0"/>
                  </a:moveTo>
                  <a:cubicBezTo>
                    <a:pt x="4411" y="0"/>
                    <a:pt x="4396" y="1"/>
                    <a:pt x="4382" y="2"/>
                  </a:cubicBezTo>
                  <a:lnTo>
                    <a:pt x="536" y="240"/>
                  </a:lnTo>
                  <a:cubicBezTo>
                    <a:pt x="227" y="252"/>
                    <a:pt x="0" y="514"/>
                    <a:pt x="12" y="823"/>
                  </a:cubicBezTo>
                  <a:lnTo>
                    <a:pt x="251" y="4681"/>
                  </a:lnTo>
                  <a:cubicBezTo>
                    <a:pt x="273" y="4975"/>
                    <a:pt x="511" y="5195"/>
                    <a:pt x="801" y="5195"/>
                  </a:cubicBezTo>
                  <a:cubicBezTo>
                    <a:pt x="816" y="5195"/>
                    <a:pt x="831" y="5194"/>
                    <a:pt x="846" y="5193"/>
                  </a:cubicBezTo>
                  <a:lnTo>
                    <a:pt x="4692" y="4955"/>
                  </a:lnTo>
                  <a:cubicBezTo>
                    <a:pt x="5001" y="4943"/>
                    <a:pt x="5227" y="4681"/>
                    <a:pt x="5215" y="4371"/>
                  </a:cubicBezTo>
                  <a:lnTo>
                    <a:pt x="4977" y="514"/>
                  </a:lnTo>
                  <a:cubicBezTo>
                    <a:pt x="4955" y="230"/>
                    <a:pt x="4715" y="0"/>
                    <a:pt x="4425"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8"/>
            <p:cNvSpPr/>
            <p:nvPr/>
          </p:nvSpPr>
          <p:spPr>
            <a:xfrm>
              <a:off x="7144069" y="2472986"/>
              <a:ext cx="174833" cy="173698"/>
            </a:xfrm>
            <a:custGeom>
              <a:avLst/>
              <a:gdLst/>
              <a:ahLst/>
              <a:cxnLst/>
              <a:rect l="l" t="t" r="r" b="b"/>
              <a:pathLst>
                <a:path w="5240" h="5206" extrusionOk="0">
                  <a:moveTo>
                    <a:pt x="4436" y="1"/>
                  </a:moveTo>
                  <a:cubicBezTo>
                    <a:pt x="4422" y="1"/>
                    <a:pt x="4408" y="1"/>
                    <a:pt x="4394" y="2"/>
                  </a:cubicBezTo>
                  <a:lnTo>
                    <a:pt x="536" y="241"/>
                  </a:lnTo>
                  <a:cubicBezTo>
                    <a:pt x="238" y="264"/>
                    <a:pt x="0" y="526"/>
                    <a:pt x="24" y="824"/>
                  </a:cubicBezTo>
                  <a:lnTo>
                    <a:pt x="262" y="4682"/>
                  </a:lnTo>
                  <a:cubicBezTo>
                    <a:pt x="285" y="4983"/>
                    <a:pt x="535" y="5206"/>
                    <a:pt x="823" y="5206"/>
                  </a:cubicBezTo>
                  <a:cubicBezTo>
                    <a:pt x="831" y="5206"/>
                    <a:pt x="838" y="5206"/>
                    <a:pt x="846" y="5205"/>
                  </a:cubicBezTo>
                  <a:lnTo>
                    <a:pt x="4703" y="4955"/>
                  </a:lnTo>
                  <a:cubicBezTo>
                    <a:pt x="5013" y="4944"/>
                    <a:pt x="5239" y="4682"/>
                    <a:pt x="5215" y="4372"/>
                  </a:cubicBezTo>
                  <a:lnTo>
                    <a:pt x="4977" y="526"/>
                  </a:lnTo>
                  <a:cubicBezTo>
                    <a:pt x="4966" y="231"/>
                    <a:pt x="4727" y="1"/>
                    <a:pt x="443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8"/>
            <p:cNvSpPr/>
            <p:nvPr/>
          </p:nvSpPr>
          <p:spPr>
            <a:xfrm>
              <a:off x="7337914" y="2016565"/>
              <a:ext cx="174833" cy="173365"/>
            </a:xfrm>
            <a:custGeom>
              <a:avLst/>
              <a:gdLst/>
              <a:ahLst/>
              <a:cxnLst/>
              <a:rect l="l" t="t" r="r" b="b"/>
              <a:pathLst>
                <a:path w="5240" h="5196" extrusionOk="0">
                  <a:moveTo>
                    <a:pt x="4437" y="1"/>
                  </a:moveTo>
                  <a:cubicBezTo>
                    <a:pt x="4422" y="1"/>
                    <a:pt x="4408" y="1"/>
                    <a:pt x="4394" y="2"/>
                  </a:cubicBezTo>
                  <a:lnTo>
                    <a:pt x="548" y="240"/>
                  </a:lnTo>
                  <a:cubicBezTo>
                    <a:pt x="239" y="264"/>
                    <a:pt x="1" y="526"/>
                    <a:pt x="24" y="824"/>
                  </a:cubicBezTo>
                  <a:lnTo>
                    <a:pt x="262" y="4681"/>
                  </a:lnTo>
                  <a:cubicBezTo>
                    <a:pt x="285" y="4976"/>
                    <a:pt x="523" y="5195"/>
                    <a:pt x="803" y="5195"/>
                  </a:cubicBezTo>
                  <a:cubicBezTo>
                    <a:pt x="817" y="5195"/>
                    <a:pt x="831" y="5194"/>
                    <a:pt x="846" y="5193"/>
                  </a:cubicBezTo>
                  <a:lnTo>
                    <a:pt x="4704" y="4955"/>
                  </a:lnTo>
                  <a:cubicBezTo>
                    <a:pt x="5013" y="4943"/>
                    <a:pt x="5239" y="4681"/>
                    <a:pt x="5227" y="4372"/>
                  </a:cubicBezTo>
                  <a:lnTo>
                    <a:pt x="4977" y="514"/>
                  </a:lnTo>
                  <a:cubicBezTo>
                    <a:pt x="4966" y="230"/>
                    <a:pt x="4727" y="1"/>
                    <a:pt x="4437"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8"/>
            <p:cNvSpPr/>
            <p:nvPr/>
          </p:nvSpPr>
          <p:spPr>
            <a:xfrm>
              <a:off x="7351827" y="2237869"/>
              <a:ext cx="174799" cy="173665"/>
            </a:xfrm>
            <a:custGeom>
              <a:avLst/>
              <a:gdLst/>
              <a:ahLst/>
              <a:cxnLst/>
              <a:rect l="l" t="t" r="r" b="b"/>
              <a:pathLst>
                <a:path w="5239" h="5205" extrusionOk="0">
                  <a:moveTo>
                    <a:pt x="4416" y="1"/>
                  </a:moveTo>
                  <a:cubicBezTo>
                    <a:pt x="4409" y="1"/>
                    <a:pt x="4401" y="1"/>
                    <a:pt x="4394" y="1"/>
                  </a:cubicBezTo>
                  <a:lnTo>
                    <a:pt x="536" y="239"/>
                  </a:lnTo>
                  <a:cubicBezTo>
                    <a:pt x="226" y="263"/>
                    <a:pt x="0" y="525"/>
                    <a:pt x="24" y="834"/>
                  </a:cubicBezTo>
                  <a:lnTo>
                    <a:pt x="262" y="4680"/>
                  </a:lnTo>
                  <a:cubicBezTo>
                    <a:pt x="274" y="4982"/>
                    <a:pt x="523" y="5204"/>
                    <a:pt x="822" y="5204"/>
                  </a:cubicBezTo>
                  <a:cubicBezTo>
                    <a:pt x="830" y="5204"/>
                    <a:pt x="838" y="5204"/>
                    <a:pt x="846" y="5204"/>
                  </a:cubicBezTo>
                  <a:lnTo>
                    <a:pt x="4703" y="4966"/>
                  </a:lnTo>
                  <a:cubicBezTo>
                    <a:pt x="5001" y="4942"/>
                    <a:pt x="5239" y="4680"/>
                    <a:pt x="5215" y="4371"/>
                  </a:cubicBezTo>
                  <a:lnTo>
                    <a:pt x="4977" y="525"/>
                  </a:lnTo>
                  <a:cubicBezTo>
                    <a:pt x="4954" y="223"/>
                    <a:pt x="4704" y="1"/>
                    <a:pt x="441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8"/>
            <p:cNvSpPr/>
            <p:nvPr/>
          </p:nvSpPr>
          <p:spPr>
            <a:xfrm>
              <a:off x="7365339" y="2459140"/>
              <a:ext cx="174799" cy="173698"/>
            </a:xfrm>
            <a:custGeom>
              <a:avLst/>
              <a:gdLst/>
              <a:ahLst/>
              <a:cxnLst/>
              <a:rect l="l" t="t" r="r" b="b"/>
              <a:pathLst>
                <a:path w="5239" h="5206" extrusionOk="0">
                  <a:moveTo>
                    <a:pt x="4417" y="0"/>
                  </a:moveTo>
                  <a:cubicBezTo>
                    <a:pt x="4409" y="0"/>
                    <a:pt x="4401" y="0"/>
                    <a:pt x="4393" y="1"/>
                  </a:cubicBezTo>
                  <a:lnTo>
                    <a:pt x="548" y="239"/>
                  </a:lnTo>
                  <a:cubicBezTo>
                    <a:pt x="238" y="263"/>
                    <a:pt x="0" y="525"/>
                    <a:pt x="24" y="834"/>
                  </a:cubicBezTo>
                  <a:lnTo>
                    <a:pt x="262" y="4680"/>
                  </a:lnTo>
                  <a:cubicBezTo>
                    <a:pt x="285" y="4975"/>
                    <a:pt x="524" y="5205"/>
                    <a:pt x="804" y="5205"/>
                  </a:cubicBezTo>
                  <a:cubicBezTo>
                    <a:pt x="818" y="5205"/>
                    <a:pt x="832" y="5205"/>
                    <a:pt x="845" y="5204"/>
                  </a:cubicBezTo>
                  <a:lnTo>
                    <a:pt x="4703" y="4966"/>
                  </a:lnTo>
                  <a:cubicBezTo>
                    <a:pt x="5013" y="4942"/>
                    <a:pt x="5239" y="4680"/>
                    <a:pt x="5227" y="4382"/>
                  </a:cubicBezTo>
                  <a:lnTo>
                    <a:pt x="4977" y="525"/>
                  </a:lnTo>
                  <a:cubicBezTo>
                    <a:pt x="4965" y="223"/>
                    <a:pt x="4716" y="0"/>
                    <a:pt x="4417"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8"/>
            <p:cNvSpPr/>
            <p:nvPr/>
          </p:nvSpPr>
          <p:spPr>
            <a:xfrm>
              <a:off x="7559184" y="2002719"/>
              <a:ext cx="174833" cy="173698"/>
            </a:xfrm>
            <a:custGeom>
              <a:avLst/>
              <a:gdLst/>
              <a:ahLst/>
              <a:cxnLst/>
              <a:rect l="l" t="t" r="r" b="b"/>
              <a:pathLst>
                <a:path w="5240" h="5206" extrusionOk="0">
                  <a:moveTo>
                    <a:pt x="4417" y="0"/>
                  </a:moveTo>
                  <a:cubicBezTo>
                    <a:pt x="4409" y="0"/>
                    <a:pt x="4402" y="0"/>
                    <a:pt x="4394" y="0"/>
                  </a:cubicBezTo>
                  <a:lnTo>
                    <a:pt x="548" y="251"/>
                  </a:lnTo>
                  <a:cubicBezTo>
                    <a:pt x="238" y="262"/>
                    <a:pt x="0" y="524"/>
                    <a:pt x="24" y="834"/>
                  </a:cubicBezTo>
                  <a:lnTo>
                    <a:pt x="262" y="4680"/>
                  </a:lnTo>
                  <a:cubicBezTo>
                    <a:pt x="285" y="4975"/>
                    <a:pt x="524" y="5205"/>
                    <a:pt x="805" y="5205"/>
                  </a:cubicBezTo>
                  <a:cubicBezTo>
                    <a:pt x="818" y="5205"/>
                    <a:pt x="832" y="5205"/>
                    <a:pt x="846" y="5204"/>
                  </a:cubicBezTo>
                  <a:lnTo>
                    <a:pt x="4703" y="4965"/>
                  </a:lnTo>
                  <a:cubicBezTo>
                    <a:pt x="5013" y="4942"/>
                    <a:pt x="5239" y="4680"/>
                    <a:pt x="5227" y="4382"/>
                  </a:cubicBezTo>
                  <a:lnTo>
                    <a:pt x="4989" y="524"/>
                  </a:lnTo>
                  <a:cubicBezTo>
                    <a:pt x="4966" y="223"/>
                    <a:pt x="4716" y="0"/>
                    <a:pt x="4417"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7573464" y="2225091"/>
              <a:ext cx="187545" cy="392673"/>
            </a:xfrm>
            <a:custGeom>
              <a:avLst/>
              <a:gdLst/>
              <a:ahLst/>
              <a:cxnLst/>
              <a:rect l="l" t="t" r="r" b="b"/>
              <a:pathLst>
                <a:path w="5621" h="11769" extrusionOk="0">
                  <a:moveTo>
                    <a:pt x="3961" y="1"/>
                  </a:moveTo>
                  <a:cubicBezTo>
                    <a:pt x="3939" y="1"/>
                    <a:pt x="3917" y="2"/>
                    <a:pt x="3894" y="3"/>
                  </a:cubicBezTo>
                  <a:lnTo>
                    <a:pt x="1001" y="182"/>
                  </a:lnTo>
                  <a:cubicBezTo>
                    <a:pt x="430" y="217"/>
                    <a:pt x="1" y="705"/>
                    <a:pt x="37" y="1277"/>
                  </a:cubicBezTo>
                  <a:lnTo>
                    <a:pt x="620" y="10802"/>
                  </a:lnTo>
                  <a:cubicBezTo>
                    <a:pt x="654" y="11351"/>
                    <a:pt x="1118" y="11768"/>
                    <a:pt x="1661" y="11768"/>
                  </a:cubicBezTo>
                  <a:cubicBezTo>
                    <a:pt x="1683" y="11768"/>
                    <a:pt x="1705" y="11768"/>
                    <a:pt x="1727" y="11766"/>
                  </a:cubicBezTo>
                  <a:lnTo>
                    <a:pt x="4609" y="11588"/>
                  </a:lnTo>
                  <a:cubicBezTo>
                    <a:pt x="5180" y="11552"/>
                    <a:pt x="5621" y="11064"/>
                    <a:pt x="5585" y="10492"/>
                  </a:cubicBezTo>
                  <a:lnTo>
                    <a:pt x="4990" y="967"/>
                  </a:lnTo>
                  <a:cubicBezTo>
                    <a:pt x="4955" y="418"/>
                    <a:pt x="4503" y="1"/>
                    <a:pt x="3961"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8"/>
            <p:cNvSpPr/>
            <p:nvPr/>
          </p:nvSpPr>
          <p:spPr>
            <a:xfrm>
              <a:off x="7780855" y="1989174"/>
              <a:ext cx="174399" cy="173331"/>
            </a:xfrm>
            <a:custGeom>
              <a:avLst/>
              <a:gdLst/>
              <a:ahLst/>
              <a:cxnLst/>
              <a:rect l="l" t="t" r="r" b="b"/>
              <a:pathLst>
                <a:path w="5227" h="5195" extrusionOk="0">
                  <a:moveTo>
                    <a:pt x="4424" y="0"/>
                  </a:moveTo>
                  <a:cubicBezTo>
                    <a:pt x="4410" y="0"/>
                    <a:pt x="4396" y="1"/>
                    <a:pt x="4382" y="2"/>
                  </a:cubicBezTo>
                  <a:lnTo>
                    <a:pt x="536" y="240"/>
                  </a:lnTo>
                  <a:cubicBezTo>
                    <a:pt x="226" y="264"/>
                    <a:pt x="0" y="526"/>
                    <a:pt x="12" y="823"/>
                  </a:cubicBezTo>
                  <a:lnTo>
                    <a:pt x="250" y="4681"/>
                  </a:lnTo>
                  <a:cubicBezTo>
                    <a:pt x="273" y="4975"/>
                    <a:pt x="511" y="5195"/>
                    <a:pt x="801" y="5195"/>
                  </a:cubicBezTo>
                  <a:cubicBezTo>
                    <a:pt x="815" y="5195"/>
                    <a:pt x="830" y="5194"/>
                    <a:pt x="845" y="5193"/>
                  </a:cubicBezTo>
                  <a:lnTo>
                    <a:pt x="4691" y="4955"/>
                  </a:lnTo>
                  <a:cubicBezTo>
                    <a:pt x="5001" y="4943"/>
                    <a:pt x="5227" y="4681"/>
                    <a:pt x="5215" y="4371"/>
                  </a:cubicBezTo>
                  <a:lnTo>
                    <a:pt x="4977" y="514"/>
                  </a:lnTo>
                  <a:cubicBezTo>
                    <a:pt x="4954" y="230"/>
                    <a:pt x="4715" y="0"/>
                    <a:pt x="4424"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8"/>
            <p:cNvSpPr/>
            <p:nvPr/>
          </p:nvSpPr>
          <p:spPr>
            <a:xfrm>
              <a:off x="7794334" y="2210411"/>
              <a:ext cx="174833" cy="173698"/>
            </a:xfrm>
            <a:custGeom>
              <a:avLst/>
              <a:gdLst/>
              <a:ahLst/>
              <a:cxnLst/>
              <a:rect l="l" t="t" r="r" b="b"/>
              <a:pathLst>
                <a:path w="5240" h="5206" extrusionOk="0">
                  <a:moveTo>
                    <a:pt x="4437" y="1"/>
                  </a:moveTo>
                  <a:cubicBezTo>
                    <a:pt x="4423" y="1"/>
                    <a:pt x="4409" y="1"/>
                    <a:pt x="4394" y="2"/>
                  </a:cubicBezTo>
                  <a:lnTo>
                    <a:pt x="537" y="241"/>
                  </a:lnTo>
                  <a:cubicBezTo>
                    <a:pt x="239" y="264"/>
                    <a:pt x="1" y="526"/>
                    <a:pt x="25" y="824"/>
                  </a:cubicBezTo>
                  <a:lnTo>
                    <a:pt x="263" y="4682"/>
                  </a:lnTo>
                  <a:cubicBezTo>
                    <a:pt x="286" y="4983"/>
                    <a:pt x="524" y="5206"/>
                    <a:pt x="823" y="5206"/>
                  </a:cubicBezTo>
                  <a:cubicBezTo>
                    <a:pt x="831" y="5206"/>
                    <a:pt x="838" y="5206"/>
                    <a:pt x="846" y="5205"/>
                  </a:cubicBezTo>
                  <a:lnTo>
                    <a:pt x="4704" y="4967"/>
                  </a:lnTo>
                  <a:cubicBezTo>
                    <a:pt x="5013" y="4944"/>
                    <a:pt x="5240" y="4682"/>
                    <a:pt x="5216" y="4372"/>
                  </a:cubicBezTo>
                  <a:lnTo>
                    <a:pt x="4978" y="526"/>
                  </a:lnTo>
                  <a:cubicBezTo>
                    <a:pt x="4966" y="231"/>
                    <a:pt x="4727" y="1"/>
                    <a:pt x="4437"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8"/>
            <p:cNvSpPr/>
            <p:nvPr/>
          </p:nvSpPr>
          <p:spPr>
            <a:xfrm>
              <a:off x="7808247" y="2431714"/>
              <a:ext cx="174833" cy="173665"/>
            </a:xfrm>
            <a:custGeom>
              <a:avLst/>
              <a:gdLst/>
              <a:ahLst/>
              <a:cxnLst/>
              <a:rect l="l" t="t" r="r" b="b"/>
              <a:pathLst>
                <a:path w="5240" h="5205" extrusionOk="0">
                  <a:moveTo>
                    <a:pt x="4416" y="1"/>
                  </a:moveTo>
                  <a:cubicBezTo>
                    <a:pt x="4409" y="1"/>
                    <a:pt x="4401" y="1"/>
                    <a:pt x="4394" y="1"/>
                  </a:cubicBezTo>
                  <a:lnTo>
                    <a:pt x="536" y="239"/>
                  </a:lnTo>
                  <a:cubicBezTo>
                    <a:pt x="227" y="263"/>
                    <a:pt x="1" y="525"/>
                    <a:pt x="12" y="835"/>
                  </a:cubicBezTo>
                  <a:lnTo>
                    <a:pt x="251" y="4680"/>
                  </a:lnTo>
                  <a:cubicBezTo>
                    <a:pt x="274" y="4982"/>
                    <a:pt x="523" y="5205"/>
                    <a:pt x="823" y="5205"/>
                  </a:cubicBezTo>
                  <a:cubicBezTo>
                    <a:pt x="830" y="5205"/>
                    <a:pt x="838" y="5205"/>
                    <a:pt x="846" y="5204"/>
                  </a:cubicBezTo>
                  <a:lnTo>
                    <a:pt x="4692" y="4966"/>
                  </a:lnTo>
                  <a:cubicBezTo>
                    <a:pt x="5001" y="4942"/>
                    <a:pt x="5239" y="4680"/>
                    <a:pt x="5215" y="4383"/>
                  </a:cubicBezTo>
                  <a:lnTo>
                    <a:pt x="4977" y="525"/>
                  </a:lnTo>
                  <a:cubicBezTo>
                    <a:pt x="4954" y="223"/>
                    <a:pt x="4705" y="1"/>
                    <a:pt x="4416"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8"/>
            <p:cNvSpPr/>
            <p:nvPr/>
          </p:nvSpPr>
          <p:spPr>
            <a:xfrm>
              <a:off x="6800052" y="1292065"/>
              <a:ext cx="1175883" cy="415961"/>
            </a:xfrm>
            <a:custGeom>
              <a:avLst/>
              <a:gdLst/>
              <a:ahLst/>
              <a:cxnLst/>
              <a:rect l="l" t="t" r="r" b="b"/>
              <a:pathLst>
                <a:path w="35243" h="12467" extrusionOk="0">
                  <a:moveTo>
                    <a:pt x="34624" y="0"/>
                  </a:moveTo>
                  <a:lnTo>
                    <a:pt x="0" y="2048"/>
                  </a:lnTo>
                  <a:lnTo>
                    <a:pt x="608" y="12466"/>
                  </a:lnTo>
                  <a:lnTo>
                    <a:pt x="35243" y="10418"/>
                  </a:lnTo>
                  <a:lnTo>
                    <a:pt x="34624" y="0"/>
                  </a:lnTo>
                  <a:close/>
                </a:path>
              </a:pathLst>
            </a:custGeom>
            <a:solidFill>
              <a:schemeClr val="accen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8"/>
            <p:cNvSpPr/>
            <p:nvPr/>
          </p:nvSpPr>
          <p:spPr>
            <a:xfrm>
              <a:off x="6782569" y="1262204"/>
              <a:ext cx="1210449" cy="476052"/>
            </a:xfrm>
            <a:custGeom>
              <a:avLst/>
              <a:gdLst/>
              <a:ahLst/>
              <a:cxnLst/>
              <a:rect l="l" t="t" r="r" b="b"/>
              <a:pathLst>
                <a:path w="36279" h="14268" extrusionOk="0">
                  <a:moveTo>
                    <a:pt x="33225" y="1524"/>
                  </a:moveTo>
                  <a:cubicBezTo>
                    <a:pt x="33792" y="1524"/>
                    <a:pt x="34268" y="1965"/>
                    <a:pt x="34303" y="2538"/>
                  </a:cubicBezTo>
                  <a:lnTo>
                    <a:pt x="34731" y="9801"/>
                  </a:lnTo>
                  <a:cubicBezTo>
                    <a:pt x="34767" y="10396"/>
                    <a:pt x="34314" y="10908"/>
                    <a:pt x="33707" y="10944"/>
                  </a:cubicBezTo>
                  <a:lnTo>
                    <a:pt x="3120" y="12754"/>
                  </a:lnTo>
                  <a:cubicBezTo>
                    <a:pt x="3105" y="12754"/>
                    <a:pt x="3090" y="12755"/>
                    <a:pt x="3075" y="12755"/>
                  </a:cubicBezTo>
                  <a:cubicBezTo>
                    <a:pt x="2499" y="12755"/>
                    <a:pt x="2012" y="12310"/>
                    <a:pt x="1977" y="11730"/>
                  </a:cubicBezTo>
                  <a:lnTo>
                    <a:pt x="1548" y="4467"/>
                  </a:lnTo>
                  <a:cubicBezTo>
                    <a:pt x="1513" y="3872"/>
                    <a:pt x="1965" y="3360"/>
                    <a:pt x="2572" y="3324"/>
                  </a:cubicBezTo>
                  <a:lnTo>
                    <a:pt x="33160" y="1526"/>
                  </a:lnTo>
                  <a:cubicBezTo>
                    <a:pt x="33182" y="1525"/>
                    <a:pt x="33204" y="1524"/>
                    <a:pt x="33225" y="1524"/>
                  </a:cubicBezTo>
                  <a:close/>
                  <a:moveTo>
                    <a:pt x="34569" y="0"/>
                  </a:moveTo>
                  <a:cubicBezTo>
                    <a:pt x="34548" y="0"/>
                    <a:pt x="34526" y="1"/>
                    <a:pt x="34505" y="2"/>
                  </a:cubicBezTo>
                  <a:lnTo>
                    <a:pt x="1048" y="1979"/>
                  </a:lnTo>
                  <a:cubicBezTo>
                    <a:pt x="453" y="2014"/>
                    <a:pt x="1" y="2526"/>
                    <a:pt x="36" y="3122"/>
                  </a:cubicBezTo>
                  <a:lnTo>
                    <a:pt x="632" y="13254"/>
                  </a:lnTo>
                  <a:cubicBezTo>
                    <a:pt x="666" y="13827"/>
                    <a:pt x="1142" y="14268"/>
                    <a:pt x="1709" y="14268"/>
                  </a:cubicBezTo>
                  <a:cubicBezTo>
                    <a:pt x="1731" y="14268"/>
                    <a:pt x="1753" y="14267"/>
                    <a:pt x="1775" y="14266"/>
                  </a:cubicBezTo>
                  <a:lnTo>
                    <a:pt x="35231" y="12290"/>
                  </a:lnTo>
                  <a:cubicBezTo>
                    <a:pt x="35827" y="12254"/>
                    <a:pt x="36279" y="11742"/>
                    <a:pt x="36243" y="11147"/>
                  </a:cubicBezTo>
                  <a:lnTo>
                    <a:pt x="35648" y="1026"/>
                  </a:lnTo>
                  <a:cubicBezTo>
                    <a:pt x="35613" y="452"/>
                    <a:pt x="35137" y="0"/>
                    <a:pt x="34569"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8"/>
            <p:cNvSpPr/>
            <p:nvPr/>
          </p:nvSpPr>
          <p:spPr>
            <a:xfrm>
              <a:off x="7020922" y="1453747"/>
              <a:ext cx="149775" cy="147807"/>
            </a:xfrm>
            <a:custGeom>
              <a:avLst/>
              <a:gdLst/>
              <a:ahLst/>
              <a:cxnLst/>
              <a:rect l="l" t="t" r="r" b="b"/>
              <a:pathLst>
                <a:path w="4489" h="4430" extrusionOk="0">
                  <a:moveTo>
                    <a:pt x="3394" y="893"/>
                  </a:moveTo>
                  <a:lnTo>
                    <a:pt x="3441" y="1691"/>
                  </a:lnTo>
                  <a:lnTo>
                    <a:pt x="941" y="1846"/>
                  </a:lnTo>
                  <a:lnTo>
                    <a:pt x="893" y="1036"/>
                  </a:lnTo>
                  <a:lnTo>
                    <a:pt x="3394" y="893"/>
                  </a:lnTo>
                  <a:close/>
                  <a:moveTo>
                    <a:pt x="3382" y="0"/>
                  </a:moveTo>
                  <a:lnTo>
                    <a:pt x="798" y="155"/>
                  </a:lnTo>
                  <a:lnTo>
                    <a:pt x="846" y="1012"/>
                  </a:lnTo>
                  <a:lnTo>
                    <a:pt x="0" y="1048"/>
                  </a:lnTo>
                  <a:lnTo>
                    <a:pt x="155" y="3631"/>
                  </a:lnTo>
                  <a:lnTo>
                    <a:pt x="1000" y="3584"/>
                  </a:lnTo>
                  <a:lnTo>
                    <a:pt x="1060" y="4429"/>
                  </a:lnTo>
                  <a:lnTo>
                    <a:pt x="4489" y="4215"/>
                  </a:lnTo>
                  <a:lnTo>
                    <a:pt x="4429" y="3322"/>
                  </a:lnTo>
                  <a:lnTo>
                    <a:pt x="1048" y="3536"/>
                  </a:lnTo>
                  <a:lnTo>
                    <a:pt x="1000" y="2739"/>
                  </a:lnTo>
                  <a:lnTo>
                    <a:pt x="4382" y="2524"/>
                  </a:lnTo>
                  <a:lnTo>
                    <a:pt x="4275" y="798"/>
                  </a:lnTo>
                  <a:lnTo>
                    <a:pt x="3429" y="845"/>
                  </a:lnTo>
                  <a:lnTo>
                    <a:pt x="33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8"/>
            <p:cNvSpPr/>
            <p:nvPr/>
          </p:nvSpPr>
          <p:spPr>
            <a:xfrm>
              <a:off x="7190545" y="1469629"/>
              <a:ext cx="147807" cy="95357"/>
            </a:xfrm>
            <a:custGeom>
              <a:avLst/>
              <a:gdLst/>
              <a:ahLst/>
              <a:cxnLst/>
              <a:rect l="l" t="t" r="r" b="b"/>
              <a:pathLst>
                <a:path w="4430" h="2858" extrusionOk="0">
                  <a:moveTo>
                    <a:pt x="4275" y="0"/>
                  </a:moveTo>
                  <a:lnTo>
                    <a:pt x="0" y="262"/>
                  </a:lnTo>
                  <a:lnTo>
                    <a:pt x="48" y="1155"/>
                  </a:lnTo>
                  <a:lnTo>
                    <a:pt x="4322" y="893"/>
                  </a:lnTo>
                  <a:lnTo>
                    <a:pt x="4275" y="0"/>
                  </a:lnTo>
                  <a:close/>
                  <a:moveTo>
                    <a:pt x="4382" y="1691"/>
                  </a:moveTo>
                  <a:lnTo>
                    <a:pt x="96" y="1965"/>
                  </a:lnTo>
                  <a:lnTo>
                    <a:pt x="155" y="2858"/>
                  </a:lnTo>
                  <a:lnTo>
                    <a:pt x="4429" y="2584"/>
                  </a:lnTo>
                  <a:lnTo>
                    <a:pt x="4382" y="16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8"/>
            <p:cNvSpPr/>
            <p:nvPr/>
          </p:nvSpPr>
          <p:spPr>
            <a:xfrm>
              <a:off x="7357765" y="1430693"/>
              <a:ext cx="152178" cy="151777"/>
            </a:xfrm>
            <a:custGeom>
              <a:avLst/>
              <a:gdLst/>
              <a:ahLst/>
              <a:cxnLst/>
              <a:rect l="l" t="t" r="r" b="b"/>
              <a:pathLst>
                <a:path w="4561" h="4549" extrusionOk="0">
                  <a:moveTo>
                    <a:pt x="4299" y="1"/>
                  </a:moveTo>
                  <a:lnTo>
                    <a:pt x="3406" y="60"/>
                  </a:lnTo>
                  <a:lnTo>
                    <a:pt x="3454" y="905"/>
                  </a:lnTo>
                  <a:lnTo>
                    <a:pt x="2644" y="953"/>
                  </a:lnTo>
                  <a:lnTo>
                    <a:pt x="2596" y="108"/>
                  </a:lnTo>
                  <a:lnTo>
                    <a:pt x="1703" y="167"/>
                  </a:lnTo>
                  <a:lnTo>
                    <a:pt x="1751" y="1013"/>
                  </a:lnTo>
                  <a:lnTo>
                    <a:pt x="941" y="1060"/>
                  </a:lnTo>
                  <a:lnTo>
                    <a:pt x="894" y="215"/>
                  </a:lnTo>
                  <a:lnTo>
                    <a:pt x="1" y="274"/>
                  </a:lnTo>
                  <a:lnTo>
                    <a:pt x="263" y="4549"/>
                  </a:lnTo>
                  <a:lnTo>
                    <a:pt x="1156" y="4489"/>
                  </a:lnTo>
                  <a:lnTo>
                    <a:pt x="1013" y="1953"/>
                  </a:lnTo>
                  <a:lnTo>
                    <a:pt x="1811" y="1906"/>
                  </a:lnTo>
                  <a:lnTo>
                    <a:pt x="1965" y="4442"/>
                  </a:lnTo>
                  <a:lnTo>
                    <a:pt x="2858" y="4382"/>
                  </a:lnTo>
                  <a:lnTo>
                    <a:pt x="2704" y="1846"/>
                  </a:lnTo>
                  <a:lnTo>
                    <a:pt x="3513" y="1798"/>
                  </a:lnTo>
                  <a:lnTo>
                    <a:pt x="3668" y="4334"/>
                  </a:lnTo>
                  <a:lnTo>
                    <a:pt x="4561" y="4287"/>
                  </a:lnTo>
                  <a:lnTo>
                    <a:pt x="42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8"/>
            <p:cNvSpPr/>
            <p:nvPr/>
          </p:nvSpPr>
          <p:spPr>
            <a:xfrm>
              <a:off x="7529390" y="1422352"/>
              <a:ext cx="148207" cy="148207"/>
            </a:xfrm>
            <a:custGeom>
              <a:avLst/>
              <a:gdLst/>
              <a:ahLst/>
              <a:cxnLst/>
              <a:rect l="l" t="t" r="r" b="b"/>
              <a:pathLst>
                <a:path w="4442" h="4442" extrusionOk="0">
                  <a:moveTo>
                    <a:pt x="3382" y="0"/>
                  </a:moveTo>
                  <a:lnTo>
                    <a:pt x="798" y="155"/>
                  </a:lnTo>
                  <a:lnTo>
                    <a:pt x="846" y="1001"/>
                  </a:lnTo>
                  <a:lnTo>
                    <a:pt x="0" y="1060"/>
                  </a:lnTo>
                  <a:lnTo>
                    <a:pt x="167" y="3644"/>
                  </a:lnTo>
                  <a:lnTo>
                    <a:pt x="1012" y="3596"/>
                  </a:lnTo>
                  <a:lnTo>
                    <a:pt x="1060" y="4442"/>
                  </a:lnTo>
                  <a:lnTo>
                    <a:pt x="3644" y="4275"/>
                  </a:lnTo>
                  <a:lnTo>
                    <a:pt x="3596" y="3429"/>
                  </a:lnTo>
                  <a:lnTo>
                    <a:pt x="4441" y="3382"/>
                  </a:lnTo>
                  <a:lnTo>
                    <a:pt x="4382" y="2489"/>
                  </a:lnTo>
                  <a:lnTo>
                    <a:pt x="3489" y="2548"/>
                  </a:lnTo>
                  <a:lnTo>
                    <a:pt x="3548" y="3394"/>
                  </a:lnTo>
                  <a:lnTo>
                    <a:pt x="1048" y="3537"/>
                  </a:lnTo>
                  <a:lnTo>
                    <a:pt x="893" y="1036"/>
                  </a:lnTo>
                  <a:lnTo>
                    <a:pt x="3382" y="893"/>
                  </a:lnTo>
                  <a:lnTo>
                    <a:pt x="3441" y="1739"/>
                  </a:lnTo>
                  <a:lnTo>
                    <a:pt x="4334" y="1679"/>
                  </a:lnTo>
                  <a:lnTo>
                    <a:pt x="4275" y="786"/>
                  </a:lnTo>
                  <a:lnTo>
                    <a:pt x="3429" y="846"/>
                  </a:lnTo>
                  <a:lnTo>
                    <a:pt x="33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8"/>
            <p:cNvSpPr/>
            <p:nvPr/>
          </p:nvSpPr>
          <p:spPr>
            <a:xfrm>
              <a:off x="7697812" y="1378244"/>
              <a:ext cx="87416" cy="87049"/>
            </a:xfrm>
            <a:custGeom>
              <a:avLst/>
              <a:gdLst/>
              <a:ahLst/>
              <a:cxnLst/>
              <a:rect l="l" t="t" r="r" b="b"/>
              <a:pathLst>
                <a:path w="2620" h="2609" extrusionOk="0">
                  <a:moveTo>
                    <a:pt x="1965" y="1"/>
                  </a:moveTo>
                  <a:lnTo>
                    <a:pt x="453" y="96"/>
                  </a:lnTo>
                  <a:lnTo>
                    <a:pt x="489" y="584"/>
                  </a:lnTo>
                  <a:lnTo>
                    <a:pt x="1" y="620"/>
                  </a:lnTo>
                  <a:lnTo>
                    <a:pt x="24" y="1132"/>
                  </a:lnTo>
                  <a:lnTo>
                    <a:pt x="548" y="1096"/>
                  </a:lnTo>
                  <a:lnTo>
                    <a:pt x="513" y="608"/>
                  </a:lnTo>
                  <a:lnTo>
                    <a:pt x="1977" y="513"/>
                  </a:lnTo>
                  <a:lnTo>
                    <a:pt x="2001" y="989"/>
                  </a:lnTo>
                  <a:lnTo>
                    <a:pt x="1013" y="1049"/>
                  </a:lnTo>
                  <a:lnTo>
                    <a:pt x="1048" y="1537"/>
                  </a:lnTo>
                  <a:lnTo>
                    <a:pt x="548" y="1573"/>
                  </a:lnTo>
                  <a:lnTo>
                    <a:pt x="584" y="2061"/>
                  </a:lnTo>
                  <a:lnTo>
                    <a:pt x="84" y="2096"/>
                  </a:lnTo>
                  <a:lnTo>
                    <a:pt x="132" y="2608"/>
                  </a:lnTo>
                  <a:lnTo>
                    <a:pt x="2620" y="2465"/>
                  </a:lnTo>
                  <a:lnTo>
                    <a:pt x="2584" y="1942"/>
                  </a:lnTo>
                  <a:lnTo>
                    <a:pt x="1096" y="2037"/>
                  </a:lnTo>
                  <a:lnTo>
                    <a:pt x="1072" y="1561"/>
                  </a:lnTo>
                  <a:lnTo>
                    <a:pt x="2060" y="1501"/>
                  </a:lnTo>
                  <a:lnTo>
                    <a:pt x="2025" y="1013"/>
                  </a:lnTo>
                  <a:lnTo>
                    <a:pt x="2525" y="977"/>
                  </a:lnTo>
                  <a:lnTo>
                    <a:pt x="2489" y="465"/>
                  </a:lnTo>
                  <a:lnTo>
                    <a:pt x="1989" y="489"/>
                  </a:lnTo>
                  <a:lnTo>
                    <a:pt x="19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8"/>
            <p:cNvSpPr/>
            <p:nvPr/>
          </p:nvSpPr>
          <p:spPr>
            <a:xfrm>
              <a:off x="6778599" y="1186801"/>
              <a:ext cx="1218023" cy="609812"/>
            </a:xfrm>
            <a:custGeom>
              <a:avLst/>
              <a:gdLst/>
              <a:ahLst/>
              <a:cxnLst/>
              <a:rect l="l" t="t" r="r" b="b"/>
              <a:pathLst>
                <a:path w="36506" h="18277" fill="none" extrusionOk="0">
                  <a:moveTo>
                    <a:pt x="35279" y="16288"/>
                  </a:moveTo>
                  <a:lnTo>
                    <a:pt x="2156" y="18240"/>
                  </a:lnTo>
                  <a:cubicBezTo>
                    <a:pt x="1453" y="18276"/>
                    <a:pt x="858" y="17740"/>
                    <a:pt x="822" y="17050"/>
                  </a:cubicBezTo>
                  <a:lnTo>
                    <a:pt x="72" y="4298"/>
                  </a:lnTo>
                  <a:cubicBezTo>
                    <a:pt x="1" y="3048"/>
                    <a:pt x="953" y="1977"/>
                    <a:pt x="2203" y="1905"/>
                  </a:cubicBezTo>
                  <a:lnTo>
                    <a:pt x="33326" y="83"/>
                  </a:lnTo>
                  <a:cubicBezTo>
                    <a:pt x="34576" y="0"/>
                    <a:pt x="35660" y="953"/>
                    <a:pt x="35731" y="2215"/>
                  </a:cubicBezTo>
                  <a:lnTo>
                    <a:pt x="36469" y="14954"/>
                  </a:lnTo>
                  <a:cubicBezTo>
                    <a:pt x="36505" y="15645"/>
                    <a:pt x="35981" y="16252"/>
                    <a:pt x="35279" y="16288"/>
                  </a:cubicBezTo>
                  <a:close/>
                </a:path>
              </a:pathLst>
            </a:custGeom>
            <a:no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8"/>
            <p:cNvSpPr/>
            <p:nvPr/>
          </p:nvSpPr>
          <p:spPr>
            <a:xfrm>
              <a:off x="6949423" y="1821152"/>
              <a:ext cx="197454" cy="53751"/>
            </a:xfrm>
            <a:custGeom>
              <a:avLst/>
              <a:gdLst/>
              <a:ahLst/>
              <a:cxnLst/>
              <a:rect l="l" t="t" r="r" b="b"/>
              <a:pathLst>
                <a:path w="5918" h="1611" extrusionOk="0">
                  <a:moveTo>
                    <a:pt x="5215" y="1"/>
                  </a:moveTo>
                  <a:cubicBezTo>
                    <a:pt x="5207" y="1"/>
                    <a:pt x="5199" y="1"/>
                    <a:pt x="5191" y="1"/>
                  </a:cubicBezTo>
                  <a:lnTo>
                    <a:pt x="643" y="287"/>
                  </a:lnTo>
                  <a:cubicBezTo>
                    <a:pt x="286" y="311"/>
                    <a:pt x="0" y="632"/>
                    <a:pt x="24" y="990"/>
                  </a:cubicBezTo>
                  <a:cubicBezTo>
                    <a:pt x="47" y="1344"/>
                    <a:pt x="333" y="1610"/>
                    <a:pt x="682" y="1610"/>
                  </a:cubicBezTo>
                  <a:cubicBezTo>
                    <a:pt x="697" y="1610"/>
                    <a:pt x="712" y="1610"/>
                    <a:pt x="727" y="1609"/>
                  </a:cubicBezTo>
                  <a:lnTo>
                    <a:pt x="5275" y="1323"/>
                  </a:lnTo>
                  <a:cubicBezTo>
                    <a:pt x="5644" y="1299"/>
                    <a:pt x="5918" y="990"/>
                    <a:pt x="5894" y="620"/>
                  </a:cubicBezTo>
                  <a:cubicBezTo>
                    <a:pt x="5871" y="271"/>
                    <a:pt x="5573" y="1"/>
                    <a:pt x="5215" y="1"/>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8"/>
            <p:cNvSpPr/>
            <p:nvPr/>
          </p:nvSpPr>
          <p:spPr>
            <a:xfrm>
              <a:off x="7669219" y="1776645"/>
              <a:ext cx="197454" cy="53751"/>
            </a:xfrm>
            <a:custGeom>
              <a:avLst/>
              <a:gdLst/>
              <a:ahLst/>
              <a:cxnLst/>
              <a:rect l="l" t="t" r="r" b="b"/>
              <a:pathLst>
                <a:path w="5918" h="1611" extrusionOk="0">
                  <a:moveTo>
                    <a:pt x="5233" y="0"/>
                  </a:moveTo>
                  <a:cubicBezTo>
                    <a:pt x="5219" y="0"/>
                    <a:pt x="5205" y="1"/>
                    <a:pt x="5191" y="2"/>
                  </a:cubicBezTo>
                  <a:lnTo>
                    <a:pt x="643" y="288"/>
                  </a:lnTo>
                  <a:cubicBezTo>
                    <a:pt x="274" y="311"/>
                    <a:pt x="0" y="621"/>
                    <a:pt x="24" y="990"/>
                  </a:cubicBezTo>
                  <a:cubicBezTo>
                    <a:pt x="47" y="1333"/>
                    <a:pt x="334" y="1611"/>
                    <a:pt x="684" y="1611"/>
                  </a:cubicBezTo>
                  <a:cubicBezTo>
                    <a:pt x="698" y="1611"/>
                    <a:pt x="712" y="1610"/>
                    <a:pt x="727" y="1609"/>
                  </a:cubicBezTo>
                  <a:lnTo>
                    <a:pt x="5275" y="1323"/>
                  </a:lnTo>
                  <a:cubicBezTo>
                    <a:pt x="5632" y="1300"/>
                    <a:pt x="5918" y="990"/>
                    <a:pt x="5894" y="621"/>
                  </a:cubicBezTo>
                  <a:cubicBezTo>
                    <a:pt x="5871" y="278"/>
                    <a:pt x="5573" y="0"/>
                    <a:pt x="5233" y="0"/>
                  </a:cubicBezTo>
                  <a:close/>
                </a:path>
              </a:pathLst>
            </a:custGeom>
            <a:solidFill>
              <a:schemeClr val="lt2"/>
            </a:solidFill>
            <a:ln w="62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28"/>
          <p:cNvGrpSpPr/>
          <p:nvPr/>
        </p:nvGrpSpPr>
        <p:grpSpPr>
          <a:xfrm rot="-4176626">
            <a:off x="4385776" y="-1256278"/>
            <a:ext cx="372440" cy="2968752"/>
            <a:chOff x="4022350" y="2610525"/>
            <a:chExt cx="281900" cy="2247050"/>
          </a:xfrm>
        </p:grpSpPr>
        <p:sp>
          <p:nvSpPr>
            <p:cNvPr id="243" name="Google Shape;243;p28"/>
            <p:cNvSpPr/>
            <p:nvPr/>
          </p:nvSpPr>
          <p:spPr>
            <a:xfrm>
              <a:off x="4022350" y="2610525"/>
              <a:ext cx="260775" cy="2247050"/>
            </a:xfrm>
            <a:custGeom>
              <a:avLst/>
              <a:gdLst/>
              <a:ahLst/>
              <a:cxnLst/>
              <a:rect l="l" t="t" r="r" b="b"/>
              <a:pathLst>
                <a:path w="10431" h="89882" extrusionOk="0">
                  <a:moveTo>
                    <a:pt x="2409" y="2673"/>
                  </a:moveTo>
                  <a:cubicBezTo>
                    <a:pt x="2562" y="2673"/>
                    <a:pt x="2719" y="2731"/>
                    <a:pt x="2846" y="2858"/>
                  </a:cubicBezTo>
                  <a:cubicBezTo>
                    <a:pt x="3239" y="3251"/>
                    <a:pt x="2965" y="3930"/>
                    <a:pt x="2406" y="3930"/>
                  </a:cubicBezTo>
                  <a:cubicBezTo>
                    <a:pt x="2060" y="3930"/>
                    <a:pt x="1787" y="3644"/>
                    <a:pt x="1787" y="3299"/>
                  </a:cubicBezTo>
                  <a:cubicBezTo>
                    <a:pt x="1787" y="2921"/>
                    <a:pt x="2091" y="2673"/>
                    <a:pt x="2409" y="2673"/>
                  </a:cubicBezTo>
                  <a:close/>
                  <a:moveTo>
                    <a:pt x="906" y="1"/>
                  </a:moveTo>
                  <a:cubicBezTo>
                    <a:pt x="489" y="1"/>
                    <a:pt x="155" y="334"/>
                    <a:pt x="155" y="751"/>
                  </a:cubicBezTo>
                  <a:lnTo>
                    <a:pt x="1" y="89071"/>
                  </a:lnTo>
                  <a:cubicBezTo>
                    <a:pt x="1" y="89488"/>
                    <a:pt x="334" y="89821"/>
                    <a:pt x="751" y="89833"/>
                  </a:cubicBezTo>
                  <a:lnTo>
                    <a:pt x="9526" y="89881"/>
                  </a:lnTo>
                  <a:cubicBezTo>
                    <a:pt x="9533" y="89881"/>
                    <a:pt x="9540" y="89881"/>
                    <a:pt x="9547" y="89881"/>
                  </a:cubicBezTo>
                  <a:cubicBezTo>
                    <a:pt x="9954" y="89881"/>
                    <a:pt x="10288" y="89552"/>
                    <a:pt x="10288" y="89143"/>
                  </a:cubicBezTo>
                  <a:lnTo>
                    <a:pt x="10431" y="822"/>
                  </a:lnTo>
                  <a:cubicBezTo>
                    <a:pt x="10431" y="679"/>
                    <a:pt x="10395" y="537"/>
                    <a:pt x="10312" y="406"/>
                  </a:cubicBezTo>
                  <a:cubicBezTo>
                    <a:pt x="10204" y="239"/>
                    <a:pt x="10026" y="120"/>
                    <a:pt x="9835" y="72"/>
                  </a:cubicBezTo>
                  <a:cubicBezTo>
                    <a:pt x="9788" y="60"/>
                    <a:pt x="9740" y="60"/>
                    <a:pt x="9680" y="60"/>
                  </a:cubicBezTo>
                  <a:lnTo>
                    <a:pt x="9657" y="60"/>
                  </a:lnTo>
                  <a:lnTo>
                    <a:pt x="5930" y="25"/>
                  </a:lnTo>
                  <a:lnTo>
                    <a:pt x="5930" y="37"/>
                  </a:lnTo>
                  <a:lnTo>
                    <a:pt x="9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8"/>
            <p:cNvSpPr/>
            <p:nvPr/>
          </p:nvSpPr>
          <p:spPr>
            <a:xfrm>
              <a:off x="4054200" y="2615900"/>
              <a:ext cx="250050" cy="2236300"/>
            </a:xfrm>
            <a:custGeom>
              <a:avLst/>
              <a:gdLst/>
              <a:ahLst/>
              <a:cxnLst/>
              <a:rect l="l" t="t" r="r" b="b"/>
              <a:pathLst>
                <a:path w="10002" h="89452" extrusionOk="0">
                  <a:moveTo>
                    <a:pt x="2183" y="2243"/>
                  </a:moveTo>
                  <a:cubicBezTo>
                    <a:pt x="2617" y="2243"/>
                    <a:pt x="3037" y="2576"/>
                    <a:pt x="3037" y="3084"/>
                  </a:cubicBezTo>
                  <a:cubicBezTo>
                    <a:pt x="3037" y="3548"/>
                    <a:pt x="2656" y="3929"/>
                    <a:pt x="2191" y="3929"/>
                  </a:cubicBezTo>
                  <a:cubicBezTo>
                    <a:pt x="1441" y="3929"/>
                    <a:pt x="1060" y="3024"/>
                    <a:pt x="1596" y="2489"/>
                  </a:cubicBezTo>
                  <a:cubicBezTo>
                    <a:pt x="1765" y="2319"/>
                    <a:pt x="1976" y="2243"/>
                    <a:pt x="2183" y="2243"/>
                  </a:cubicBezTo>
                  <a:close/>
                  <a:moveTo>
                    <a:pt x="691" y="0"/>
                  </a:move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lnTo>
                    <a:pt x="691" y="0"/>
                  </a:lnTo>
                  <a:close/>
                </a:path>
              </a:pathLst>
            </a:custGeom>
            <a:solidFill>
              <a:schemeClr val="lt1"/>
            </a:solidFill>
            <a:ln>
              <a:noFill/>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a:off x="4200950" y="2616475"/>
              <a:ext cx="103300" cy="2235725"/>
            </a:xfrm>
            <a:custGeom>
              <a:avLst/>
              <a:gdLst/>
              <a:ahLst/>
              <a:cxnLst/>
              <a:rect l="l" t="t" r="r" b="b"/>
              <a:pathLst>
                <a:path w="4132" h="89429" extrusionOk="0">
                  <a:moveTo>
                    <a:pt x="60" y="1"/>
                  </a:moveTo>
                  <a:lnTo>
                    <a:pt x="0" y="89405"/>
                  </a:lnTo>
                  <a:lnTo>
                    <a:pt x="3441" y="89429"/>
                  </a:lnTo>
                  <a:cubicBezTo>
                    <a:pt x="3739" y="89429"/>
                    <a:pt x="3989" y="89190"/>
                    <a:pt x="3989" y="88893"/>
                  </a:cubicBezTo>
                  <a:lnTo>
                    <a:pt x="4132" y="572"/>
                  </a:lnTo>
                  <a:cubicBezTo>
                    <a:pt x="4132" y="287"/>
                    <a:pt x="3894" y="37"/>
                    <a:pt x="3608" y="37"/>
                  </a:cubicBezTo>
                  <a:lnTo>
                    <a:pt x="60" y="1"/>
                  </a:lnTo>
                  <a:close/>
                </a:path>
              </a:pathLst>
            </a:custGeom>
            <a:solidFill>
              <a:schemeClr val="accent3"/>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p:nvPr/>
          </p:nvSpPr>
          <p:spPr>
            <a:xfrm>
              <a:off x="4244075" y="4802425"/>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14"/>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4244700" y="4733425"/>
              <a:ext cx="55400" cy="16075"/>
            </a:xfrm>
            <a:custGeom>
              <a:avLst/>
              <a:gdLst/>
              <a:ahLst/>
              <a:cxnLst/>
              <a:rect l="l" t="t" r="r" b="b"/>
              <a:pathLst>
                <a:path w="2216" h="643" extrusionOk="0">
                  <a:moveTo>
                    <a:pt x="429" y="0"/>
                  </a:moveTo>
                  <a:cubicBezTo>
                    <a:pt x="1" y="0"/>
                    <a:pt x="1"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4244675" y="4664625"/>
              <a:ext cx="56025" cy="16150"/>
            </a:xfrm>
            <a:custGeom>
              <a:avLst/>
              <a:gdLst/>
              <a:ahLst/>
              <a:cxnLst/>
              <a:rect l="l" t="t" r="r" b="b"/>
              <a:pathLst>
                <a:path w="2241" h="646" extrusionOk="0">
                  <a:moveTo>
                    <a:pt x="421" y="0"/>
                  </a:moveTo>
                  <a:cubicBezTo>
                    <a:pt x="1" y="0"/>
                    <a:pt x="1" y="646"/>
                    <a:pt x="421" y="646"/>
                  </a:cubicBezTo>
                  <a:cubicBezTo>
                    <a:pt x="432" y="646"/>
                    <a:pt x="443" y="645"/>
                    <a:pt x="454" y="645"/>
                  </a:cubicBezTo>
                  <a:lnTo>
                    <a:pt x="2240" y="645"/>
                  </a:lnTo>
                  <a:lnTo>
                    <a:pt x="2240" y="2"/>
                  </a:lnTo>
                  <a:lnTo>
                    <a:pt x="454" y="2"/>
                  </a:lnTo>
                  <a:cubicBezTo>
                    <a:pt x="443" y="1"/>
                    <a:pt x="432" y="0"/>
                    <a:pt x="4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8"/>
            <p:cNvSpPr/>
            <p:nvPr/>
          </p:nvSpPr>
          <p:spPr>
            <a:xfrm>
              <a:off x="4244600" y="4595875"/>
              <a:ext cx="56375" cy="16125"/>
            </a:xfrm>
            <a:custGeom>
              <a:avLst/>
              <a:gdLst/>
              <a:ahLst/>
              <a:cxnLst/>
              <a:rect l="l" t="t" r="r" b="b"/>
              <a:pathLst>
                <a:path w="2255" h="645" extrusionOk="0">
                  <a:moveTo>
                    <a:pt x="423" y="0"/>
                  </a:moveTo>
                  <a:cubicBezTo>
                    <a:pt x="0" y="0"/>
                    <a:pt x="4" y="645"/>
                    <a:pt x="434" y="645"/>
                  </a:cubicBezTo>
                  <a:cubicBezTo>
                    <a:pt x="442" y="645"/>
                    <a:pt x="449" y="645"/>
                    <a:pt x="457" y="644"/>
                  </a:cubicBezTo>
                  <a:lnTo>
                    <a:pt x="457" y="632"/>
                  </a:lnTo>
                  <a:lnTo>
                    <a:pt x="2255" y="632"/>
                  </a:lnTo>
                  <a:lnTo>
                    <a:pt x="2255" y="1"/>
                  </a:lnTo>
                  <a:lnTo>
                    <a:pt x="457" y="1"/>
                  </a:lnTo>
                  <a:cubicBezTo>
                    <a:pt x="446" y="0"/>
                    <a:pt x="434"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4245600" y="4526550"/>
              <a:ext cx="55375" cy="16100"/>
            </a:xfrm>
            <a:custGeom>
              <a:avLst/>
              <a:gdLst/>
              <a:ahLst/>
              <a:cxnLst/>
              <a:rect l="l" t="t" r="r" b="b"/>
              <a:pathLst>
                <a:path w="2215" h="644" extrusionOk="0">
                  <a:moveTo>
                    <a:pt x="429" y="0"/>
                  </a:moveTo>
                  <a:cubicBezTo>
                    <a:pt x="0" y="0"/>
                    <a:pt x="0" y="643"/>
                    <a:pt x="429" y="643"/>
                  </a:cubicBezTo>
                  <a:lnTo>
                    <a:pt x="2215" y="643"/>
                  </a:lnTo>
                  <a:lnTo>
                    <a:pt x="2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p:nvPr/>
          </p:nvSpPr>
          <p:spPr>
            <a:xfrm>
              <a:off x="4246800" y="4457475"/>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4245900" y="4388725"/>
              <a:ext cx="55675" cy="16100"/>
            </a:xfrm>
            <a:custGeom>
              <a:avLst/>
              <a:gdLst/>
              <a:ahLst/>
              <a:cxnLst/>
              <a:rect l="l" t="t" r="r" b="b"/>
              <a:pathLst>
                <a:path w="2227" h="644" extrusionOk="0">
                  <a:moveTo>
                    <a:pt x="429" y="1"/>
                  </a:moveTo>
                  <a:cubicBezTo>
                    <a:pt x="0" y="1"/>
                    <a:pt x="0" y="644"/>
                    <a:pt x="429" y="644"/>
                  </a:cubicBezTo>
                  <a:lnTo>
                    <a:pt x="2227" y="644"/>
                  </a:lnTo>
                  <a:lnTo>
                    <a:pt x="22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4246200" y="4319975"/>
              <a:ext cx="55675" cy="16100"/>
            </a:xfrm>
            <a:custGeom>
              <a:avLst/>
              <a:gdLst/>
              <a:ahLst/>
              <a:cxnLst/>
              <a:rect l="l" t="t" r="r" b="b"/>
              <a:pathLst>
                <a:path w="2227" h="644" extrusionOk="0">
                  <a:moveTo>
                    <a:pt x="429" y="0"/>
                  </a:moveTo>
                  <a:cubicBezTo>
                    <a:pt x="0" y="0"/>
                    <a:pt x="0" y="643"/>
                    <a:pt x="429" y="643"/>
                  </a:cubicBezTo>
                  <a:lnTo>
                    <a:pt x="2227" y="643"/>
                  </a:lnTo>
                  <a:lnTo>
                    <a:pt x="22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4246075" y="4250600"/>
              <a:ext cx="55800" cy="16400"/>
            </a:xfrm>
            <a:custGeom>
              <a:avLst/>
              <a:gdLst/>
              <a:ahLst/>
              <a:cxnLst/>
              <a:rect l="l" t="t" r="r" b="b"/>
              <a:pathLst>
                <a:path w="2232" h="656" extrusionOk="0">
                  <a:moveTo>
                    <a:pt x="423" y="1"/>
                  </a:moveTo>
                  <a:cubicBezTo>
                    <a:pt x="4" y="1"/>
                    <a:pt x="1" y="645"/>
                    <a:pt x="413" y="645"/>
                  </a:cubicBezTo>
                  <a:cubicBezTo>
                    <a:pt x="424" y="645"/>
                    <a:pt x="435" y="645"/>
                    <a:pt x="446" y="644"/>
                  </a:cubicBezTo>
                  <a:lnTo>
                    <a:pt x="446" y="656"/>
                  </a:lnTo>
                  <a:lnTo>
                    <a:pt x="2232" y="656"/>
                  </a:lnTo>
                  <a:lnTo>
                    <a:pt x="2232" y="13"/>
                  </a:lnTo>
                  <a:lnTo>
                    <a:pt x="446" y="1"/>
                  </a:lnTo>
                  <a:cubicBezTo>
                    <a:pt x="438" y="1"/>
                    <a:pt x="431" y="1"/>
                    <a:pt x="4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4249475" y="4181550"/>
              <a:ext cx="53000" cy="16400"/>
            </a:xfrm>
            <a:custGeom>
              <a:avLst/>
              <a:gdLst/>
              <a:ahLst/>
              <a:cxnLst/>
              <a:rect l="l" t="t" r="r" b="b"/>
              <a:pathLst>
                <a:path w="2120" h="656" extrusionOk="0">
                  <a:moveTo>
                    <a:pt x="334" y="1"/>
                  </a:moveTo>
                  <a:cubicBezTo>
                    <a:pt x="143" y="1"/>
                    <a:pt x="0" y="156"/>
                    <a:pt x="0" y="334"/>
                  </a:cubicBezTo>
                  <a:cubicBezTo>
                    <a:pt x="0" y="513"/>
                    <a:pt x="143" y="656"/>
                    <a:pt x="322" y="656"/>
                  </a:cubicBezTo>
                  <a:lnTo>
                    <a:pt x="2119" y="656"/>
                  </a:lnTo>
                  <a:lnTo>
                    <a:pt x="2119" y="13"/>
                  </a:lnTo>
                  <a:lnTo>
                    <a:pt x="3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8"/>
            <p:cNvSpPr/>
            <p:nvPr/>
          </p:nvSpPr>
          <p:spPr>
            <a:xfrm>
              <a:off x="4249775" y="4112800"/>
              <a:ext cx="53000" cy="16400"/>
            </a:xfrm>
            <a:custGeom>
              <a:avLst/>
              <a:gdLst/>
              <a:ahLst/>
              <a:cxnLst/>
              <a:rect l="l" t="t" r="r" b="b"/>
              <a:pathLst>
                <a:path w="2120" h="656" extrusionOk="0">
                  <a:moveTo>
                    <a:pt x="322" y="1"/>
                  </a:moveTo>
                  <a:cubicBezTo>
                    <a:pt x="143" y="1"/>
                    <a:pt x="0" y="143"/>
                    <a:pt x="0" y="322"/>
                  </a:cubicBezTo>
                  <a:cubicBezTo>
                    <a:pt x="0" y="501"/>
                    <a:pt x="143" y="655"/>
                    <a:pt x="322" y="655"/>
                  </a:cubicBezTo>
                  <a:lnTo>
                    <a:pt x="2119" y="655"/>
                  </a:lnTo>
                  <a:lnTo>
                    <a:pt x="2119" y="12"/>
                  </a:lnTo>
                  <a:lnTo>
                    <a:pt x="3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a:off x="4243100" y="4041925"/>
              <a:ext cx="55800" cy="16150"/>
            </a:xfrm>
            <a:custGeom>
              <a:avLst/>
              <a:gdLst/>
              <a:ahLst/>
              <a:cxnLst/>
              <a:rect l="l" t="t" r="r" b="b"/>
              <a:pathLst>
                <a:path w="2232" h="646" extrusionOk="0">
                  <a:moveTo>
                    <a:pt x="413" y="1"/>
                  </a:moveTo>
                  <a:cubicBezTo>
                    <a:pt x="1" y="1"/>
                    <a:pt x="4" y="645"/>
                    <a:pt x="423" y="645"/>
                  </a:cubicBezTo>
                  <a:cubicBezTo>
                    <a:pt x="431" y="645"/>
                    <a:pt x="438" y="645"/>
                    <a:pt x="446" y="645"/>
                  </a:cubicBezTo>
                  <a:lnTo>
                    <a:pt x="2232" y="645"/>
                  </a:lnTo>
                  <a:lnTo>
                    <a:pt x="2232" y="2"/>
                  </a:lnTo>
                  <a:lnTo>
                    <a:pt x="446" y="2"/>
                  </a:lnTo>
                  <a:cubicBezTo>
                    <a:pt x="434" y="1"/>
                    <a:pt x="423"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4243475" y="3972875"/>
              <a:ext cx="55725" cy="16150"/>
            </a:xfrm>
            <a:custGeom>
              <a:avLst/>
              <a:gdLst/>
              <a:ahLst/>
              <a:cxnLst/>
              <a:rect l="l" t="t" r="r" b="b"/>
              <a:pathLst>
                <a:path w="2229" h="646" extrusionOk="0">
                  <a:moveTo>
                    <a:pt x="410" y="0"/>
                  </a:moveTo>
                  <a:cubicBezTo>
                    <a:pt x="1" y="0"/>
                    <a:pt x="1" y="646"/>
                    <a:pt x="410" y="646"/>
                  </a:cubicBezTo>
                  <a:cubicBezTo>
                    <a:pt x="421" y="646"/>
                    <a:pt x="432" y="645"/>
                    <a:pt x="443" y="645"/>
                  </a:cubicBezTo>
                  <a:lnTo>
                    <a:pt x="2229" y="645"/>
                  </a:lnTo>
                  <a:lnTo>
                    <a:pt x="2229" y="2"/>
                  </a:lnTo>
                  <a:lnTo>
                    <a:pt x="443" y="2"/>
                  </a:lnTo>
                  <a:cubicBezTo>
                    <a:pt x="432" y="1"/>
                    <a:pt x="421" y="0"/>
                    <a:pt x="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4243700" y="3903825"/>
              <a:ext cx="56100" cy="16425"/>
            </a:xfrm>
            <a:custGeom>
              <a:avLst/>
              <a:gdLst/>
              <a:ahLst/>
              <a:cxnLst/>
              <a:rect l="l" t="t" r="r" b="b"/>
              <a:pathLst>
                <a:path w="2244" h="657" extrusionOk="0">
                  <a:moveTo>
                    <a:pt x="435" y="1"/>
                  </a:moveTo>
                  <a:cubicBezTo>
                    <a:pt x="1" y="1"/>
                    <a:pt x="1" y="657"/>
                    <a:pt x="435" y="657"/>
                  </a:cubicBezTo>
                  <a:cubicBezTo>
                    <a:pt x="442" y="657"/>
                    <a:pt x="450" y="657"/>
                    <a:pt x="457" y="656"/>
                  </a:cubicBezTo>
                  <a:lnTo>
                    <a:pt x="2243" y="656"/>
                  </a:lnTo>
                  <a:lnTo>
                    <a:pt x="2243" y="1"/>
                  </a:lnTo>
                  <a:lnTo>
                    <a:pt x="457" y="1"/>
                  </a:lnTo>
                  <a:cubicBezTo>
                    <a:pt x="450" y="1"/>
                    <a:pt x="442" y="1"/>
                    <a:pt x="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a:off x="4244075" y="3835050"/>
              <a:ext cx="56025" cy="16175"/>
            </a:xfrm>
            <a:custGeom>
              <a:avLst/>
              <a:gdLst/>
              <a:ahLst/>
              <a:cxnLst/>
              <a:rect l="l" t="t" r="r" b="b"/>
              <a:pathLst>
                <a:path w="2241" h="647" extrusionOk="0">
                  <a:moveTo>
                    <a:pt x="410" y="1"/>
                  </a:moveTo>
                  <a:cubicBezTo>
                    <a:pt x="1" y="1"/>
                    <a:pt x="1" y="646"/>
                    <a:pt x="410" y="646"/>
                  </a:cubicBezTo>
                  <a:cubicBezTo>
                    <a:pt x="421" y="646"/>
                    <a:pt x="431" y="646"/>
                    <a:pt x="442" y="645"/>
                  </a:cubicBezTo>
                  <a:lnTo>
                    <a:pt x="2240" y="645"/>
                  </a:lnTo>
                  <a:lnTo>
                    <a:pt x="2240" y="2"/>
                  </a:lnTo>
                  <a:lnTo>
                    <a:pt x="442" y="2"/>
                  </a:lnTo>
                  <a:cubicBezTo>
                    <a:pt x="431" y="1"/>
                    <a:pt x="421"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8"/>
            <p:cNvSpPr/>
            <p:nvPr/>
          </p:nvSpPr>
          <p:spPr>
            <a:xfrm>
              <a:off x="4244700" y="3766325"/>
              <a:ext cx="55400" cy="16100"/>
            </a:xfrm>
            <a:custGeom>
              <a:avLst/>
              <a:gdLst/>
              <a:ahLst/>
              <a:cxnLst/>
              <a:rect l="l" t="t" r="r" b="b"/>
              <a:pathLst>
                <a:path w="2216" h="644" extrusionOk="0">
                  <a:moveTo>
                    <a:pt x="429" y="1"/>
                  </a:moveTo>
                  <a:cubicBezTo>
                    <a:pt x="1" y="1"/>
                    <a:pt x="1" y="644"/>
                    <a:pt x="429" y="644"/>
                  </a:cubicBezTo>
                  <a:lnTo>
                    <a:pt x="429" y="632"/>
                  </a:lnTo>
                  <a:lnTo>
                    <a:pt x="2215" y="644"/>
                  </a:lnTo>
                  <a:lnTo>
                    <a:pt x="22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a:off x="4245000" y="3696975"/>
              <a:ext cx="55700" cy="16400"/>
            </a:xfrm>
            <a:custGeom>
              <a:avLst/>
              <a:gdLst/>
              <a:ahLst/>
              <a:cxnLst/>
              <a:rect l="l" t="t" r="r" b="b"/>
              <a:pathLst>
                <a:path w="2228" h="656" extrusionOk="0">
                  <a:moveTo>
                    <a:pt x="441" y="1"/>
                  </a:moveTo>
                  <a:cubicBezTo>
                    <a:pt x="1" y="1"/>
                    <a:pt x="1" y="643"/>
                    <a:pt x="441" y="643"/>
                  </a:cubicBezTo>
                  <a:lnTo>
                    <a:pt x="429" y="655"/>
                  </a:lnTo>
                  <a:lnTo>
                    <a:pt x="2227" y="655"/>
                  </a:lnTo>
                  <a:lnTo>
                    <a:pt x="2227" y="12"/>
                  </a:lnTo>
                  <a:lnTo>
                    <a:pt x="4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4244675" y="3628175"/>
              <a:ext cx="56300" cy="16450"/>
            </a:xfrm>
            <a:custGeom>
              <a:avLst/>
              <a:gdLst/>
              <a:ahLst/>
              <a:cxnLst/>
              <a:rect l="l" t="t" r="r" b="b"/>
              <a:pathLst>
                <a:path w="2252" h="658" extrusionOk="0">
                  <a:moveTo>
                    <a:pt x="421" y="1"/>
                  </a:moveTo>
                  <a:cubicBezTo>
                    <a:pt x="1" y="1"/>
                    <a:pt x="1" y="646"/>
                    <a:pt x="421" y="646"/>
                  </a:cubicBezTo>
                  <a:cubicBezTo>
                    <a:pt x="432" y="646"/>
                    <a:pt x="443" y="646"/>
                    <a:pt x="454" y="645"/>
                  </a:cubicBezTo>
                  <a:lnTo>
                    <a:pt x="2252" y="657"/>
                  </a:lnTo>
                  <a:lnTo>
                    <a:pt x="2252" y="14"/>
                  </a:lnTo>
                  <a:lnTo>
                    <a:pt x="454" y="2"/>
                  </a:lnTo>
                  <a:cubicBezTo>
                    <a:pt x="443" y="1"/>
                    <a:pt x="432"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4246500" y="3559450"/>
              <a:ext cx="54475" cy="16100"/>
            </a:xfrm>
            <a:custGeom>
              <a:avLst/>
              <a:gdLst/>
              <a:ahLst/>
              <a:cxnLst/>
              <a:rect l="l" t="t" r="r" b="b"/>
              <a:pathLst>
                <a:path w="2179" h="644" extrusionOk="0">
                  <a:moveTo>
                    <a:pt x="393" y="1"/>
                  </a:moveTo>
                  <a:cubicBezTo>
                    <a:pt x="0" y="25"/>
                    <a:pt x="0" y="620"/>
                    <a:pt x="393" y="644"/>
                  </a:cubicBezTo>
                  <a:lnTo>
                    <a:pt x="393" y="632"/>
                  </a:lnTo>
                  <a:lnTo>
                    <a:pt x="2179" y="644"/>
                  </a:lnTo>
                  <a:lnTo>
                    <a:pt x="21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8"/>
            <p:cNvSpPr/>
            <p:nvPr/>
          </p:nvSpPr>
          <p:spPr>
            <a:xfrm>
              <a:off x="4246800" y="3490100"/>
              <a:ext cx="54775" cy="16400"/>
            </a:xfrm>
            <a:custGeom>
              <a:avLst/>
              <a:gdLst/>
              <a:ahLst/>
              <a:cxnLst/>
              <a:rect l="l" t="t" r="r" b="b"/>
              <a:pathLst>
                <a:path w="2191" h="656" extrusionOk="0">
                  <a:moveTo>
                    <a:pt x="405" y="1"/>
                  </a:moveTo>
                  <a:cubicBezTo>
                    <a:pt x="0" y="25"/>
                    <a:pt x="0" y="620"/>
                    <a:pt x="405" y="644"/>
                  </a:cubicBezTo>
                  <a:lnTo>
                    <a:pt x="393" y="656"/>
                  </a:lnTo>
                  <a:lnTo>
                    <a:pt x="2191" y="656"/>
                  </a:lnTo>
                  <a:lnTo>
                    <a:pt x="2191" y="13"/>
                  </a:lnTo>
                  <a:lnTo>
                    <a:pt x="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p:nvPr/>
          </p:nvSpPr>
          <p:spPr>
            <a:xfrm>
              <a:off x="4246500" y="3421650"/>
              <a:ext cx="55075" cy="16100"/>
            </a:xfrm>
            <a:custGeom>
              <a:avLst/>
              <a:gdLst/>
              <a:ahLst/>
              <a:cxnLst/>
              <a:rect l="l" t="t" r="r" b="b"/>
              <a:pathLst>
                <a:path w="2203" h="644" extrusionOk="0">
                  <a:moveTo>
                    <a:pt x="405" y="0"/>
                  </a:moveTo>
                  <a:cubicBezTo>
                    <a:pt x="0" y="24"/>
                    <a:pt x="0" y="607"/>
                    <a:pt x="405" y="643"/>
                  </a:cubicBezTo>
                  <a:lnTo>
                    <a:pt x="405" y="631"/>
                  </a:lnTo>
                  <a:lnTo>
                    <a:pt x="2203" y="643"/>
                  </a:lnTo>
                  <a:lnTo>
                    <a:pt x="22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8"/>
            <p:cNvSpPr/>
            <p:nvPr/>
          </p:nvSpPr>
          <p:spPr>
            <a:xfrm>
              <a:off x="4054200" y="2615900"/>
              <a:ext cx="250050" cy="2236300"/>
            </a:xfrm>
            <a:custGeom>
              <a:avLst/>
              <a:gdLst/>
              <a:ahLst/>
              <a:cxnLst/>
              <a:rect l="l" t="t" r="r" b="b"/>
              <a:pathLst>
                <a:path w="10002" h="89452" fill="none" extrusionOk="0">
                  <a:moveTo>
                    <a:pt x="9466" y="60"/>
                  </a:moveTo>
                  <a:lnTo>
                    <a:pt x="691" y="0"/>
                  </a:lnTo>
                  <a:cubicBezTo>
                    <a:pt x="394" y="0"/>
                    <a:pt x="144" y="238"/>
                    <a:pt x="144" y="536"/>
                  </a:cubicBezTo>
                  <a:lnTo>
                    <a:pt x="1" y="88856"/>
                  </a:lnTo>
                  <a:cubicBezTo>
                    <a:pt x="1" y="89154"/>
                    <a:pt x="239" y="89392"/>
                    <a:pt x="536" y="89404"/>
                  </a:cubicBezTo>
                  <a:lnTo>
                    <a:pt x="9311" y="89452"/>
                  </a:lnTo>
                  <a:cubicBezTo>
                    <a:pt x="9609" y="89452"/>
                    <a:pt x="9847" y="89213"/>
                    <a:pt x="9859" y="88916"/>
                  </a:cubicBezTo>
                  <a:lnTo>
                    <a:pt x="10002" y="595"/>
                  </a:lnTo>
                  <a:cubicBezTo>
                    <a:pt x="10002" y="298"/>
                    <a:pt x="9764" y="60"/>
                    <a:pt x="9466" y="60"/>
                  </a:cubicBezTo>
                  <a:close/>
                  <a:moveTo>
                    <a:pt x="2191" y="3929"/>
                  </a:moveTo>
                  <a:cubicBezTo>
                    <a:pt x="1441" y="3929"/>
                    <a:pt x="1060" y="3024"/>
                    <a:pt x="1596" y="2489"/>
                  </a:cubicBezTo>
                  <a:cubicBezTo>
                    <a:pt x="2120" y="1965"/>
                    <a:pt x="3037" y="2334"/>
                    <a:pt x="3037" y="3084"/>
                  </a:cubicBezTo>
                  <a:cubicBezTo>
                    <a:pt x="3037" y="3548"/>
                    <a:pt x="2656" y="3929"/>
                    <a:pt x="2191" y="3929"/>
                  </a:cubicBezTo>
                  <a:close/>
                </a:path>
              </a:pathLst>
            </a:custGeom>
            <a:no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28"/>
          <p:cNvGrpSpPr/>
          <p:nvPr/>
        </p:nvGrpSpPr>
        <p:grpSpPr>
          <a:xfrm rot="1273713">
            <a:off x="7459829" y="2717094"/>
            <a:ext cx="1961234" cy="988167"/>
            <a:chOff x="782606" y="3568534"/>
            <a:chExt cx="1748256" cy="880829"/>
          </a:xfrm>
        </p:grpSpPr>
        <p:sp>
          <p:nvSpPr>
            <p:cNvPr id="269" name="Google Shape;269;p28"/>
            <p:cNvSpPr/>
            <p:nvPr/>
          </p:nvSpPr>
          <p:spPr>
            <a:xfrm>
              <a:off x="842931"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8"/>
            <p:cNvSpPr/>
            <p:nvPr/>
          </p:nvSpPr>
          <p:spPr>
            <a:xfrm>
              <a:off x="921361"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8"/>
            <p:cNvSpPr/>
            <p:nvPr/>
          </p:nvSpPr>
          <p:spPr>
            <a:xfrm>
              <a:off x="99979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a:off x="107818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8"/>
            <p:cNvSpPr/>
            <p:nvPr/>
          </p:nvSpPr>
          <p:spPr>
            <a:xfrm>
              <a:off x="1156616"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8"/>
            <p:cNvSpPr/>
            <p:nvPr/>
          </p:nvSpPr>
          <p:spPr>
            <a:xfrm>
              <a:off x="123504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p:nvPr/>
          </p:nvSpPr>
          <p:spPr>
            <a:xfrm>
              <a:off x="131347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8"/>
            <p:cNvSpPr/>
            <p:nvPr/>
          </p:nvSpPr>
          <p:spPr>
            <a:xfrm>
              <a:off x="1391872"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8"/>
            <p:cNvSpPr/>
            <p:nvPr/>
          </p:nvSpPr>
          <p:spPr>
            <a:xfrm>
              <a:off x="1470301" y="4281219"/>
              <a:ext cx="18949" cy="168144"/>
            </a:xfrm>
            <a:custGeom>
              <a:avLst/>
              <a:gdLst/>
              <a:ahLst/>
              <a:cxnLst/>
              <a:rect l="l" t="t" r="r" b="b"/>
              <a:pathLst>
                <a:path w="561"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8"/>
            <p:cNvSpPr/>
            <p:nvPr/>
          </p:nvSpPr>
          <p:spPr>
            <a:xfrm>
              <a:off x="1548731"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8"/>
            <p:cNvSpPr/>
            <p:nvPr/>
          </p:nvSpPr>
          <p:spPr>
            <a:xfrm>
              <a:off x="1627127"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8"/>
            <p:cNvSpPr/>
            <p:nvPr/>
          </p:nvSpPr>
          <p:spPr>
            <a:xfrm>
              <a:off x="170555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8"/>
            <p:cNvSpPr/>
            <p:nvPr/>
          </p:nvSpPr>
          <p:spPr>
            <a:xfrm>
              <a:off x="178398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8"/>
            <p:cNvSpPr/>
            <p:nvPr/>
          </p:nvSpPr>
          <p:spPr>
            <a:xfrm>
              <a:off x="186241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8"/>
            <p:cNvSpPr/>
            <p:nvPr/>
          </p:nvSpPr>
          <p:spPr>
            <a:xfrm>
              <a:off x="1940407"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8"/>
            <p:cNvSpPr/>
            <p:nvPr/>
          </p:nvSpPr>
          <p:spPr>
            <a:xfrm>
              <a:off x="2018836" y="4348401"/>
              <a:ext cx="19355" cy="100961"/>
            </a:xfrm>
            <a:custGeom>
              <a:avLst/>
              <a:gdLst/>
              <a:ahLst/>
              <a:cxnLst/>
              <a:rect l="l" t="t" r="r" b="b"/>
              <a:pathLst>
                <a:path w="573" h="2989" extrusionOk="0">
                  <a:moveTo>
                    <a:pt x="1" y="0"/>
                  </a:moveTo>
                  <a:lnTo>
                    <a:pt x="1"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8"/>
            <p:cNvSpPr/>
            <p:nvPr/>
          </p:nvSpPr>
          <p:spPr>
            <a:xfrm>
              <a:off x="2097266" y="4281219"/>
              <a:ext cx="19321" cy="168144"/>
            </a:xfrm>
            <a:custGeom>
              <a:avLst/>
              <a:gdLst/>
              <a:ahLst/>
              <a:cxnLst/>
              <a:rect l="l" t="t" r="r" b="b"/>
              <a:pathLst>
                <a:path w="572" h="4978" extrusionOk="0">
                  <a:moveTo>
                    <a:pt x="0" y="1"/>
                  </a:moveTo>
                  <a:lnTo>
                    <a:pt x="0"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8"/>
            <p:cNvSpPr/>
            <p:nvPr/>
          </p:nvSpPr>
          <p:spPr>
            <a:xfrm>
              <a:off x="2175696"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8"/>
            <p:cNvSpPr/>
            <p:nvPr/>
          </p:nvSpPr>
          <p:spPr>
            <a:xfrm>
              <a:off x="2254092"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8"/>
            <p:cNvSpPr/>
            <p:nvPr/>
          </p:nvSpPr>
          <p:spPr>
            <a:xfrm>
              <a:off x="2332521" y="4348401"/>
              <a:ext cx="18949" cy="100961"/>
            </a:xfrm>
            <a:custGeom>
              <a:avLst/>
              <a:gdLst/>
              <a:ahLst/>
              <a:cxnLst/>
              <a:rect l="l" t="t" r="r" b="b"/>
              <a:pathLst>
                <a:path w="561"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8"/>
            <p:cNvSpPr/>
            <p:nvPr/>
          </p:nvSpPr>
          <p:spPr>
            <a:xfrm>
              <a:off x="241095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8"/>
            <p:cNvSpPr/>
            <p:nvPr/>
          </p:nvSpPr>
          <p:spPr>
            <a:xfrm>
              <a:off x="782606" y="3568534"/>
              <a:ext cx="1748256" cy="876763"/>
            </a:xfrm>
            <a:custGeom>
              <a:avLst/>
              <a:gdLst/>
              <a:ahLst/>
              <a:cxnLst/>
              <a:rect l="l" t="t" r="r" b="b"/>
              <a:pathLst>
                <a:path w="51758" h="25957" extrusionOk="0">
                  <a:moveTo>
                    <a:pt x="25873" y="7894"/>
                  </a:moveTo>
                  <a:cubicBezTo>
                    <a:pt x="31457" y="7894"/>
                    <a:pt x="36505" y="11228"/>
                    <a:pt x="38684" y="16372"/>
                  </a:cubicBezTo>
                  <a:lnTo>
                    <a:pt x="39244" y="17681"/>
                  </a:lnTo>
                  <a:lnTo>
                    <a:pt x="12514" y="17681"/>
                  </a:lnTo>
                  <a:lnTo>
                    <a:pt x="13074" y="16372"/>
                  </a:lnTo>
                  <a:cubicBezTo>
                    <a:pt x="15253" y="11228"/>
                    <a:pt x="20289" y="7894"/>
                    <a:pt x="25873" y="7894"/>
                  </a:cubicBezTo>
                  <a:close/>
                  <a:moveTo>
                    <a:pt x="25873" y="0"/>
                  </a:moveTo>
                  <a:cubicBezTo>
                    <a:pt x="15765" y="0"/>
                    <a:pt x="6978" y="6942"/>
                    <a:pt x="4632" y="16776"/>
                  </a:cubicBezTo>
                  <a:lnTo>
                    <a:pt x="4597" y="16955"/>
                  </a:lnTo>
                  <a:lnTo>
                    <a:pt x="4418" y="17681"/>
                  </a:lnTo>
                  <a:lnTo>
                    <a:pt x="1" y="17681"/>
                  </a:lnTo>
                  <a:lnTo>
                    <a:pt x="1" y="25956"/>
                  </a:lnTo>
                  <a:lnTo>
                    <a:pt x="51757" y="25956"/>
                  </a:lnTo>
                  <a:lnTo>
                    <a:pt x="51757" y="17681"/>
                  </a:lnTo>
                  <a:lnTo>
                    <a:pt x="47328" y="17681"/>
                  </a:lnTo>
                  <a:lnTo>
                    <a:pt x="47161" y="16955"/>
                  </a:lnTo>
                  <a:lnTo>
                    <a:pt x="47126" y="16776"/>
                  </a:lnTo>
                  <a:cubicBezTo>
                    <a:pt x="44780" y="6942"/>
                    <a:pt x="35993" y="0"/>
                    <a:pt x="25873" y="0"/>
                  </a:cubicBezTo>
                  <a:close/>
                </a:path>
              </a:pathLst>
            </a:custGeom>
            <a:solidFill>
              <a:schemeClr val="accent2"/>
            </a:solidFill>
            <a:ln w="19050" cap="flat" cmpd="sng">
              <a:solidFill>
                <a:schemeClr val="dk1"/>
              </a:solidFill>
              <a:prstDash val="solid"/>
              <a:round/>
              <a:headEnd type="none" w="sm" len="sm"/>
              <a:tailEnd type="none" w="sm" len="sm"/>
            </a:ln>
            <a:effectLst>
              <a:outerShdw dist="95250" dir="294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p:nvPr/>
          </p:nvSpPr>
          <p:spPr>
            <a:xfrm>
              <a:off x="863062"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8"/>
            <p:cNvSpPr/>
            <p:nvPr/>
          </p:nvSpPr>
          <p:spPr>
            <a:xfrm>
              <a:off x="941458"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8"/>
            <p:cNvSpPr/>
            <p:nvPr/>
          </p:nvSpPr>
          <p:spPr>
            <a:xfrm>
              <a:off x="101988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8"/>
            <p:cNvSpPr/>
            <p:nvPr/>
          </p:nvSpPr>
          <p:spPr>
            <a:xfrm>
              <a:off x="1098318"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8"/>
            <p:cNvSpPr/>
            <p:nvPr/>
          </p:nvSpPr>
          <p:spPr>
            <a:xfrm>
              <a:off x="117671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8"/>
            <p:cNvSpPr/>
            <p:nvPr/>
          </p:nvSpPr>
          <p:spPr>
            <a:xfrm>
              <a:off x="1255143"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8"/>
            <p:cNvSpPr/>
            <p:nvPr/>
          </p:nvSpPr>
          <p:spPr>
            <a:xfrm>
              <a:off x="1333573"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8"/>
            <p:cNvSpPr/>
            <p:nvPr/>
          </p:nvSpPr>
          <p:spPr>
            <a:xfrm>
              <a:off x="141200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8"/>
            <p:cNvSpPr/>
            <p:nvPr/>
          </p:nvSpPr>
          <p:spPr>
            <a:xfrm>
              <a:off x="1490399"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8"/>
            <p:cNvSpPr/>
            <p:nvPr/>
          </p:nvSpPr>
          <p:spPr>
            <a:xfrm>
              <a:off x="1568828" y="4328270"/>
              <a:ext cx="18949" cy="100995"/>
            </a:xfrm>
            <a:custGeom>
              <a:avLst/>
              <a:gdLst/>
              <a:ahLst/>
              <a:cxnLst/>
              <a:rect l="l" t="t" r="r" b="b"/>
              <a:pathLst>
                <a:path w="561"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8"/>
            <p:cNvSpPr/>
            <p:nvPr/>
          </p:nvSpPr>
          <p:spPr>
            <a:xfrm>
              <a:off x="1647258"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8"/>
            <p:cNvSpPr/>
            <p:nvPr/>
          </p:nvSpPr>
          <p:spPr>
            <a:xfrm>
              <a:off x="1725654" y="4328270"/>
              <a:ext cx="18949" cy="100995"/>
            </a:xfrm>
            <a:custGeom>
              <a:avLst/>
              <a:gdLst/>
              <a:ahLst/>
              <a:cxnLst/>
              <a:rect l="l" t="t" r="r" b="b"/>
              <a:pathLst>
                <a:path w="561" h="2990" extrusionOk="0">
                  <a:moveTo>
                    <a:pt x="1" y="1"/>
                  </a:moveTo>
                  <a:lnTo>
                    <a:pt x="1" y="2989"/>
                  </a:lnTo>
                  <a:lnTo>
                    <a:pt x="561" y="2989"/>
                  </a:lnTo>
                  <a:lnTo>
                    <a:pt x="5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8"/>
            <p:cNvSpPr/>
            <p:nvPr/>
          </p:nvSpPr>
          <p:spPr>
            <a:xfrm>
              <a:off x="180408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8"/>
            <p:cNvSpPr/>
            <p:nvPr/>
          </p:nvSpPr>
          <p:spPr>
            <a:xfrm>
              <a:off x="188251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8"/>
            <p:cNvSpPr/>
            <p:nvPr/>
          </p:nvSpPr>
          <p:spPr>
            <a:xfrm>
              <a:off x="1960538"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8"/>
            <p:cNvSpPr/>
            <p:nvPr/>
          </p:nvSpPr>
          <p:spPr>
            <a:xfrm>
              <a:off x="2038934"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8"/>
            <p:cNvSpPr/>
            <p:nvPr/>
          </p:nvSpPr>
          <p:spPr>
            <a:xfrm>
              <a:off x="2117363" y="4261122"/>
              <a:ext cx="19355" cy="168144"/>
            </a:xfrm>
            <a:custGeom>
              <a:avLst/>
              <a:gdLst/>
              <a:ahLst/>
              <a:cxnLst/>
              <a:rect l="l" t="t" r="r" b="b"/>
              <a:pathLst>
                <a:path w="573" h="4978" extrusionOk="0">
                  <a:moveTo>
                    <a:pt x="1" y="1"/>
                  </a:moveTo>
                  <a:lnTo>
                    <a:pt x="1"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8"/>
            <p:cNvSpPr/>
            <p:nvPr/>
          </p:nvSpPr>
          <p:spPr>
            <a:xfrm>
              <a:off x="2195793" y="4328270"/>
              <a:ext cx="19321" cy="100995"/>
            </a:xfrm>
            <a:custGeom>
              <a:avLst/>
              <a:gdLst/>
              <a:ahLst/>
              <a:cxnLst/>
              <a:rect l="l" t="t" r="r" b="b"/>
              <a:pathLst>
                <a:path w="572" h="2990" extrusionOk="0">
                  <a:moveTo>
                    <a:pt x="0" y="1"/>
                  </a:moveTo>
                  <a:lnTo>
                    <a:pt x="0"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8"/>
            <p:cNvSpPr/>
            <p:nvPr/>
          </p:nvSpPr>
          <p:spPr>
            <a:xfrm>
              <a:off x="2274223"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8"/>
            <p:cNvSpPr/>
            <p:nvPr/>
          </p:nvSpPr>
          <p:spPr>
            <a:xfrm>
              <a:off x="2352619"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8"/>
            <p:cNvSpPr/>
            <p:nvPr/>
          </p:nvSpPr>
          <p:spPr>
            <a:xfrm>
              <a:off x="243104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28"/>
          <p:cNvGrpSpPr/>
          <p:nvPr/>
        </p:nvGrpSpPr>
        <p:grpSpPr>
          <a:xfrm rot="1799999">
            <a:off x="1343150" y="-1240050"/>
            <a:ext cx="793158" cy="2475696"/>
            <a:chOff x="3380913" y="2209950"/>
            <a:chExt cx="777911" cy="2428104"/>
          </a:xfrm>
        </p:grpSpPr>
        <p:sp>
          <p:nvSpPr>
            <p:cNvPr id="313" name="Google Shape;313;p28"/>
            <p:cNvSpPr/>
            <p:nvPr/>
          </p:nvSpPr>
          <p:spPr>
            <a:xfrm>
              <a:off x="3495547" y="4493650"/>
              <a:ext cx="30250" cy="135784"/>
            </a:xfrm>
            <a:custGeom>
              <a:avLst/>
              <a:gdLst/>
              <a:ahLst/>
              <a:cxnLst/>
              <a:rect l="l" t="t" r="r" b="b"/>
              <a:pathLst>
                <a:path w="751" h="3371" extrusionOk="0">
                  <a:moveTo>
                    <a:pt x="96" y="1"/>
                  </a:moveTo>
                  <a:lnTo>
                    <a:pt x="1" y="3370"/>
                  </a:lnTo>
                  <a:lnTo>
                    <a:pt x="751" y="84"/>
                  </a:lnTo>
                  <a:lnTo>
                    <a:pt x="417" y="36"/>
                  </a:lnTo>
                  <a:lnTo>
                    <a:pt x="96"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8"/>
            <p:cNvSpPr/>
            <p:nvPr/>
          </p:nvSpPr>
          <p:spPr>
            <a:xfrm>
              <a:off x="3486927" y="4485393"/>
              <a:ext cx="48457" cy="152661"/>
            </a:xfrm>
            <a:custGeom>
              <a:avLst/>
              <a:gdLst/>
              <a:ahLst/>
              <a:cxnLst/>
              <a:rect l="l" t="t" r="r" b="b"/>
              <a:pathLst>
                <a:path w="1203" h="3790" extrusionOk="0">
                  <a:moveTo>
                    <a:pt x="512" y="456"/>
                  </a:moveTo>
                  <a:lnTo>
                    <a:pt x="691" y="480"/>
                  </a:lnTo>
                  <a:lnTo>
                    <a:pt x="488" y="1396"/>
                  </a:lnTo>
                  <a:lnTo>
                    <a:pt x="512" y="456"/>
                  </a:lnTo>
                  <a:close/>
                  <a:moveTo>
                    <a:pt x="302" y="0"/>
                  </a:moveTo>
                  <a:cubicBezTo>
                    <a:pt x="253" y="0"/>
                    <a:pt x="206" y="22"/>
                    <a:pt x="167" y="51"/>
                  </a:cubicBezTo>
                  <a:cubicBezTo>
                    <a:pt x="119" y="87"/>
                    <a:pt x="95" y="146"/>
                    <a:pt x="95" y="206"/>
                  </a:cubicBezTo>
                  <a:lnTo>
                    <a:pt x="0" y="3575"/>
                  </a:lnTo>
                  <a:cubicBezTo>
                    <a:pt x="0" y="3682"/>
                    <a:pt x="72" y="3778"/>
                    <a:pt x="191" y="3789"/>
                  </a:cubicBezTo>
                  <a:lnTo>
                    <a:pt x="215" y="3789"/>
                  </a:lnTo>
                  <a:cubicBezTo>
                    <a:pt x="310" y="3789"/>
                    <a:pt x="405" y="3718"/>
                    <a:pt x="429" y="3623"/>
                  </a:cubicBezTo>
                  <a:lnTo>
                    <a:pt x="1167" y="349"/>
                  </a:lnTo>
                  <a:cubicBezTo>
                    <a:pt x="1203" y="218"/>
                    <a:pt x="1119" y="99"/>
                    <a:pt x="988" y="87"/>
                  </a:cubicBezTo>
                  <a:lnTo>
                    <a:pt x="334" y="3"/>
                  </a:lnTo>
                  <a:cubicBezTo>
                    <a:pt x="323" y="1"/>
                    <a:pt x="312" y="0"/>
                    <a:pt x="302"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8"/>
            <p:cNvSpPr/>
            <p:nvPr/>
          </p:nvSpPr>
          <p:spPr>
            <a:xfrm>
              <a:off x="3485477" y="4273485"/>
              <a:ext cx="110327" cy="252394"/>
            </a:xfrm>
            <a:custGeom>
              <a:avLst/>
              <a:gdLst/>
              <a:ahLst/>
              <a:cxnLst/>
              <a:rect l="l" t="t" r="r" b="b"/>
              <a:pathLst>
                <a:path w="2739" h="6266" extrusionOk="0">
                  <a:moveTo>
                    <a:pt x="1035" y="1"/>
                  </a:moveTo>
                  <a:cubicBezTo>
                    <a:pt x="878" y="1"/>
                    <a:pt x="737" y="105"/>
                    <a:pt x="715" y="264"/>
                  </a:cubicBezTo>
                  <a:lnTo>
                    <a:pt x="24" y="5741"/>
                  </a:lnTo>
                  <a:cubicBezTo>
                    <a:pt x="0" y="5907"/>
                    <a:pt x="120" y="6062"/>
                    <a:pt x="286" y="6086"/>
                  </a:cubicBezTo>
                  <a:lnTo>
                    <a:pt x="1679" y="6264"/>
                  </a:lnTo>
                  <a:cubicBezTo>
                    <a:pt x="1688" y="6265"/>
                    <a:pt x="1696" y="6265"/>
                    <a:pt x="1704" y="6265"/>
                  </a:cubicBezTo>
                  <a:cubicBezTo>
                    <a:pt x="1861" y="6265"/>
                    <a:pt x="2002" y="6161"/>
                    <a:pt x="2025" y="6003"/>
                  </a:cubicBezTo>
                  <a:lnTo>
                    <a:pt x="2715" y="526"/>
                  </a:lnTo>
                  <a:cubicBezTo>
                    <a:pt x="2739" y="359"/>
                    <a:pt x="2620" y="204"/>
                    <a:pt x="2453" y="180"/>
                  </a:cubicBezTo>
                  <a:lnTo>
                    <a:pt x="1060" y="2"/>
                  </a:lnTo>
                  <a:cubicBezTo>
                    <a:pt x="1052" y="1"/>
                    <a:pt x="1043" y="1"/>
                    <a:pt x="103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8"/>
            <p:cNvSpPr/>
            <p:nvPr/>
          </p:nvSpPr>
          <p:spPr>
            <a:xfrm>
              <a:off x="3477340" y="4265670"/>
              <a:ext cx="127607" cy="267822"/>
            </a:xfrm>
            <a:custGeom>
              <a:avLst/>
              <a:gdLst/>
              <a:ahLst/>
              <a:cxnLst/>
              <a:rect l="l" t="t" r="r" b="b"/>
              <a:pathLst>
                <a:path w="3168" h="6649" extrusionOk="0">
                  <a:moveTo>
                    <a:pt x="1441" y="434"/>
                  </a:moveTo>
                  <a:lnTo>
                    <a:pt x="2441" y="565"/>
                  </a:lnTo>
                  <a:cubicBezTo>
                    <a:pt x="2596" y="577"/>
                    <a:pt x="2703" y="720"/>
                    <a:pt x="2691" y="874"/>
                  </a:cubicBezTo>
                  <a:lnTo>
                    <a:pt x="2048" y="5958"/>
                  </a:lnTo>
                  <a:cubicBezTo>
                    <a:pt x="2026" y="6100"/>
                    <a:pt x="1905" y="6211"/>
                    <a:pt x="1766" y="6211"/>
                  </a:cubicBezTo>
                  <a:cubicBezTo>
                    <a:pt x="1753" y="6211"/>
                    <a:pt x="1740" y="6210"/>
                    <a:pt x="1726" y="6208"/>
                  </a:cubicBezTo>
                  <a:lnTo>
                    <a:pt x="726" y="6077"/>
                  </a:lnTo>
                  <a:cubicBezTo>
                    <a:pt x="560" y="6066"/>
                    <a:pt x="453" y="5923"/>
                    <a:pt x="476" y="5756"/>
                  </a:cubicBezTo>
                  <a:lnTo>
                    <a:pt x="1119" y="684"/>
                  </a:lnTo>
                  <a:cubicBezTo>
                    <a:pt x="1131" y="601"/>
                    <a:pt x="1167" y="541"/>
                    <a:pt x="1226" y="493"/>
                  </a:cubicBezTo>
                  <a:cubicBezTo>
                    <a:pt x="1274" y="458"/>
                    <a:pt x="1345" y="434"/>
                    <a:pt x="1405" y="434"/>
                  </a:cubicBezTo>
                  <a:close/>
                  <a:moveTo>
                    <a:pt x="1414" y="0"/>
                  </a:moveTo>
                  <a:cubicBezTo>
                    <a:pt x="1055" y="0"/>
                    <a:pt x="735" y="272"/>
                    <a:pt x="691" y="636"/>
                  </a:cubicBezTo>
                  <a:lnTo>
                    <a:pt x="48" y="5708"/>
                  </a:lnTo>
                  <a:cubicBezTo>
                    <a:pt x="0" y="6101"/>
                    <a:pt x="274" y="6458"/>
                    <a:pt x="667" y="6518"/>
                  </a:cubicBezTo>
                  <a:lnTo>
                    <a:pt x="1667" y="6637"/>
                  </a:lnTo>
                  <a:lnTo>
                    <a:pt x="1762" y="6637"/>
                  </a:lnTo>
                  <a:lnTo>
                    <a:pt x="1762" y="6649"/>
                  </a:lnTo>
                  <a:cubicBezTo>
                    <a:pt x="2119" y="6649"/>
                    <a:pt x="2429" y="6375"/>
                    <a:pt x="2477" y="6018"/>
                  </a:cubicBezTo>
                  <a:lnTo>
                    <a:pt x="3120" y="934"/>
                  </a:lnTo>
                  <a:cubicBezTo>
                    <a:pt x="3167" y="541"/>
                    <a:pt x="2893" y="184"/>
                    <a:pt x="2500" y="136"/>
                  </a:cubicBezTo>
                  <a:lnTo>
                    <a:pt x="1500" y="5"/>
                  </a:lnTo>
                  <a:cubicBezTo>
                    <a:pt x="1471" y="2"/>
                    <a:pt x="1443" y="0"/>
                    <a:pt x="1414"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8"/>
            <p:cNvSpPr/>
            <p:nvPr/>
          </p:nvSpPr>
          <p:spPr>
            <a:xfrm>
              <a:off x="3394849" y="4310179"/>
              <a:ext cx="90670" cy="39434"/>
            </a:xfrm>
            <a:custGeom>
              <a:avLst/>
              <a:gdLst/>
              <a:ahLst/>
              <a:cxnLst/>
              <a:rect l="l" t="t" r="r" b="b"/>
              <a:pathLst>
                <a:path w="2251" h="979" extrusionOk="0">
                  <a:moveTo>
                    <a:pt x="360" y="1"/>
                  </a:moveTo>
                  <a:cubicBezTo>
                    <a:pt x="209" y="1"/>
                    <a:pt x="79" y="102"/>
                    <a:pt x="48" y="258"/>
                  </a:cubicBezTo>
                  <a:cubicBezTo>
                    <a:pt x="0" y="436"/>
                    <a:pt x="119" y="615"/>
                    <a:pt x="298" y="650"/>
                  </a:cubicBezTo>
                  <a:lnTo>
                    <a:pt x="1822" y="972"/>
                  </a:lnTo>
                  <a:cubicBezTo>
                    <a:pt x="1843" y="976"/>
                    <a:pt x="1865" y="978"/>
                    <a:pt x="1886" y="978"/>
                  </a:cubicBezTo>
                  <a:cubicBezTo>
                    <a:pt x="2041" y="978"/>
                    <a:pt x="2183" y="867"/>
                    <a:pt x="2215" y="710"/>
                  </a:cubicBezTo>
                  <a:cubicBezTo>
                    <a:pt x="2250" y="531"/>
                    <a:pt x="2131" y="365"/>
                    <a:pt x="1953" y="317"/>
                  </a:cubicBezTo>
                  <a:lnTo>
                    <a:pt x="429" y="8"/>
                  </a:lnTo>
                  <a:cubicBezTo>
                    <a:pt x="406" y="3"/>
                    <a:pt x="383" y="1"/>
                    <a:pt x="360"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8"/>
            <p:cNvSpPr/>
            <p:nvPr/>
          </p:nvSpPr>
          <p:spPr>
            <a:xfrm>
              <a:off x="3380913" y="4301478"/>
              <a:ext cx="120921" cy="56996"/>
            </a:xfrm>
            <a:custGeom>
              <a:avLst/>
              <a:gdLst/>
              <a:ahLst/>
              <a:cxnLst/>
              <a:rect l="l" t="t" r="r" b="b"/>
              <a:pathLst>
                <a:path w="3002" h="1415" extrusionOk="0">
                  <a:moveTo>
                    <a:pt x="696" y="430"/>
                  </a:moveTo>
                  <a:cubicBezTo>
                    <a:pt x="710" y="430"/>
                    <a:pt x="724" y="433"/>
                    <a:pt x="739" y="438"/>
                  </a:cubicBezTo>
                  <a:lnTo>
                    <a:pt x="2263" y="747"/>
                  </a:lnTo>
                  <a:cubicBezTo>
                    <a:pt x="2323" y="759"/>
                    <a:pt x="2358" y="819"/>
                    <a:pt x="2346" y="890"/>
                  </a:cubicBezTo>
                  <a:cubicBezTo>
                    <a:pt x="2336" y="942"/>
                    <a:pt x="2290" y="976"/>
                    <a:pt x="2238" y="976"/>
                  </a:cubicBezTo>
                  <a:cubicBezTo>
                    <a:pt x="2231" y="976"/>
                    <a:pt x="2223" y="975"/>
                    <a:pt x="2215" y="974"/>
                  </a:cubicBezTo>
                  <a:lnTo>
                    <a:pt x="691" y="652"/>
                  </a:lnTo>
                  <a:cubicBezTo>
                    <a:pt x="620" y="640"/>
                    <a:pt x="584" y="581"/>
                    <a:pt x="596" y="521"/>
                  </a:cubicBezTo>
                  <a:cubicBezTo>
                    <a:pt x="608" y="485"/>
                    <a:pt x="620" y="462"/>
                    <a:pt x="644" y="450"/>
                  </a:cubicBezTo>
                  <a:cubicBezTo>
                    <a:pt x="658" y="436"/>
                    <a:pt x="676" y="430"/>
                    <a:pt x="696" y="430"/>
                  </a:cubicBezTo>
                  <a:close/>
                  <a:moveTo>
                    <a:pt x="719" y="0"/>
                  </a:moveTo>
                  <a:cubicBezTo>
                    <a:pt x="612" y="0"/>
                    <a:pt x="508" y="29"/>
                    <a:pt x="418" y="93"/>
                  </a:cubicBezTo>
                  <a:cubicBezTo>
                    <a:pt x="1" y="355"/>
                    <a:pt x="120" y="974"/>
                    <a:pt x="596" y="1081"/>
                  </a:cubicBezTo>
                  <a:lnTo>
                    <a:pt x="2120" y="1402"/>
                  </a:lnTo>
                  <a:cubicBezTo>
                    <a:pt x="2156" y="1402"/>
                    <a:pt x="2192" y="1402"/>
                    <a:pt x="2239" y="1414"/>
                  </a:cubicBezTo>
                  <a:cubicBezTo>
                    <a:pt x="2894" y="1414"/>
                    <a:pt x="3001" y="462"/>
                    <a:pt x="2346" y="331"/>
                  </a:cubicBezTo>
                  <a:lnTo>
                    <a:pt x="822" y="9"/>
                  </a:lnTo>
                  <a:cubicBezTo>
                    <a:pt x="788" y="3"/>
                    <a:pt x="753" y="0"/>
                    <a:pt x="719"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8"/>
            <p:cNvSpPr/>
            <p:nvPr/>
          </p:nvSpPr>
          <p:spPr>
            <a:xfrm>
              <a:off x="3419298" y="2789767"/>
              <a:ext cx="315594" cy="1678025"/>
            </a:xfrm>
            <a:custGeom>
              <a:avLst/>
              <a:gdLst/>
              <a:ahLst/>
              <a:cxnLst/>
              <a:rect l="l" t="t" r="r" b="b"/>
              <a:pathLst>
                <a:path w="7835" h="41659" extrusionOk="0">
                  <a:moveTo>
                    <a:pt x="6114" y="1"/>
                  </a:moveTo>
                  <a:cubicBezTo>
                    <a:pt x="5848" y="1"/>
                    <a:pt x="5613" y="181"/>
                    <a:pt x="5561" y="452"/>
                  </a:cubicBezTo>
                  <a:lnTo>
                    <a:pt x="72" y="40743"/>
                  </a:lnTo>
                  <a:cubicBezTo>
                    <a:pt x="0" y="41053"/>
                    <a:pt x="203" y="41350"/>
                    <a:pt x="500" y="41410"/>
                  </a:cubicBezTo>
                  <a:lnTo>
                    <a:pt x="1620" y="41648"/>
                  </a:lnTo>
                  <a:cubicBezTo>
                    <a:pt x="1655" y="41655"/>
                    <a:pt x="1690" y="41658"/>
                    <a:pt x="1725" y="41658"/>
                  </a:cubicBezTo>
                  <a:cubicBezTo>
                    <a:pt x="1984" y="41658"/>
                    <a:pt x="2223" y="41470"/>
                    <a:pt x="2286" y="41207"/>
                  </a:cubicBezTo>
                  <a:lnTo>
                    <a:pt x="7775" y="917"/>
                  </a:lnTo>
                  <a:cubicBezTo>
                    <a:pt x="7835" y="607"/>
                    <a:pt x="7644" y="309"/>
                    <a:pt x="7335" y="250"/>
                  </a:cubicBezTo>
                  <a:lnTo>
                    <a:pt x="6227" y="12"/>
                  </a:lnTo>
                  <a:cubicBezTo>
                    <a:pt x="6189" y="4"/>
                    <a:pt x="6151" y="1"/>
                    <a:pt x="611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8"/>
            <p:cNvSpPr/>
            <p:nvPr/>
          </p:nvSpPr>
          <p:spPr>
            <a:xfrm>
              <a:off x="3410195" y="2781429"/>
              <a:ext cx="333800" cy="1695063"/>
            </a:xfrm>
            <a:custGeom>
              <a:avLst/>
              <a:gdLst/>
              <a:ahLst/>
              <a:cxnLst/>
              <a:rect l="l" t="t" r="r" b="b"/>
              <a:pathLst>
                <a:path w="8287" h="42082" extrusionOk="0">
                  <a:moveTo>
                    <a:pt x="6330" y="424"/>
                  </a:moveTo>
                  <a:cubicBezTo>
                    <a:pt x="6355" y="424"/>
                    <a:pt x="6380" y="427"/>
                    <a:pt x="6406" y="433"/>
                  </a:cubicBezTo>
                  <a:lnTo>
                    <a:pt x="7513" y="671"/>
                  </a:lnTo>
                  <a:cubicBezTo>
                    <a:pt x="7608" y="683"/>
                    <a:pt x="7692" y="743"/>
                    <a:pt x="7739" y="814"/>
                  </a:cubicBezTo>
                  <a:cubicBezTo>
                    <a:pt x="7787" y="886"/>
                    <a:pt x="7811" y="981"/>
                    <a:pt x="7787" y="1076"/>
                  </a:cubicBezTo>
                  <a:lnTo>
                    <a:pt x="7787" y="1088"/>
                  </a:lnTo>
                  <a:lnTo>
                    <a:pt x="2298" y="41379"/>
                  </a:lnTo>
                  <a:cubicBezTo>
                    <a:pt x="2256" y="41536"/>
                    <a:pt x="2113" y="41647"/>
                    <a:pt x="1949" y="41647"/>
                  </a:cubicBezTo>
                  <a:cubicBezTo>
                    <a:pt x="1927" y="41647"/>
                    <a:pt x="1904" y="41645"/>
                    <a:pt x="1881" y="41641"/>
                  </a:cubicBezTo>
                  <a:lnTo>
                    <a:pt x="774" y="41402"/>
                  </a:lnTo>
                  <a:cubicBezTo>
                    <a:pt x="584" y="41367"/>
                    <a:pt x="465" y="41176"/>
                    <a:pt x="500" y="40998"/>
                  </a:cubicBezTo>
                  <a:lnTo>
                    <a:pt x="500" y="40986"/>
                  </a:lnTo>
                  <a:lnTo>
                    <a:pt x="6001" y="695"/>
                  </a:lnTo>
                  <a:cubicBezTo>
                    <a:pt x="6013" y="612"/>
                    <a:pt x="6072" y="528"/>
                    <a:pt x="6144" y="481"/>
                  </a:cubicBezTo>
                  <a:cubicBezTo>
                    <a:pt x="6196" y="446"/>
                    <a:pt x="6261" y="424"/>
                    <a:pt x="6330" y="424"/>
                  </a:cubicBezTo>
                  <a:close/>
                  <a:moveTo>
                    <a:pt x="6334" y="1"/>
                  </a:moveTo>
                  <a:cubicBezTo>
                    <a:pt x="5976" y="1"/>
                    <a:pt x="5656" y="247"/>
                    <a:pt x="5572" y="612"/>
                  </a:cubicBezTo>
                  <a:lnTo>
                    <a:pt x="5572" y="624"/>
                  </a:lnTo>
                  <a:lnTo>
                    <a:pt x="84" y="40914"/>
                  </a:lnTo>
                  <a:cubicBezTo>
                    <a:pt x="0" y="41331"/>
                    <a:pt x="262" y="41736"/>
                    <a:pt x="691" y="41831"/>
                  </a:cubicBezTo>
                  <a:lnTo>
                    <a:pt x="1798" y="42057"/>
                  </a:lnTo>
                  <a:cubicBezTo>
                    <a:pt x="1846" y="42069"/>
                    <a:pt x="1905" y="42069"/>
                    <a:pt x="1953" y="42081"/>
                  </a:cubicBezTo>
                  <a:cubicBezTo>
                    <a:pt x="2322" y="42081"/>
                    <a:pt x="2643" y="41819"/>
                    <a:pt x="2727" y="41462"/>
                  </a:cubicBezTo>
                  <a:lnTo>
                    <a:pt x="2727" y="41450"/>
                  </a:lnTo>
                  <a:lnTo>
                    <a:pt x="8216" y="1159"/>
                  </a:lnTo>
                  <a:cubicBezTo>
                    <a:pt x="8287" y="743"/>
                    <a:pt x="8025" y="338"/>
                    <a:pt x="7608" y="255"/>
                  </a:cubicBezTo>
                  <a:lnTo>
                    <a:pt x="6489" y="16"/>
                  </a:lnTo>
                  <a:cubicBezTo>
                    <a:pt x="6437" y="6"/>
                    <a:pt x="6385" y="1"/>
                    <a:pt x="633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8"/>
            <p:cNvSpPr/>
            <p:nvPr/>
          </p:nvSpPr>
          <p:spPr>
            <a:xfrm>
              <a:off x="4033634" y="4416435"/>
              <a:ext cx="49424" cy="209134"/>
            </a:xfrm>
            <a:custGeom>
              <a:avLst/>
              <a:gdLst/>
              <a:ahLst/>
              <a:cxnLst/>
              <a:rect l="l" t="t" r="r" b="b"/>
              <a:pathLst>
                <a:path w="1227" h="5192" extrusionOk="0">
                  <a:moveTo>
                    <a:pt x="643" y="1"/>
                  </a:moveTo>
                  <a:lnTo>
                    <a:pt x="322" y="72"/>
                  </a:lnTo>
                  <a:lnTo>
                    <a:pt x="0" y="132"/>
                  </a:lnTo>
                  <a:lnTo>
                    <a:pt x="1227" y="5192"/>
                  </a:lnTo>
                  <a:lnTo>
                    <a:pt x="643"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8"/>
            <p:cNvSpPr/>
            <p:nvPr/>
          </p:nvSpPr>
          <p:spPr>
            <a:xfrm>
              <a:off x="4024048" y="4407654"/>
              <a:ext cx="68113" cy="226575"/>
            </a:xfrm>
            <a:custGeom>
              <a:avLst/>
              <a:gdLst/>
              <a:ahLst/>
              <a:cxnLst/>
              <a:rect l="l" t="t" r="r" b="b"/>
              <a:pathLst>
                <a:path w="1691" h="5625" extrusionOk="0">
                  <a:moveTo>
                    <a:pt x="691" y="481"/>
                  </a:moveTo>
                  <a:lnTo>
                    <a:pt x="869" y="2064"/>
                  </a:lnTo>
                  <a:lnTo>
                    <a:pt x="500" y="516"/>
                  </a:lnTo>
                  <a:lnTo>
                    <a:pt x="691" y="481"/>
                  </a:lnTo>
                  <a:close/>
                  <a:moveTo>
                    <a:pt x="878" y="0"/>
                  </a:moveTo>
                  <a:cubicBezTo>
                    <a:pt x="863" y="0"/>
                    <a:pt x="849" y="2"/>
                    <a:pt x="834" y="5"/>
                  </a:cubicBezTo>
                  <a:lnTo>
                    <a:pt x="191" y="135"/>
                  </a:lnTo>
                  <a:cubicBezTo>
                    <a:pt x="72" y="159"/>
                    <a:pt x="0" y="278"/>
                    <a:pt x="24" y="397"/>
                  </a:cubicBezTo>
                  <a:lnTo>
                    <a:pt x="1262" y="5458"/>
                  </a:lnTo>
                  <a:cubicBezTo>
                    <a:pt x="1274" y="5553"/>
                    <a:pt x="1369" y="5624"/>
                    <a:pt x="1465" y="5624"/>
                  </a:cubicBezTo>
                  <a:cubicBezTo>
                    <a:pt x="1477" y="5624"/>
                    <a:pt x="1488" y="5624"/>
                    <a:pt x="1500" y="5612"/>
                  </a:cubicBezTo>
                  <a:cubicBezTo>
                    <a:pt x="1619" y="5600"/>
                    <a:pt x="1691" y="5493"/>
                    <a:pt x="1679" y="5386"/>
                  </a:cubicBezTo>
                  <a:lnTo>
                    <a:pt x="1096" y="195"/>
                  </a:lnTo>
                  <a:cubicBezTo>
                    <a:pt x="1074" y="79"/>
                    <a:pt x="988" y="0"/>
                    <a:pt x="878"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8"/>
            <p:cNvSpPr/>
            <p:nvPr/>
          </p:nvSpPr>
          <p:spPr>
            <a:xfrm>
              <a:off x="4025941" y="4312112"/>
              <a:ext cx="90227" cy="39394"/>
            </a:xfrm>
            <a:custGeom>
              <a:avLst/>
              <a:gdLst/>
              <a:ahLst/>
              <a:cxnLst/>
              <a:rect l="l" t="t" r="r" b="b"/>
              <a:pathLst>
                <a:path w="2240" h="978" extrusionOk="0">
                  <a:moveTo>
                    <a:pt x="1879" y="0"/>
                  </a:moveTo>
                  <a:cubicBezTo>
                    <a:pt x="1857" y="0"/>
                    <a:pt x="1834" y="3"/>
                    <a:pt x="1811" y="7"/>
                  </a:cubicBezTo>
                  <a:lnTo>
                    <a:pt x="287" y="317"/>
                  </a:lnTo>
                  <a:cubicBezTo>
                    <a:pt x="108" y="364"/>
                    <a:pt x="1" y="531"/>
                    <a:pt x="37" y="710"/>
                  </a:cubicBezTo>
                  <a:cubicBezTo>
                    <a:pt x="68" y="867"/>
                    <a:pt x="210" y="978"/>
                    <a:pt x="366" y="978"/>
                  </a:cubicBezTo>
                  <a:cubicBezTo>
                    <a:pt x="387" y="978"/>
                    <a:pt x="408" y="976"/>
                    <a:pt x="429" y="972"/>
                  </a:cubicBezTo>
                  <a:lnTo>
                    <a:pt x="1953" y="650"/>
                  </a:lnTo>
                  <a:cubicBezTo>
                    <a:pt x="2132" y="614"/>
                    <a:pt x="2239" y="436"/>
                    <a:pt x="2203" y="257"/>
                  </a:cubicBezTo>
                  <a:cubicBezTo>
                    <a:pt x="2172" y="102"/>
                    <a:pt x="2033" y="0"/>
                    <a:pt x="1879" y="0"/>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8"/>
            <p:cNvSpPr/>
            <p:nvPr/>
          </p:nvSpPr>
          <p:spPr>
            <a:xfrm>
              <a:off x="4009668" y="4303210"/>
              <a:ext cx="123378" cy="57157"/>
            </a:xfrm>
            <a:custGeom>
              <a:avLst/>
              <a:gdLst/>
              <a:ahLst/>
              <a:cxnLst/>
              <a:rect l="l" t="t" r="r" b="b"/>
              <a:pathLst>
                <a:path w="3063" h="1419" extrusionOk="0">
                  <a:moveTo>
                    <a:pt x="2297" y="430"/>
                  </a:moveTo>
                  <a:cubicBezTo>
                    <a:pt x="2430" y="430"/>
                    <a:pt x="2449" y="634"/>
                    <a:pt x="2310" y="657"/>
                  </a:cubicBezTo>
                  <a:lnTo>
                    <a:pt x="786" y="978"/>
                  </a:lnTo>
                  <a:cubicBezTo>
                    <a:pt x="778" y="980"/>
                    <a:pt x="770" y="981"/>
                    <a:pt x="763" y="981"/>
                  </a:cubicBezTo>
                  <a:cubicBezTo>
                    <a:pt x="712" y="981"/>
                    <a:pt x="665" y="947"/>
                    <a:pt x="655" y="895"/>
                  </a:cubicBezTo>
                  <a:cubicBezTo>
                    <a:pt x="643" y="859"/>
                    <a:pt x="655" y="835"/>
                    <a:pt x="667" y="800"/>
                  </a:cubicBezTo>
                  <a:cubicBezTo>
                    <a:pt x="679" y="776"/>
                    <a:pt x="714" y="764"/>
                    <a:pt x="738" y="752"/>
                  </a:cubicBezTo>
                  <a:lnTo>
                    <a:pt x="2262" y="431"/>
                  </a:lnTo>
                  <a:lnTo>
                    <a:pt x="2286" y="431"/>
                  </a:lnTo>
                  <a:cubicBezTo>
                    <a:pt x="2290" y="430"/>
                    <a:pt x="2294" y="430"/>
                    <a:pt x="2297" y="430"/>
                  </a:cubicBezTo>
                  <a:close/>
                  <a:moveTo>
                    <a:pt x="2306" y="1"/>
                  </a:moveTo>
                  <a:cubicBezTo>
                    <a:pt x="2265" y="1"/>
                    <a:pt x="2223" y="5"/>
                    <a:pt x="2179" y="14"/>
                  </a:cubicBezTo>
                  <a:lnTo>
                    <a:pt x="655" y="335"/>
                  </a:lnTo>
                  <a:cubicBezTo>
                    <a:pt x="0" y="466"/>
                    <a:pt x="95" y="1419"/>
                    <a:pt x="762" y="1419"/>
                  </a:cubicBezTo>
                  <a:cubicBezTo>
                    <a:pt x="798" y="1419"/>
                    <a:pt x="833" y="1407"/>
                    <a:pt x="869" y="1407"/>
                  </a:cubicBezTo>
                  <a:lnTo>
                    <a:pt x="2393" y="1085"/>
                  </a:lnTo>
                  <a:cubicBezTo>
                    <a:pt x="3063" y="940"/>
                    <a:pt x="2906" y="1"/>
                    <a:pt x="2306"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8"/>
            <p:cNvSpPr/>
            <p:nvPr/>
          </p:nvSpPr>
          <p:spPr>
            <a:xfrm>
              <a:off x="3782817" y="2795043"/>
              <a:ext cx="315594" cy="1678025"/>
            </a:xfrm>
            <a:custGeom>
              <a:avLst/>
              <a:gdLst/>
              <a:ahLst/>
              <a:cxnLst/>
              <a:rect l="l" t="t" r="r" b="b"/>
              <a:pathLst>
                <a:path w="7835" h="41659" extrusionOk="0">
                  <a:moveTo>
                    <a:pt x="1718" y="1"/>
                  </a:moveTo>
                  <a:cubicBezTo>
                    <a:pt x="1681" y="1"/>
                    <a:pt x="1644" y="4"/>
                    <a:pt x="1608" y="12"/>
                  </a:cubicBezTo>
                  <a:lnTo>
                    <a:pt x="500" y="250"/>
                  </a:lnTo>
                  <a:cubicBezTo>
                    <a:pt x="191" y="309"/>
                    <a:pt x="0" y="607"/>
                    <a:pt x="60" y="917"/>
                  </a:cubicBezTo>
                  <a:lnTo>
                    <a:pt x="5549" y="41207"/>
                  </a:lnTo>
                  <a:cubicBezTo>
                    <a:pt x="5601" y="41470"/>
                    <a:pt x="5848" y="41658"/>
                    <a:pt x="6110" y="41658"/>
                  </a:cubicBezTo>
                  <a:cubicBezTo>
                    <a:pt x="6145" y="41658"/>
                    <a:pt x="6180" y="41655"/>
                    <a:pt x="6215" y="41648"/>
                  </a:cubicBezTo>
                  <a:lnTo>
                    <a:pt x="7335" y="41410"/>
                  </a:lnTo>
                  <a:cubicBezTo>
                    <a:pt x="7632" y="41350"/>
                    <a:pt x="7835" y="41041"/>
                    <a:pt x="7763" y="40743"/>
                  </a:cubicBezTo>
                  <a:lnTo>
                    <a:pt x="2274" y="452"/>
                  </a:lnTo>
                  <a:cubicBezTo>
                    <a:pt x="2222" y="181"/>
                    <a:pt x="1978" y="1"/>
                    <a:pt x="1718"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8"/>
            <p:cNvSpPr/>
            <p:nvPr/>
          </p:nvSpPr>
          <p:spPr>
            <a:xfrm>
              <a:off x="3773230" y="2786705"/>
              <a:ext cx="334284" cy="1695063"/>
            </a:xfrm>
            <a:custGeom>
              <a:avLst/>
              <a:gdLst/>
              <a:ahLst/>
              <a:cxnLst/>
              <a:rect l="l" t="t" r="r" b="b"/>
              <a:pathLst>
                <a:path w="8299" h="42082" extrusionOk="0">
                  <a:moveTo>
                    <a:pt x="1969" y="424"/>
                  </a:moveTo>
                  <a:cubicBezTo>
                    <a:pt x="2038" y="424"/>
                    <a:pt x="2103" y="446"/>
                    <a:pt x="2155" y="481"/>
                  </a:cubicBezTo>
                  <a:cubicBezTo>
                    <a:pt x="2227" y="528"/>
                    <a:pt x="2286" y="612"/>
                    <a:pt x="2310" y="695"/>
                  </a:cubicBezTo>
                  <a:lnTo>
                    <a:pt x="7799" y="40974"/>
                  </a:lnTo>
                  <a:lnTo>
                    <a:pt x="7799" y="40998"/>
                  </a:lnTo>
                  <a:cubicBezTo>
                    <a:pt x="7835" y="41176"/>
                    <a:pt x="7715" y="41367"/>
                    <a:pt x="7525" y="41402"/>
                  </a:cubicBezTo>
                  <a:lnTo>
                    <a:pt x="6418" y="41641"/>
                  </a:lnTo>
                  <a:cubicBezTo>
                    <a:pt x="6395" y="41645"/>
                    <a:pt x="6372" y="41647"/>
                    <a:pt x="6350" y="41647"/>
                  </a:cubicBezTo>
                  <a:cubicBezTo>
                    <a:pt x="6186" y="41647"/>
                    <a:pt x="6043" y="41536"/>
                    <a:pt x="6001" y="41379"/>
                  </a:cubicBezTo>
                  <a:lnTo>
                    <a:pt x="512" y="1088"/>
                  </a:lnTo>
                  <a:lnTo>
                    <a:pt x="512" y="1076"/>
                  </a:lnTo>
                  <a:cubicBezTo>
                    <a:pt x="476" y="886"/>
                    <a:pt x="596" y="707"/>
                    <a:pt x="786" y="671"/>
                  </a:cubicBezTo>
                  <a:lnTo>
                    <a:pt x="1893" y="433"/>
                  </a:lnTo>
                  <a:cubicBezTo>
                    <a:pt x="1919" y="427"/>
                    <a:pt x="1944" y="424"/>
                    <a:pt x="1969" y="424"/>
                  </a:cubicBezTo>
                  <a:close/>
                  <a:moveTo>
                    <a:pt x="1954" y="1"/>
                  </a:moveTo>
                  <a:cubicBezTo>
                    <a:pt x="1902" y="1"/>
                    <a:pt x="1850" y="6"/>
                    <a:pt x="1798" y="16"/>
                  </a:cubicBezTo>
                  <a:lnTo>
                    <a:pt x="691" y="254"/>
                  </a:lnTo>
                  <a:cubicBezTo>
                    <a:pt x="274" y="338"/>
                    <a:pt x="0" y="743"/>
                    <a:pt x="84" y="1171"/>
                  </a:cubicBezTo>
                  <a:lnTo>
                    <a:pt x="5584" y="41438"/>
                  </a:lnTo>
                  <a:lnTo>
                    <a:pt x="5584" y="41462"/>
                  </a:lnTo>
                  <a:cubicBezTo>
                    <a:pt x="5656" y="41819"/>
                    <a:pt x="5977" y="42081"/>
                    <a:pt x="6346" y="42081"/>
                  </a:cubicBezTo>
                  <a:cubicBezTo>
                    <a:pt x="6394" y="42081"/>
                    <a:pt x="6442" y="42069"/>
                    <a:pt x="6501" y="42057"/>
                  </a:cubicBezTo>
                  <a:lnTo>
                    <a:pt x="7608" y="41831"/>
                  </a:lnTo>
                  <a:cubicBezTo>
                    <a:pt x="8025" y="41736"/>
                    <a:pt x="8299" y="41331"/>
                    <a:pt x="8216" y="40914"/>
                  </a:cubicBezTo>
                  <a:lnTo>
                    <a:pt x="2727" y="624"/>
                  </a:lnTo>
                  <a:lnTo>
                    <a:pt x="2727" y="612"/>
                  </a:lnTo>
                  <a:cubicBezTo>
                    <a:pt x="2643" y="247"/>
                    <a:pt x="2314" y="1"/>
                    <a:pt x="1954" y="1"/>
                  </a:cubicBezTo>
                  <a:close/>
                </a:path>
              </a:pathLst>
            </a:custGeom>
            <a:solidFill>
              <a:schemeClr val="lt1"/>
            </a:solidFill>
            <a:ln w="62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8"/>
            <p:cNvSpPr/>
            <p:nvPr/>
          </p:nvSpPr>
          <p:spPr>
            <a:xfrm>
              <a:off x="3470131" y="2949433"/>
              <a:ext cx="523761" cy="44187"/>
            </a:xfrm>
            <a:custGeom>
              <a:avLst/>
              <a:gdLst/>
              <a:ahLst/>
              <a:cxnLst/>
              <a:rect l="l" t="t" r="r" b="b"/>
              <a:pathLst>
                <a:path w="13003" h="1097" extrusionOk="0">
                  <a:moveTo>
                    <a:pt x="0" y="1"/>
                  </a:moveTo>
                  <a:lnTo>
                    <a:pt x="0" y="1096"/>
                  </a:lnTo>
                  <a:lnTo>
                    <a:pt x="13002" y="1096"/>
                  </a:lnTo>
                  <a:lnTo>
                    <a:pt x="13002"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8"/>
            <p:cNvSpPr/>
            <p:nvPr/>
          </p:nvSpPr>
          <p:spPr>
            <a:xfrm>
              <a:off x="3461511" y="2940813"/>
              <a:ext cx="541001" cy="61427"/>
            </a:xfrm>
            <a:custGeom>
              <a:avLst/>
              <a:gdLst/>
              <a:ahLst/>
              <a:cxnLst/>
              <a:rect l="l" t="t" r="r" b="b"/>
              <a:pathLst>
                <a:path w="13431" h="1525" extrusionOk="0">
                  <a:moveTo>
                    <a:pt x="13002" y="429"/>
                  </a:moveTo>
                  <a:lnTo>
                    <a:pt x="13002" y="1096"/>
                  </a:lnTo>
                  <a:lnTo>
                    <a:pt x="429" y="1096"/>
                  </a:lnTo>
                  <a:lnTo>
                    <a:pt x="429" y="429"/>
                  </a:lnTo>
                  <a:close/>
                  <a:moveTo>
                    <a:pt x="0" y="0"/>
                  </a:moveTo>
                  <a:lnTo>
                    <a:pt x="0" y="1524"/>
                  </a:lnTo>
                  <a:lnTo>
                    <a:pt x="13430" y="1524"/>
                  </a:lnTo>
                  <a:lnTo>
                    <a:pt x="13430"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8"/>
            <p:cNvSpPr/>
            <p:nvPr/>
          </p:nvSpPr>
          <p:spPr>
            <a:xfrm>
              <a:off x="3993838" y="2891874"/>
              <a:ext cx="56150" cy="159267"/>
            </a:xfrm>
            <a:custGeom>
              <a:avLst/>
              <a:gdLst/>
              <a:ahLst/>
              <a:cxnLst/>
              <a:rect l="l" t="t" r="r" b="b"/>
              <a:pathLst>
                <a:path w="1394" h="3954" extrusionOk="0">
                  <a:moveTo>
                    <a:pt x="298" y="1"/>
                  </a:moveTo>
                  <a:cubicBezTo>
                    <a:pt x="131" y="1"/>
                    <a:pt x="0" y="132"/>
                    <a:pt x="0" y="299"/>
                  </a:cubicBezTo>
                  <a:lnTo>
                    <a:pt x="0" y="3644"/>
                  </a:lnTo>
                  <a:cubicBezTo>
                    <a:pt x="0" y="3811"/>
                    <a:pt x="131" y="3954"/>
                    <a:pt x="298" y="3954"/>
                  </a:cubicBezTo>
                  <a:lnTo>
                    <a:pt x="1095" y="3954"/>
                  </a:lnTo>
                  <a:cubicBezTo>
                    <a:pt x="1262" y="3954"/>
                    <a:pt x="1393" y="3811"/>
                    <a:pt x="1393" y="3644"/>
                  </a:cubicBezTo>
                  <a:lnTo>
                    <a:pt x="1393" y="299"/>
                  </a:lnTo>
                  <a:cubicBezTo>
                    <a:pt x="1393" y="132"/>
                    <a:pt x="1262" y="1"/>
                    <a:pt x="109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8"/>
            <p:cNvSpPr/>
            <p:nvPr/>
          </p:nvSpPr>
          <p:spPr>
            <a:xfrm>
              <a:off x="3985178" y="2883254"/>
              <a:ext cx="73430" cy="176547"/>
            </a:xfrm>
            <a:custGeom>
              <a:avLst/>
              <a:gdLst/>
              <a:ahLst/>
              <a:cxnLst/>
              <a:rect l="l" t="t" r="r" b="b"/>
              <a:pathLst>
                <a:path w="1823" h="4383" extrusionOk="0">
                  <a:moveTo>
                    <a:pt x="1108" y="429"/>
                  </a:moveTo>
                  <a:cubicBezTo>
                    <a:pt x="1263" y="429"/>
                    <a:pt x="1394" y="560"/>
                    <a:pt x="1394" y="715"/>
                  </a:cubicBezTo>
                  <a:lnTo>
                    <a:pt x="1394" y="3668"/>
                  </a:lnTo>
                  <a:cubicBezTo>
                    <a:pt x="1394" y="3823"/>
                    <a:pt x="1263" y="3953"/>
                    <a:pt x="1108" y="3953"/>
                  </a:cubicBezTo>
                  <a:lnTo>
                    <a:pt x="715" y="3953"/>
                  </a:lnTo>
                  <a:cubicBezTo>
                    <a:pt x="560" y="3953"/>
                    <a:pt x="429" y="3823"/>
                    <a:pt x="429" y="3668"/>
                  </a:cubicBezTo>
                  <a:lnTo>
                    <a:pt x="429" y="715"/>
                  </a:lnTo>
                  <a:cubicBezTo>
                    <a:pt x="429" y="560"/>
                    <a:pt x="560" y="429"/>
                    <a:pt x="715" y="429"/>
                  </a:cubicBezTo>
                  <a:close/>
                  <a:moveTo>
                    <a:pt x="715" y="1"/>
                  </a:moveTo>
                  <a:cubicBezTo>
                    <a:pt x="322" y="1"/>
                    <a:pt x="1" y="322"/>
                    <a:pt x="1" y="715"/>
                  </a:cubicBezTo>
                  <a:lnTo>
                    <a:pt x="1" y="3668"/>
                  </a:lnTo>
                  <a:cubicBezTo>
                    <a:pt x="1" y="4061"/>
                    <a:pt x="322" y="4382"/>
                    <a:pt x="715" y="4382"/>
                  </a:cubicBezTo>
                  <a:lnTo>
                    <a:pt x="1108" y="4382"/>
                  </a:lnTo>
                  <a:cubicBezTo>
                    <a:pt x="1501" y="4382"/>
                    <a:pt x="1822" y="4061"/>
                    <a:pt x="1822" y="3668"/>
                  </a:cubicBezTo>
                  <a:lnTo>
                    <a:pt x="1822" y="715"/>
                  </a:lnTo>
                  <a:cubicBezTo>
                    <a:pt x="1822" y="322"/>
                    <a:pt x="1501" y="1"/>
                    <a:pt x="1108"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8"/>
            <p:cNvSpPr/>
            <p:nvPr/>
          </p:nvSpPr>
          <p:spPr>
            <a:xfrm>
              <a:off x="3696015" y="2347583"/>
              <a:ext cx="128090" cy="266694"/>
            </a:xfrm>
            <a:custGeom>
              <a:avLst/>
              <a:gdLst/>
              <a:ahLst/>
              <a:cxnLst/>
              <a:rect l="l" t="t" r="r" b="b"/>
              <a:pathLst>
                <a:path w="3180" h="6621" extrusionOk="0">
                  <a:moveTo>
                    <a:pt x="0" y="0"/>
                  </a:moveTo>
                  <a:lnTo>
                    <a:pt x="0" y="6620"/>
                  </a:lnTo>
                  <a:lnTo>
                    <a:pt x="3179" y="6620"/>
                  </a:lnTo>
                  <a:lnTo>
                    <a:pt x="3179"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8"/>
            <p:cNvSpPr/>
            <p:nvPr/>
          </p:nvSpPr>
          <p:spPr>
            <a:xfrm>
              <a:off x="3687396" y="2338964"/>
              <a:ext cx="145330" cy="284417"/>
            </a:xfrm>
            <a:custGeom>
              <a:avLst/>
              <a:gdLst/>
              <a:ahLst/>
              <a:cxnLst/>
              <a:rect l="l" t="t" r="r" b="b"/>
              <a:pathLst>
                <a:path w="3608" h="7061" extrusionOk="0">
                  <a:moveTo>
                    <a:pt x="3179" y="429"/>
                  </a:moveTo>
                  <a:lnTo>
                    <a:pt x="3179" y="6632"/>
                  </a:lnTo>
                  <a:lnTo>
                    <a:pt x="429" y="6632"/>
                  </a:lnTo>
                  <a:lnTo>
                    <a:pt x="429" y="429"/>
                  </a:lnTo>
                  <a:close/>
                  <a:moveTo>
                    <a:pt x="0" y="0"/>
                  </a:moveTo>
                  <a:lnTo>
                    <a:pt x="0" y="7060"/>
                  </a:lnTo>
                  <a:lnTo>
                    <a:pt x="3608" y="7060"/>
                  </a:lnTo>
                  <a:lnTo>
                    <a:pt x="3608"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8"/>
            <p:cNvSpPr/>
            <p:nvPr/>
          </p:nvSpPr>
          <p:spPr>
            <a:xfrm>
              <a:off x="3666773" y="2218570"/>
              <a:ext cx="186094" cy="328081"/>
            </a:xfrm>
            <a:custGeom>
              <a:avLst/>
              <a:gdLst/>
              <a:ahLst/>
              <a:cxnLst/>
              <a:rect l="l" t="t" r="r" b="b"/>
              <a:pathLst>
                <a:path w="4620" h="8145" extrusionOk="0">
                  <a:moveTo>
                    <a:pt x="750" y="1"/>
                  </a:moveTo>
                  <a:cubicBezTo>
                    <a:pt x="333" y="1"/>
                    <a:pt x="0" y="334"/>
                    <a:pt x="0" y="739"/>
                  </a:cubicBezTo>
                  <a:lnTo>
                    <a:pt x="0" y="7394"/>
                  </a:lnTo>
                  <a:cubicBezTo>
                    <a:pt x="0" y="7811"/>
                    <a:pt x="333" y="8144"/>
                    <a:pt x="750" y="8144"/>
                  </a:cubicBezTo>
                  <a:lnTo>
                    <a:pt x="3881" y="8144"/>
                  </a:lnTo>
                  <a:cubicBezTo>
                    <a:pt x="4286" y="8144"/>
                    <a:pt x="4620" y="7811"/>
                    <a:pt x="4620" y="7394"/>
                  </a:cubicBezTo>
                  <a:lnTo>
                    <a:pt x="4620" y="739"/>
                  </a:lnTo>
                  <a:cubicBezTo>
                    <a:pt x="4620" y="334"/>
                    <a:pt x="4286" y="1"/>
                    <a:pt x="3881" y="1"/>
                  </a:cubicBezTo>
                  <a:close/>
                </a:path>
              </a:pathLst>
            </a:custGeom>
            <a:solidFill>
              <a:schemeClr val="lt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8"/>
            <p:cNvSpPr/>
            <p:nvPr/>
          </p:nvSpPr>
          <p:spPr>
            <a:xfrm>
              <a:off x="3658113" y="2209950"/>
              <a:ext cx="203374" cy="345320"/>
            </a:xfrm>
            <a:custGeom>
              <a:avLst/>
              <a:gdLst/>
              <a:ahLst/>
              <a:cxnLst/>
              <a:rect l="l" t="t" r="r" b="b"/>
              <a:pathLst>
                <a:path w="5049" h="8573" extrusionOk="0">
                  <a:moveTo>
                    <a:pt x="3608" y="429"/>
                  </a:moveTo>
                  <a:cubicBezTo>
                    <a:pt x="4168" y="429"/>
                    <a:pt x="4620" y="881"/>
                    <a:pt x="4620" y="1441"/>
                  </a:cubicBezTo>
                  <a:lnTo>
                    <a:pt x="4620" y="7120"/>
                  </a:lnTo>
                  <a:cubicBezTo>
                    <a:pt x="4620" y="7680"/>
                    <a:pt x="4168" y="8132"/>
                    <a:pt x="3608" y="8132"/>
                  </a:cubicBezTo>
                  <a:lnTo>
                    <a:pt x="1453" y="8132"/>
                  </a:lnTo>
                  <a:cubicBezTo>
                    <a:pt x="894" y="8132"/>
                    <a:pt x="441" y="7680"/>
                    <a:pt x="441" y="7120"/>
                  </a:cubicBezTo>
                  <a:lnTo>
                    <a:pt x="441" y="1441"/>
                  </a:lnTo>
                  <a:cubicBezTo>
                    <a:pt x="441" y="881"/>
                    <a:pt x="894" y="429"/>
                    <a:pt x="1453" y="429"/>
                  </a:cubicBezTo>
                  <a:close/>
                  <a:moveTo>
                    <a:pt x="1453" y="0"/>
                  </a:moveTo>
                  <a:cubicBezTo>
                    <a:pt x="656" y="0"/>
                    <a:pt x="1" y="643"/>
                    <a:pt x="1" y="1441"/>
                  </a:cubicBezTo>
                  <a:lnTo>
                    <a:pt x="1" y="7120"/>
                  </a:lnTo>
                  <a:cubicBezTo>
                    <a:pt x="1" y="7918"/>
                    <a:pt x="656" y="8573"/>
                    <a:pt x="1453" y="8573"/>
                  </a:cubicBezTo>
                  <a:lnTo>
                    <a:pt x="3608" y="8573"/>
                  </a:lnTo>
                  <a:cubicBezTo>
                    <a:pt x="4406" y="8573"/>
                    <a:pt x="5049" y="7918"/>
                    <a:pt x="5049" y="7120"/>
                  </a:cubicBezTo>
                  <a:lnTo>
                    <a:pt x="5049" y="1441"/>
                  </a:lnTo>
                  <a:cubicBezTo>
                    <a:pt x="5049" y="643"/>
                    <a:pt x="4406" y="0"/>
                    <a:pt x="3608" y="0"/>
                  </a:cubicBezTo>
                  <a:close/>
                </a:path>
              </a:pathLst>
            </a:custGeom>
            <a:solidFill>
              <a:schemeClr val="lt1"/>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8"/>
            <p:cNvSpPr/>
            <p:nvPr/>
          </p:nvSpPr>
          <p:spPr>
            <a:xfrm>
              <a:off x="3546379" y="2599408"/>
              <a:ext cx="385157" cy="456050"/>
            </a:xfrm>
            <a:custGeom>
              <a:avLst/>
              <a:gdLst/>
              <a:ahLst/>
              <a:cxnLst/>
              <a:rect l="l" t="t" r="r" b="b"/>
              <a:pathLst>
                <a:path w="9562" h="11322" extrusionOk="0">
                  <a:moveTo>
                    <a:pt x="5279" y="1347"/>
                  </a:moveTo>
                  <a:cubicBezTo>
                    <a:pt x="6717" y="1347"/>
                    <a:pt x="8097" y="2458"/>
                    <a:pt x="8097" y="4143"/>
                  </a:cubicBezTo>
                  <a:cubicBezTo>
                    <a:pt x="8097" y="5690"/>
                    <a:pt x="6847" y="6940"/>
                    <a:pt x="5299" y="6940"/>
                  </a:cubicBezTo>
                  <a:cubicBezTo>
                    <a:pt x="2810" y="6940"/>
                    <a:pt x="1572" y="3928"/>
                    <a:pt x="3322" y="2166"/>
                  </a:cubicBezTo>
                  <a:cubicBezTo>
                    <a:pt x="3892" y="1600"/>
                    <a:pt x="4592" y="1347"/>
                    <a:pt x="5279" y="1347"/>
                  </a:cubicBezTo>
                  <a:close/>
                  <a:moveTo>
                    <a:pt x="5279" y="1"/>
                  </a:moveTo>
                  <a:cubicBezTo>
                    <a:pt x="4441" y="1"/>
                    <a:pt x="3583" y="252"/>
                    <a:pt x="2810" y="809"/>
                  </a:cubicBezTo>
                  <a:cubicBezTo>
                    <a:pt x="1" y="2845"/>
                    <a:pt x="667" y="7214"/>
                    <a:pt x="3965" y="8298"/>
                  </a:cubicBezTo>
                  <a:lnTo>
                    <a:pt x="3965" y="11322"/>
                  </a:lnTo>
                  <a:lnTo>
                    <a:pt x="6644" y="11322"/>
                  </a:lnTo>
                  <a:lnTo>
                    <a:pt x="6644" y="8298"/>
                  </a:lnTo>
                  <a:cubicBezTo>
                    <a:pt x="8383" y="7726"/>
                    <a:pt x="9561" y="6095"/>
                    <a:pt x="9561" y="4262"/>
                  </a:cubicBezTo>
                  <a:cubicBezTo>
                    <a:pt x="9561" y="1749"/>
                    <a:pt x="7489" y="1"/>
                    <a:pt x="5279"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8"/>
            <p:cNvSpPr/>
            <p:nvPr/>
          </p:nvSpPr>
          <p:spPr>
            <a:xfrm>
              <a:off x="3567485" y="2591674"/>
              <a:ext cx="385157" cy="472444"/>
            </a:xfrm>
            <a:custGeom>
              <a:avLst/>
              <a:gdLst/>
              <a:ahLst/>
              <a:cxnLst/>
              <a:rect l="l" t="t" r="r" b="b"/>
              <a:pathLst>
                <a:path w="9562" h="11729" extrusionOk="0">
                  <a:moveTo>
                    <a:pt x="4775" y="1751"/>
                  </a:moveTo>
                  <a:cubicBezTo>
                    <a:pt x="6204" y="1751"/>
                    <a:pt x="7359" y="2906"/>
                    <a:pt x="7359" y="4335"/>
                  </a:cubicBezTo>
                  <a:cubicBezTo>
                    <a:pt x="7359" y="5889"/>
                    <a:pt x="6084" y="6920"/>
                    <a:pt x="4758" y="6920"/>
                  </a:cubicBezTo>
                  <a:cubicBezTo>
                    <a:pt x="4123" y="6920"/>
                    <a:pt x="3477" y="6684"/>
                    <a:pt x="2953" y="6156"/>
                  </a:cubicBezTo>
                  <a:cubicBezTo>
                    <a:pt x="1322" y="4537"/>
                    <a:pt x="2477" y="1751"/>
                    <a:pt x="4775" y="1751"/>
                  </a:cubicBezTo>
                  <a:close/>
                  <a:moveTo>
                    <a:pt x="4747" y="1318"/>
                  </a:moveTo>
                  <a:cubicBezTo>
                    <a:pt x="4008" y="1318"/>
                    <a:pt x="3255" y="1592"/>
                    <a:pt x="2644" y="2203"/>
                  </a:cubicBezTo>
                  <a:cubicBezTo>
                    <a:pt x="751" y="4096"/>
                    <a:pt x="2096" y="7347"/>
                    <a:pt x="4775" y="7347"/>
                  </a:cubicBezTo>
                  <a:cubicBezTo>
                    <a:pt x="6442" y="7347"/>
                    <a:pt x="7787" y="5989"/>
                    <a:pt x="7787" y="4335"/>
                  </a:cubicBezTo>
                  <a:cubicBezTo>
                    <a:pt x="7787" y="2521"/>
                    <a:pt x="6297" y="1318"/>
                    <a:pt x="4747" y="1318"/>
                  </a:cubicBezTo>
                  <a:close/>
                  <a:moveTo>
                    <a:pt x="4775" y="417"/>
                  </a:moveTo>
                  <a:cubicBezTo>
                    <a:pt x="6763" y="417"/>
                    <a:pt x="8454" y="1858"/>
                    <a:pt x="8763" y="3811"/>
                  </a:cubicBezTo>
                  <a:cubicBezTo>
                    <a:pt x="9085" y="5763"/>
                    <a:pt x="7930" y="7668"/>
                    <a:pt x="6049" y="8287"/>
                  </a:cubicBezTo>
                  <a:lnTo>
                    <a:pt x="5894" y="8335"/>
                  </a:lnTo>
                  <a:lnTo>
                    <a:pt x="5894" y="11300"/>
                  </a:lnTo>
                  <a:lnTo>
                    <a:pt x="3656" y="11300"/>
                  </a:lnTo>
                  <a:lnTo>
                    <a:pt x="3656" y="8335"/>
                  </a:lnTo>
                  <a:lnTo>
                    <a:pt x="3513" y="8287"/>
                  </a:lnTo>
                  <a:cubicBezTo>
                    <a:pt x="1620" y="7668"/>
                    <a:pt x="477" y="5763"/>
                    <a:pt x="786" y="3811"/>
                  </a:cubicBezTo>
                  <a:cubicBezTo>
                    <a:pt x="1108" y="1858"/>
                    <a:pt x="2798" y="417"/>
                    <a:pt x="4775" y="417"/>
                  </a:cubicBezTo>
                  <a:close/>
                  <a:moveTo>
                    <a:pt x="4775" y="1"/>
                  </a:moveTo>
                  <a:cubicBezTo>
                    <a:pt x="2620" y="1"/>
                    <a:pt x="762" y="1548"/>
                    <a:pt x="381" y="3668"/>
                  </a:cubicBezTo>
                  <a:cubicBezTo>
                    <a:pt x="0" y="5799"/>
                    <a:pt x="1203" y="7894"/>
                    <a:pt x="3227" y="8645"/>
                  </a:cubicBezTo>
                  <a:lnTo>
                    <a:pt x="3227" y="11728"/>
                  </a:lnTo>
                  <a:lnTo>
                    <a:pt x="6335" y="11728"/>
                  </a:lnTo>
                  <a:lnTo>
                    <a:pt x="6335" y="8645"/>
                  </a:lnTo>
                  <a:cubicBezTo>
                    <a:pt x="8359" y="7894"/>
                    <a:pt x="9561" y="5799"/>
                    <a:pt x="9168" y="3668"/>
                  </a:cubicBezTo>
                  <a:cubicBezTo>
                    <a:pt x="8787" y="1548"/>
                    <a:pt x="6942" y="1"/>
                    <a:pt x="4775"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8"/>
            <p:cNvSpPr/>
            <p:nvPr/>
          </p:nvSpPr>
          <p:spPr>
            <a:xfrm>
              <a:off x="3751157" y="2893807"/>
              <a:ext cx="17320" cy="161644"/>
            </a:xfrm>
            <a:custGeom>
              <a:avLst/>
              <a:gdLst/>
              <a:ahLst/>
              <a:cxnLst/>
              <a:rect l="l" t="t" r="r" b="b"/>
              <a:pathLst>
                <a:path w="430" h="4013" extrusionOk="0">
                  <a:moveTo>
                    <a:pt x="1" y="1"/>
                  </a:moveTo>
                  <a:lnTo>
                    <a:pt x="1" y="4013"/>
                  </a:lnTo>
                  <a:lnTo>
                    <a:pt x="429" y="4013"/>
                  </a:lnTo>
                  <a:lnTo>
                    <a:pt x="429"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8"/>
            <p:cNvSpPr/>
            <p:nvPr/>
          </p:nvSpPr>
          <p:spPr>
            <a:xfrm>
              <a:off x="3538242" y="4502310"/>
              <a:ext cx="30250" cy="135744"/>
            </a:xfrm>
            <a:custGeom>
              <a:avLst/>
              <a:gdLst/>
              <a:ahLst/>
              <a:cxnLst/>
              <a:rect l="l" t="t" r="r" b="b"/>
              <a:pathLst>
                <a:path w="751" h="3370" extrusionOk="0">
                  <a:moveTo>
                    <a:pt x="95" y="0"/>
                  </a:moveTo>
                  <a:lnTo>
                    <a:pt x="0" y="3369"/>
                  </a:lnTo>
                  <a:lnTo>
                    <a:pt x="750" y="83"/>
                  </a:lnTo>
                  <a:lnTo>
                    <a:pt x="417" y="48"/>
                  </a:lnTo>
                  <a:lnTo>
                    <a:pt x="95"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8"/>
            <p:cNvSpPr/>
            <p:nvPr/>
          </p:nvSpPr>
          <p:spPr>
            <a:xfrm>
              <a:off x="3495063" y="4318476"/>
              <a:ext cx="110810" cy="252072"/>
            </a:xfrm>
            <a:custGeom>
              <a:avLst/>
              <a:gdLst/>
              <a:ahLst/>
              <a:cxnLst/>
              <a:rect l="l" t="t" r="r" b="b"/>
              <a:pathLst>
                <a:path w="2751" h="6258" extrusionOk="0">
                  <a:moveTo>
                    <a:pt x="1042" y="1"/>
                  </a:moveTo>
                  <a:cubicBezTo>
                    <a:pt x="892" y="1"/>
                    <a:pt x="761" y="114"/>
                    <a:pt x="739" y="266"/>
                  </a:cubicBezTo>
                  <a:lnTo>
                    <a:pt x="24" y="5731"/>
                  </a:lnTo>
                  <a:cubicBezTo>
                    <a:pt x="1" y="5898"/>
                    <a:pt x="120" y="6052"/>
                    <a:pt x="286" y="6076"/>
                  </a:cubicBezTo>
                  <a:lnTo>
                    <a:pt x="1679" y="6255"/>
                  </a:lnTo>
                  <a:cubicBezTo>
                    <a:pt x="1694" y="6257"/>
                    <a:pt x="1708" y="6258"/>
                    <a:pt x="1722" y="6258"/>
                  </a:cubicBezTo>
                  <a:cubicBezTo>
                    <a:pt x="1870" y="6258"/>
                    <a:pt x="1991" y="6145"/>
                    <a:pt x="2013" y="5993"/>
                  </a:cubicBezTo>
                  <a:lnTo>
                    <a:pt x="2727" y="528"/>
                  </a:lnTo>
                  <a:cubicBezTo>
                    <a:pt x="2751" y="361"/>
                    <a:pt x="2644" y="206"/>
                    <a:pt x="2477" y="194"/>
                  </a:cubicBezTo>
                  <a:lnTo>
                    <a:pt x="1084" y="4"/>
                  </a:lnTo>
                  <a:cubicBezTo>
                    <a:pt x="1070" y="2"/>
                    <a:pt x="1056" y="1"/>
                    <a:pt x="1042" y="1"/>
                  </a:cubicBezTo>
                  <a:close/>
                </a:path>
              </a:pathLst>
            </a:custGeom>
            <a:solidFill>
              <a:schemeClr val="lt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8"/>
            <p:cNvSpPr/>
            <p:nvPr/>
          </p:nvSpPr>
          <p:spPr>
            <a:xfrm>
              <a:off x="3437505" y="4318839"/>
              <a:ext cx="90711" cy="39394"/>
            </a:xfrm>
            <a:custGeom>
              <a:avLst/>
              <a:gdLst/>
              <a:ahLst/>
              <a:cxnLst/>
              <a:rect l="l" t="t" r="r" b="b"/>
              <a:pathLst>
                <a:path w="2252" h="978" extrusionOk="0">
                  <a:moveTo>
                    <a:pt x="361" y="0"/>
                  </a:moveTo>
                  <a:cubicBezTo>
                    <a:pt x="210" y="0"/>
                    <a:pt x="80" y="101"/>
                    <a:pt x="48" y="257"/>
                  </a:cubicBezTo>
                  <a:cubicBezTo>
                    <a:pt x="1" y="435"/>
                    <a:pt x="120" y="614"/>
                    <a:pt x="299" y="650"/>
                  </a:cubicBezTo>
                  <a:lnTo>
                    <a:pt x="1823" y="971"/>
                  </a:lnTo>
                  <a:cubicBezTo>
                    <a:pt x="1844" y="976"/>
                    <a:pt x="1866" y="978"/>
                    <a:pt x="1887" y="978"/>
                  </a:cubicBezTo>
                  <a:cubicBezTo>
                    <a:pt x="2042" y="978"/>
                    <a:pt x="2184" y="868"/>
                    <a:pt x="2215" y="721"/>
                  </a:cubicBezTo>
                  <a:cubicBezTo>
                    <a:pt x="2251" y="531"/>
                    <a:pt x="2132" y="364"/>
                    <a:pt x="1953" y="328"/>
                  </a:cubicBezTo>
                  <a:lnTo>
                    <a:pt x="429" y="7"/>
                  </a:lnTo>
                  <a:cubicBezTo>
                    <a:pt x="406" y="2"/>
                    <a:pt x="384" y="0"/>
                    <a:pt x="361" y="0"/>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8"/>
            <p:cNvSpPr/>
            <p:nvPr/>
          </p:nvSpPr>
          <p:spPr>
            <a:xfrm>
              <a:off x="3461994" y="2798427"/>
              <a:ext cx="315594" cy="1678025"/>
            </a:xfrm>
            <a:custGeom>
              <a:avLst/>
              <a:gdLst/>
              <a:ahLst/>
              <a:cxnLst/>
              <a:rect l="l" t="t" r="r" b="b"/>
              <a:pathLst>
                <a:path w="7835" h="41659" extrusionOk="0">
                  <a:moveTo>
                    <a:pt x="6114" y="0"/>
                  </a:moveTo>
                  <a:cubicBezTo>
                    <a:pt x="5848" y="0"/>
                    <a:pt x="5613" y="180"/>
                    <a:pt x="5560" y="452"/>
                  </a:cubicBezTo>
                  <a:lnTo>
                    <a:pt x="72" y="40742"/>
                  </a:lnTo>
                  <a:cubicBezTo>
                    <a:pt x="0" y="41052"/>
                    <a:pt x="202" y="41350"/>
                    <a:pt x="500" y="41409"/>
                  </a:cubicBezTo>
                  <a:lnTo>
                    <a:pt x="1619" y="41647"/>
                  </a:lnTo>
                  <a:cubicBezTo>
                    <a:pt x="1656" y="41655"/>
                    <a:pt x="1693" y="41658"/>
                    <a:pt x="1729" y="41658"/>
                  </a:cubicBezTo>
                  <a:cubicBezTo>
                    <a:pt x="1987" y="41658"/>
                    <a:pt x="2223" y="41478"/>
                    <a:pt x="2286" y="41207"/>
                  </a:cubicBezTo>
                  <a:lnTo>
                    <a:pt x="7775" y="916"/>
                  </a:lnTo>
                  <a:cubicBezTo>
                    <a:pt x="7834" y="606"/>
                    <a:pt x="7644" y="309"/>
                    <a:pt x="7334" y="249"/>
                  </a:cubicBezTo>
                  <a:lnTo>
                    <a:pt x="6227" y="11"/>
                  </a:lnTo>
                  <a:cubicBezTo>
                    <a:pt x="6189" y="4"/>
                    <a:pt x="6151" y="0"/>
                    <a:pt x="6114" y="0"/>
                  </a:cubicBezTo>
                  <a:close/>
                </a:path>
              </a:pathLst>
            </a:custGeom>
            <a:solidFill>
              <a:schemeClr val="accent2"/>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8"/>
            <p:cNvSpPr/>
            <p:nvPr/>
          </p:nvSpPr>
          <p:spPr>
            <a:xfrm>
              <a:off x="4076290" y="4425095"/>
              <a:ext cx="49464" cy="209134"/>
            </a:xfrm>
            <a:custGeom>
              <a:avLst/>
              <a:gdLst/>
              <a:ahLst/>
              <a:cxnLst/>
              <a:rect l="l" t="t" r="r" b="b"/>
              <a:pathLst>
                <a:path w="1228" h="5192" extrusionOk="0">
                  <a:moveTo>
                    <a:pt x="644" y="0"/>
                  </a:moveTo>
                  <a:lnTo>
                    <a:pt x="322" y="72"/>
                  </a:lnTo>
                  <a:lnTo>
                    <a:pt x="1" y="131"/>
                  </a:lnTo>
                  <a:lnTo>
                    <a:pt x="1227" y="5191"/>
                  </a:lnTo>
                  <a:lnTo>
                    <a:pt x="644"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8"/>
            <p:cNvSpPr/>
            <p:nvPr/>
          </p:nvSpPr>
          <p:spPr>
            <a:xfrm>
              <a:off x="4068637" y="4320732"/>
              <a:ext cx="90187" cy="39434"/>
            </a:xfrm>
            <a:custGeom>
              <a:avLst/>
              <a:gdLst/>
              <a:ahLst/>
              <a:cxnLst/>
              <a:rect l="l" t="t" r="r" b="b"/>
              <a:pathLst>
                <a:path w="2239" h="979" extrusionOk="0">
                  <a:moveTo>
                    <a:pt x="1879" y="1"/>
                  </a:moveTo>
                  <a:cubicBezTo>
                    <a:pt x="1856" y="1"/>
                    <a:pt x="1833" y="3"/>
                    <a:pt x="1810" y="7"/>
                  </a:cubicBezTo>
                  <a:lnTo>
                    <a:pt x="286" y="329"/>
                  </a:lnTo>
                  <a:cubicBezTo>
                    <a:pt x="108" y="365"/>
                    <a:pt x="0" y="543"/>
                    <a:pt x="36" y="722"/>
                  </a:cubicBezTo>
                  <a:cubicBezTo>
                    <a:pt x="67" y="877"/>
                    <a:pt x="207" y="979"/>
                    <a:pt x="360" y="979"/>
                  </a:cubicBezTo>
                  <a:cubicBezTo>
                    <a:pt x="383" y="979"/>
                    <a:pt x="406" y="977"/>
                    <a:pt x="429" y="972"/>
                  </a:cubicBezTo>
                  <a:lnTo>
                    <a:pt x="1953" y="650"/>
                  </a:lnTo>
                  <a:cubicBezTo>
                    <a:pt x="2132" y="615"/>
                    <a:pt x="2239" y="436"/>
                    <a:pt x="2203" y="269"/>
                  </a:cubicBezTo>
                  <a:cubicBezTo>
                    <a:pt x="2172" y="103"/>
                    <a:pt x="2032" y="1"/>
                    <a:pt x="1879" y="1"/>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8"/>
            <p:cNvSpPr/>
            <p:nvPr/>
          </p:nvSpPr>
          <p:spPr>
            <a:xfrm>
              <a:off x="3825512" y="2803703"/>
              <a:ext cx="315594" cy="1678025"/>
            </a:xfrm>
            <a:custGeom>
              <a:avLst/>
              <a:gdLst/>
              <a:ahLst/>
              <a:cxnLst/>
              <a:rect l="l" t="t" r="r" b="b"/>
              <a:pathLst>
                <a:path w="7835" h="41659" extrusionOk="0">
                  <a:moveTo>
                    <a:pt x="1717" y="0"/>
                  </a:moveTo>
                  <a:cubicBezTo>
                    <a:pt x="1681" y="0"/>
                    <a:pt x="1644" y="4"/>
                    <a:pt x="1607" y="11"/>
                  </a:cubicBezTo>
                  <a:lnTo>
                    <a:pt x="500" y="249"/>
                  </a:lnTo>
                  <a:cubicBezTo>
                    <a:pt x="191" y="309"/>
                    <a:pt x="0" y="606"/>
                    <a:pt x="60" y="916"/>
                  </a:cubicBezTo>
                  <a:lnTo>
                    <a:pt x="5548" y="41207"/>
                  </a:lnTo>
                  <a:cubicBezTo>
                    <a:pt x="5611" y="41478"/>
                    <a:pt x="5848" y="41658"/>
                    <a:pt x="6106" y="41658"/>
                  </a:cubicBezTo>
                  <a:cubicBezTo>
                    <a:pt x="6142" y="41658"/>
                    <a:pt x="6178" y="41654"/>
                    <a:pt x="6215" y="41647"/>
                  </a:cubicBezTo>
                  <a:lnTo>
                    <a:pt x="7334" y="41409"/>
                  </a:lnTo>
                  <a:cubicBezTo>
                    <a:pt x="7632" y="41350"/>
                    <a:pt x="7834" y="41052"/>
                    <a:pt x="7763" y="40742"/>
                  </a:cubicBezTo>
                  <a:lnTo>
                    <a:pt x="2274" y="452"/>
                  </a:lnTo>
                  <a:cubicBezTo>
                    <a:pt x="2211" y="180"/>
                    <a:pt x="1975" y="0"/>
                    <a:pt x="1717" y="0"/>
                  </a:cubicBezTo>
                  <a:close/>
                </a:path>
              </a:pathLst>
            </a:custGeom>
            <a:solidFill>
              <a:schemeClr val="accent2"/>
            </a:solidFill>
            <a:ln w="6550" cap="flat" cmpd="sng">
              <a:solidFill>
                <a:schemeClr val="dk1"/>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8"/>
            <p:cNvSpPr/>
            <p:nvPr/>
          </p:nvSpPr>
          <p:spPr>
            <a:xfrm>
              <a:off x="3512826" y="2958052"/>
              <a:ext cx="523721" cy="44187"/>
            </a:xfrm>
            <a:custGeom>
              <a:avLst/>
              <a:gdLst/>
              <a:ahLst/>
              <a:cxnLst/>
              <a:rect l="l" t="t" r="r" b="b"/>
              <a:pathLst>
                <a:path w="13002" h="1097" extrusionOk="0">
                  <a:moveTo>
                    <a:pt x="0" y="1"/>
                  </a:moveTo>
                  <a:lnTo>
                    <a:pt x="0" y="1096"/>
                  </a:lnTo>
                  <a:lnTo>
                    <a:pt x="13002" y="1096"/>
                  </a:lnTo>
                  <a:lnTo>
                    <a:pt x="13002" y="1"/>
                  </a:ln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8"/>
            <p:cNvSpPr/>
            <p:nvPr/>
          </p:nvSpPr>
          <p:spPr>
            <a:xfrm>
              <a:off x="4036494" y="2900534"/>
              <a:ext cx="56150" cy="159267"/>
            </a:xfrm>
            <a:custGeom>
              <a:avLst/>
              <a:gdLst/>
              <a:ahLst/>
              <a:cxnLst/>
              <a:rect l="l" t="t" r="r" b="b"/>
              <a:pathLst>
                <a:path w="1394" h="3954" extrusionOk="0">
                  <a:moveTo>
                    <a:pt x="298" y="0"/>
                  </a:moveTo>
                  <a:cubicBezTo>
                    <a:pt x="132" y="0"/>
                    <a:pt x="1" y="131"/>
                    <a:pt x="1" y="298"/>
                  </a:cubicBezTo>
                  <a:lnTo>
                    <a:pt x="1" y="3644"/>
                  </a:lnTo>
                  <a:cubicBezTo>
                    <a:pt x="1" y="3822"/>
                    <a:pt x="132" y="3953"/>
                    <a:pt x="298" y="3953"/>
                  </a:cubicBezTo>
                  <a:lnTo>
                    <a:pt x="1096" y="3953"/>
                  </a:lnTo>
                  <a:cubicBezTo>
                    <a:pt x="1263" y="3953"/>
                    <a:pt x="1394" y="3822"/>
                    <a:pt x="1394" y="3644"/>
                  </a:cubicBezTo>
                  <a:lnTo>
                    <a:pt x="1394" y="298"/>
                  </a:lnTo>
                  <a:cubicBezTo>
                    <a:pt x="1394" y="131"/>
                    <a:pt x="1263" y="0"/>
                    <a:pt x="1096" y="0"/>
                  </a:cubicBez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8"/>
            <p:cNvSpPr/>
            <p:nvPr/>
          </p:nvSpPr>
          <p:spPr>
            <a:xfrm>
              <a:off x="3738671" y="2356203"/>
              <a:ext cx="128090" cy="266694"/>
            </a:xfrm>
            <a:custGeom>
              <a:avLst/>
              <a:gdLst/>
              <a:ahLst/>
              <a:cxnLst/>
              <a:rect l="l" t="t" r="r" b="b"/>
              <a:pathLst>
                <a:path w="3180" h="6621" extrusionOk="0">
                  <a:moveTo>
                    <a:pt x="1" y="1"/>
                  </a:moveTo>
                  <a:lnTo>
                    <a:pt x="1" y="6621"/>
                  </a:lnTo>
                  <a:lnTo>
                    <a:pt x="3180" y="6621"/>
                  </a:lnTo>
                  <a:lnTo>
                    <a:pt x="3180" y="1"/>
                  </a:ln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8"/>
            <p:cNvSpPr/>
            <p:nvPr/>
          </p:nvSpPr>
          <p:spPr>
            <a:xfrm>
              <a:off x="3709428" y="2227189"/>
              <a:ext cx="186134" cy="328081"/>
            </a:xfrm>
            <a:custGeom>
              <a:avLst/>
              <a:gdLst/>
              <a:ahLst/>
              <a:cxnLst/>
              <a:rect l="l" t="t" r="r" b="b"/>
              <a:pathLst>
                <a:path w="4621" h="8145" extrusionOk="0">
                  <a:moveTo>
                    <a:pt x="751" y="1"/>
                  </a:moveTo>
                  <a:cubicBezTo>
                    <a:pt x="334" y="1"/>
                    <a:pt x="1" y="334"/>
                    <a:pt x="1" y="739"/>
                  </a:cubicBezTo>
                  <a:lnTo>
                    <a:pt x="1" y="7395"/>
                  </a:lnTo>
                  <a:cubicBezTo>
                    <a:pt x="1" y="7811"/>
                    <a:pt x="334" y="8145"/>
                    <a:pt x="751" y="8145"/>
                  </a:cubicBezTo>
                  <a:lnTo>
                    <a:pt x="3882" y="8145"/>
                  </a:lnTo>
                  <a:cubicBezTo>
                    <a:pt x="4287" y="8145"/>
                    <a:pt x="4620" y="7811"/>
                    <a:pt x="4620" y="7395"/>
                  </a:cubicBezTo>
                  <a:lnTo>
                    <a:pt x="4620" y="739"/>
                  </a:lnTo>
                  <a:cubicBezTo>
                    <a:pt x="4620" y="334"/>
                    <a:pt x="4287" y="1"/>
                    <a:pt x="3882" y="1"/>
                  </a:cubicBezTo>
                  <a:close/>
                </a:path>
              </a:pathLst>
            </a:custGeom>
            <a:solidFill>
              <a:schemeClr val="accent2"/>
            </a:solidFill>
            <a:ln w="6550" cap="flat" cmpd="sng">
              <a:solidFill>
                <a:srgbClr val="2C1738"/>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8"/>
            <p:cNvSpPr/>
            <p:nvPr/>
          </p:nvSpPr>
          <p:spPr>
            <a:xfrm>
              <a:off x="3589074" y="2608229"/>
              <a:ext cx="385117" cy="455406"/>
            </a:xfrm>
            <a:custGeom>
              <a:avLst/>
              <a:gdLst/>
              <a:ahLst/>
              <a:cxnLst/>
              <a:rect l="l" t="t" r="r" b="b"/>
              <a:pathLst>
                <a:path w="9561" h="11306" extrusionOk="0">
                  <a:moveTo>
                    <a:pt x="5279" y="1337"/>
                  </a:moveTo>
                  <a:cubicBezTo>
                    <a:pt x="6717" y="1337"/>
                    <a:pt x="8096" y="2454"/>
                    <a:pt x="8096" y="4138"/>
                  </a:cubicBezTo>
                  <a:cubicBezTo>
                    <a:pt x="8096" y="5686"/>
                    <a:pt x="6846" y="6936"/>
                    <a:pt x="5299" y="6936"/>
                  </a:cubicBezTo>
                  <a:cubicBezTo>
                    <a:pt x="2810" y="6936"/>
                    <a:pt x="1560" y="3924"/>
                    <a:pt x="3322" y="2161"/>
                  </a:cubicBezTo>
                  <a:cubicBezTo>
                    <a:pt x="3892" y="1592"/>
                    <a:pt x="4592" y="1337"/>
                    <a:pt x="5279" y="1337"/>
                  </a:cubicBezTo>
                  <a:close/>
                  <a:moveTo>
                    <a:pt x="5285" y="1"/>
                  </a:moveTo>
                  <a:cubicBezTo>
                    <a:pt x="4446" y="1"/>
                    <a:pt x="3585" y="254"/>
                    <a:pt x="2810" y="816"/>
                  </a:cubicBezTo>
                  <a:cubicBezTo>
                    <a:pt x="0" y="2840"/>
                    <a:pt x="667" y="7210"/>
                    <a:pt x="3965" y="8293"/>
                  </a:cubicBezTo>
                  <a:lnTo>
                    <a:pt x="3965" y="11305"/>
                  </a:lnTo>
                  <a:lnTo>
                    <a:pt x="6644" y="11305"/>
                  </a:lnTo>
                  <a:lnTo>
                    <a:pt x="6644" y="8293"/>
                  </a:lnTo>
                  <a:cubicBezTo>
                    <a:pt x="8382" y="7722"/>
                    <a:pt x="9561" y="6090"/>
                    <a:pt x="9561" y="4257"/>
                  </a:cubicBezTo>
                  <a:cubicBezTo>
                    <a:pt x="9552" y="1748"/>
                    <a:pt x="7490" y="1"/>
                    <a:pt x="5285" y="1"/>
                  </a:cubicBezTo>
                  <a:close/>
                </a:path>
              </a:pathLst>
            </a:custGeom>
            <a:solidFill>
              <a:srgbClr val="496697"/>
            </a:solidFill>
            <a:ln w="6550" cap="flat" cmpd="sng">
              <a:solidFill>
                <a:srgbClr val="2C1738"/>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8"/>
            <p:cNvSpPr/>
            <p:nvPr/>
          </p:nvSpPr>
          <p:spPr>
            <a:xfrm>
              <a:off x="3802473" y="2902427"/>
              <a:ext cx="40" cy="161684"/>
            </a:xfrm>
            <a:custGeom>
              <a:avLst/>
              <a:gdLst/>
              <a:ahLst/>
              <a:cxnLst/>
              <a:rect l="l" t="t" r="r" b="b"/>
              <a:pathLst>
                <a:path w="1" h="4014" fill="none" extrusionOk="0">
                  <a:moveTo>
                    <a:pt x="1" y="1"/>
                  </a:moveTo>
                  <a:lnTo>
                    <a:pt x="1" y="4013"/>
                  </a:lnTo>
                </a:path>
              </a:pathLst>
            </a:custGeom>
            <a:no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 name="文本框 22">
            <a:extLst>
              <a:ext uri="{FF2B5EF4-FFF2-40B4-BE49-F238E27FC236}">
                <a16:creationId xmlns:a16="http://schemas.microsoft.com/office/drawing/2014/main" id="{AE8D1F71-9EDC-47E1-99E9-8F10D4C01BE6}"/>
              </a:ext>
            </a:extLst>
          </p:cNvPr>
          <p:cNvSpPr txBox="1"/>
          <p:nvPr/>
        </p:nvSpPr>
        <p:spPr>
          <a:xfrm>
            <a:off x="535438" y="1439997"/>
            <a:ext cx="7978371" cy="1446550"/>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8800" b="1" i="0" u="none" strike="noStrike" kern="0" cap="none" spc="0" normalizeH="0" baseline="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rPr>
              <a:t>CHÀO</a:t>
            </a:r>
            <a:r>
              <a:rPr kumimoji="0" lang="en-US" altLang="zh-CN" sz="8800" b="1" i="0" u="none" strike="noStrike" kern="0" cap="none" spc="0" normalizeH="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rPr>
              <a:t> TẠM BIỆT</a:t>
            </a:r>
            <a:endParaRPr kumimoji="0" lang="zh-CN" altLang="en-US" sz="8800" b="1" i="0" u="none" strike="noStrike" kern="0" cap="none" spc="0" normalizeH="0" baseline="0" noProof="0" dirty="0">
              <a:ln>
                <a:noFill/>
              </a:ln>
              <a:solidFill>
                <a:srgbClr val="002060"/>
              </a:solidFill>
              <a:effectLst>
                <a:outerShdw blurRad="152400" dist="114300" dir="2700000" algn="tl">
                  <a:srgbClr val="566D43">
                    <a:lumMod val="50000"/>
                    <a:alpha val="43000"/>
                  </a:srgbClr>
                </a:outerShdw>
              </a:effectLst>
              <a:uLnTx/>
              <a:uFillTx/>
              <a:latin typeface="SVN-Transformer" pitchFamily="2" charset="0"/>
              <a:ea typeface="思源黑体 CN" panose="020B0500000000000000" pitchFamily="34" charset="-122"/>
              <a:cs typeface="+mn-cs"/>
            </a:endParaRPr>
          </a:p>
        </p:txBody>
      </p:sp>
    </p:spTree>
    <p:extLst>
      <p:ext uri="{BB962C8B-B14F-4D97-AF65-F5344CB8AC3E}">
        <p14:creationId xmlns:p14="http://schemas.microsoft.com/office/powerpoint/2010/main" val="31592600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1000"/>
                                        <p:tgtEl>
                                          <p:spTgt spid="351"/>
                                        </p:tgtEl>
                                      </p:cBhvr>
                                    </p:animEffect>
                                    <p:anim calcmode="lin" valueType="num">
                                      <p:cBhvr>
                                        <p:cTn id="8" dur="1000" fill="hold"/>
                                        <p:tgtEl>
                                          <p:spTgt spid="351"/>
                                        </p:tgtEl>
                                        <p:attrNameLst>
                                          <p:attrName>ppt_x</p:attrName>
                                        </p:attrNameLst>
                                      </p:cBhvr>
                                      <p:tavLst>
                                        <p:tav tm="0">
                                          <p:val>
                                            <p:strVal val="#ppt_x"/>
                                          </p:val>
                                        </p:tav>
                                        <p:tav tm="100000">
                                          <p:val>
                                            <p:strVal val="#ppt_x"/>
                                          </p:val>
                                        </p:tav>
                                      </p:tavLst>
                                    </p:anim>
                                    <p:anim calcmode="lin" valueType="num">
                                      <p:cBhvr>
                                        <p:cTn id="9" dur="1000" fill="hold"/>
                                        <p:tgtEl>
                                          <p:spTgt spid="3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ree Vector illustration of a cartoon interior of an orange home room, a  living room with two soft armchairs SVG DXF EPS PNG - 1976 Best Crafts -  Svg images in 2019 | Silhouette projects, Cricu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 y="0"/>
            <a:ext cx="9144000" cy="5143500"/>
          </a:xfrm>
          <a:prstGeom prst="rect">
            <a:avLst/>
          </a:prstGeom>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EA9E757-C918-4435-AED5-D18BEF126F91}"/>
              </a:ext>
            </a:extLst>
          </p:cNvPr>
          <p:cNvSpPr txBox="1"/>
          <p:nvPr/>
        </p:nvSpPr>
        <p:spPr>
          <a:xfrm>
            <a:off x="124906" y="2145731"/>
            <a:ext cx="959176" cy="307777"/>
          </a:xfrm>
          <a:prstGeom prst="rect">
            <a:avLst/>
          </a:prstGeom>
          <a:noFill/>
        </p:spPr>
        <p:txBody>
          <a:bodyPr wrap="square">
            <a:spAutoFit/>
          </a:bodyPr>
          <a:lstStyle/>
          <a:p>
            <a:r>
              <a:rPr lang="en-US" sz="1400" dirty="0" err="1">
                <a:ln w="0"/>
                <a:solidFill>
                  <a:schemeClr val="tx1"/>
                </a:solidFill>
                <a:effectLst>
                  <a:outerShdw blurRad="38100" dist="19050" dir="2700000" algn="tl" rotWithShape="0">
                    <a:schemeClr val="dk1">
                      <a:alpha val="40000"/>
                    </a:schemeClr>
                  </a:outerShdw>
                </a:effectLst>
                <a:latin typeface="#9Slide05 SVNKitten" pitchFamily="2" charset="0"/>
              </a:rPr>
              <a:t>Măng</a:t>
            </a:r>
            <a:r>
              <a:rPr lang="en-US" sz="1400" dirty="0">
                <a:ln w="0"/>
                <a:solidFill>
                  <a:schemeClr val="tx1"/>
                </a:solidFill>
                <a:effectLst>
                  <a:outerShdw blurRad="38100" dist="19050" dir="2700000" algn="tl" rotWithShape="0">
                    <a:schemeClr val="dk1">
                      <a:alpha val="40000"/>
                    </a:schemeClr>
                  </a:outerShdw>
                </a:effectLst>
                <a:latin typeface="#9Slide05 SVNKitten" pitchFamily="2" charset="0"/>
              </a:rPr>
              <a:t> Non</a:t>
            </a:r>
            <a:endParaRPr lang="en-US" dirty="0">
              <a:ln w="0"/>
              <a:solidFill>
                <a:schemeClr val="tx1"/>
              </a:solidFill>
              <a:effectLst>
                <a:outerShdw blurRad="38100" dist="19050" dir="2700000" algn="tl" rotWithShape="0">
                  <a:schemeClr val="dk1">
                    <a:alpha val="40000"/>
                  </a:schemeClr>
                </a:outerShdw>
              </a:effectLs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4933" b="98206" l="9839" r="89803">
                        <a14:backgroundMark x1="56351" y1="16592" x2="56351" y2="16592"/>
                        <a14:backgroundMark x1="60107" y1="19283" x2="60465" y2="19731"/>
                        <a14:backgroundMark x1="62791" y1="23543" x2="62791" y2="23543"/>
                        <a14:backgroundMark x1="65474" y1="28027" x2="65474" y2="28027"/>
                        <a14:backgroundMark x1="67263" y1="32960" x2="67263" y2="33632"/>
                        <a14:backgroundMark x1="67263" y1="38565" x2="67263" y2="38565"/>
                        <a14:backgroundMark x1="69589" y1="44170" x2="69589" y2="44170"/>
                        <a14:backgroundMark x1="70662" y1="49552" x2="70662" y2="49552"/>
                        <a14:backgroundMark x1="73166" y1="54484" x2="73703" y2="55381"/>
                        <a14:backgroundMark x1="74776" y1="60090" x2="74776" y2="60762"/>
                        <a14:backgroundMark x1="74776" y1="64126" x2="74776" y2="64126"/>
                        <a14:backgroundMark x1="77996" y1="64126" x2="77996" y2="64126"/>
                        <a14:backgroundMark x1="79249" y1="58744" x2="79249" y2="58744"/>
                        <a14:backgroundMark x1="79964" y1="49776" x2="79964" y2="49103"/>
                        <a14:backgroundMark x1="79964" y1="43722" x2="79964" y2="43722"/>
                        <a14:backgroundMark x1="79249" y1="39686" x2="79249" y2="39686"/>
                        <a14:backgroundMark x1="77818" y1="36099" x2="77818" y2="36099"/>
                        <a14:backgroundMark x1="76029" y1="32511" x2="76029" y2="32511"/>
                        <a14:backgroundMark x1="73524" y1="29596" x2="73524" y2="29596"/>
                        <a14:backgroundMark x1="72093" y1="27354" x2="72093" y2="27354"/>
                        <a14:backgroundMark x1="69767" y1="22646" x2="69767" y2="22646"/>
                        <a14:backgroundMark x1="69231" y1="21973" x2="69231" y2="21973"/>
                        <a14:backgroundMark x1="62791" y1="17040" x2="62791" y2="17040"/>
                        <a14:backgroundMark x1="59571" y1="12780" x2="59571" y2="12780"/>
                        <a14:backgroundMark x1="59034" y1="11659" x2="59034" y2="11659"/>
                        <a14:backgroundMark x1="53131" y1="8296" x2="53131" y2="8296"/>
                        <a14:backgroundMark x1="49374" y1="7399" x2="48479" y2="7399"/>
                        <a14:backgroundMark x1="42755" y1="7175" x2="41145" y2="7399"/>
                        <a14:backgroundMark x1="35957" y1="7623" x2="34526" y2="8296"/>
                        <a14:backgroundMark x1="28623" y1="8969" x2="28086" y2="9417"/>
                        <a14:backgroundMark x1="30233" y1="21076" x2="30233" y2="21076"/>
                        <a14:backgroundMark x1="30233" y1="21076" x2="30233" y2="21076"/>
                        <a14:backgroundMark x1="28086" y1="24215" x2="27013" y2="27354"/>
                        <a14:backgroundMark x1="26834" y1="28027" x2="26834" y2="28027"/>
                        <a14:backgroundMark x1="26118" y1="29148" x2="25403" y2="31614"/>
                        <a14:backgroundMark x1="24508" y1="32960" x2="24508" y2="35202"/>
                        <a14:backgroundMark x1="24508" y1="35202" x2="24508" y2="35202"/>
                        <a14:backgroundMark x1="24329" y1="35202" x2="23971" y2="36996"/>
                        <a14:backgroundMark x1="23792" y1="37668" x2="23256" y2="39686"/>
                        <a14:backgroundMark x1="23077" y1="39910" x2="22719" y2="41704"/>
                        <a14:backgroundMark x1="22719" y1="41704" x2="22004" y2="42601"/>
                        <a14:backgroundMark x1="22004" y1="42601" x2="21467" y2="45740"/>
                        <a14:backgroundMark x1="21288" y1="45964" x2="21288" y2="47085"/>
                        <a14:backgroundMark x1="21288" y1="47085" x2="21288" y2="47085"/>
                        <a14:backgroundMark x1="21288" y1="47534" x2="20930" y2="50224"/>
                        <a14:backgroundMark x1="20930" y1="50448" x2="20751" y2="51121"/>
                        <a14:backgroundMark x1="18784" y1="57175" x2="18784" y2="57175"/>
                        <a14:backgroundMark x1="18784" y1="64798" x2="18784" y2="64798"/>
                        <a14:backgroundMark x1="18784" y1="69507" x2="18784" y2="69507"/>
                        <a14:backgroundMark x1="22182" y1="70404" x2="22182" y2="70404"/>
                        <a14:backgroundMark x1="27191" y1="80269" x2="27191" y2="80269"/>
                        <a14:backgroundMark x1="32200" y1="80269" x2="32200" y2="80717"/>
                        <a14:backgroundMark x1="35599" y1="70852" x2="35599" y2="70852"/>
                        <a14:backgroundMark x1="28980" y1="81166" x2="28980" y2="81166"/>
                        <a14:backgroundMark x1="32200" y1="82735" x2="32200" y2="82735"/>
                        <a14:backgroundMark x1="34347" y1="77130" x2="34347" y2="77130"/>
                        <a14:backgroundMark x1="68873" y1="75561" x2="68873" y2="75561"/>
                        <a14:backgroundMark x1="64937" y1="74888" x2="64937" y2="74888"/>
                        <a14:backgroundMark x1="65295" y1="67265" x2="65295" y2="67265"/>
                        <a14:backgroundMark x1="63327" y1="64126" x2="63327" y2="64126"/>
                        <a14:backgroundMark x1="63506" y1="67937" x2="63506" y2="68386"/>
                        <a14:backgroundMark x1="61538" y1="70404" x2="61538" y2="70404"/>
                        <a14:backgroundMark x1="63327" y1="75785" x2="63327" y2="75785"/>
                        <a14:backgroundMark x1="65295" y1="70852" x2="65295" y2="70852"/>
                        <a14:backgroundMark x1="67979" y1="74439" x2="67979" y2="74888"/>
                        <a14:backgroundMark x1="67442" y1="81614" x2="67442" y2="82063"/>
                        <a14:backgroundMark x1="64580" y1="78475" x2="64580" y2="78475"/>
                        <a14:backgroundMark x1="64401" y1="82287" x2="64401" y2="82287"/>
                        <a14:backgroundMark x1="62791" y1="87668" x2="62791" y2="87668"/>
                        <a14:backgroundMark x1="78712" y1="54484" x2="78712" y2="5448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053940" y="997707"/>
            <a:ext cx="5324475" cy="4248150"/>
          </a:xfrm>
          <a:prstGeom prst="rect">
            <a:avLst/>
          </a:prstGeom>
        </p:spPr>
      </p:pic>
      <p:sp>
        <p:nvSpPr>
          <p:cNvPr id="4" name="Rounded Rectangular Callout 3"/>
          <p:cNvSpPr/>
          <p:nvPr/>
        </p:nvSpPr>
        <p:spPr>
          <a:xfrm>
            <a:off x="2131508" y="718196"/>
            <a:ext cx="6400800" cy="1017116"/>
          </a:xfrm>
          <a:prstGeom prst="wedgeRoundRectCallout">
            <a:avLst>
              <a:gd name="adj1" fmla="val -47910"/>
              <a:gd name="adj2" fmla="val 90566"/>
              <a:gd name="adj3" fmla="val 16667"/>
            </a:avLst>
          </a:prstGeom>
          <a:solidFill>
            <a:srgbClr val="E78C41">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chemeClr val="tx1"/>
                </a:solidFill>
                <a:latin typeface="#9Slide03 AmpleSoft Bold" pitchFamily="2" charset="0"/>
              </a:rPr>
              <a:t>Xin chào các bạn, mình là Mimi.</a:t>
            </a:r>
            <a:endParaRPr lang="en-US" sz="3600" dirty="0">
              <a:solidFill>
                <a:schemeClr val="tx1"/>
              </a:solidFill>
              <a:latin typeface="#9Slide03 AmpleSoft Bold" pitchFamily="2" charset="0"/>
            </a:endParaRPr>
          </a:p>
        </p:txBody>
      </p:sp>
    </p:spTree>
    <p:extLst>
      <p:ext uri="{BB962C8B-B14F-4D97-AF65-F5344CB8AC3E}">
        <p14:creationId xmlns:p14="http://schemas.microsoft.com/office/powerpoint/2010/main" val="4233376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05556E-6 -1.23457E-7 L 0.37691 0.0108 " pathEditMode="relative" rAng="0" ptsTypes="AA">
                                      <p:cBhvr>
                                        <p:cTn id="6" dur="2000" fill="hold"/>
                                        <p:tgtEl>
                                          <p:spTgt spid="3"/>
                                        </p:tgtEl>
                                        <p:attrNameLst>
                                          <p:attrName>ppt_x</p:attrName>
                                          <p:attrName>ppt_y</p:attrName>
                                        </p:attrNameLst>
                                      </p:cBhvr>
                                      <p:rCtr x="18837" y="525"/>
                                    </p:animMotion>
                                  </p:childTnLst>
                                </p:cTn>
                              </p:par>
                            </p:childTnLst>
                          </p:cTn>
                        </p:par>
                        <p:par>
                          <p:cTn id="7" fill="hold">
                            <p:stCondLst>
                              <p:cond delay="2000"/>
                            </p:stCondLst>
                            <p:childTnLst>
                              <p:par>
                                <p:cTn id="8" presetID="14" presetClass="entr" presetSubtype="10" fill="hold" grpId="1"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grpId="0" nodeType="clickEffect">
                                  <p:stCondLst>
                                    <p:cond delay="0"/>
                                  </p:stCondLst>
                                  <p:childTnLst>
                                    <p:animEffect transition="out" filter="randombar(horizontal)">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ree Vector illustration of a cartoon interior of an orange home room, a  living room with two soft armchairs SVG DXF EPS PNG - 1976 Best Crafts -  Svg images in 2019 | Silhouette projects, Cricut"/>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434"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4933" b="98206" l="9839" r="89803">
                        <a14:backgroundMark x1="56351" y1="16592" x2="56351" y2="16592"/>
                        <a14:backgroundMark x1="60107" y1="19283" x2="60465" y2="19731"/>
                        <a14:backgroundMark x1="62791" y1="23543" x2="62791" y2="23543"/>
                        <a14:backgroundMark x1="65474" y1="28027" x2="65474" y2="28027"/>
                        <a14:backgroundMark x1="67263" y1="32960" x2="67263" y2="33632"/>
                        <a14:backgroundMark x1="67263" y1="38565" x2="67263" y2="38565"/>
                        <a14:backgroundMark x1="69589" y1="44170" x2="69589" y2="44170"/>
                        <a14:backgroundMark x1="70662" y1="49552" x2="70662" y2="49552"/>
                        <a14:backgroundMark x1="73166" y1="54484" x2="73703" y2="55381"/>
                        <a14:backgroundMark x1="74776" y1="60090" x2="74776" y2="60762"/>
                        <a14:backgroundMark x1="74776" y1="64126" x2="74776" y2="64126"/>
                        <a14:backgroundMark x1="77996" y1="64126" x2="77996" y2="64126"/>
                        <a14:backgroundMark x1="79249" y1="58744" x2="79249" y2="58744"/>
                        <a14:backgroundMark x1="79964" y1="49776" x2="79964" y2="49103"/>
                        <a14:backgroundMark x1="79964" y1="43722" x2="79964" y2="43722"/>
                        <a14:backgroundMark x1="79249" y1="39686" x2="79249" y2="39686"/>
                        <a14:backgroundMark x1="77818" y1="36099" x2="77818" y2="36099"/>
                        <a14:backgroundMark x1="76029" y1="32511" x2="76029" y2="32511"/>
                        <a14:backgroundMark x1="73524" y1="29596" x2="73524" y2="29596"/>
                        <a14:backgroundMark x1="72093" y1="27354" x2="72093" y2="27354"/>
                        <a14:backgroundMark x1="69767" y1="22646" x2="69767" y2="22646"/>
                        <a14:backgroundMark x1="69231" y1="21973" x2="69231" y2="21973"/>
                        <a14:backgroundMark x1="62791" y1="17040" x2="62791" y2="17040"/>
                        <a14:backgroundMark x1="59571" y1="12780" x2="59571" y2="12780"/>
                        <a14:backgroundMark x1="59034" y1="11659" x2="59034" y2="11659"/>
                        <a14:backgroundMark x1="53131" y1="8296" x2="53131" y2="8296"/>
                        <a14:backgroundMark x1="49374" y1="7399" x2="48479" y2="7399"/>
                        <a14:backgroundMark x1="42755" y1="7175" x2="41145" y2="7399"/>
                        <a14:backgroundMark x1="35957" y1="7623" x2="34526" y2="8296"/>
                        <a14:backgroundMark x1="28623" y1="8969" x2="28086" y2="9417"/>
                        <a14:backgroundMark x1="30233" y1="21076" x2="30233" y2="21076"/>
                        <a14:backgroundMark x1="30233" y1="21076" x2="30233" y2="21076"/>
                        <a14:backgroundMark x1="28086" y1="24215" x2="27013" y2="27354"/>
                        <a14:backgroundMark x1="26834" y1="28027" x2="26834" y2="28027"/>
                        <a14:backgroundMark x1="26118" y1="29148" x2="25403" y2="31614"/>
                        <a14:backgroundMark x1="24508" y1="32960" x2="24508" y2="35202"/>
                        <a14:backgroundMark x1="24508" y1="35202" x2="24508" y2="35202"/>
                        <a14:backgroundMark x1="24329" y1="35202" x2="23971" y2="36996"/>
                        <a14:backgroundMark x1="23792" y1="37668" x2="23256" y2="39686"/>
                        <a14:backgroundMark x1="23077" y1="39910" x2="22719" y2="41704"/>
                        <a14:backgroundMark x1="22719" y1="41704" x2="22004" y2="42601"/>
                        <a14:backgroundMark x1="22004" y1="42601" x2="21467" y2="45740"/>
                        <a14:backgroundMark x1="21288" y1="45964" x2="21288" y2="47085"/>
                        <a14:backgroundMark x1="21288" y1="47085" x2="21288" y2="47085"/>
                        <a14:backgroundMark x1="21288" y1="47534" x2="20930" y2="50224"/>
                        <a14:backgroundMark x1="20930" y1="50448" x2="20751" y2="51121"/>
                        <a14:backgroundMark x1="18784" y1="57175" x2="18784" y2="57175"/>
                        <a14:backgroundMark x1="18784" y1="64798" x2="18784" y2="64798"/>
                        <a14:backgroundMark x1="18784" y1="69507" x2="18784" y2="69507"/>
                        <a14:backgroundMark x1="22182" y1="70404" x2="22182" y2="70404"/>
                        <a14:backgroundMark x1="27191" y1="80269" x2="27191" y2="80269"/>
                        <a14:backgroundMark x1="32200" y1="80269" x2="32200" y2="80717"/>
                        <a14:backgroundMark x1="35599" y1="70852" x2="35599" y2="70852"/>
                        <a14:backgroundMark x1="28980" y1="81166" x2="28980" y2="81166"/>
                        <a14:backgroundMark x1="32200" y1="82735" x2="32200" y2="82735"/>
                        <a14:backgroundMark x1="34347" y1="77130" x2="34347" y2="77130"/>
                        <a14:backgroundMark x1="68873" y1="75561" x2="68873" y2="75561"/>
                        <a14:backgroundMark x1="64937" y1="74888" x2="64937" y2="74888"/>
                        <a14:backgroundMark x1="65295" y1="67265" x2="65295" y2="67265"/>
                        <a14:backgroundMark x1="63327" y1="64126" x2="63327" y2="64126"/>
                        <a14:backgroundMark x1="63506" y1="67937" x2="63506" y2="68386"/>
                        <a14:backgroundMark x1="61538" y1="70404" x2="61538" y2="70404"/>
                        <a14:backgroundMark x1="63327" y1="75785" x2="63327" y2="75785"/>
                        <a14:backgroundMark x1="65295" y1="70852" x2="65295" y2="70852"/>
                        <a14:backgroundMark x1="67979" y1="74439" x2="67979" y2="74888"/>
                        <a14:backgroundMark x1="67442" y1="81614" x2="67442" y2="82063"/>
                        <a14:backgroundMark x1="64580" y1="78475" x2="64580" y2="78475"/>
                        <a14:backgroundMark x1="64401" y1="82287" x2="64401" y2="82287"/>
                        <a14:backgroundMark x1="62791" y1="87668" x2="62791" y2="87668"/>
                        <a14:backgroundMark x1="78712" y1="54484" x2="78712" y2="5448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167161" y="1005456"/>
            <a:ext cx="5324475" cy="4248150"/>
          </a:xfrm>
          <a:prstGeom prst="rect">
            <a:avLst/>
          </a:prstGeom>
        </p:spPr>
      </p:pic>
      <p:sp>
        <p:nvSpPr>
          <p:cNvPr id="4" name="Rounded Rectangular Callout 3"/>
          <p:cNvSpPr/>
          <p:nvPr/>
        </p:nvSpPr>
        <p:spPr>
          <a:xfrm>
            <a:off x="2408663" y="137508"/>
            <a:ext cx="6400800" cy="2092736"/>
          </a:xfrm>
          <a:prstGeom prst="wedgeRoundRectCallout">
            <a:avLst>
              <a:gd name="adj1" fmla="val -47910"/>
              <a:gd name="adj2" fmla="val 90566"/>
              <a:gd name="adj3" fmla="val 16667"/>
            </a:avLst>
          </a:prstGeom>
          <a:solidFill>
            <a:srgbClr val="E78C41">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9Slide03 AmpleSoft Bold" pitchFamily="2" charset="0"/>
              </a:rPr>
              <a:t>Sắp đến sinh nhật của mẹ mình rồi, mình muốn làm cho mẹ một chiếc bánh thật đẹp mà mình lại thiếu mất một số nguyên liệu. Các bạn hãy giúp mình chuẩn bị nó nhé!</a:t>
            </a:r>
            <a:endParaRPr lang="en-US" sz="2800" dirty="0">
              <a:solidFill>
                <a:schemeClr val="tx1"/>
              </a:solidFill>
              <a:latin typeface="#9Slide03 AmpleSoft Bold" pitchFamily="2" charset="0"/>
            </a:endParaRPr>
          </a:p>
        </p:txBody>
      </p:sp>
    </p:spTree>
    <p:extLst>
      <p:ext uri="{BB962C8B-B14F-4D97-AF65-F5344CB8AC3E}">
        <p14:creationId xmlns:p14="http://schemas.microsoft.com/office/powerpoint/2010/main" val="3213296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rederator Studios Tumblr | Kitchen cartoon, Kitchen background, Cartoon  background"/>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918226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1794" b="97534" l="9839" r="89803">
                        <a14:backgroundMark x1="57782" y1="6726" x2="57782" y2="6726"/>
                        <a14:backgroundMark x1="55814" y1="7623" x2="55814" y2="7623"/>
                        <a14:backgroundMark x1="53846" y1="9193" x2="53846" y2="9193"/>
                        <a14:backgroundMark x1="52594" y1="9417" x2="52594" y2="9417"/>
                        <a14:backgroundMark x1="50447" y1="7848" x2="50447" y2="7848"/>
                        <a14:backgroundMark x1="51878" y1="6726" x2="51878" y2="6726"/>
                        <a14:backgroundMark x1="46154" y1="9417" x2="46154" y2="9417"/>
                        <a14:backgroundMark x1="47585" y1="6951" x2="47585" y2="6951"/>
                        <a14:backgroundMark x1="40966" y1="11211" x2="40966" y2="11211"/>
                        <a14:backgroundMark x1="41682" y1="8744" x2="41682" y2="8744"/>
                        <a14:backgroundMark x1="44544" y1="8744" x2="44544" y2="8744"/>
                        <a14:backgroundMark x1="38462" y1="10987" x2="38462" y2="10987"/>
                        <a14:backgroundMark x1="34526" y1="14574" x2="34526" y2="14574"/>
                        <a14:backgroundMark x1="36136" y1="10538" x2="36136" y2="10538"/>
                        <a14:backgroundMark x1="36136" y1="13453" x2="36136" y2="13453"/>
                        <a14:backgroundMark x1="32916" y1="19058" x2="32916" y2="19058"/>
                        <a14:backgroundMark x1="30411" y1="16368" x2="30411" y2="16368"/>
                        <a14:backgroundMark x1="32916" y1="13453" x2="32916" y2="13453"/>
                        <a14:backgroundMark x1="33631" y1="18386" x2="33631" y2="18386"/>
                        <a14:backgroundMark x1="28265" y1="22422" x2="28265" y2="22422"/>
                        <a14:backgroundMark x1="26476" y1="17265" x2="26476" y2="17265"/>
                        <a14:backgroundMark x1="27728" y1="18386" x2="27728" y2="18386"/>
                        <a14:backgroundMark x1="29696" y1="20404" x2="29696" y2="20404"/>
                        <a14:backgroundMark x1="31485" y1="22870" x2="31485" y2="22870"/>
                        <a14:backgroundMark x1="31843" y1="23094" x2="31843" y2="23991"/>
                        <a14:backgroundMark x1="31664" y1="26233" x2="31664" y2="26233"/>
                        <a14:backgroundMark x1="31664" y1="28475" x2="31664" y2="28475"/>
                        <a14:backgroundMark x1="31664" y1="29148" x2="31664" y2="30045"/>
                        <a14:backgroundMark x1="31664" y1="30942" x2="31664" y2="32511"/>
                        <a14:backgroundMark x1="31664" y1="32960" x2="31664" y2="32960"/>
                        <a14:backgroundMark x1="31664" y1="33184" x2="31664" y2="34081"/>
                        <a14:backgroundMark x1="32021" y1="34753" x2="32021" y2="34753"/>
                        <a14:backgroundMark x1="33631" y1="36996" x2="33631" y2="36996"/>
                        <a14:backgroundMark x1="33631" y1="37668" x2="33631" y2="37668"/>
                        <a14:backgroundMark x1="34168" y1="34753" x2="34168" y2="34753"/>
                        <a14:backgroundMark x1="27370" y1="28924" x2="27370" y2="28924"/>
                        <a14:backgroundMark x1="26118" y1="25112" x2="26118" y2="25112"/>
                        <a14:backgroundMark x1="23971" y1="25336" x2="23435" y2="26906"/>
                        <a14:backgroundMark x1="21646" y1="29148" x2="21646" y2="30493"/>
                        <a14:backgroundMark x1="21467" y1="31390" x2="21288" y2="32735"/>
                        <a14:backgroundMark x1="21109" y1="34978" x2="20930" y2="36323"/>
                        <a14:backgroundMark x1="20751" y1="36771" x2="20751" y2="36771"/>
                        <a14:backgroundMark x1="20394" y1="37892" x2="19499" y2="41480"/>
                        <a14:backgroundMark x1="18247" y1="42601" x2="18247" y2="42601"/>
                        <a14:backgroundMark x1="18247" y1="42601" x2="18247" y2="42601"/>
                        <a14:backgroundMark x1="18068" y1="42825" x2="18068" y2="44843"/>
                        <a14:backgroundMark x1="18068" y1="45067" x2="18068" y2="45067"/>
                        <a14:backgroundMark x1="18068" y1="46188" x2="18068" y2="48655"/>
                        <a14:backgroundMark x1="33274" y1="40359" x2="33274" y2="40359"/>
                        <a14:backgroundMark x1="20751" y1="54933" x2="20751" y2="54933"/>
                        <a14:backgroundMark x1="20572" y1="57175" x2="20572" y2="58296"/>
                        <a14:backgroundMark x1="20572" y1="58520" x2="20930" y2="59193"/>
                        <a14:backgroundMark x1="21467" y1="48430" x2="21467" y2="48430"/>
                        <a14:backgroundMark x1="21646" y1="48655" x2="22898" y2="51570"/>
                        <a14:backgroundMark x1="23256" y1="53363" x2="23435" y2="54036"/>
                        <a14:backgroundMark x1="23435" y1="54709" x2="23792" y2="55605"/>
                        <a14:backgroundMark x1="23077" y1="56502" x2="23077" y2="56502"/>
                        <a14:backgroundMark x1="26655" y1="52242" x2="26655" y2="52242"/>
                        <a14:backgroundMark x1="24150" y1="65471" x2="24150" y2="65471"/>
                        <a14:backgroundMark x1="24150" y1="65471" x2="24150" y2="65471"/>
                        <a14:backgroundMark x1="23256" y1="65919" x2="23256" y2="65919"/>
                        <a14:backgroundMark x1="27191" y1="58969" x2="27191" y2="58969"/>
                        <a14:backgroundMark x1="24150" y1="70628" x2="24150" y2="70628"/>
                        <a14:backgroundMark x1="27370" y1="69731" x2="27370" y2="69731"/>
                        <a14:backgroundMark x1="23614" y1="78251" x2="23614" y2="78251"/>
                        <a14:backgroundMark x1="28086" y1="81390" x2="28086" y2="81390"/>
                        <a14:backgroundMark x1="26834" y1="77803" x2="26834" y2="77803"/>
                        <a14:backgroundMark x1="26655" y1="82511" x2="26655" y2="82960"/>
                        <a14:backgroundMark x1="31306" y1="83632" x2="31306" y2="83632"/>
                        <a14:backgroundMark x1="29875" y1="79821" x2="29875" y2="79821"/>
                        <a14:backgroundMark x1="30411" y1="85874" x2="30411" y2="85874"/>
                        <a14:backgroundMark x1="83184" y1="36099" x2="83184" y2="36099"/>
                        <a14:backgroundMark x1="81932" y1="33184" x2="81932" y2="33184"/>
                        <a14:backgroundMark x1="83184" y1="31390" x2="83184" y2="31390"/>
                        <a14:backgroundMark x1="80501" y1="35874" x2="80501" y2="35874"/>
                        <a14:backgroundMark x1="85510" y1="43722" x2="85510" y2="44395"/>
                        <a14:backgroundMark x1="85510" y1="49552" x2="85510" y2="49552"/>
                        <a14:backgroundMark x1="85510" y1="54260" x2="85510" y2="54709"/>
                        <a14:backgroundMark x1="84794" y1="58072" x2="84794" y2="58072"/>
                        <a14:backgroundMark x1="83721" y1="59641" x2="83721" y2="59641"/>
                        <a14:backgroundMark x1="82648" y1="60987" x2="81932" y2="61659"/>
                        <a14:backgroundMark x1="80859" y1="62108" x2="80859" y2="62108"/>
                        <a14:backgroundMark x1="79606" y1="62332" x2="79606" y2="62332"/>
                        <a14:backgroundMark x1="73703" y1="61883" x2="73703" y2="61883"/>
                        <a14:backgroundMark x1="73524" y1="61883" x2="73524" y2="61883"/>
                        <a14:backgroundMark x1="77460" y1="60090" x2="77460" y2="60090"/>
                        <a14:backgroundMark x1="77460" y1="62780" x2="77460" y2="62780"/>
                        <a14:backgroundMark x1="77281" y1="63453" x2="77281" y2="63453"/>
                        <a14:backgroundMark x1="76208" y1="61435" x2="76208" y2="61435"/>
                        <a14:backgroundMark x1="76208" y1="61435" x2="76208" y2="61435"/>
                        <a14:backgroundMark x1="75134" y1="66368" x2="75134" y2="66368"/>
                        <a14:backgroundMark x1="75134" y1="66368" x2="75134" y2="67713"/>
                        <a14:backgroundMark x1="75850" y1="70628" x2="75850" y2="71076"/>
                        <a14:backgroundMark x1="75850" y1="71076" x2="75492" y2="72197"/>
                        <a14:backgroundMark x1="71914" y1="73767" x2="71914" y2="73767"/>
                        <a14:backgroundMark x1="71020" y1="74439" x2="71020" y2="74439"/>
                        <a14:backgroundMark x1="70841" y1="74664" x2="70662" y2="75112"/>
                        <a14:backgroundMark x1="70662" y1="75112" x2="70662" y2="75112"/>
                        <a14:backgroundMark x1="68157" y1="76906" x2="68157" y2="76906"/>
                        <a14:backgroundMark x1="66011" y1="78027" x2="66011" y2="78027"/>
                        <a14:backgroundMark x1="69589" y1="80717" x2="69589" y2="80717"/>
                        <a14:backgroundMark x1="69946" y1="81166" x2="71020" y2="81614"/>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33345" y="1207092"/>
            <a:ext cx="5324475" cy="4248150"/>
          </a:xfrm>
          <a:prstGeom prst="rect">
            <a:avLst/>
          </a:prstGeom>
        </p:spPr>
      </p:pic>
      <p:sp>
        <p:nvSpPr>
          <p:cNvPr id="4" name="Rounded Rectangular Callout 3"/>
          <p:cNvSpPr/>
          <p:nvPr/>
        </p:nvSpPr>
        <p:spPr>
          <a:xfrm>
            <a:off x="2883208" y="514020"/>
            <a:ext cx="6051565" cy="1386143"/>
          </a:xfrm>
          <a:prstGeom prst="wedgeRoundRectCallout">
            <a:avLst>
              <a:gd name="adj1" fmla="val -47910"/>
              <a:gd name="adj2" fmla="val 90566"/>
              <a:gd name="adj3" fmla="val 16667"/>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solidFill>
                  <a:schemeClr val="tx1"/>
                </a:solidFill>
                <a:latin typeface="#9Slide03 AmpleSoft Bold" pitchFamily="2" charset="0"/>
              </a:rPr>
              <a:t>Nhiệm vụ 1: </a:t>
            </a:r>
            <a:r>
              <a:rPr lang="vi-VN" sz="4000" dirty="0">
                <a:solidFill>
                  <a:schemeClr val="bg1"/>
                </a:solidFill>
                <a:latin typeface="#9Slide03 AmpleSoft Bold" pitchFamily="2" charset="0"/>
              </a:rPr>
              <a:t>Chuẩn bị máy làm bánh</a:t>
            </a:r>
            <a:endParaRPr lang="en-US" sz="4000" dirty="0">
              <a:solidFill>
                <a:schemeClr val="bg1"/>
              </a:solidFill>
              <a:latin typeface="#9Slide03 AmpleSoft Bold" pitchFamily="2" charset="0"/>
            </a:endParaRPr>
          </a:p>
        </p:txBody>
      </p:sp>
    </p:spTree>
    <p:extLst>
      <p:ext uri="{BB962C8B-B14F-4D97-AF65-F5344CB8AC3E}">
        <p14:creationId xmlns:p14="http://schemas.microsoft.com/office/powerpoint/2010/main" val="38817868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68" name="Google Shape;359;p27"/>
          <p:cNvSpPr/>
          <p:nvPr/>
        </p:nvSpPr>
        <p:spPr>
          <a:xfrm rot="-6800404">
            <a:off x="2315669" y="-1136710"/>
            <a:ext cx="5078352" cy="7387857"/>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chemeClr val="accent3">
              <a:lumMod val="90000"/>
            </a:schemeClr>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387;p27"/>
          <p:cNvSpPr txBox="1">
            <a:spLocks noGrp="1"/>
          </p:cNvSpPr>
          <p:nvPr>
            <p:ph type="subTitle" idx="1"/>
          </p:nvPr>
        </p:nvSpPr>
        <p:spPr>
          <a:xfrm>
            <a:off x="2114897" y="1631692"/>
            <a:ext cx="6956282" cy="461178"/>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SzPts val="3600"/>
              <a:buNone/>
            </a:pPr>
            <a:r>
              <a:rPr lang="en" sz="8000" dirty="0">
                <a:solidFill>
                  <a:srgbClr val="002060"/>
                </a:solidFill>
                <a:latin typeface="#9Slide03 IcielPanton Black" pitchFamily="2" charset="0"/>
              </a:rPr>
              <a:t>KHÁM PHÁ</a:t>
            </a:r>
            <a:endParaRPr sz="8000" dirty="0">
              <a:solidFill>
                <a:srgbClr val="002060"/>
              </a:solidFill>
              <a:latin typeface="#9Slide03 IcielPanton Black" pitchFamily="2" charset="0"/>
            </a:endParaRPr>
          </a:p>
        </p:txBody>
      </p:sp>
      <p:grpSp>
        <p:nvGrpSpPr>
          <p:cNvPr id="70" name="Google Shape;360;p27"/>
          <p:cNvGrpSpPr/>
          <p:nvPr/>
        </p:nvGrpSpPr>
        <p:grpSpPr>
          <a:xfrm rot="2112144">
            <a:off x="1078437" y="3817410"/>
            <a:ext cx="2529871" cy="579563"/>
            <a:chOff x="5438339" y="233749"/>
            <a:chExt cx="5585545" cy="1279581"/>
          </a:xfrm>
        </p:grpSpPr>
        <p:sp>
          <p:nvSpPr>
            <p:cNvPr id="71" name="Google Shape;361;p27"/>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362;p27"/>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363;p27"/>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364;p27"/>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365;p27"/>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 name="Google Shape;366;p27"/>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 name="Google Shape;367;p27"/>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368;p27"/>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369;p27"/>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370;p27"/>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371;p27"/>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372;p27"/>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grpSp>
        <p:nvGrpSpPr>
          <p:cNvPr id="405" name="Google Shape;405;p31"/>
          <p:cNvGrpSpPr/>
          <p:nvPr/>
        </p:nvGrpSpPr>
        <p:grpSpPr>
          <a:xfrm>
            <a:off x="575407" y="738242"/>
            <a:ext cx="8271348" cy="4088346"/>
            <a:chOff x="254503" y="268253"/>
            <a:chExt cx="8513996" cy="4594800"/>
          </a:xfrm>
        </p:grpSpPr>
        <p:sp>
          <p:nvSpPr>
            <p:cNvPr id="406" name="Google Shape;406;p31"/>
            <p:cNvSpPr/>
            <p:nvPr/>
          </p:nvSpPr>
          <p:spPr>
            <a:xfrm rot="10800000" flipH="1">
              <a:off x="254503" y="268253"/>
              <a:ext cx="8511300" cy="4594800"/>
            </a:xfrm>
            <a:prstGeom prst="snip1Rect">
              <a:avLst>
                <a:gd name="adj" fmla="val 17909"/>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rot="5400000">
              <a:off x="8024948" y="4119478"/>
              <a:ext cx="814200" cy="672900"/>
            </a:xfrm>
            <a:prstGeom prst="rtTriangle">
              <a:avLst/>
            </a:prstGeom>
            <a:solidFill>
              <a:srgbClr val="F8F7E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1"/>
          <p:cNvGrpSpPr/>
          <p:nvPr/>
        </p:nvGrpSpPr>
        <p:grpSpPr>
          <a:xfrm rot="1273802">
            <a:off x="579868" y="3663039"/>
            <a:ext cx="1748192" cy="880797"/>
            <a:chOff x="782606" y="3568534"/>
            <a:chExt cx="1748256" cy="880829"/>
          </a:xfrm>
        </p:grpSpPr>
        <p:sp>
          <p:nvSpPr>
            <p:cNvPr id="411" name="Google Shape;411;p31"/>
            <p:cNvSpPr/>
            <p:nvPr/>
          </p:nvSpPr>
          <p:spPr>
            <a:xfrm>
              <a:off x="842931"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921361"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99979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107818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1156616"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123504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131347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1391872"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1470301" y="4281219"/>
              <a:ext cx="18949" cy="168144"/>
            </a:xfrm>
            <a:custGeom>
              <a:avLst/>
              <a:gdLst/>
              <a:ahLst/>
              <a:cxnLst/>
              <a:rect l="l" t="t" r="r" b="b"/>
              <a:pathLst>
                <a:path w="561"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1548731"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1"/>
            <p:cNvSpPr/>
            <p:nvPr/>
          </p:nvSpPr>
          <p:spPr>
            <a:xfrm>
              <a:off x="1627127" y="4281219"/>
              <a:ext cx="18949" cy="168144"/>
            </a:xfrm>
            <a:custGeom>
              <a:avLst/>
              <a:gdLst/>
              <a:ahLst/>
              <a:cxnLst/>
              <a:rect l="l" t="t" r="r" b="b"/>
              <a:pathLst>
                <a:path w="561" h="4978" extrusionOk="0">
                  <a:moveTo>
                    <a:pt x="1" y="1"/>
                  </a:moveTo>
                  <a:lnTo>
                    <a:pt x="1"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1"/>
            <p:cNvSpPr/>
            <p:nvPr/>
          </p:nvSpPr>
          <p:spPr>
            <a:xfrm>
              <a:off x="1705557" y="4348401"/>
              <a:ext cx="18949" cy="100961"/>
            </a:xfrm>
            <a:custGeom>
              <a:avLst/>
              <a:gdLst/>
              <a:ahLst/>
              <a:cxnLst/>
              <a:rect l="l" t="t" r="r" b="b"/>
              <a:pathLst>
                <a:path w="561" h="2989" extrusionOk="0">
                  <a:moveTo>
                    <a:pt x="1" y="0"/>
                  </a:moveTo>
                  <a:lnTo>
                    <a:pt x="1"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1"/>
            <p:cNvSpPr/>
            <p:nvPr/>
          </p:nvSpPr>
          <p:spPr>
            <a:xfrm>
              <a:off x="1783986"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1"/>
            <p:cNvSpPr/>
            <p:nvPr/>
          </p:nvSpPr>
          <p:spPr>
            <a:xfrm>
              <a:off x="1862416" y="4348401"/>
              <a:ext cx="18915" cy="100961"/>
            </a:xfrm>
            <a:custGeom>
              <a:avLst/>
              <a:gdLst/>
              <a:ahLst/>
              <a:cxnLst/>
              <a:rect l="l" t="t" r="r" b="b"/>
              <a:pathLst>
                <a:path w="560"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p:nvPr/>
          </p:nvSpPr>
          <p:spPr>
            <a:xfrm>
              <a:off x="1940407"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1"/>
            <p:cNvSpPr/>
            <p:nvPr/>
          </p:nvSpPr>
          <p:spPr>
            <a:xfrm>
              <a:off x="2018836" y="4348401"/>
              <a:ext cx="19355" cy="100961"/>
            </a:xfrm>
            <a:custGeom>
              <a:avLst/>
              <a:gdLst/>
              <a:ahLst/>
              <a:cxnLst/>
              <a:rect l="l" t="t" r="r" b="b"/>
              <a:pathLst>
                <a:path w="573" h="2989" extrusionOk="0">
                  <a:moveTo>
                    <a:pt x="1" y="0"/>
                  </a:moveTo>
                  <a:lnTo>
                    <a:pt x="1"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p:nvPr/>
          </p:nvSpPr>
          <p:spPr>
            <a:xfrm>
              <a:off x="2097266" y="4281219"/>
              <a:ext cx="19321" cy="168144"/>
            </a:xfrm>
            <a:custGeom>
              <a:avLst/>
              <a:gdLst/>
              <a:ahLst/>
              <a:cxnLst/>
              <a:rect l="l" t="t" r="r" b="b"/>
              <a:pathLst>
                <a:path w="572" h="4978" extrusionOk="0">
                  <a:moveTo>
                    <a:pt x="0" y="1"/>
                  </a:moveTo>
                  <a:lnTo>
                    <a:pt x="0"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2175696" y="4348401"/>
              <a:ext cx="19321" cy="100961"/>
            </a:xfrm>
            <a:custGeom>
              <a:avLst/>
              <a:gdLst/>
              <a:ahLst/>
              <a:cxnLst/>
              <a:rect l="l" t="t" r="r" b="b"/>
              <a:pathLst>
                <a:path w="572" h="2989" extrusionOk="0">
                  <a:moveTo>
                    <a:pt x="0" y="0"/>
                  </a:moveTo>
                  <a:lnTo>
                    <a:pt x="0" y="2989"/>
                  </a:lnTo>
                  <a:lnTo>
                    <a:pt x="572" y="2989"/>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2254092" y="4281219"/>
              <a:ext cx="19355" cy="168144"/>
            </a:xfrm>
            <a:custGeom>
              <a:avLst/>
              <a:gdLst/>
              <a:ahLst/>
              <a:cxnLst/>
              <a:rect l="l" t="t" r="r" b="b"/>
              <a:pathLst>
                <a:path w="573" h="4978" extrusionOk="0">
                  <a:moveTo>
                    <a:pt x="1" y="1"/>
                  </a:moveTo>
                  <a:lnTo>
                    <a:pt x="1" y="4978"/>
                  </a:lnTo>
                  <a:lnTo>
                    <a:pt x="572" y="497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1"/>
            <p:cNvSpPr/>
            <p:nvPr/>
          </p:nvSpPr>
          <p:spPr>
            <a:xfrm>
              <a:off x="2332521" y="4348401"/>
              <a:ext cx="18949" cy="100961"/>
            </a:xfrm>
            <a:custGeom>
              <a:avLst/>
              <a:gdLst/>
              <a:ahLst/>
              <a:cxnLst/>
              <a:rect l="l" t="t" r="r" b="b"/>
              <a:pathLst>
                <a:path w="561" h="2989" extrusionOk="0">
                  <a:moveTo>
                    <a:pt x="0" y="0"/>
                  </a:moveTo>
                  <a:lnTo>
                    <a:pt x="0" y="2989"/>
                  </a:lnTo>
                  <a:lnTo>
                    <a:pt x="560" y="2989"/>
                  </a:lnTo>
                  <a:lnTo>
                    <a:pt x="5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p:nvPr/>
          </p:nvSpPr>
          <p:spPr>
            <a:xfrm>
              <a:off x="2410951" y="4281219"/>
              <a:ext cx="18915" cy="168144"/>
            </a:xfrm>
            <a:custGeom>
              <a:avLst/>
              <a:gdLst/>
              <a:ahLst/>
              <a:cxnLst/>
              <a:rect l="l" t="t" r="r" b="b"/>
              <a:pathLst>
                <a:path w="560" h="4978" extrusionOk="0">
                  <a:moveTo>
                    <a:pt x="0" y="1"/>
                  </a:moveTo>
                  <a:lnTo>
                    <a:pt x="0" y="4978"/>
                  </a:lnTo>
                  <a:lnTo>
                    <a:pt x="560" y="4978"/>
                  </a:lnTo>
                  <a:lnTo>
                    <a:pt x="5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782606" y="3568534"/>
              <a:ext cx="1748256" cy="876763"/>
            </a:xfrm>
            <a:custGeom>
              <a:avLst/>
              <a:gdLst/>
              <a:ahLst/>
              <a:cxnLst/>
              <a:rect l="l" t="t" r="r" b="b"/>
              <a:pathLst>
                <a:path w="51758" h="25957" extrusionOk="0">
                  <a:moveTo>
                    <a:pt x="25873" y="7894"/>
                  </a:moveTo>
                  <a:cubicBezTo>
                    <a:pt x="31457" y="7894"/>
                    <a:pt x="36505" y="11228"/>
                    <a:pt x="38684" y="16372"/>
                  </a:cubicBezTo>
                  <a:lnTo>
                    <a:pt x="39244" y="17681"/>
                  </a:lnTo>
                  <a:lnTo>
                    <a:pt x="12514" y="17681"/>
                  </a:lnTo>
                  <a:lnTo>
                    <a:pt x="13074" y="16372"/>
                  </a:lnTo>
                  <a:cubicBezTo>
                    <a:pt x="15253" y="11228"/>
                    <a:pt x="20289" y="7894"/>
                    <a:pt x="25873" y="7894"/>
                  </a:cubicBezTo>
                  <a:close/>
                  <a:moveTo>
                    <a:pt x="25873" y="0"/>
                  </a:moveTo>
                  <a:cubicBezTo>
                    <a:pt x="15765" y="0"/>
                    <a:pt x="6978" y="6942"/>
                    <a:pt x="4632" y="16776"/>
                  </a:cubicBezTo>
                  <a:lnTo>
                    <a:pt x="4597" y="16955"/>
                  </a:lnTo>
                  <a:lnTo>
                    <a:pt x="4418" y="17681"/>
                  </a:lnTo>
                  <a:lnTo>
                    <a:pt x="1" y="17681"/>
                  </a:lnTo>
                  <a:lnTo>
                    <a:pt x="1" y="25956"/>
                  </a:lnTo>
                  <a:lnTo>
                    <a:pt x="51757" y="25956"/>
                  </a:lnTo>
                  <a:lnTo>
                    <a:pt x="51757" y="17681"/>
                  </a:lnTo>
                  <a:lnTo>
                    <a:pt x="47328" y="17681"/>
                  </a:lnTo>
                  <a:lnTo>
                    <a:pt x="47161" y="16955"/>
                  </a:lnTo>
                  <a:lnTo>
                    <a:pt x="47126" y="16776"/>
                  </a:lnTo>
                  <a:cubicBezTo>
                    <a:pt x="44780" y="6942"/>
                    <a:pt x="35993" y="0"/>
                    <a:pt x="25873" y="0"/>
                  </a:cubicBezTo>
                  <a:close/>
                </a:path>
              </a:pathLst>
            </a:custGeom>
            <a:solidFill>
              <a:schemeClr val="accent4"/>
            </a:solidFill>
            <a:ln w="19050" cap="flat" cmpd="sng">
              <a:solidFill>
                <a:schemeClr val="dk1"/>
              </a:solidFill>
              <a:prstDash val="solid"/>
              <a:round/>
              <a:headEnd type="none" w="sm" len="sm"/>
              <a:tailEnd type="none" w="sm" len="sm"/>
            </a:ln>
            <a:effectLst>
              <a:outerShdw dist="95250" dir="294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863062"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1"/>
            <p:cNvSpPr/>
            <p:nvPr/>
          </p:nvSpPr>
          <p:spPr>
            <a:xfrm>
              <a:off x="941458"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1"/>
            <p:cNvSpPr/>
            <p:nvPr/>
          </p:nvSpPr>
          <p:spPr>
            <a:xfrm>
              <a:off x="101988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1098318"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117671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1"/>
            <p:cNvSpPr/>
            <p:nvPr/>
          </p:nvSpPr>
          <p:spPr>
            <a:xfrm>
              <a:off x="1255143"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1"/>
            <p:cNvSpPr/>
            <p:nvPr/>
          </p:nvSpPr>
          <p:spPr>
            <a:xfrm>
              <a:off x="1333573"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a:off x="141200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a:off x="1490399"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a:off x="1568828" y="4328270"/>
              <a:ext cx="18949" cy="100995"/>
            </a:xfrm>
            <a:custGeom>
              <a:avLst/>
              <a:gdLst/>
              <a:ahLst/>
              <a:cxnLst/>
              <a:rect l="l" t="t" r="r" b="b"/>
              <a:pathLst>
                <a:path w="561"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a:off x="1647258" y="4261122"/>
              <a:ext cx="18915" cy="168144"/>
            </a:xfrm>
            <a:custGeom>
              <a:avLst/>
              <a:gdLst/>
              <a:ahLst/>
              <a:cxnLst/>
              <a:rect l="l" t="t" r="r" b="b"/>
              <a:pathLst>
                <a:path w="560"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1"/>
            <p:cNvSpPr/>
            <p:nvPr/>
          </p:nvSpPr>
          <p:spPr>
            <a:xfrm>
              <a:off x="1725654" y="4328270"/>
              <a:ext cx="18949" cy="100995"/>
            </a:xfrm>
            <a:custGeom>
              <a:avLst/>
              <a:gdLst/>
              <a:ahLst/>
              <a:cxnLst/>
              <a:rect l="l" t="t" r="r" b="b"/>
              <a:pathLst>
                <a:path w="561" h="2990" extrusionOk="0">
                  <a:moveTo>
                    <a:pt x="1" y="1"/>
                  </a:moveTo>
                  <a:lnTo>
                    <a:pt x="1" y="2989"/>
                  </a:lnTo>
                  <a:lnTo>
                    <a:pt x="561" y="2989"/>
                  </a:lnTo>
                  <a:lnTo>
                    <a:pt x="5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1804084" y="4261122"/>
              <a:ext cx="18949" cy="168144"/>
            </a:xfrm>
            <a:custGeom>
              <a:avLst/>
              <a:gdLst/>
              <a:ahLst/>
              <a:cxnLst/>
              <a:rect l="l" t="t" r="r" b="b"/>
              <a:pathLst>
                <a:path w="561" h="4978" extrusionOk="0">
                  <a:moveTo>
                    <a:pt x="1" y="1"/>
                  </a:moveTo>
                  <a:lnTo>
                    <a:pt x="1"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1882513" y="4328270"/>
              <a:ext cx="18915" cy="100995"/>
            </a:xfrm>
            <a:custGeom>
              <a:avLst/>
              <a:gdLst/>
              <a:ahLst/>
              <a:cxnLst/>
              <a:rect l="l" t="t" r="r" b="b"/>
              <a:pathLst>
                <a:path w="560" h="2990" extrusionOk="0">
                  <a:moveTo>
                    <a:pt x="0" y="1"/>
                  </a:moveTo>
                  <a:lnTo>
                    <a:pt x="0"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1960538"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2038934" y="4328270"/>
              <a:ext cx="19355" cy="100995"/>
            </a:xfrm>
            <a:custGeom>
              <a:avLst/>
              <a:gdLst/>
              <a:ahLst/>
              <a:cxnLst/>
              <a:rect l="l" t="t" r="r" b="b"/>
              <a:pathLst>
                <a:path w="573" h="2990" extrusionOk="0">
                  <a:moveTo>
                    <a:pt x="1" y="1"/>
                  </a:moveTo>
                  <a:lnTo>
                    <a:pt x="1"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1"/>
            <p:cNvSpPr/>
            <p:nvPr/>
          </p:nvSpPr>
          <p:spPr>
            <a:xfrm>
              <a:off x="2117363" y="4261122"/>
              <a:ext cx="19355" cy="168144"/>
            </a:xfrm>
            <a:custGeom>
              <a:avLst/>
              <a:gdLst/>
              <a:ahLst/>
              <a:cxnLst/>
              <a:rect l="l" t="t" r="r" b="b"/>
              <a:pathLst>
                <a:path w="573" h="4978" extrusionOk="0">
                  <a:moveTo>
                    <a:pt x="1" y="1"/>
                  </a:moveTo>
                  <a:lnTo>
                    <a:pt x="1"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1"/>
            <p:cNvSpPr/>
            <p:nvPr/>
          </p:nvSpPr>
          <p:spPr>
            <a:xfrm>
              <a:off x="2195793" y="4328270"/>
              <a:ext cx="19321" cy="100995"/>
            </a:xfrm>
            <a:custGeom>
              <a:avLst/>
              <a:gdLst/>
              <a:ahLst/>
              <a:cxnLst/>
              <a:rect l="l" t="t" r="r" b="b"/>
              <a:pathLst>
                <a:path w="572" h="2990" extrusionOk="0">
                  <a:moveTo>
                    <a:pt x="0" y="1"/>
                  </a:moveTo>
                  <a:lnTo>
                    <a:pt x="0" y="2989"/>
                  </a:lnTo>
                  <a:lnTo>
                    <a:pt x="572" y="2989"/>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2274223" y="4261122"/>
              <a:ext cx="19321" cy="168144"/>
            </a:xfrm>
            <a:custGeom>
              <a:avLst/>
              <a:gdLst/>
              <a:ahLst/>
              <a:cxnLst/>
              <a:rect l="l" t="t" r="r" b="b"/>
              <a:pathLst>
                <a:path w="572" h="4978" extrusionOk="0">
                  <a:moveTo>
                    <a:pt x="0" y="1"/>
                  </a:moveTo>
                  <a:lnTo>
                    <a:pt x="0" y="4977"/>
                  </a:lnTo>
                  <a:lnTo>
                    <a:pt x="572" y="4977"/>
                  </a:lnTo>
                  <a:lnTo>
                    <a:pt x="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2352619" y="4328270"/>
              <a:ext cx="18949" cy="100995"/>
            </a:xfrm>
            <a:custGeom>
              <a:avLst/>
              <a:gdLst/>
              <a:ahLst/>
              <a:cxnLst/>
              <a:rect l="l" t="t" r="r" b="b"/>
              <a:pathLst>
                <a:path w="561" h="2990" extrusionOk="0">
                  <a:moveTo>
                    <a:pt x="1" y="1"/>
                  </a:moveTo>
                  <a:lnTo>
                    <a:pt x="1" y="2989"/>
                  </a:lnTo>
                  <a:lnTo>
                    <a:pt x="560" y="2989"/>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2431048" y="4261122"/>
              <a:ext cx="18949" cy="168144"/>
            </a:xfrm>
            <a:custGeom>
              <a:avLst/>
              <a:gdLst/>
              <a:ahLst/>
              <a:cxnLst/>
              <a:rect l="l" t="t" r="r" b="b"/>
              <a:pathLst>
                <a:path w="561" h="4978" extrusionOk="0">
                  <a:moveTo>
                    <a:pt x="0" y="1"/>
                  </a:moveTo>
                  <a:lnTo>
                    <a:pt x="0" y="4977"/>
                  </a:lnTo>
                  <a:lnTo>
                    <a:pt x="560" y="4977"/>
                  </a:lnTo>
                  <a:lnTo>
                    <a:pt x="5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52" name="Title 1"/>
              <p:cNvSpPr txBox="1">
                <a:spLocks/>
              </p:cNvSpPr>
              <p:nvPr/>
            </p:nvSpPr>
            <p:spPr>
              <a:xfrm>
                <a:off x="747436" y="980420"/>
                <a:ext cx="7928213" cy="2096428"/>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2000"/>
                  </a:scheme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Merriweather Sans"/>
                  <a:buNone/>
                  <a:defRPr sz="4500" b="1" i="0" u="none" strike="noStrike" cap="none">
                    <a:solidFill>
                      <a:schemeClr val="lt1"/>
                    </a:solidFill>
                    <a:latin typeface="Merriweather Sans"/>
                    <a:ea typeface="Merriweather Sans"/>
                    <a:cs typeface="Merriweather Sans"/>
                    <a:sym typeface="Merriweather Sans"/>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pPr algn="just"/>
                <a:r>
                  <a:rPr lang="en-US" sz="3200" i="1" u="sng" dirty="0">
                    <a:solidFill>
                      <a:schemeClr val="tx1">
                        <a:lumMod val="95000"/>
                        <a:lumOff val="5000"/>
                      </a:schemeClr>
                    </a:solidFill>
                    <a:latin typeface="Times New Roman" panose="02020603050405020304" pitchFamily="18" charset="0"/>
                    <a:cs typeface="Times New Roman" panose="02020603050405020304" pitchFamily="18" charset="0"/>
                  </a:rPr>
                  <a:t>Ví </a:t>
                </a:r>
                <a:r>
                  <a:rPr lang="en-US" sz="3200" i="1" u="sng" dirty="0" err="1">
                    <a:solidFill>
                      <a:schemeClr val="tx1">
                        <a:lumMod val="95000"/>
                        <a:lumOff val="5000"/>
                      </a:schemeClr>
                    </a:solidFill>
                    <a:latin typeface="Times New Roman" panose="02020603050405020304" pitchFamily="18" charset="0"/>
                    <a:cs typeface="Times New Roman" panose="02020603050405020304" pitchFamily="18" charset="0"/>
                  </a:rPr>
                  <a:t>dụ</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Bạn</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sz="3200" i="1" dirty="0">
                    <a:solidFill>
                      <a:schemeClr val="tx1">
                        <a:lumMod val="95000"/>
                        <a:lumOff val="5000"/>
                      </a:schemeClr>
                    </a:solidFill>
                    <a:latin typeface="Times New Roman" panose="02020603050405020304" pitchFamily="18" charset="0"/>
                    <a:cs typeface="Times New Roman" panose="02020603050405020304" pitchFamily="18" charset="0"/>
                  </a:rPr>
                  <a:t>Nam</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tô</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màu</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i="1">
                            <a:solidFill>
                              <a:schemeClr val="tx1">
                                <a:lumMod val="95000"/>
                                <a:lumOff val="5000"/>
                              </a:schemeClr>
                            </a:solidFill>
                            <a:latin typeface="Cambria Math" panose="02040503050406030204" pitchFamily="18" charset="0"/>
                          </a:rPr>
                        </m:ctrlPr>
                      </m:fPr>
                      <m:num>
                        <m:r>
                          <a:rPr lang="en-US" sz="3200" i="1">
                            <a:solidFill>
                              <a:schemeClr val="tx1">
                                <a:lumMod val="95000"/>
                                <a:lumOff val="5000"/>
                              </a:schemeClr>
                            </a:solidFill>
                            <a:latin typeface="Cambria Math"/>
                          </a:rPr>
                          <m:t>𝟐</m:t>
                        </m:r>
                      </m:num>
                      <m:den>
                        <m:r>
                          <a:rPr lang="en-US" sz="3200" i="1">
                            <a:solidFill>
                              <a:schemeClr val="tx1">
                                <a:lumMod val="95000"/>
                                <a:lumOff val="5000"/>
                              </a:schemeClr>
                            </a:solidFill>
                            <a:latin typeface="Cambria Math"/>
                          </a:rPr>
                          <m:t>𝟑</m:t>
                        </m:r>
                      </m:den>
                    </m:f>
                  </m:oMath>
                </a14:m>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băng</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bạn</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sz="3200" i="1" dirty="0">
                    <a:solidFill>
                      <a:schemeClr val="tx1">
                        <a:lumMod val="95000"/>
                        <a:lumOff val="5000"/>
                      </a:schemeClr>
                    </a:solidFill>
                    <a:latin typeface="Times New Roman" panose="02020603050405020304" pitchFamily="18" charset="0"/>
                    <a:cs typeface="Times New Roman" panose="02020603050405020304" pitchFamily="18" charset="0"/>
                  </a:rPr>
                  <a:t>Long</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tô</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màu</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i="1">
                            <a:solidFill>
                              <a:schemeClr val="tx1">
                                <a:lumMod val="95000"/>
                                <a:lumOff val="5000"/>
                              </a:schemeClr>
                            </a:solidFill>
                            <a:latin typeface="Cambria Math" panose="02040503050406030204" pitchFamily="18" charset="0"/>
                          </a:rPr>
                        </m:ctrlPr>
                      </m:fPr>
                      <m:num>
                        <m:r>
                          <a:rPr lang="en-US" sz="3200" i="1">
                            <a:solidFill>
                              <a:schemeClr val="tx1">
                                <a:lumMod val="95000"/>
                                <a:lumOff val="5000"/>
                              </a:schemeClr>
                            </a:solidFill>
                            <a:latin typeface="Cambria Math"/>
                          </a:rPr>
                          <m:t>𝟑</m:t>
                        </m:r>
                      </m:num>
                      <m:den>
                        <m:r>
                          <a:rPr lang="en-US" sz="3200" i="1">
                            <a:solidFill>
                              <a:schemeClr val="tx1">
                                <a:lumMod val="95000"/>
                                <a:lumOff val="5000"/>
                              </a:schemeClr>
                            </a:solidFill>
                            <a:latin typeface="Cambria Math"/>
                          </a:rPr>
                          <m:t>𝟒</m:t>
                        </m:r>
                      </m:den>
                    </m:f>
                  </m:oMath>
                </a14:m>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băng</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như</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thế</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Hãy</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so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sánh</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tô</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màu</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hai</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err="1">
                    <a:solidFill>
                      <a:schemeClr val="tx1">
                        <a:lumMod val="95000"/>
                        <a:lumOff val="5000"/>
                      </a:schemeClr>
                    </a:solidFill>
                    <a:latin typeface="Times New Roman" panose="02020603050405020304" pitchFamily="18" charset="0"/>
                    <a:cs typeface="Times New Roman" panose="02020603050405020304" pitchFamily="18" charset="0"/>
                  </a:rPr>
                  <a:t>bạn</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mc:Choice>
        <mc:Fallback xmlns="">
          <p:sp>
            <p:nvSpPr>
              <p:cNvPr id="52" name="Title 1"/>
              <p:cNvSpPr txBox="1">
                <a:spLocks noRot="1" noChangeAspect="1" noMove="1" noResize="1" noEditPoints="1" noAdjustHandles="1" noChangeArrowheads="1" noChangeShapeType="1" noTextEdit="1"/>
              </p:cNvSpPr>
              <p:nvPr/>
            </p:nvSpPr>
            <p:spPr>
              <a:xfrm>
                <a:off x="747436" y="980420"/>
                <a:ext cx="7928213" cy="2096428"/>
              </a:xfrm>
              <a:prstGeom prst="rect">
                <a:avLst/>
              </a:prstGeom>
              <a:blipFill>
                <a:blip r:embed="rId3"/>
                <a:stretch>
                  <a:fillRect l="-740"/>
                </a:stretch>
              </a:blipFill>
              <a:ln w="28575" cap="flat" cmpd="sng">
                <a:solidFill>
                  <a:schemeClr val="lt1"/>
                </a:solidFill>
                <a:prstDash val="solid"/>
                <a:round/>
                <a:headEnd type="none" w="sm" len="sm"/>
                <a:tailEnd type="none" w="sm" len="sm"/>
              </a:ln>
              <a:effectLst>
                <a:outerShdw dist="95250" dir="3000000" algn="bl" rotWithShape="0">
                  <a:schemeClr val="lt1">
                    <a:alpha val="52000"/>
                  </a:scheme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Content Placeholder 2"/>
              <p:cNvSpPr txBox="1">
                <a:spLocks/>
              </p:cNvSpPr>
              <p:nvPr/>
            </p:nvSpPr>
            <p:spPr>
              <a:xfrm>
                <a:off x="1686605" y="3659098"/>
                <a:ext cx="6590032" cy="1488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400"/>
                  <a:buFont typeface="Lato"/>
                  <a:buNone/>
                  <a:defRPr sz="1600" b="0" i="0" u="none" strike="noStrike" cap="none">
                    <a:solidFill>
                      <a:schemeClr val="dk1"/>
                    </a:solidFill>
                    <a:latin typeface="Lato"/>
                    <a:ea typeface="Lato"/>
                    <a:cs typeface="Lato"/>
                    <a:sym typeface="Lato"/>
                  </a:defRPr>
                </a:lvl1pPr>
                <a:lvl2pPr marL="914400" marR="0" lvl="1"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2pPr>
                <a:lvl3pPr marL="1371600" marR="0" lvl="2"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3pPr>
                <a:lvl4pPr marL="1828800" marR="0" lvl="3"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4pPr>
                <a:lvl5pPr marL="2286000" marR="0" lvl="4"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5pPr>
                <a:lvl6pPr marL="2743200" marR="0" lvl="5"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6pPr>
                <a:lvl7pPr marL="3200400" marR="0" lvl="6"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7pPr>
                <a:lvl8pPr marL="3657600" marR="0" lvl="7" indent="-317500" algn="ctr" rtl="0">
                  <a:lnSpc>
                    <a:spcPct val="100000"/>
                  </a:lnSpc>
                  <a:spcBef>
                    <a:spcPts val="1600"/>
                  </a:spcBef>
                  <a:spcAft>
                    <a:spcPts val="0"/>
                  </a:spcAft>
                  <a:buClr>
                    <a:schemeClr val="lt1"/>
                  </a:buClr>
                  <a:buSzPts val="1400"/>
                  <a:buFont typeface="Lato"/>
                  <a:buNone/>
                  <a:defRPr sz="1400" b="0" i="0" u="none" strike="noStrike" cap="none">
                    <a:solidFill>
                      <a:schemeClr val="lt1"/>
                    </a:solidFill>
                    <a:latin typeface="Lato"/>
                    <a:ea typeface="Lato"/>
                    <a:cs typeface="Lato"/>
                    <a:sym typeface="Lato"/>
                  </a:defRPr>
                </a:lvl8pPr>
                <a:lvl9pPr marL="4114800" marR="0" lvl="8" indent="-317500" algn="ctr" rtl="0">
                  <a:lnSpc>
                    <a:spcPct val="100000"/>
                  </a:lnSpc>
                  <a:spcBef>
                    <a:spcPts val="1600"/>
                  </a:spcBef>
                  <a:spcAft>
                    <a:spcPts val="1600"/>
                  </a:spcAft>
                  <a:buClr>
                    <a:schemeClr val="lt1"/>
                  </a:buClr>
                  <a:buSzPts val="1400"/>
                  <a:buFont typeface="Lato"/>
                  <a:buNone/>
                  <a:defRPr sz="1400" b="0" i="0" u="none" strike="noStrike" cap="none">
                    <a:solidFill>
                      <a:schemeClr val="lt1"/>
                    </a:solidFill>
                    <a:latin typeface="Lato"/>
                    <a:ea typeface="Lato"/>
                    <a:cs typeface="Lato"/>
                    <a:sym typeface="Lato"/>
                  </a:defRPr>
                </a:lvl9pPr>
              </a:lstStyle>
              <a:p>
                <a:pPr marL="0" indent="0"/>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So </a:t>
                </a:r>
                <a:r>
                  <a:rPr lang="en-US" sz="3600" b="1" dirty="0" err="1">
                    <a:solidFill>
                      <a:schemeClr val="tx1">
                        <a:lumMod val="95000"/>
                        <a:lumOff val="5000"/>
                      </a:schemeClr>
                    </a:solidFill>
                    <a:latin typeface="Times New Roman" panose="02020603050405020304" pitchFamily="18" charset="0"/>
                    <a:cs typeface="Times New Roman" panose="02020603050405020304" pitchFamily="18" charset="0"/>
                  </a:rPr>
                  <a:t>sánh</a:t>
                </a:r>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b="1" dirty="0" err="1">
                    <a:solidFill>
                      <a:schemeClr val="tx1">
                        <a:lumMod val="95000"/>
                        <a:lumOff val="5000"/>
                      </a:schemeClr>
                    </a:solidFill>
                    <a:latin typeface="Times New Roman" panose="02020603050405020304" pitchFamily="18" charset="0"/>
                    <a:cs typeface="Times New Roman" panose="02020603050405020304" pitchFamily="18" charset="0"/>
                  </a:rPr>
                  <a:t>hai</a:t>
                </a:r>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b="1" dirty="0" err="1">
                    <a:solidFill>
                      <a:schemeClr val="tx1">
                        <a:lumMod val="95000"/>
                        <a:lumOff val="5000"/>
                      </a:schemeClr>
                    </a:solidFill>
                    <a:latin typeface="Times New Roman" panose="02020603050405020304" pitchFamily="18" charset="0"/>
                    <a:cs typeface="Times New Roman" panose="02020603050405020304" pitchFamily="18" charset="0"/>
                  </a:rPr>
                  <a:t>phân</a:t>
                </a:r>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b="1" dirty="0" err="1">
                    <a:solidFill>
                      <a:schemeClr val="tx1">
                        <a:lumMod val="95000"/>
                        <a:lumOff val="5000"/>
                      </a:schemeClr>
                    </a:solidFill>
                    <a:latin typeface="Times New Roman" panose="02020603050405020304" pitchFamily="18" charset="0"/>
                    <a:cs typeface="Times New Roman" panose="02020603050405020304" pitchFamily="18" charset="0"/>
                  </a:rPr>
                  <a:t>số</a:t>
                </a:r>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600" b="1" i="1" smtClean="0">
                            <a:solidFill>
                              <a:schemeClr val="tx1">
                                <a:lumMod val="95000"/>
                                <a:lumOff val="5000"/>
                              </a:schemeClr>
                            </a:solidFill>
                            <a:latin typeface="Cambria Math" panose="02040503050406030204" pitchFamily="18" charset="0"/>
                          </a:rPr>
                        </m:ctrlPr>
                      </m:fPr>
                      <m:num>
                        <m:r>
                          <a:rPr lang="en-US" sz="3600" b="1" i="1" smtClean="0">
                            <a:solidFill>
                              <a:schemeClr val="tx1">
                                <a:lumMod val="95000"/>
                                <a:lumOff val="5000"/>
                              </a:schemeClr>
                            </a:solidFill>
                            <a:latin typeface="Cambria Math"/>
                          </a:rPr>
                          <m:t>𝟐</m:t>
                        </m:r>
                      </m:num>
                      <m:den>
                        <m:r>
                          <a:rPr lang="en-US" sz="3600" b="1" i="1" smtClean="0">
                            <a:solidFill>
                              <a:schemeClr val="tx1">
                                <a:lumMod val="95000"/>
                                <a:lumOff val="5000"/>
                              </a:schemeClr>
                            </a:solidFill>
                            <a:latin typeface="Cambria Math"/>
                          </a:rPr>
                          <m:t>𝟑</m:t>
                        </m:r>
                      </m:den>
                    </m:f>
                  </m:oMath>
                </a14:m>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600" b="1" i="1" smtClean="0">
                            <a:solidFill>
                              <a:schemeClr val="tx1">
                                <a:lumMod val="95000"/>
                                <a:lumOff val="5000"/>
                              </a:schemeClr>
                            </a:solidFill>
                            <a:latin typeface="Cambria Math" panose="02040503050406030204" pitchFamily="18" charset="0"/>
                          </a:rPr>
                        </m:ctrlPr>
                      </m:fPr>
                      <m:num>
                        <m:r>
                          <a:rPr lang="en-US" sz="3600" b="1" i="1" smtClean="0">
                            <a:solidFill>
                              <a:schemeClr val="tx1">
                                <a:lumMod val="95000"/>
                                <a:lumOff val="5000"/>
                              </a:schemeClr>
                            </a:solidFill>
                            <a:latin typeface="Cambria Math"/>
                          </a:rPr>
                          <m:t>𝟑</m:t>
                        </m:r>
                      </m:num>
                      <m:den>
                        <m:r>
                          <a:rPr lang="en-US" sz="3600" b="1" i="1" smtClean="0">
                            <a:solidFill>
                              <a:schemeClr val="tx1">
                                <a:lumMod val="95000"/>
                                <a:lumOff val="5000"/>
                              </a:schemeClr>
                            </a:solidFill>
                            <a:latin typeface="Cambria Math"/>
                          </a:rPr>
                          <m:t>𝟒</m:t>
                        </m:r>
                      </m:den>
                    </m:f>
                  </m:oMath>
                </a14:m>
                <a:endParaRPr lang="en-US" sz="36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54" name="Content Placeholder 2"/>
              <p:cNvSpPr txBox="1">
                <a:spLocks noRot="1" noChangeAspect="1" noMove="1" noResize="1" noEditPoints="1" noAdjustHandles="1" noChangeArrowheads="1" noChangeShapeType="1" noTextEdit="1"/>
              </p:cNvSpPr>
              <p:nvPr/>
            </p:nvSpPr>
            <p:spPr>
              <a:xfrm>
                <a:off x="1686605" y="3659098"/>
                <a:ext cx="6590032" cy="1488400"/>
              </a:xfrm>
              <a:prstGeom prst="rect">
                <a:avLst/>
              </a:prstGeom>
              <a:blipFill>
                <a:blip r:embed="rId4"/>
                <a:stretch>
                  <a:fillRect/>
                </a:stretch>
              </a:blipFill>
              <a:ln>
                <a:noFill/>
              </a:ln>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xEl>
                                              <p:pRg st="0" end="0"/>
                                            </p:txEl>
                                          </p:spTgt>
                                        </p:tgtEl>
                                        <p:attrNameLst>
                                          <p:attrName>style.visibility</p:attrName>
                                        </p:attrNameLst>
                                      </p:cBhvr>
                                      <p:to>
                                        <p:strVal val="visible"/>
                                      </p:to>
                                    </p:set>
                                    <p:animEffect transition="in" filter="wipe(left)">
                                      <p:cBhvr>
                                        <p:cTn id="7" dur="500"/>
                                        <p:tgtEl>
                                          <p:spTgt spid="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457"/>
        <p:cNvGrpSpPr/>
        <p:nvPr/>
      </p:nvGrpSpPr>
      <p:grpSpPr>
        <a:xfrm>
          <a:off x="0" y="0"/>
          <a:ext cx="0" cy="0"/>
          <a:chOff x="0" y="0"/>
          <a:chExt cx="0" cy="0"/>
        </a:xfrm>
      </p:grpSpPr>
      <p:grpSp>
        <p:nvGrpSpPr>
          <p:cNvPr id="458" name="Google Shape;458;p32"/>
          <p:cNvGrpSpPr/>
          <p:nvPr/>
        </p:nvGrpSpPr>
        <p:grpSpPr>
          <a:xfrm>
            <a:off x="117592" y="368077"/>
            <a:ext cx="8861396" cy="4561700"/>
            <a:chOff x="254503" y="268253"/>
            <a:chExt cx="8511300" cy="4594800"/>
          </a:xfrm>
        </p:grpSpPr>
        <p:sp>
          <p:nvSpPr>
            <p:cNvPr id="459" name="Google Shape;459;p32"/>
            <p:cNvSpPr/>
            <p:nvPr/>
          </p:nvSpPr>
          <p:spPr>
            <a:xfrm rot="10800000" flipH="1">
              <a:off x="254503" y="268253"/>
              <a:ext cx="8511300" cy="4594800"/>
            </a:xfrm>
            <a:prstGeom prst="snip1Rect">
              <a:avLst>
                <a:gd name="adj" fmla="val 17909"/>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rot="5400000">
              <a:off x="7962550" y="4060577"/>
              <a:ext cx="825900" cy="776400"/>
            </a:xfrm>
            <a:prstGeom prst="rtTriangle">
              <a:avLst/>
            </a:prstGeom>
            <a:solidFill>
              <a:srgbClr val="F8F7E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 name="Google Shape;464;p32"/>
          <p:cNvGrpSpPr/>
          <p:nvPr/>
        </p:nvGrpSpPr>
        <p:grpSpPr>
          <a:xfrm>
            <a:off x="7719235" y="3122420"/>
            <a:ext cx="1307919" cy="1972179"/>
            <a:chOff x="142447" y="2080008"/>
            <a:chExt cx="1644513" cy="2819995"/>
          </a:xfrm>
        </p:grpSpPr>
        <p:sp>
          <p:nvSpPr>
            <p:cNvPr id="465" name="Google Shape;465;p32"/>
            <p:cNvSpPr/>
            <p:nvPr/>
          </p:nvSpPr>
          <p:spPr>
            <a:xfrm>
              <a:off x="569746" y="3005050"/>
              <a:ext cx="1122900" cy="1642500"/>
            </a:xfrm>
            <a:prstGeom prst="roundRect">
              <a:avLst>
                <a:gd name="adj" fmla="val 12662"/>
              </a:avLst>
            </a:prstGeom>
            <a:solidFill>
              <a:schemeClr val="lt2"/>
            </a:solidFill>
            <a:ln w="9525" cap="flat" cmpd="sng">
              <a:solidFill>
                <a:schemeClr val="dk2"/>
              </a:solidFill>
              <a:prstDash val="solid"/>
              <a:round/>
              <a:headEnd type="none" w="sm" len="sm"/>
              <a:tailEnd type="none" w="sm" len="sm"/>
            </a:ln>
            <a:effectLst>
              <a:outerShdw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6" name="Google Shape;466;p32"/>
            <p:cNvGrpSpPr/>
            <p:nvPr/>
          </p:nvGrpSpPr>
          <p:grpSpPr>
            <a:xfrm>
              <a:off x="142447" y="2080008"/>
              <a:ext cx="1644513" cy="2819995"/>
              <a:chOff x="3695625" y="535000"/>
              <a:chExt cx="1415975" cy="2428100"/>
            </a:xfrm>
          </p:grpSpPr>
          <p:sp>
            <p:nvSpPr>
              <p:cNvPr id="467" name="Google Shape;467;p32"/>
              <p:cNvSpPr/>
              <p:nvPr/>
            </p:nvSpPr>
            <p:spPr>
              <a:xfrm>
                <a:off x="4055500" y="1334675"/>
                <a:ext cx="975150" cy="1585200"/>
              </a:xfrm>
              <a:custGeom>
                <a:avLst/>
                <a:gdLst/>
                <a:ahLst/>
                <a:cxnLst/>
                <a:rect l="l" t="t" r="r" b="b"/>
                <a:pathLst>
                  <a:path w="39006" h="63408" extrusionOk="0">
                    <a:moveTo>
                      <a:pt x="19503" y="1"/>
                    </a:moveTo>
                    <a:cubicBezTo>
                      <a:pt x="9751" y="1"/>
                      <a:pt x="0" y="1361"/>
                      <a:pt x="0" y="4081"/>
                    </a:cubicBezTo>
                    <a:lnTo>
                      <a:pt x="0" y="58219"/>
                    </a:lnTo>
                    <a:lnTo>
                      <a:pt x="72" y="58219"/>
                    </a:lnTo>
                    <a:cubicBezTo>
                      <a:pt x="72" y="61678"/>
                      <a:pt x="9787" y="63407"/>
                      <a:pt x="19503" y="63407"/>
                    </a:cubicBezTo>
                    <a:cubicBezTo>
                      <a:pt x="29218" y="63407"/>
                      <a:pt x="38934" y="61678"/>
                      <a:pt x="38934" y="58219"/>
                    </a:cubicBezTo>
                    <a:lnTo>
                      <a:pt x="39005" y="58219"/>
                    </a:lnTo>
                    <a:lnTo>
                      <a:pt x="39005" y="4081"/>
                    </a:lnTo>
                    <a:cubicBezTo>
                      <a:pt x="39005" y="1361"/>
                      <a:pt x="29254" y="1"/>
                      <a:pt x="19503" y="1"/>
                    </a:cubicBezTo>
                    <a:close/>
                  </a:path>
                </a:pathLst>
              </a:custGeom>
              <a:solidFill>
                <a:srgbClr val="496697"/>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2"/>
              <p:cNvSpPr/>
              <p:nvPr/>
            </p:nvSpPr>
            <p:spPr>
              <a:xfrm>
                <a:off x="4106700" y="1374200"/>
                <a:ext cx="872750" cy="168500"/>
              </a:xfrm>
              <a:custGeom>
                <a:avLst/>
                <a:gdLst/>
                <a:ahLst/>
                <a:cxnLst/>
                <a:rect l="l" t="t" r="r" b="b"/>
                <a:pathLst>
                  <a:path w="34910" h="6740" extrusionOk="0">
                    <a:moveTo>
                      <a:pt x="17455" y="0"/>
                    </a:moveTo>
                    <a:cubicBezTo>
                      <a:pt x="7822" y="0"/>
                      <a:pt x="0" y="1512"/>
                      <a:pt x="0" y="3370"/>
                    </a:cubicBezTo>
                    <a:cubicBezTo>
                      <a:pt x="0" y="5227"/>
                      <a:pt x="7822" y="6739"/>
                      <a:pt x="17455" y="6739"/>
                    </a:cubicBezTo>
                    <a:cubicBezTo>
                      <a:pt x="27099" y="6739"/>
                      <a:pt x="34909" y="5227"/>
                      <a:pt x="34909" y="3370"/>
                    </a:cubicBezTo>
                    <a:cubicBezTo>
                      <a:pt x="34909" y="1512"/>
                      <a:pt x="27099" y="0"/>
                      <a:pt x="17455" y="0"/>
                    </a:cubicBezTo>
                    <a:close/>
                  </a:path>
                </a:pathLst>
              </a:custGeom>
              <a:solidFill>
                <a:schemeClr val="dk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2"/>
              <p:cNvSpPr/>
              <p:nvPr/>
            </p:nvSpPr>
            <p:spPr>
              <a:xfrm>
                <a:off x="4236475" y="1255125"/>
                <a:ext cx="380125" cy="1178750"/>
              </a:xfrm>
              <a:custGeom>
                <a:avLst/>
                <a:gdLst/>
                <a:ahLst/>
                <a:cxnLst/>
                <a:rect l="l" t="t" r="r" b="b"/>
                <a:pathLst>
                  <a:path w="15205" h="47150" extrusionOk="0">
                    <a:moveTo>
                      <a:pt x="5251" y="1"/>
                    </a:moveTo>
                    <a:lnTo>
                      <a:pt x="0" y="46018"/>
                    </a:lnTo>
                    <a:lnTo>
                      <a:pt x="9954" y="47149"/>
                    </a:lnTo>
                    <a:lnTo>
                      <a:pt x="15204" y="1132"/>
                    </a:lnTo>
                    <a:lnTo>
                      <a:pt x="5251"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2"/>
              <p:cNvSpPr/>
              <p:nvPr/>
            </p:nvSpPr>
            <p:spPr>
              <a:xfrm>
                <a:off x="4296000" y="1019675"/>
                <a:ext cx="334875" cy="1022775"/>
              </a:xfrm>
              <a:custGeom>
                <a:avLst/>
                <a:gdLst/>
                <a:ahLst/>
                <a:cxnLst/>
                <a:rect l="l" t="t" r="r" b="b"/>
                <a:pathLst>
                  <a:path w="13395" h="40911" extrusionOk="0">
                    <a:moveTo>
                      <a:pt x="13395" y="1"/>
                    </a:moveTo>
                    <a:lnTo>
                      <a:pt x="5823" y="1441"/>
                    </a:lnTo>
                    <a:cubicBezTo>
                      <a:pt x="5918" y="1644"/>
                      <a:pt x="5954" y="1870"/>
                      <a:pt x="5930" y="2096"/>
                    </a:cubicBezTo>
                    <a:cubicBezTo>
                      <a:pt x="5852" y="2759"/>
                      <a:pt x="5293" y="3248"/>
                      <a:pt x="4641" y="3248"/>
                    </a:cubicBezTo>
                    <a:cubicBezTo>
                      <a:pt x="4591" y="3248"/>
                      <a:pt x="4540" y="3245"/>
                      <a:pt x="4489" y="3239"/>
                    </a:cubicBezTo>
                    <a:cubicBezTo>
                      <a:pt x="4394" y="3227"/>
                      <a:pt x="4287" y="3204"/>
                      <a:pt x="4191" y="3168"/>
                    </a:cubicBezTo>
                    <a:lnTo>
                      <a:pt x="0" y="39922"/>
                    </a:lnTo>
                    <a:lnTo>
                      <a:pt x="8728" y="40911"/>
                    </a:lnTo>
                    <a:lnTo>
                      <a:pt x="13395" y="1"/>
                    </a:lnTo>
                    <a:close/>
                  </a:path>
                </a:pathLst>
              </a:custGeom>
              <a:solidFill>
                <a:schemeClr val="accent5"/>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2"/>
              <p:cNvSpPr/>
              <p:nvPr/>
            </p:nvSpPr>
            <p:spPr>
              <a:xfrm>
                <a:off x="4296000" y="1019675"/>
                <a:ext cx="334875" cy="1022775"/>
              </a:xfrm>
              <a:custGeom>
                <a:avLst/>
                <a:gdLst/>
                <a:ahLst/>
                <a:cxnLst/>
                <a:rect l="l" t="t" r="r" b="b"/>
                <a:pathLst>
                  <a:path w="13395" h="40911" fill="none" extrusionOk="0">
                    <a:moveTo>
                      <a:pt x="13395" y="1"/>
                    </a:moveTo>
                    <a:lnTo>
                      <a:pt x="8728" y="40911"/>
                    </a:lnTo>
                    <a:lnTo>
                      <a:pt x="0" y="39922"/>
                    </a:lnTo>
                    <a:lnTo>
                      <a:pt x="4191" y="3168"/>
                    </a:lnTo>
                    <a:cubicBezTo>
                      <a:pt x="4287" y="3204"/>
                      <a:pt x="4394" y="3227"/>
                      <a:pt x="4489" y="3239"/>
                    </a:cubicBezTo>
                    <a:cubicBezTo>
                      <a:pt x="5203" y="3323"/>
                      <a:pt x="5846" y="2811"/>
                      <a:pt x="5930" y="2096"/>
                    </a:cubicBezTo>
                    <a:cubicBezTo>
                      <a:pt x="5954" y="1870"/>
                      <a:pt x="5918" y="1644"/>
                      <a:pt x="5823" y="1441"/>
                    </a:cubicBezTo>
                    <a:lnTo>
                      <a:pt x="13395" y="1"/>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2"/>
              <p:cNvSpPr/>
              <p:nvPr/>
            </p:nvSpPr>
            <p:spPr>
              <a:xfrm>
                <a:off x="4493950" y="1019675"/>
                <a:ext cx="136925" cy="1022775"/>
              </a:xfrm>
              <a:custGeom>
                <a:avLst/>
                <a:gdLst/>
                <a:ahLst/>
                <a:cxnLst/>
                <a:rect l="l" t="t" r="r" b="b"/>
                <a:pathLst>
                  <a:path w="5477" h="40911" extrusionOk="0">
                    <a:moveTo>
                      <a:pt x="5477" y="1"/>
                    </a:moveTo>
                    <a:lnTo>
                      <a:pt x="4632" y="156"/>
                    </a:lnTo>
                    <a:lnTo>
                      <a:pt x="0" y="40827"/>
                    </a:lnTo>
                    <a:lnTo>
                      <a:pt x="810" y="40911"/>
                    </a:lnTo>
                    <a:lnTo>
                      <a:pt x="5477"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2"/>
              <p:cNvSpPr/>
              <p:nvPr/>
            </p:nvSpPr>
            <p:spPr>
              <a:xfrm>
                <a:off x="4393325" y="1124750"/>
                <a:ext cx="225650" cy="42900"/>
              </a:xfrm>
              <a:custGeom>
                <a:avLst/>
                <a:gdLst/>
                <a:ahLst/>
                <a:cxnLst/>
                <a:rect l="l" t="t" r="r" b="b"/>
                <a:pathLst>
                  <a:path w="9026" h="1716" fill="none" extrusionOk="0">
                    <a:moveTo>
                      <a:pt x="9026" y="1"/>
                    </a:moveTo>
                    <a:lnTo>
                      <a:pt x="1"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4381125" y="1229525"/>
                <a:ext cx="225650" cy="43200"/>
              </a:xfrm>
              <a:custGeom>
                <a:avLst/>
                <a:gdLst/>
                <a:ahLst/>
                <a:cxnLst/>
                <a:rect l="l" t="t" r="r" b="b"/>
                <a:pathLst>
                  <a:path w="9026" h="1728" fill="none" extrusionOk="0">
                    <a:moveTo>
                      <a:pt x="9026" y="1"/>
                    </a:moveTo>
                    <a:lnTo>
                      <a:pt x="1" y="1727"/>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2"/>
              <p:cNvSpPr/>
              <p:nvPr/>
            </p:nvSpPr>
            <p:spPr>
              <a:xfrm>
                <a:off x="4369225" y="1334600"/>
                <a:ext cx="225650" cy="42900"/>
              </a:xfrm>
              <a:custGeom>
                <a:avLst/>
                <a:gdLst/>
                <a:ahLst/>
                <a:cxnLst/>
                <a:rect l="l" t="t" r="r" b="b"/>
                <a:pathLst>
                  <a:path w="9026" h="1716" fill="none" extrusionOk="0">
                    <a:moveTo>
                      <a:pt x="9025" y="1"/>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2"/>
              <p:cNvSpPr/>
              <p:nvPr/>
            </p:nvSpPr>
            <p:spPr>
              <a:xfrm>
                <a:off x="4357325" y="1439675"/>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p:nvPr/>
            </p:nvSpPr>
            <p:spPr>
              <a:xfrm>
                <a:off x="4345400" y="1544750"/>
                <a:ext cx="225650" cy="42875"/>
              </a:xfrm>
              <a:custGeom>
                <a:avLst/>
                <a:gdLst/>
                <a:ahLst/>
                <a:cxnLst/>
                <a:rect l="l" t="t" r="r" b="b"/>
                <a:pathLst>
                  <a:path w="9026" h="1715" fill="none" extrusionOk="0">
                    <a:moveTo>
                      <a:pt x="9026" y="0"/>
                    </a:moveTo>
                    <a:lnTo>
                      <a:pt x="1"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4333200" y="1649525"/>
                <a:ext cx="225950" cy="43175"/>
              </a:xfrm>
              <a:custGeom>
                <a:avLst/>
                <a:gdLst/>
                <a:ahLst/>
                <a:cxnLst/>
                <a:rect l="l" t="t" r="r" b="b"/>
                <a:pathLst>
                  <a:path w="9038" h="1727" fill="none" extrusionOk="0">
                    <a:moveTo>
                      <a:pt x="9038" y="0"/>
                    </a:moveTo>
                    <a:lnTo>
                      <a:pt x="1" y="1727"/>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4321300" y="1754600"/>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4309400" y="1859675"/>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a:off x="4389175" y="1145600"/>
                <a:ext cx="241425" cy="1261775"/>
              </a:xfrm>
              <a:custGeom>
                <a:avLst/>
                <a:gdLst/>
                <a:ahLst/>
                <a:cxnLst/>
                <a:rect l="l" t="t" r="r" b="b"/>
                <a:pathLst>
                  <a:path w="9657" h="50471" extrusionOk="0">
                    <a:moveTo>
                      <a:pt x="5703" y="0"/>
                    </a:moveTo>
                    <a:lnTo>
                      <a:pt x="0" y="50006"/>
                    </a:lnTo>
                    <a:lnTo>
                      <a:pt x="4203" y="50471"/>
                    </a:lnTo>
                    <a:lnTo>
                      <a:pt x="9608" y="3131"/>
                    </a:lnTo>
                    <a:cubicBezTo>
                      <a:pt x="9656" y="2667"/>
                      <a:pt x="9442" y="2227"/>
                      <a:pt x="9037" y="1988"/>
                    </a:cubicBezTo>
                    <a:lnTo>
                      <a:pt x="5703" y="0"/>
                    </a:lnTo>
                    <a:close/>
                  </a:path>
                </a:pathLst>
              </a:custGeom>
              <a:solidFill>
                <a:srgbClr val="334E76"/>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2"/>
              <p:cNvSpPr/>
              <p:nvPr/>
            </p:nvSpPr>
            <p:spPr>
              <a:xfrm>
                <a:off x="4389175" y="1145600"/>
                <a:ext cx="241425" cy="1261775"/>
              </a:xfrm>
              <a:custGeom>
                <a:avLst/>
                <a:gdLst/>
                <a:ahLst/>
                <a:cxnLst/>
                <a:rect l="l" t="t" r="r" b="b"/>
                <a:pathLst>
                  <a:path w="9657" h="50471" fill="none" extrusionOk="0">
                    <a:moveTo>
                      <a:pt x="4203" y="50471"/>
                    </a:moveTo>
                    <a:lnTo>
                      <a:pt x="9608" y="3131"/>
                    </a:lnTo>
                    <a:cubicBezTo>
                      <a:pt x="9656" y="2667"/>
                      <a:pt x="9442" y="2227"/>
                      <a:pt x="9037" y="1988"/>
                    </a:cubicBezTo>
                    <a:lnTo>
                      <a:pt x="5703" y="0"/>
                    </a:lnTo>
                    <a:lnTo>
                      <a:pt x="0" y="50006"/>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a:off x="4460900" y="1296200"/>
                <a:ext cx="186350" cy="1111175"/>
              </a:xfrm>
              <a:custGeom>
                <a:avLst/>
                <a:gdLst/>
                <a:ahLst/>
                <a:cxnLst/>
                <a:rect l="l" t="t" r="r" b="b"/>
                <a:pathLst>
                  <a:path w="7454" h="44447" extrusionOk="0">
                    <a:moveTo>
                      <a:pt x="5037" y="1"/>
                    </a:moveTo>
                    <a:lnTo>
                      <a:pt x="1" y="44161"/>
                    </a:lnTo>
                    <a:lnTo>
                      <a:pt x="2572" y="44447"/>
                    </a:lnTo>
                    <a:lnTo>
                      <a:pt x="7418" y="1930"/>
                    </a:lnTo>
                    <a:cubicBezTo>
                      <a:pt x="7454" y="1644"/>
                      <a:pt x="7323" y="1370"/>
                      <a:pt x="7073" y="1227"/>
                    </a:cubicBezTo>
                    <a:lnTo>
                      <a:pt x="5037" y="1"/>
                    </a:lnTo>
                    <a:close/>
                  </a:path>
                </a:pathLst>
              </a:custGeom>
              <a:solidFill>
                <a:srgbClr val="C97094"/>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4460900" y="1296200"/>
                <a:ext cx="186350" cy="1111175"/>
              </a:xfrm>
              <a:custGeom>
                <a:avLst/>
                <a:gdLst/>
                <a:ahLst/>
                <a:cxnLst/>
                <a:rect l="l" t="t" r="r" b="b"/>
                <a:pathLst>
                  <a:path w="7454" h="44447" fill="none" extrusionOk="0">
                    <a:moveTo>
                      <a:pt x="2572" y="44447"/>
                    </a:moveTo>
                    <a:lnTo>
                      <a:pt x="7418" y="1930"/>
                    </a:lnTo>
                    <a:cubicBezTo>
                      <a:pt x="7454" y="1644"/>
                      <a:pt x="7323" y="1370"/>
                      <a:pt x="7073" y="1227"/>
                    </a:cubicBezTo>
                    <a:lnTo>
                      <a:pt x="5037" y="1"/>
                    </a:lnTo>
                    <a:lnTo>
                      <a:pt x="1" y="44161"/>
                    </a:lnTo>
                  </a:path>
                </a:pathLst>
              </a:custGeom>
              <a:solidFill>
                <a:schemeClr val="accent2"/>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4236775" y="1139925"/>
                <a:ext cx="247675" cy="1249900"/>
              </a:xfrm>
              <a:custGeom>
                <a:avLst/>
                <a:gdLst/>
                <a:ahLst/>
                <a:cxnLst/>
                <a:rect l="l" t="t" r="r" b="b"/>
                <a:pathLst>
                  <a:path w="9907" h="49996" extrusionOk="0">
                    <a:moveTo>
                      <a:pt x="9906" y="1"/>
                    </a:moveTo>
                    <a:lnTo>
                      <a:pt x="6215" y="1192"/>
                    </a:lnTo>
                    <a:cubicBezTo>
                      <a:pt x="5775" y="1334"/>
                      <a:pt x="5453" y="1727"/>
                      <a:pt x="5406" y="2192"/>
                    </a:cubicBezTo>
                    <a:lnTo>
                      <a:pt x="0" y="49519"/>
                    </a:lnTo>
                    <a:lnTo>
                      <a:pt x="4203" y="49995"/>
                    </a:lnTo>
                    <a:lnTo>
                      <a:pt x="9906" y="1"/>
                    </a:lnTo>
                    <a:close/>
                  </a:path>
                </a:pathLst>
              </a:custGeom>
              <a:solidFill>
                <a:srgbClr val="334E76"/>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a:off x="4236775" y="1139925"/>
                <a:ext cx="247675" cy="1249900"/>
              </a:xfrm>
              <a:custGeom>
                <a:avLst/>
                <a:gdLst/>
                <a:ahLst/>
                <a:cxnLst/>
                <a:rect l="l" t="t" r="r" b="b"/>
                <a:pathLst>
                  <a:path w="9907" h="49996" fill="none" extrusionOk="0">
                    <a:moveTo>
                      <a:pt x="0" y="49519"/>
                    </a:moveTo>
                    <a:lnTo>
                      <a:pt x="5406" y="2192"/>
                    </a:lnTo>
                    <a:cubicBezTo>
                      <a:pt x="5453" y="1727"/>
                      <a:pt x="5775" y="1334"/>
                      <a:pt x="6215" y="1192"/>
                    </a:cubicBezTo>
                    <a:lnTo>
                      <a:pt x="9906" y="1"/>
                    </a:lnTo>
                    <a:lnTo>
                      <a:pt x="4203" y="49995"/>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a:off x="4206700" y="1274775"/>
                <a:ext cx="190225" cy="1103725"/>
              </a:xfrm>
              <a:custGeom>
                <a:avLst/>
                <a:gdLst/>
                <a:ahLst/>
                <a:cxnLst/>
                <a:rect l="l" t="t" r="r" b="b"/>
                <a:pathLst>
                  <a:path w="7609" h="44149" extrusionOk="0">
                    <a:moveTo>
                      <a:pt x="7609" y="0"/>
                    </a:moveTo>
                    <a:lnTo>
                      <a:pt x="5346" y="727"/>
                    </a:lnTo>
                    <a:cubicBezTo>
                      <a:pt x="5085" y="810"/>
                      <a:pt x="4882" y="1048"/>
                      <a:pt x="4858" y="1334"/>
                    </a:cubicBezTo>
                    <a:lnTo>
                      <a:pt x="1" y="43851"/>
                    </a:lnTo>
                    <a:lnTo>
                      <a:pt x="2572" y="44149"/>
                    </a:lnTo>
                    <a:lnTo>
                      <a:pt x="7609" y="0"/>
                    </a:lnTo>
                    <a:close/>
                  </a:path>
                </a:pathLst>
              </a:custGeom>
              <a:solidFill>
                <a:schemeClr val="accent2"/>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p:nvPr/>
            </p:nvSpPr>
            <p:spPr>
              <a:xfrm>
                <a:off x="4206700" y="1274775"/>
                <a:ext cx="190225" cy="1103725"/>
              </a:xfrm>
              <a:custGeom>
                <a:avLst/>
                <a:gdLst/>
                <a:ahLst/>
                <a:cxnLst/>
                <a:rect l="l" t="t" r="r" b="b"/>
                <a:pathLst>
                  <a:path w="7609" h="44149" fill="none" extrusionOk="0">
                    <a:moveTo>
                      <a:pt x="1" y="43851"/>
                    </a:moveTo>
                    <a:lnTo>
                      <a:pt x="4858" y="1334"/>
                    </a:lnTo>
                    <a:cubicBezTo>
                      <a:pt x="4882" y="1048"/>
                      <a:pt x="5085" y="810"/>
                      <a:pt x="5346" y="727"/>
                    </a:cubicBezTo>
                    <a:lnTo>
                      <a:pt x="7609" y="0"/>
                    </a:lnTo>
                    <a:lnTo>
                      <a:pt x="2572" y="44149"/>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2"/>
              <p:cNvSpPr/>
              <p:nvPr/>
            </p:nvSpPr>
            <p:spPr>
              <a:xfrm>
                <a:off x="4407000" y="1805325"/>
                <a:ext cx="51850" cy="43600"/>
              </a:xfrm>
              <a:custGeom>
                <a:avLst/>
                <a:gdLst/>
                <a:ahLst/>
                <a:cxnLst/>
                <a:rect l="l" t="t" r="r" b="b"/>
                <a:pathLst>
                  <a:path w="2074" h="1744" extrusionOk="0">
                    <a:moveTo>
                      <a:pt x="918" y="1"/>
                    </a:moveTo>
                    <a:cubicBezTo>
                      <a:pt x="485" y="1"/>
                      <a:pt x="105" y="329"/>
                      <a:pt x="61" y="769"/>
                    </a:cubicBezTo>
                    <a:cubicBezTo>
                      <a:pt x="0" y="1332"/>
                      <a:pt x="449" y="1743"/>
                      <a:pt x="932" y="1743"/>
                    </a:cubicBezTo>
                    <a:cubicBezTo>
                      <a:pt x="1114" y="1743"/>
                      <a:pt x="1300" y="1685"/>
                      <a:pt x="1466" y="1555"/>
                    </a:cubicBezTo>
                    <a:cubicBezTo>
                      <a:pt x="2073" y="1067"/>
                      <a:pt x="1787" y="91"/>
                      <a:pt x="1025" y="7"/>
                    </a:cubicBezTo>
                    <a:cubicBezTo>
                      <a:pt x="989" y="3"/>
                      <a:pt x="954" y="1"/>
                      <a:pt x="918" y="1"/>
                    </a:cubicBez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2"/>
              <p:cNvSpPr/>
              <p:nvPr/>
            </p:nvSpPr>
            <p:spPr>
              <a:xfrm>
                <a:off x="4313550" y="1889075"/>
                <a:ext cx="228800" cy="193650"/>
              </a:xfrm>
              <a:custGeom>
                <a:avLst/>
                <a:gdLst/>
                <a:ahLst/>
                <a:cxnLst/>
                <a:rect l="l" t="t" r="r" b="b"/>
                <a:pathLst>
                  <a:path w="9152" h="7746" extrusionOk="0">
                    <a:moveTo>
                      <a:pt x="4111" y="1"/>
                    </a:moveTo>
                    <a:cubicBezTo>
                      <a:pt x="2275" y="1"/>
                      <a:pt x="478" y="1294"/>
                      <a:pt x="239" y="3444"/>
                    </a:cubicBezTo>
                    <a:cubicBezTo>
                      <a:pt x="1" y="5563"/>
                      <a:pt x="1513" y="7480"/>
                      <a:pt x="3632" y="7718"/>
                    </a:cubicBezTo>
                    <a:cubicBezTo>
                      <a:pt x="3793" y="7736"/>
                      <a:pt x="3950" y="7745"/>
                      <a:pt x="4105" y="7745"/>
                    </a:cubicBezTo>
                    <a:cubicBezTo>
                      <a:pt x="7257" y="7745"/>
                      <a:pt x="9152" y="4044"/>
                      <a:pt x="7109" y="1467"/>
                    </a:cubicBezTo>
                    <a:cubicBezTo>
                      <a:pt x="6309" y="459"/>
                      <a:pt x="5203" y="1"/>
                      <a:pt x="4111" y="1"/>
                    </a:cubicBez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2"/>
              <p:cNvSpPr/>
              <p:nvPr/>
            </p:nvSpPr>
            <p:spPr>
              <a:xfrm>
                <a:off x="4313550" y="1858175"/>
                <a:ext cx="231325" cy="233700"/>
              </a:xfrm>
              <a:custGeom>
                <a:avLst/>
                <a:gdLst/>
                <a:ahLst/>
                <a:cxnLst/>
                <a:rect l="l" t="t" r="r" b="b"/>
                <a:pathLst>
                  <a:path w="9253" h="9348" fill="none" extrusionOk="0">
                    <a:moveTo>
                      <a:pt x="3632" y="8954"/>
                    </a:moveTo>
                    <a:cubicBezTo>
                      <a:pt x="7061" y="9347"/>
                      <a:pt x="9252" y="5406"/>
                      <a:pt x="7109" y="2703"/>
                    </a:cubicBezTo>
                    <a:cubicBezTo>
                      <a:pt x="4966" y="1"/>
                      <a:pt x="620" y="1251"/>
                      <a:pt x="239" y="4680"/>
                    </a:cubicBezTo>
                    <a:cubicBezTo>
                      <a:pt x="1" y="6799"/>
                      <a:pt x="1513" y="8716"/>
                      <a:pt x="3632" y="8954"/>
                    </a:cubicBez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a:off x="4911850" y="713500"/>
                <a:ext cx="199750" cy="414950"/>
              </a:xfrm>
              <a:custGeom>
                <a:avLst/>
                <a:gdLst/>
                <a:ahLst/>
                <a:cxnLst/>
                <a:rect l="l" t="t" r="r" b="b"/>
                <a:pathLst>
                  <a:path w="7990" h="16598" extrusionOk="0">
                    <a:moveTo>
                      <a:pt x="6340" y="1"/>
                    </a:moveTo>
                    <a:cubicBezTo>
                      <a:pt x="6298" y="1"/>
                      <a:pt x="6256" y="18"/>
                      <a:pt x="6227" y="56"/>
                    </a:cubicBezTo>
                    <a:cubicBezTo>
                      <a:pt x="5275" y="1556"/>
                      <a:pt x="1120" y="8128"/>
                      <a:pt x="596" y="10664"/>
                    </a:cubicBezTo>
                    <a:cubicBezTo>
                      <a:pt x="0" y="13522"/>
                      <a:pt x="1060" y="16153"/>
                      <a:pt x="2965" y="16546"/>
                    </a:cubicBezTo>
                    <a:cubicBezTo>
                      <a:pt x="3128" y="16581"/>
                      <a:pt x="3292" y="16598"/>
                      <a:pt x="3456" y="16598"/>
                    </a:cubicBezTo>
                    <a:cubicBezTo>
                      <a:pt x="5194" y="16598"/>
                      <a:pt x="6922" y="14692"/>
                      <a:pt x="7466" y="12081"/>
                    </a:cubicBezTo>
                    <a:cubicBezTo>
                      <a:pt x="7990" y="9557"/>
                      <a:pt x="6775" y="1866"/>
                      <a:pt x="6489" y="103"/>
                    </a:cubicBezTo>
                    <a:cubicBezTo>
                      <a:pt x="6468" y="39"/>
                      <a:pt x="6404" y="1"/>
                      <a:pt x="6340" y="1"/>
                    </a:cubicBezTo>
                    <a:close/>
                  </a:path>
                </a:pathLst>
              </a:custGeom>
              <a:solidFill>
                <a:schemeClr val="accent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a:off x="4678775" y="1094425"/>
                <a:ext cx="361675" cy="1418225"/>
              </a:xfrm>
              <a:custGeom>
                <a:avLst/>
                <a:gdLst/>
                <a:ahLst/>
                <a:cxnLst/>
                <a:rect l="l" t="t" r="r" b="b"/>
                <a:pathLst>
                  <a:path w="14467" h="56729" extrusionOk="0">
                    <a:moveTo>
                      <a:pt x="11219" y="0"/>
                    </a:moveTo>
                    <a:cubicBezTo>
                      <a:pt x="10754" y="0"/>
                      <a:pt x="10345" y="332"/>
                      <a:pt x="10252" y="809"/>
                    </a:cubicBezTo>
                    <a:lnTo>
                      <a:pt x="96" y="55554"/>
                    </a:lnTo>
                    <a:cubicBezTo>
                      <a:pt x="1" y="56078"/>
                      <a:pt x="346" y="56590"/>
                      <a:pt x="870" y="56709"/>
                    </a:cubicBezTo>
                    <a:cubicBezTo>
                      <a:pt x="938" y="56722"/>
                      <a:pt x="1005" y="56729"/>
                      <a:pt x="1071" y="56729"/>
                    </a:cubicBezTo>
                    <a:cubicBezTo>
                      <a:pt x="1529" y="56729"/>
                      <a:pt x="1934" y="56416"/>
                      <a:pt x="2049" y="55959"/>
                    </a:cubicBezTo>
                    <a:lnTo>
                      <a:pt x="14348" y="1654"/>
                    </a:lnTo>
                    <a:cubicBezTo>
                      <a:pt x="14467" y="1118"/>
                      <a:pt x="14122" y="583"/>
                      <a:pt x="13586" y="464"/>
                    </a:cubicBezTo>
                    <a:lnTo>
                      <a:pt x="11431" y="23"/>
                    </a:lnTo>
                    <a:cubicBezTo>
                      <a:pt x="11360" y="8"/>
                      <a:pt x="11289" y="0"/>
                      <a:pt x="11219" y="0"/>
                    </a:cubicBezTo>
                    <a:close/>
                  </a:path>
                </a:pathLst>
              </a:custGeom>
              <a:solidFill>
                <a:srgbClr val="68B8F0"/>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a:off x="4905000" y="1074700"/>
                <a:ext cx="144400" cy="212600"/>
              </a:xfrm>
              <a:custGeom>
                <a:avLst/>
                <a:gdLst/>
                <a:ahLst/>
                <a:cxnLst/>
                <a:rect l="l" t="t" r="r" b="b"/>
                <a:pathLst>
                  <a:path w="5776" h="8504" extrusionOk="0">
                    <a:moveTo>
                      <a:pt x="2316" y="0"/>
                    </a:moveTo>
                    <a:cubicBezTo>
                      <a:pt x="1799" y="0"/>
                      <a:pt x="1417" y="99"/>
                      <a:pt x="1370" y="336"/>
                    </a:cubicBezTo>
                    <a:lnTo>
                      <a:pt x="1" y="7682"/>
                    </a:lnTo>
                    <a:cubicBezTo>
                      <a:pt x="9" y="7647"/>
                      <a:pt x="88" y="7631"/>
                      <a:pt x="219" y="7631"/>
                    </a:cubicBezTo>
                    <a:cubicBezTo>
                      <a:pt x="1064" y="7631"/>
                      <a:pt x="4053" y="8277"/>
                      <a:pt x="4001" y="8504"/>
                    </a:cubicBezTo>
                    <a:lnTo>
                      <a:pt x="5656" y="1217"/>
                    </a:lnTo>
                    <a:cubicBezTo>
                      <a:pt x="5775" y="621"/>
                      <a:pt x="3616" y="0"/>
                      <a:pt x="2316" y="0"/>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2"/>
              <p:cNvSpPr/>
              <p:nvPr/>
            </p:nvSpPr>
            <p:spPr>
              <a:xfrm>
                <a:off x="4925550" y="1068300"/>
                <a:ext cx="131625" cy="91025"/>
              </a:xfrm>
              <a:custGeom>
                <a:avLst/>
                <a:gdLst/>
                <a:ahLst/>
                <a:cxnLst/>
                <a:rect l="l" t="t" r="r" b="b"/>
                <a:pathLst>
                  <a:path w="5265" h="3641" extrusionOk="0">
                    <a:moveTo>
                      <a:pt x="1124" y="0"/>
                    </a:moveTo>
                    <a:cubicBezTo>
                      <a:pt x="686" y="0"/>
                      <a:pt x="382" y="69"/>
                      <a:pt x="345" y="235"/>
                    </a:cubicBezTo>
                    <a:lnTo>
                      <a:pt x="12" y="2640"/>
                    </a:lnTo>
                    <a:cubicBezTo>
                      <a:pt x="0" y="2723"/>
                      <a:pt x="203" y="2830"/>
                      <a:pt x="453" y="2878"/>
                    </a:cubicBezTo>
                    <a:lnTo>
                      <a:pt x="4013" y="3616"/>
                    </a:lnTo>
                    <a:cubicBezTo>
                      <a:pt x="4101" y="3633"/>
                      <a:pt x="4187" y="3641"/>
                      <a:pt x="4261" y="3641"/>
                    </a:cubicBezTo>
                    <a:cubicBezTo>
                      <a:pt x="4397" y="3641"/>
                      <a:pt x="4497" y="3615"/>
                      <a:pt x="4513" y="3568"/>
                    </a:cubicBezTo>
                    <a:lnTo>
                      <a:pt x="5156" y="1223"/>
                    </a:lnTo>
                    <a:cubicBezTo>
                      <a:pt x="5264" y="698"/>
                      <a:pt x="2515" y="0"/>
                      <a:pt x="1124" y="0"/>
                    </a:cubicBez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2"/>
              <p:cNvSpPr/>
              <p:nvPr/>
            </p:nvSpPr>
            <p:spPr>
              <a:xfrm>
                <a:off x="3979000" y="1003025"/>
                <a:ext cx="878100" cy="1227050"/>
              </a:xfrm>
              <a:custGeom>
                <a:avLst/>
                <a:gdLst/>
                <a:ahLst/>
                <a:cxnLst/>
                <a:rect l="l" t="t" r="r" b="b"/>
                <a:pathLst>
                  <a:path w="35124" h="49082" extrusionOk="0">
                    <a:moveTo>
                      <a:pt x="2632" y="0"/>
                    </a:moveTo>
                    <a:lnTo>
                      <a:pt x="0" y="1441"/>
                    </a:lnTo>
                    <a:lnTo>
                      <a:pt x="5715" y="11847"/>
                    </a:lnTo>
                    <a:lnTo>
                      <a:pt x="5727" y="11847"/>
                    </a:lnTo>
                    <a:lnTo>
                      <a:pt x="26004" y="48792"/>
                    </a:lnTo>
                    <a:cubicBezTo>
                      <a:pt x="26101" y="48979"/>
                      <a:pt x="26292" y="49081"/>
                      <a:pt x="26486" y="49081"/>
                    </a:cubicBezTo>
                    <a:cubicBezTo>
                      <a:pt x="26601" y="49081"/>
                      <a:pt x="26716" y="49046"/>
                      <a:pt x="26813" y="48970"/>
                    </a:cubicBezTo>
                    <a:cubicBezTo>
                      <a:pt x="35124" y="42803"/>
                      <a:pt x="18538" y="10954"/>
                      <a:pt x="7716" y="9251"/>
                    </a:cubicBezTo>
                    <a:lnTo>
                      <a:pt x="2632" y="0"/>
                    </a:ln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2"/>
              <p:cNvSpPr/>
              <p:nvPr/>
            </p:nvSpPr>
            <p:spPr>
              <a:xfrm>
                <a:off x="3695625" y="646225"/>
                <a:ext cx="484150" cy="590850"/>
              </a:xfrm>
              <a:custGeom>
                <a:avLst/>
                <a:gdLst/>
                <a:ahLst/>
                <a:cxnLst/>
                <a:rect l="l" t="t" r="r" b="b"/>
                <a:pathLst>
                  <a:path w="19366" h="23634" extrusionOk="0">
                    <a:moveTo>
                      <a:pt x="8395" y="4490"/>
                    </a:moveTo>
                    <a:cubicBezTo>
                      <a:pt x="9768" y="4490"/>
                      <a:pt x="10748" y="5786"/>
                      <a:pt x="11645" y="7426"/>
                    </a:cubicBezTo>
                    <a:cubicBezTo>
                      <a:pt x="12835" y="9581"/>
                      <a:pt x="13431" y="11534"/>
                      <a:pt x="11276" y="12724"/>
                    </a:cubicBezTo>
                    <a:cubicBezTo>
                      <a:pt x="10736" y="13019"/>
                      <a:pt x="10231" y="13153"/>
                      <a:pt x="9758" y="13153"/>
                    </a:cubicBezTo>
                    <a:cubicBezTo>
                      <a:pt x="8343" y="13153"/>
                      <a:pt x="7218" y="11959"/>
                      <a:pt x="6335" y="10343"/>
                    </a:cubicBezTo>
                    <a:cubicBezTo>
                      <a:pt x="5144" y="8188"/>
                      <a:pt x="4823" y="6081"/>
                      <a:pt x="6978" y="4902"/>
                    </a:cubicBezTo>
                    <a:cubicBezTo>
                      <a:pt x="7495" y="4618"/>
                      <a:pt x="7964" y="4490"/>
                      <a:pt x="8395" y="4490"/>
                    </a:cubicBezTo>
                    <a:close/>
                    <a:moveTo>
                      <a:pt x="8285" y="0"/>
                    </a:moveTo>
                    <a:cubicBezTo>
                      <a:pt x="7167" y="0"/>
                      <a:pt x="5999" y="298"/>
                      <a:pt x="4811" y="949"/>
                    </a:cubicBezTo>
                    <a:cubicBezTo>
                      <a:pt x="465" y="3330"/>
                      <a:pt x="1" y="8176"/>
                      <a:pt x="2382" y="12522"/>
                    </a:cubicBezTo>
                    <a:cubicBezTo>
                      <a:pt x="4069" y="15594"/>
                      <a:pt x="6448" y="17755"/>
                      <a:pt x="9519" y="17755"/>
                    </a:cubicBezTo>
                    <a:cubicBezTo>
                      <a:pt x="9959" y="17755"/>
                      <a:pt x="10414" y="17710"/>
                      <a:pt x="10883" y="17618"/>
                    </a:cubicBezTo>
                    <a:lnTo>
                      <a:pt x="14038" y="23368"/>
                    </a:lnTo>
                    <a:cubicBezTo>
                      <a:pt x="14142" y="23554"/>
                      <a:pt x="14362" y="23634"/>
                      <a:pt x="14656" y="23634"/>
                    </a:cubicBezTo>
                    <a:cubicBezTo>
                      <a:pt x="16115" y="23634"/>
                      <a:pt x="19366" y="21645"/>
                      <a:pt x="18860" y="20713"/>
                    </a:cubicBezTo>
                    <a:lnTo>
                      <a:pt x="15693" y="14939"/>
                    </a:lnTo>
                    <a:cubicBezTo>
                      <a:pt x="18265" y="12177"/>
                      <a:pt x="17515" y="8748"/>
                      <a:pt x="15610" y="5259"/>
                    </a:cubicBezTo>
                    <a:cubicBezTo>
                      <a:pt x="13880" y="2102"/>
                      <a:pt x="11257" y="0"/>
                      <a:pt x="8285" y="0"/>
                    </a:cubicBezTo>
                    <a:close/>
                  </a:path>
                </a:pathLst>
              </a:custGeom>
              <a:solidFill>
                <a:schemeClr val="dk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2"/>
              <p:cNvSpPr/>
              <p:nvPr/>
            </p:nvSpPr>
            <p:spPr>
              <a:xfrm>
                <a:off x="4016200" y="951825"/>
                <a:ext cx="348875" cy="1362425"/>
              </a:xfrm>
              <a:custGeom>
                <a:avLst/>
                <a:gdLst/>
                <a:ahLst/>
                <a:cxnLst/>
                <a:rect l="l" t="t" r="r" b="b"/>
                <a:pathLst>
                  <a:path w="13955" h="54497" extrusionOk="0">
                    <a:moveTo>
                      <a:pt x="10573" y="0"/>
                    </a:moveTo>
                    <a:lnTo>
                      <a:pt x="7585" y="179"/>
                    </a:lnTo>
                    <a:lnTo>
                      <a:pt x="8240" y="10716"/>
                    </a:lnTo>
                    <a:cubicBezTo>
                      <a:pt x="1" y="17943"/>
                      <a:pt x="3037" y="53721"/>
                      <a:pt x="13347" y="54495"/>
                    </a:cubicBezTo>
                    <a:cubicBezTo>
                      <a:pt x="13361" y="54496"/>
                      <a:pt x="13374" y="54496"/>
                      <a:pt x="13388" y="54496"/>
                    </a:cubicBezTo>
                    <a:cubicBezTo>
                      <a:pt x="13703" y="54496"/>
                      <a:pt x="13954" y="54231"/>
                      <a:pt x="13943" y="53912"/>
                    </a:cubicBezTo>
                    <a:lnTo>
                      <a:pt x="11300" y="11835"/>
                    </a:lnTo>
                    <a:lnTo>
                      <a:pt x="11312" y="11835"/>
                    </a:lnTo>
                    <a:lnTo>
                      <a:pt x="10573" y="0"/>
                    </a:ln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2"/>
              <p:cNvSpPr/>
              <p:nvPr/>
            </p:nvSpPr>
            <p:spPr>
              <a:xfrm>
                <a:off x="4264150" y="1232500"/>
                <a:ext cx="100925" cy="1081750"/>
              </a:xfrm>
              <a:custGeom>
                <a:avLst/>
                <a:gdLst/>
                <a:ahLst/>
                <a:cxnLst/>
                <a:rect l="l" t="t" r="r" b="b"/>
                <a:pathLst>
                  <a:path w="4037" h="43270" extrusionOk="0">
                    <a:moveTo>
                      <a:pt x="1346" y="1"/>
                    </a:moveTo>
                    <a:cubicBezTo>
                      <a:pt x="882" y="25"/>
                      <a:pt x="429" y="120"/>
                      <a:pt x="0" y="287"/>
                    </a:cubicBezTo>
                    <a:lnTo>
                      <a:pt x="2656" y="42768"/>
                    </a:lnTo>
                    <a:cubicBezTo>
                      <a:pt x="2667" y="42887"/>
                      <a:pt x="2632" y="43018"/>
                      <a:pt x="2560" y="43113"/>
                    </a:cubicBezTo>
                    <a:cubicBezTo>
                      <a:pt x="2846" y="43197"/>
                      <a:pt x="3132" y="43244"/>
                      <a:pt x="3429" y="43268"/>
                    </a:cubicBezTo>
                    <a:cubicBezTo>
                      <a:pt x="3443" y="43269"/>
                      <a:pt x="3456" y="43269"/>
                      <a:pt x="3470" y="43269"/>
                    </a:cubicBezTo>
                    <a:cubicBezTo>
                      <a:pt x="3785" y="43269"/>
                      <a:pt x="4036" y="43004"/>
                      <a:pt x="4025" y="42685"/>
                    </a:cubicBezTo>
                    <a:lnTo>
                      <a:pt x="1346"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2"/>
              <p:cNvSpPr/>
              <p:nvPr/>
            </p:nvSpPr>
            <p:spPr>
              <a:xfrm>
                <a:off x="4175750" y="1333350"/>
                <a:ext cx="63275" cy="53575"/>
              </a:xfrm>
              <a:custGeom>
                <a:avLst/>
                <a:gdLst/>
                <a:ahLst/>
                <a:cxnLst/>
                <a:rect l="l" t="t" r="r" b="b"/>
                <a:pathLst>
                  <a:path w="2531" h="2143" extrusionOk="0">
                    <a:moveTo>
                      <a:pt x="1422" y="1"/>
                    </a:moveTo>
                    <a:cubicBezTo>
                      <a:pt x="1401" y="1"/>
                      <a:pt x="1379" y="2"/>
                      <a:pt x="1358" y="3"/>
                    </a:cubicBezTo>
                    <a:cubicBezTo>
                      <a:pt x="405" y="63"/>
                      <a:pt x="0" y="1241"/>
                      <a:pt x="715" y="1872"/>
                    </a:cubicBezTo>
                    <a:cubicBezTo>
                      <a:pt x="927" y="2059"/>
                      <a:pt x="1174" y="2143"/>
                      <a:pt x="1416" y="2143"/>
                    </a:cubicBezTo>
                    <a:cubicBezTo>
                      <a:pt x="1989" y="2143"/>
                      <a:pt x="2531" y="1673"/>
                      <a:pt x="2489" y="1003"/>
                    </a:cubicBezTo>
                    <a:cubicBezTo>
                      <a:pt x="2454" y="441"/>
                      <a:pt x="1978" y="1"/>
                      <a:pt x="1422"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2"/>
              <p:cNvSpPr/>
              <p:nvPr/>
            </p:nvSpPr>
            <p:spPr>
              <a:xfrm>
                <a:off x="4039125" y="535000"/>
                <a:ext cx="390550" cy="625725"/>
              </a:xfrm>
              <a:custGeom>
                <a:avLst/>
                <a:gdLst/>
                <a:ahLst/>
                <a:cxnLst/>
                <a:rect l="l" t="t" r="r" b="b"/>
                <a:pathLst>
                  <a:path w="15622" h="25029" extrusionOk="0">
                    <a:moveTo>
                      <a:pt x="7655" y="4510"/>
                    </a:moveTo>
                    <a:cubicBezTo>
                      <a:pt x="9917" y="4510"/>
                      <a:pt x="10721" y="6411"/>
                      <a:pt x="10871" y="8779"/>
                    </a:cubicBezTo>
                    <a:cubicBezTo>
                      <a:pt x="11026" y="11232"/>
                      <a:pt x="10418" y="13280"/>
                      <a:pt x="7966" y="13435"/>
                    </a:cubicBezTo>
                    <a:lnTo>
                      <a:pt x="7966" y="13423"/>
                    </a:lnTo>
                    <a:cubicBezTo>
                      <a:pt x="7874" y="13429"/>
                      <a:pt x="7786" y="13431"/>
                      <a:pt x="7700" y="13431"/>
                    </a:cubicBezTo>
                    <a:cubicBezTo>
                      <a:pt x="5462" y="13431"/>
                      <a:pt x="4960" y="11522"/>
                      <a:pt x="4810" y="9160"/>
                    </a:cubicBezTo>
                    <a:cubicBezTo>
                      <a:pt x="4668" y="6696"/>
                      <a:pt x="4953" y="4672"/>
                      <a:pt x="7406" y="4517"/>
                    </a:cubicBezTo>
                    <a:cubicBezTo>
                      <a:pt x="7491" y="4512"/>
                      <a:pt x="7574" y="4510"/>
                      <a:pt x="7655" y="4510"/>
                    </a:cubicBezTo>
                    <a:close/>
                    <a:moveTo>
                      <a:pt x="7655" y="0"/>
                    </a:moveTo>
                    <a:cubicBezTo>
                      <a:pt x="7479" y="0"/>
                      <a:pt x="7301" y="6"/>
                      <a:pt x="7120" y="16"/>
                    </a:cubicBezTo>
                    <a:cubicBezTo>
                      <a:pt x="2179" y="314"/>
                      <a:pt x="0" y="4481"/>
                      <a:pt x="310" y="9434"/>
                    </a:cubicBezTo>
                    <a:cubicBezTo>
                      <a:pt x="560" y="13399"/>
                      <a:pt x="1762" y="16697"/>
                      <a:pt x="5418" y="17650"/>
                    </a:cubicBezTo>
                    <a:lnTo>
                      <a:pt x="5834" y="24234"/>
                    </a:lnTo>
                    <a:cubicBezTo>
                      <a:pt x="5865" y="24782"/>
                      <a:pt x="6918" y="25029"/>
                      <a:pt x="8093" y="25029"/>
                    </a:cubicBezTo>
                    <a:cubicBezTo>
                      <a:pt x="9624" y="25029"/>
                      <a:pt x="11364" y="24609"/>
                      <a:pt x="11323" y="23888"/>
                    </a:cubicBezTo>
                    <a:lnTo>
                      <a:pt x="10906" y="17340"/>
                    </a:lnTo>
                    <a:cubicBezTo>
                      <a:pt x="14466" y="15983"/>
                      <a:pt x="15621" y="12518"/>
                      <a:pt x="15371" y="8494"/>
                    </a:cubicBezTo>
                    <a:cubicBezTo>
                      <a:pt x="15073" y="3733"/>
                      <a:pt x="12288" y="0"/>
                      <a:pt x="7655" y="0"/>
                    </a:cubicBezTo>
                    <a:close/>
                  </a:path>
                </a:pathLst>
              </a:custGeom>
              <a:solidFill>
                <a:schemeClr val="lt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2"/>
              <p:cNvSpPr/>
              <p:nvPr/>
            </p:nvSpPr>
            <p:spPr>
              <a:xfrm>
                <a:off x="4109075" y="1439975"/>
                <a:ext cx="863525" cy="151700"/>
              </a:xfrm>
              <a:custGeom>
                <a:avLst/>
                <a:gdLst/>
                <a:ahLst/>
                <a:cxnLst/>
                <a:rect l="l" t="t" r="r" b="b"/>
                <a:pathLst>
                  <a:path w="34541" h="6068" extrusionOk="0">
                    <a:moveTo>
                      <a:pt x="34540" y="0"/>
                    </a:moveTo>
                    <a:cubicBezTo>
                      <a:pt x="33052" y="1572"/>
                      <a:pt x="25932" y="2763"/>
                      <a:pt x="17360" y="2763"/>
                    </a:cubicBezTo>
                    <a:cubicBezTo>
                      <a:pt x="8930" y="2763"/>
                      <a:pt x="1905" y="1608"/>
                      <a:pt x="262" y="84"/>
                    </a:cubicBezTo>
                    <a:lnTo>
                      <a:pt x="262" y="84"/>
                    </a:lnTo>
                    <a:lnTo>
                      <a:pt x="274" y="143"/>
                    </a:lnTo>
                    <a:lnTo>
                      <a:pt x="0" y="2370"/>
                    </a:lnTo>
                    <a:cubicBezTo>
                      <a:pt x="0" y="2370"/>
                      <a:pt x="3882" y="5192"/>
                      <a:pt x="11109" y="5965"/>
                    </a:cubicBezTo>
                    <a:cubicBezTo>
                      <a:pt x="11765" y="6036"/>
                      <a:pt x="12495" y="6067"/>
                      <a:pt x="13280" y="6067"/>
                    </a:cubicBezTo>
                    <a:cubicBezTo>
                      <a:pt x="21151" y="6067"/>
                      <a:pt x="34540" y="2858"/>
                      <a:pt x="34540" y="2858"/>
                    </a:cubicBezTo>
                    <a:lnTo>
                      <a:pt x="34540" y="0"/>
                    </a:lnTo>
                    <a:close/>
                  </a:path>
                </a:pathLst>
              </a:custGeom>
              <a:solidFill>
                <a:schemeClr val="dk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2"/>
              <p:cNvSpPr/>
              <p:nvPr/>
            </p:nvSpPr>
            <p:spPr>
              <a:xfrm>
                <a:off x="4574300" y="2420450"/>
                <a:ext cx="19975" cy="136050"/>
              </a:xfrm>
              <a:custGeom>
                <a:avLst/>
                <a:gdLst/>
                <a:ahLst/>
                <a:cxnLst/>
                <a:rect l="l" t="t" r="r" b="b"/>
                <a:pathLst>
                  <a:path w="799" h="5442" extrusionOk="0">
                    <a:moveTo>
                      <a:pt x="1" y="5442"/>
                    </a:moveTo>
                    <a:lnTo>
                      <a:pt x="799" y="1"/>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2"/>
              <p:cNvSpPr/>
              <p:nvPr/>
            </p:nvSpPr>
            <p:spPr>
              <a:xfrm>
                <a:off x="4574300" y="2419550"/>
                <a:ext cx="26225" cy="136950"/>
              </a:xfrm>
              <a:custGeom>
                <a:avLst/>
                <a:gdLst/>
                <a:ahLst/>
                <a:cxnLst/>
                <a:rect l="l" t="t" r="r" b="b"/>
                <a:pathLst>
                  <a:path w="1049" h="5478" extrusionOk="0">
                    <a:moveTo>
                      <a:pt x="560" y="1"/>
                    </a:moveTo>
                    <a:lnTo>
                      <a:pt x="1" y="5478"/>
                    </a:lnTo>
                    <a:lnTo>
                      <a:pt x="1" y="5478"/>
                    </a:lnTo>
                    <a:lnTo>
                      <a:pt x="1049" y="72"/>
                    </a:lnTo>
                    <a:lnTo>
                      <a:pt x="560" y="1"/>
                    </a:ln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2"/>
              <p:cNvSpPr/>
              <p:nvPr/>
            </p:nvSpPr>
            <p:spPr>
              <a:xfrm>
                <a:off x="4908575" y="2422225"/>
                <a:ext cx="18475" cy="136350"/>
              </a:xfrm>
              <a:custGeom>
                <a:avLst/>
                <a:gdLst/>
                <a:ahLst/>
                <a:cxnLst/>
                <a:rect l="l" t="t" r="r" b="b"/>
                <a:pathLst>
                  <a:path w="739" h="5454" extrusionOk="0">
                    <a:moveTo>
                      <a:pt x="739" y="5454"/>
                    </a:moveTo>
                    <a:lnTo>
                      <a:pt x="1" y="1"/>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2"/>
              <p:cNvSpPr/>
              <p:nvPr/>
            </p:nvSpPr>
            <p:spPr>
              <a:xfrm>
                <a:off x="4902625" y="2421650"/>
                <a:ext cx="24425" cy="136925"/>
              </a:xfrm>
              <a:custGeom>
                <a:avLst/>
                <a:gdLst/>
                <a:ahLst/>
                <a:cxnLst/>
                <a:rect l="l" t="t" r="r" b="b"/>
                <a:pathLst>
                  <a:path w="977" h="5477" extrusionOk="0">
                    <a:moveTo>
                      <a:pt x="489" y="0"/>
                    </a:moveTo>
                    <a:lnTo>
                      <a:pt x="0" y="60"/>
                    </a:lnTo>
                    <a:lnTo>
                      <a:pt x="977" y="5477"/>
                    </a:lnTo>
                    <a:lnTo>
                      <a:pt x="977" y="5477"/>
                    </a:lnTo>
                    <a:lnTo>
                      <a:pt x="489" y="0"/>
                    </a:ln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2"/>
              <p:cNvSpPr/>
              <p:nvPr/>
            </p:nvSpPr>
            <p:spPr>
              <a:xfrm>
                <a:off x="4554950" y="1303525"/>
                <a:ext cx="237575" cy="1160150"/>
              </a:xfrm>
              <a:custGeom>
                <a:avLst/>
                <a:gdLst/>
                <a:ahLst/>
                <a:cxnLst/>
                <a:rect l="l" t="t" r="r" b="b"/>
                <a:pathLst>
                  <a:path w="9503" h="46406" extrusionOk="0">
                    <a:moveTo>
                      <a:pt x="7953" y="1"/>
                    </a:moveTo>
                    <a:cubicBezTo>
                      <a:pt x="7252" y="1"/>
                      <a:pt x="6635" y="518"/>
                      <a:pt x="6537" y="1232"/>
                    </a:cubicBezTo>
                    <a:lnTo>
                      <a:pt x="120" y="44749"/>
                    </a:lnTo>
                    <a:cubicBezTo>
                      <a:pt x="1" y="45535"/>
                      <a:pt x="549" y="46273"/>
                      <a:pt x="1346" y="46392"/>
                    </a:cubicBezTo>
                    <a:cubicBezTo>
                      <a:pt x="1414" y="46401"/>
                      <a:pt x="1480" y="46406"/>
                      <a:pt x="1546" y="46406"/>
                    </a:cubicBezTo>
                    <a:cubicBezTo>
                      <a:pt x="2252" y="46406"/>
                      <a:pt x="2869" y="45896"/>
                      <a:pt x="2977" y="45178"/>
                    </a:cubicBezTo>
                    <a:lnTo>
                      <a:pt x="9395" y="1648"/>
                    </a:lnTo>
                    <a:cubicBezTo>
                      <a:pt x="9502" y="863"/>
                      <a:pt x="8954" y="124"/>
                      <a:pt x="8169" y="17"/>
                    </a:cubicBezTo>
                    <a:cubicBezTo>
                      <a:pt x="8096" y="6"/>
                      <a:pt x="8024" y="1"/>
                      <a:pt x="7953"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2"/>
              <p:cNvSpPr/>
              <p:nvPr/>
            </p:nvSpPr>
            <p:spPr>
              <a:xfrm>
                <a:off x="4723125" y="1303375"/>
                <a:ext cx="223575" cy="1162375"/>
              </a:xfrm>
              <a:custGeom>
                <a:avLst/>
                <a:gdLst/>
                <a:ahLst/>
                <a:cxnLst/>
                <a:rect l="l" t="t" r="r" b="b"/>
                <a:pathLst>
                  <a:path w="8943" h="46495" extrusionOk="0">
                    <a:moveTo>
                      <a:pt x="1536" y="1"/>
                    </a:moveTo>
                    <a:cubicBezTo>
                      <a:pt x="1477" y="1"/>
                      <a:pt x="1418" y="4"/>
                      <a:pt x="1358" y="11"/>
                    </a:cubicBezTo>
                    <a:cubicBezTo>
                      <a:pt x="561" y="119"/>
                      <a:pt x="1" y="857"/>
                      <a:pt x="108" y="1643"/>
                    </a:cubicBezTo>
                    <a:lnTo>
                      <a:pt x="5966" y="45231"/>
                    </a:lnTo>
                    <a:cubicBezTo>
                      <a:pt x="6064" y="45963"/>
                      <a:pt x="6684" y="46494"/>
                      <a:pt x="7401" y="46494"/>
                    </a:cubicBezTo>
                    <a:cubicBezTo>
                      <a:pt x="7466" y="46494"/>
                      <a:pt x="7531" y="46490"/>
                      <a:pt x="7597" y="46481"/>
                    </a:cubicBezTo>
                    <a:cubicBezTo>
                      <a:pt x="8383" y="46374"/>
                      <a:pt x="8943" y="45648"/>
                      <a:pt x="8835" y="44850"/>
                    </a:cubicBezTo>
                    <a:lnTo>
                      <a:pt x="2977" y="1262"/>
                    </a:lnTo>
                    <a:cubicBezTo>
                      <a:pt x="2878" y="524"/>
                      <a:pt x="2251" y="1"/>
                      <a:pt x="1536" y="1"/>
                    </a:cubicBez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2"/>
              <p:cNvSpPr/>
              <p:nvPr/>
            </p:nvSpPr>
            <p:spPr>
              <a:xfrm>
                <a:off x="4720750" y="1000025"/>
                <a:ext cx="82775" cy="328050"/>
              </a:xfrm>
              <a:custGeom>
                <a:avLst/>
                <a:gdLst/>
                <a:ahLst/>
                <a:cxnLst/>
                <a:rect l="l" t="t" r="r" b="b"/>
                <a:pathLst>
                  <a:path w="3311" h="13122" extrusionOk="0">
                    <a:moveTo>
                      <a:pt x="1681" y="1"/>
                    </a:moveTo>
                    <a:cubicBezTo>
                      <a:pt x="798" y="1"/>
                      <a:pt x="84" y="711"/>
                      <a:pt x="72" y="1596"/>
                    </a:cubicBezTo>
                    <a:lnTo>
                      <a:pt x="1" y="13098"/>
                    </a:lnTo>
                    <a:lnTo>
                      <a:pt x="3227" y="13122"/>
                    </a:lnTo>
                    <a:lnTo>
                      <a:pt x="3311" y="1620"/>
                    </a:lnTo>
                    <a:cubicBezTo>
                      <a:pt x="3311" y="727"/>
                      <a:pt x="2596" y="1"/>
                      <a:pt x="1703" y="1"/>
                    </a:cubicBezTo>
                    <a:cubicBezTo>
                      <a:pt x="1696" y="1"/>
                      <a:pt x="1689" y="1"/>
                      <a:pt x="1681"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2"/>
              <p:cNvSpPr/>
              <p:nvPr/>
            </p:nvSpPr>
            <p:spPr>
              <a:xfrm>
                <a:off x="4762125" y="1060450"/>
                <a:ext cx="1525" cy="267325"/>
              </a:xfrm>
              <a:custGeom>
                <a:avLst/>
                <a:gdLst/>
                <a:ahLst/>
                <a:cxnLst/>
                <a:rect l="l" t="t" r="r" b="b"/>
                <a:pathLst>
                  <a:path w="61" h="10693" extrusionOk="0">
                    <a:moveTo>
                      <a:pt x="60" y="1"/>
                    </a:moveTo>
                    <a:lnTo>
                      <a:pt x="1" y="10693"/>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2"/>
              <p:cNvSpPr/>
              <p:nvPr/>
            </p:nvSpPr>
            <p:spPr>
              <a:xfrm>
                <a:off x="4762125" y="1060450"/>
                <a:ext cx="1525" cy="267325"/>
              </a:xfrm>
              <a:custGeom>
                <a:avLst/>
                <a:gdLst/>
                <a:ahLst/>
                <a:cxnLst/>
                <a:rect l="l" t="t" r="r" b="b"/>
                <a:pathLst>
                  <a:path w="61" h="10693" fill="none" extrusionOk="0">
                    <a:moveTo>
                      <a:pt x="60" y="1"/>
                    </a:moveTo>
                    <a:lnTo>
                      <a:pt x="1" y="10693"/>
                    </a:lnTo>
                  </a:path>
                </a:pathLst>
              </a:custGeom>
              <a:noFill/>
              <a:ln w="9525" cap="rnd"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2"/>
              <p:cNvSpPr/>
              <p:nvPr/>
            </p:nvSpPr>
            <p:spPr>
              <a:xfrm>
                <a:off x="4683250" y="1208700"/>
                <a:ext cx="156000" cy="227725"/>
              </a:xfrm>
              <a:custGeom>
                <a:avLst/>
                <a:gdLst/>
                <a:ahLst/>
                <a:cxnLst/>
                <a:rect l="l" t="t" r="r" b="b"/>
                <a:pathLst>
                  <a:path w="6240" h="9109" extrusionOk="0">
                    <a:moveTo>
                      <a:pt x="60" y="0"/>
                    </a:moveTo>
                    <a:lnTo>
                      <a:pt x="12" y="5989"/>
                    </a:lnTo>
                    <a:cubicBezTo>
                      <a:pt x="0" y="7704"/>
                      <a:pt x="1382" y="9097"/>
                      <a:pt x="3096" y="9109"/>
                    </a:cubicBezTo>
                    <a:cubicBezTo>
                      <a:pt x="3103" y="9109"/>
                      <a:pt x="3111" y="9109"/>
                      <a:pt x="3118" y="9109"/>
                    </a:cubicBezTo>
                    <a:cubicBezTo>
                      <a:pt x="4811" y="9109"/>
                      <a:pt x="6192" y="7732"/>
                      <a:pt x="6204" y="6037"/>
                    </a:cubicBezTo>
                    <a:lnTo>
                      <a:pt x="6239" y="36"/>
                    </a:lnTo>
                    <a:lnTo>
                      <a:pt x="60" y="0"/>
                    </a:lnTo>
                    <a:close/>
                  </a:path>
                </a:pathLst>
              </a:custGeom>
              <a:solidFill>
                <a:schemeClr val="accent2"/>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2"/>
              <p:cNvSpPr/>
              <p:nvPr/>
            </p:nvSpPr>
            <p:spPr>
              <a:xfrm>
                <a:off x="4715400" y="1291450"/>
                <a:ext cx="77125" cy="66075"/>
              </a:xfrm>
              <a:custGeom>
                <a:avLst/>
                <a:gdLst/>
                <a:ahLst/>
                <a:cxnLst/>
                <a:rect l="l" t="t" r="r" b="b"/>
                <a:pathLst>
                  <a:path w="3085" h="2643" extrusionOk="0">
                    <a:moveTo>
                      <a:pt x="1774" y="0"/>
                    </a:moveTo>
                    <a:cubicBezTo>
                      <a:pt x="596" y="0"/>
                      <a:pt x="0" y="1405"/>
                      <a:pt x="834" y="2250"/>
                    </a:cubicBezTo>
                    <a:cubicBezTo>
                      <a:pt x="1101" y="2522"/>
                      <a:pt x="1431" y="2643"/>
                      <a:pt x="1755" y="2643"/>
                    </a:cubicBezTo>
                    <a:cubicBezTo>
                      <a:pt x="2428" y="2643"/>
                      <a:pt x="3076" y="2121"/>
                      <a:pt x="3084" y="1334"/>
                    </a:cubicBezTo>
                    <a:cubicBezTo>
                      <a:pt x="3084" y="596"/>
                      <a:pt x="2501" y="12"/>
                      <a:pt x="1774" y="0"/>
                    </a:cubicBez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2"/>
              <p:cNvSpPr/>
              <p:nvPr/>
            </p:nvSpPr>
            <p:spPr>
              <a:xfrm>
                <a:off x="4055500" y="1436700"/>
                <a:ext cx="975150" cy="1526400"/>
              </a:xfrm>
              <a:custGeom>
                <a:avLst/>
                <a:gdLst/>
                <a:ahLst/>
                <a:cxnLst/>
                <a:rect l="l" t="t" r="r" b="b"/>
                <a:pathLst>
                  <a:path w="39006" h="61056" fill="none" extrusionOk="0">
                    <a:moveTo>
                      <a:pt x="0" y="0"/>
                    </a:moveTo>
                    <a:lnTo>
                      <a:pt x="0" y="54138"/>
                    </a:lnTo>
                    <a:lnTo>
                      <a:pt x="72" y="54138"/>
                    </a:lnTo>
                    <a:cubicBezTo>
                      <a:pt x="72" y="61056"/>
                      <a:pt x="38934" y="61056"/>
                      <a:pt x="38934" y="54138"/>
                    </a:cubicBezTo>
                    <a:lnTo>
                      <a:pt x="39005" y="54138"/>
                    </a:lnTo>
                    <a:lnTo>
                      <a:pt x="39005" y="0"/>
                    </a:lnTo>
                  </a:path>
                </a:pathLst>
              </a:custGeom>
              <a:noFill/>
              <a:ln w="9525" cap="rnd"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2"/>
              <p:cNvSpPr/>
              <p:nvPr/>
            </p:nvSpPr>
            <p:spPr>
              <a:xfrm>
                <a:off x="4106700" y="1458425"/>
                <a:ext cx="872750" cy="90225"/>
              </a:xfrm>
              <a:custGeom>
                <a:avLst/>
                <a:gdLst/>
                <a:ahLst/>
                <a:cxnLst/>
                <a:rect l="l" t="t" r="r" b="b"/>
                <a:pathLst>
                  <a:path w="34910" h="3609" extrusionOk="0">
                    <a:moveTo>
                      <a:pt x="0" y="1"/>
                    </a:moveTo>
                    <a:lnTo>
                      <a:pt x="0" y="1"/>
                    </a:lnTo>
                    <a:cubicBezTo>
                      <a:pt x="12" y="191"/>
                      <a:pt x="72" y="382"/>
                      <a:pt x="191" y="536"/>
                    </a:cubicBezTo>
                    <a:cubicBezTo>
                      <a:pt x="322" y="679"/>
                      <a:pt x="464" y="810"/>
                      <a:pt x="619" y="929"/>
                    </a:cubicBezTo>
                    <a:cubicBezTo>
                      <a:pt x="929" y="1155"/>
                      <a:pt x="1262" y="1334"/>
                      <a:pt x="1619" y="1489"/>
                    </a:cubicBezTo>
                    <a:cubicBezTo>
                      <a:pt x="2334" y="1787"/>
                      <a:pt x="3060" y="2025"/>
                      <a:pt x="3798" y="2215"/>
                    </a:cubicBezTo>
                    <a:cubicBezTo>
                      <a:pt x="5286" y="2584"/>
                      <a:pt x="6799" y="2858"/>
                      <a:pt x="8311" y="3049"/>
                    </a:cubicBezTo>
                    <a:cubicBezTo>
                      <a:pt x="11347" y="3430"/>
                      <a:pt x="14395" y="3608"/>
                      <a:pt x="17455" y="3608"/>
                    </a:cubicBezTo>
                    <a:cubicBezTo>
                      <a:pt x="20515" y="3608"/>
                      <a:pt x="23563" y="3430"/>
                      <a:pt x="26599" y="3049"/>
                    </a:cubicBezTo>
                    <a:cubicBezTo>
                      <a:pt x="28123" y="2858"/>
                      <a:pt x="29623" y="2584"/>
                      <a:pt x="31111" y="2215"/>
                    </a:cubicBezTo>
                    <a:cubicBezTo>
                      <a:pt x="31849" y="2025"/>
                      <a:pt x="32576" y="1787"/>
                      <a:pt x="33290" y="1489"/>
                    </a:cubicBezTo>
                    <a:cubicBezTo>
                      <a:pt x="33647" y="1334"/>
                      <a:pt x="33981" y="1155"/>
                      <a:pt x="34302" y="929"/>
                    </a:cubicBezTo>
                    <a:cubicBezTo>
                      <a:pt x="34457" y="822"/>
                      <a:pt x="34588" y="679"/>
                      <a:pt x="34719" y="536"/>
                    </a:cubicBezTo>
                    <a:cubicBezTo>
                      <a:pt x="34838" y="382"/>
                      <a:pt x="34897" y="191"/>
                      <a:pt x="34909" y="1"/>
                    </a:cubicBezTo>
                    <a:lnTo>
                      <a:pt x="34909" y="1"/>
                    </a:lnTo>
                    <a:cubicBezTo>
                      <a:pt x="34897" y="191"/>
                      <a:pt x="34814" y="370"/>
                      <a:pt x="34695" y="513"/>
                    </a:cubicBezTo>
                    <a:cubicBezTo>
                      <a:pt x="34564" y="655"/>
                      <a:pt x="34421" y="774"/>
                      <a:pt x="34254" y="870"/>
                    </a:cubicBezTo>
                    <a:cubicBezTo>
                      <a:pt x="33945" y="1072"/>
                      <a:pt x="33600" y="1239"/>
                      <a:pt x="33242" y="1370"/>
                    </a:cubicBezTo>
                    <a:cubicBezTo>
                      <a:pt x="32528" y="1632"/>
                      <a:pt x="31802" y="1834"/>
                      <a:pt x="31063" y="1989"/>
                    </a:cubicBezTo>
                    <a:cubicBezTo>
                      <a:pt x="29575" y="2310"/>
                      <a:pt x="28075" y="2537"/>
                      <a:pt x="26563" y="2691"/>
                    </a:cubicBezTo>
                    <a:cubicBezTo>
                      <a:pt x="23647" y="2978"/>
                      <a:pt x="20720" y="3133"/>
                      <a:pt x="17782" y="3133"/>
                    </a:cubicBezTo>
                    <a:cubicBezTo>
                      <a:pt x="17673" y="3133"/>
                      <a:pt x="17564" y="3132"/>
                      <a:pt x="17455" y="3132"/>
                    </a:cubicBezTo>
                    <a:cubicBezTo>
                      <a:pt x="17346" y="3132"/>
                      <a:pt x="17237" y="3133"/>
                      <a:pt x="17128" y="3133"/>
                    </a:cubicBezTo>
                    <a:cubicBezTo>
                      <a:pt x="14201" y="3133"/>
                      <a:pt x="11274" y="2978"/>
                      <a:pt x="8358" y="2691"/>
                    </a:cubicBezTo>
                    <a:cubicBezTo>
                      <a:pt x="6846" y="2537"/>
                      <a:pt x="5346" y="2310"/>
                      <a:pt x="3858" y="1989"/>
                    </a:cubicBezTo>
                    <a:cubicBezTo>
                      <a:pt x="3120" y="1834"/>
                      <a:pt x="2381" y="1632"/>
                      <a:pt x="1667" y="1370"/>
                    </a:cubicBezTo>
                    <a:cubicBezTo>
                      <a:pt x="1322" y="1239"/>
                      <a:pt x="976" y="1072"/>
                      <a:pt x="655" y="870"/>
                    </a:cubicBezTo>
                    <a:cubicBezTo>
                      <a:pt x="500" y="763"/>
                      <a:pt x="357" y="644"/>
                      <a:pt x="226" y="513"/>
                    </a:cubicBezTo>
                    <a:cubicBezTo>
                      <a:pt x="95" y="370"/>
                      <a:pt x="24" y="191"/>
                      <a:pt x="0"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2"/>
              <p:cNvSpPr/>
              <p:nvPr/>
            </p:nvSpPr>
            <p:spPr>
              <a:xfrm>
                <a:off x="4055800" y="1438750"/>
                <a:ext cx="974850" cy="1481125"/>
              </a:xfrm>
              <a:custGeom>
                <a:avLst/>
                <a:gdLst/>
                <a:ahLst/>
                <a:cxnLst/>
                <a:rect l="l" t="t" r="r" b="b"/>
                <a:pathLst>
                  <a:path w="38994" h="59245" extrusionOk="0">
                    <a:moveTo>
                      <a:pt x="169" y="0"/>
                    </a:moveTo>
                    <a:cubicBezTo>
                      <a:pt x="77" y="0"/>
                      <a:pt x="0" y="73"/>
                      <a:pt x="0" y="168"/>
                    </a:cubicBezTo>
                    <a:lnTo>
                      <a:pt x="0" y="54056"/>
                    </a:lnTo>
                    <a:lnTo>
                      <a:pt x="72" y="54056"/>
                    </a:lnTo>
                    <a:cubicBezTo>
                      <a:pt x="72" y="57515"/>
                      <a:pt x="9784" y="59244"/>
                      <a:pt x="19497" y="59244"/>
                    </a:cubicBezTo>
                    <a:cubicBezTo>
                      <a:pt x="29209" y="59244"/>
                      <a:pt x="38922" y="57515"/>
                      <a:pt x="38922" y="54056"/>
                    </a:cubicBezTo>
                    <a:lnTo>
                      <a:pt x="38993" y="54056"/>
                    </a:lnTo>
                    <a:lnTo>
                      <a:pt x="38993" y="180"/>
                    </a:lnTo>
                    <a:cubicBezTo>
                      <a:pt x="38993" y="75"/>
                      <a:pt x="38908" y="0"/>
                      <a:pt x="38819" y="0"/>
                    </a:cubicBezTo>
                    <a:cubicBezTo>
                      <a:pt x="38797" y="0"/>
                      <a:pt x="38776" y="4"/>
                      <a:pt x="38755" y="14"/>
                    </a:cubicBezTo>
                    <a:lnTo>
                      <a:pt x="38303" y="204"/>
                    </a:lnTo>
                    <a:cubicBezTo>
                      <a:pt x="37683" y="490"/>
                      <a:pt x="37124" y="895"/>
                      <a:pt x="36671" y="1395"/>
                    </a:cubicBezTo>
                    <a:cubicBezTo>
                      <a:pt x="35195" y="2966"/>
                      <a:pt x="28063" y="4157"/>
                      <a:pt x="19491" y="4157"/>
                    </a:cubicBezTo>
                    <a:cubicBezTo>
                      <a:pt x="10490" y="4157"/>
                      <a:pt x="3072" y="2847"/>
                      <a:pt x="2143" y="1157"/>
                    </a:cubicBezTo>
                    <a:cubicBezTo>
                      <a:pt x="2000" y="883"/>
                      <a:pt x="1774" y="680"/>
                      <a:pt x="1500" y="561"/>
                    </a:cubicBezTo>
                    <a:lnTo>
                      <a:pt x="238" y="14"/>
                    </a:lnTo>
                    <a:cubicBezTo>
                      <a:pt x="215" y="4"/>
                      <a:pt x="192" y="0"/>
                      <a:pt x="169" y="0"/>
                    </a:cubicBezTo>
                    <a:close/>
                  </a:path>
                </a:pathLst>
              </a:custGeom>
              <a:solidFill>
                <a:schemeClr val="lt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78" name="Picture 77"/>
          <p:cNvPicPr>
            <a:picLocks noChangeAspect="1"/>
          </p:cNvPicPr>
          <p:nvPr/>
        </p:nvPicPr>
        <p:blipFill>
          <a:blip r:embed="rId3">
            <a:clrChange>
              <a:clrFrom>
                <a:srgbClr val="00B050"/>
              </a:clrFrom>
              <a:clrTo>
                <a:srgbClr val="00B050">
                  <a:alpha val="0"/>
                </a:srgbClr>
              </a:clrTo>
            </a:clrChange>
            <a:extLst>
              <a:ext uri="{28A0092B-C50C-407E-A947-70E740481C1C}">
                <a14:useLocalDpi xmlns:a14="http://schemas.microsoft.com/office/drawing/2010/main" val="0"/>
              </a:ext>
            </a:extLst>
          </a:blip>
          <a:stretch>
            <a:fillRect/>
          </a:stretch>
        </p:blipFill>
        <p:spPr>
          <a:xfrm>
            <a:off x="2560006" y="2367050"/>
            <a:ext cx="6377959" cy="576064"/>
          </a:xfrm>
          <a:prstGeom prst="rect">
            <a:avLst/>
          </a:prstGeom>
        </p:spPr>
      </p:pic>
      <p:pic>
        <p:nvPicPr>
          <p:cNvPr id="79" name="Picture 78"/>
          <p:cNvPicPr>
            <a:picLocks noChangeAspect="1"/>
          </p:cNvPicPr>
          <p:nvPr/>
        </p:nvPicPr>
        <p:blipFill>
          <a:blip r:embed="rId4">
            <a:clrChange>
              <a:clrFrom>
                <a:srgbClr val="00B050"/>
              </a:clrFrom>
              <a:clrTo>
                <a:srgbClr val="00B050">
                  <a:alpha val="0"/>
                </a:srgbClr>
              </a:clrTo>
            </a:clrChange>
            <a:extLst>
              <a:ext uri="{28A0092B-C50C-407E-A947-70E740481C1C}">
                <a14:useLocalDpi xmlns:a14="http://schemas.microsoft.com/office/drawing/2010/main" val="0"/>
              </a:ext>
            </a:extLst>
          </a:blip>
          <a:stretch>
            <a:fillRect/>
          </a:stretch>
        </p:blipFill>
        <p:spPr>
          <a:xfrm>
            <a:off x="2560005" y="1565199"/>
            <a:ext cx="6377960" cy="601711"/>
          </a:xfrm>
          <a:prstGeom prst="rect">
            <a:avLst/>
          </a:prstGeom>
        </p:spPr>
      </p:pic>
      <p:pic>
        <p:nvPicPr>
          <p:cNvPr id="80" name="Picture 79"/>
          <p:cNvPicPr>
            <a:picLocks noChangeAspect="1"/>
          </p:cNvPicPr>
          <p:nvPr/>
        </p:nvPicPr>
        <p:blipFill>
          <a:blip r:embed="rId5">
            <a:clrChange>
              <a:clrFrom>
                <a:srgbClr val="00B050"/>
              </a:clrFrom>
              <a:clrTo>
                <a:srgbClr val="00B050">
                  <a:alpha val="0"/>
                </a:srgbClr>
              </a:clrTo>
            </a:clrChange>
            <a:extLst>
              <a:ext uri="{28A0092B-C50C-407E-A947-70E740481C1C}">
                <a14:useLocalDpi xmlns:a14="http://schemas.microsoft.com/office/drawing/2010/main" val="0"/>
              </a:ext>
            </a:extLst>
          </a:blip>
          <a:stretch>
            <a:fillRect/>
          </a:stretch>
        </p:blipFill>
        <p:spPr>
          <a:xfrm>
            <a:off x="2468654" y="1549653"/>
            <a:ext cx="4464495" cy="554121"/>
          </a:xfrm>
          <a:prstGeom prst="rect">
            <a:avLst/>
          </a:prstGeom>
        </p:spPr>
      </p:pic>
      <p:sp>
        <p:nvSpPr>
          <p:cNvPr id="81" name="TextBox 80"/>
          <p:cNvSpPr txBox="1"/>
          <p:nvPr/>
        </p:nvSpPr>
        <p:spPr>
          <a:xfrm>
            <a:off x="1431765" y="1580555"/>
            <a:ext cx="1082371" cy="523220"/>
          </a:xfrm>
          <a:prstGeom prst="rect">
            <a:avLst/>
          </a:prstGeom>
          <a:noFill/>
        </p:spPr>
        <p:txBody>
          <a:bodyPr wrap="square" rtlCol="0">
            <a:spAutoFit/>
          </a:bodyPr>
          <a:lstStyle/>
          <a:p>
            <a:r>
              <a:rPr lang="vi-VN" sz="2800" b="1" dirty="0">
                <a:solidFill>
                  <a:prstClr val="black">
                    <a:lumMod val="95000"/>
                    <a:lumOff val="5000"/>
                  </a:prstClr>
                </a:solidFill>
                <a:latin typeface="Calibri"/>
              </a:rPr>
              <a:t>Nam</a:t>
            </a:r>
            <a:r>
              <a:rPr lang="en-US" sz="2800" b="1" dirty="0">
                <a:solidFill>
                  <a:prstClr val="black">
                    <a:lumMod val="95000"/>
                    <a:lumOff val="5000"/>
                  </a:prstClr>
                </a:solidFill>
                <a:latin typeface="Calibri"/>
              </a:rPr>
              <a:t> :</a:t>
            </a:r>
          </a:p>
        </p:txBody>
      </p:sp>
      <p:sp>
        <p:nvSpPr>
          <p:cNvPr id="82" name="TextBox 81"/>
          <p:cNvSpPr txBox="1"/>
          <p:nvPr/>
        </p:nvSpPr>
        <p:spPr>
          <a:xfrm>
            <a:off x="1506963" y="2343571"/>
            <a:ext cx="1008112" cy="523220"/>
          </a:xfrm>
          <a:prstGeom prst="rect">
            <a:avLst/>
          </a:prstGeom>
          <a:noFill/>
        </p:spPr>
        <p:txBody>
          <a:bodyPr wrap="square" rtlCol="0">
            <a:spAutoFit/>
          </a:bodyPr>
          <a:lstStyle/>
          <a:p>
            <a:r>
              <a:rPr lang="vi-VN" sz="2800" b="1" dirty="0">
                <a:solidFill>
                  <a:prstClr val="black">
                    <a:lumMod val="95000"/>
                    <a:lumOff val="5000"/>
                  </a:prstClr>
                </a:solidFill>
                <a:latin typeface="Calibri"/>
              </a:rPr>
              <a:t>Long:</a:t>
            </a:r>
            <a:endParaRPr lang="en-US" sz="2800" b="1" dirty="0">
              <a:solidFill>
                <a:prstClr val="black">
                  <a:lumMod val="95000"/>
                  <a:lumOff val="5000"/>
                </a:prstClr>
              </a:solidFill>
              <a:latin typeface="Calibri"/>
            </a:endParaRPr>
          </a:p>
        </p:txBody>
      </p:sp>
      <p:pic>
        <p:nvPicPr>
          <p:cNvPr id="83" name="Picture 82"/>
          <p:cNvPicPr>
            <a:picLocks noChangeAspect="1"/>
          </p:cNvPicPr>
          <p:nvPr/>
        </p:nvPicPr>
        <p:blipFill>
          <a:blip r:embed="rId6">
            <a:clrChange>
              <a:clrFrom>
                <a:srgbClr val="00B050"/>
              </a:clrFrom>
              <a:clrTo>
                <a:srgbClr val="00B050">
                  <a:alpha val="0"/>
                </a:srgbClr>
              </a:clrTo>
            </a:clrChange>
            <a:extLst>
              <a:ext uri="{28A0092B-C50C-407E-A947-70E740481C1C}">
                <a14:useLocalDpi xmlns:a14="http://schemas.microsoft.com/office/drawing/2010/main" val="0"/>
              </a:ext>
            </a:extLst>
          </a:blip>
          <a:stretch>
            <a:fillRect/>
          </a:stretch>
        </p:blipFill>
        <p:spPr>
          <a:xfrm>
            <a:off x="2468654" y="2367051"/>
            <a:ext cx="4984317" cy="576063"/>
          </a:xfrm>
          <a:prstGeom prst="rect">
            <a:avLst/>
          </a:prstGeom>
        </p:spPr>
      </p:pic>
      <p:sp>
        <p:nvSpPr>
          <p:cNvPr id="84" name="AutoShape 74">
            <a:extLst>
              <a:ext uri="{FF2B5EF4-FFF2-40B4-BE49-F238E27FC236}">
                <a16:creationId xmlns:a16="http://schemas.microsoft.com/office/drawing/2014/main" id="{3EC24DE6-9FBF-4C13-985E-97FD3542CFA9}"/>
              </a:ext>
            </a:extLst>
          </p:cNvPr>
          <p:cNvSpPr>
            <a:spLocks/>
          </p:cNvSpPr>
          <p:nvPr/>
        </p:nvSpPr>
        <p:spPr bwMode="auto">
          <a:xfrm rot="5400000" flipH="1">
            <a:off x="4782632" y="856042"/>
            <a:ext cx="358588" cy="4650511"/>
          </a:xfrm>
          <a:prstGeom prst="leftBrace">
            <a:avLst>
              <a:gd name="adj1" fmla="val 50986"/>
              <a:gd name="adj2" fmla="val 50037"/>
            </a:avLst>
          </a:prstGeom>
          <a:noFill/>
          <a:ln w="15875">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solidFill>
                <a:srgbClr val="FF0000"/>
              </a:solidFill>
              <a:latin typeface="Times New Roman" panose="02020603050405020304" pitchFamily="18" charset="0"/>
            </a:endParaRPr>
          </a:p>
        </p:txBody>
      </p:sp>
      <p:sp>
        <p:nvSpPr>
          <p:cNvPr id="85" name="AutoShape 75">
            <a:extLst>
              <a:ext uri="{FF2B5EF4-FFF2-40B4-BE49-F238E27FC236}">
                <a16:creationId xmlns:a16="http://schemas.microsoft.com/office/drawing/2014/main" id="{6DE06FEA-0C3A-4732-B765-DF1E38F247BC}"/>
              </a:ext>
            </a:extLst>
          </p:cNvPr>
          <p:cNvSpPr>
            <a:spLocks/>
          </p:cNvSpPr>
          <p:nvPr/>
        </p:nvSpPr>
        <p:spPr bwMode="auto">
          <a:xfrm rot="16214586" flipH="1">
            <a:off x="4512889" y="-561833"/>
            <a:ext cx="337088" cy="4091371"/>
          </a:xfrm>
          <a:prstGeom prst="leftBrace">
            <a:avLst>
              <a:gd name="adj1" fmla="val 91784"/>
              <a:gd name="adj2" fmla="val 51944"/>
            </a:avLst>
          </a:prstGeom>
          <a:noFill/>
          <a:ln w="19050">
            <a:solidFill>
              <a:srgbClr val="008000"/>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solidFill>
                <a:srgbClr val="FF6600"/>
              </a:solidFill>
              <a:latin typeface="Times New Roman" panose="02020603050405020304" pitchFamily="18" charset="0"/>
            </a:endParaRPr>
          </a:p>
        </p:txBody>
      </p:sp>
      <p:grpSp>
        <p:nvGrpSpPr>
          <p:cNvPr id="86" name="Group 105">
            <a:extLst>
              <a:ext uri="{FF2B5EF4-FFF2-40B4-BE49-F238E27FC236}">
                <a16:creationId xmlns:a16="http://schemas.microsoft.com/office/drawing/2014/main" id="{814C2E42-56D5-4EEB-A49D-159BD76DB8D2}"/>
              </a:ext>
            </a:extLst>
          </p:cNvPr>
          <p:cNvGrpSpPr>
            <a:grpSpLocks/>
          </p:cNvGrpSpPr>
          <p:nvPr/>
        </p:nvGrpSpPr>
        <p:grpSpPr bwMode="auto">
          <a:xfrm>
            <a:off x="4617912" y="450210"/>
            <a:ext cx="342900" cy="879475"/>
            <a:chOff x="3336" y="912"/>
            <a:chExt cx="216" cy="554"/>
          </a:xfrm>
        </p:grpSpPr>
        <p:sp>
          <p:nvSpPr>
            <p:cNvPr id="87" name="Text Box 106">
              <a:extLst>
                <a:ext uri="{FF2B5EF4-FFF2-40B4-BE49-F238E27FC236}">
                  <a16:creationId xmlns:a16="http://schemas.microsoft.com/office/drawing/2014/main" id="{543EA81A-A539-493B-B11B-2623B6C71E00}"/>
                </a:ext>
              </a:extLst>
            </p:cNvPr>
            <p:cNvSpPr txBox="1">
              <a:spLocks noChangeArrowheads="1"/>
            </p:cNvSpPr>
            <p:nvPr/>
          </p:nvSpPr>
          <p:spPr bwMode="auto">
            <a:xfrm>
              <a:off x="3336" y="912"/>
              <a:ext cx="2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2</a:t>
              </a:r>
            </a:p>
          </p:txBody>
        </p:sp>
        <p:sp>
          <p:nvSpPr>
            <p:cNvPr id="88" name="Line 107">
              <a:extLst>
                <a:ext uri="{FF2B5EF4-FFF2-40B4-BE49-F238E27FC236}">
                  <a16:creationId xmlns:a16="http://schemas.microsoft.com/office/drawing/2014/main" id="{92509DF7-7154-4AFF-A330-F6E1843F7DA6}"/>
                </a:ext>
              </a:extLst>
            </p:cNvPr>
            <p:cNvSpPr>
              <a:spLocks noChangeShapeType="1"/>
            </p:cNvSpPr>
            <p:nvPr/>
          </p:nvSpPr>
          <p:spPr bwMode="auto">
            <a:xfrm>
              <a:off x="3384" y="1184"/>
              <a:ext cx="144"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 name="Text Box 108">
              <a:extLst>
                <a:ext uri="{FF2B5EF4-FFF2-40B4-BE49-F238E27FC236}">
                  <a16:creationId xmlns:a16="http://schemas.microsoft.com/office/drawing/2014/main" id="{084E8000-C2B6-40E2-8C36-BFFEDE3FC740}"/>
                </a:ext>
              </a:extLst>
            </p:cNvPr>
            <p:cNvSpPr txBox="1">
              <a:spLocks noChangeArrowheads="1"/>
            </p:cNvSpPr>
            <p:nvPr/>
          </p:nvSpPr>
          <p:spPr bwMode="auto">
            <a:xfrm>
              <a:off x="3336" y="1136"/>
              <a:ext cx="19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grpSp>
      <p:grpSp>
        <p:nvGrpSpPr>
          <p:cNvPr id="90" name="Group 109">
            <a:extLst>
              <a:ext uri="{FF2B5EF4-FFF2-40B4-BE49-F238E27FC236}">
                <a16:creationId xmlns:a16="http://schemas.microsoft.com/office/drawing/2014/main" id="{6250CC06-8394-43EC-BAAF-11EFA5947A1E}"/>
              </a:ext>
            </a:extLst>
          </p:cNvPr>
          <p:cNvGrpSpPr>
            <a:grpSpLocks/>
          </p:cNvGrpSpPr>
          <p:nvPr/>
        </p:nvGrpSpPr>
        <p:grpSpPr bwMode="auto">
          <a:xfrm>
            <a:off x="4744912" y="3360592"/>
            <a:ext cx="355600" cy="901700"/>
            <a:chOff x="2712" y="912"/>
            <a:chExt cx="224" cy="568"/>
          </a:xfrm>
        </p:grpSpPr>
        <p:sp>
          <p:nvSpPr>
            <p:cNvPr id="91" name="Text Box 110">
              <a:extLst>
                <a:ext uri="{FF2B5EF4-FFF2-40B4-BE49-F238E27FC236}">
                  <a16:creationId xmlns:a16="http://schemas.microsoft.com/office/drawing/2014/main" id="{C9EEC85E-7661-428A-9C54-967003360E3E}"/>
                </a:ext>
              </a:extLst>
            </p:cNvPr>
            <p:cNvSpPr txBox="1">
              <a:spLocks noChangeArrowheads="1"/>
            </p:cNvSpPr>
            <p:nvPr/>
          </p:nvSpPr>
          <p:spPr bwMode="auto">
            <a:xfrm>
              <a:off x="2712" y="912"/>
              <a:ext cx="22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sp>
          <p:nvSpPr>
            <p:cNvPr id="92" name="Line 111">
              <a:extLst>
                <a:ext uri="{FF2B5EF4-FFF2-40B4-BE49-F238E27FC236}">
                  <a16:creationId xmlns:a16="http://schemas.microsoft.com/office/drawing/2014/main" id="{E122425F-0B0F-45A0-84FD-1076B700DCC8}"/>
                </a:ext>
              </a:extLst>
            </p:cNvPr>
            <p:cNvSpPr>
              <a:spLocks noChangeShapeType="1"/>
            </p:cNvSpPr>
            <p:nvPr/>
          </p:nvSpPr>
          <p:spPr bwMode="auto">
            <a:xfrm>
              <a:off x="2764" y="1200"/>
              <a:ext cx="11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3" name="Text Box 112">
              <a:extLst>
                <a:ext uri="{FF2B5EF4-FFF2-40B4-BE49-F238E27FC236}">
                  <a16:creationId xmlns:a16="http://schemas.microsoft.com/office/drawing/2014/main" id="{EF1487B5-C732-40C1-BA0A-441A8B6E6A9A}"/>
                </a:ext>
              </a:extLst>
            </p:cNvPr>
            <p:cNvSpPr txBox="1">
              <a:spLocks noChangeArrowheads="1"/>
            </p:cNvSpPr>
            <p:nvPr/>
          </p:nvSpPr>
          <p:spPr bwMode="auto">
            <a:xfrm>
              <a:off x="2712" y="1153"/>
              <a:ext cx="1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4</a:t>
              </a:r>
            </a:p>
          </p:txBody>
        </p:sp>
      </p:grpSp>
      <p:grpSp>
        <p:nvGrpSpPr>
          <p:cNvPr id="94" name="Group 105">
            <a:extLst>
              <a:ext uri="{FF2B5EF4-FFF2-40B4-BE49-F238E27FC236}">
                <a16:creationId xmlns:a16="http://schemas.microsoft.com/office/drawing/2014/main" id="{F1377C74-0F46-4C04-9B70-6B94B55BAC0D}"/>
              </a:ext>
            </a:extLst>
          </p:cNvPr>
          <p:cNvGrpSpPr>
            <a:grpSpLocks/>
          </p:cNvGrpSpPr>
          <p:nvPr/>
        </p:nvGrpSpPr>
        <p:grpSpPr bwMode="auto">
          <a:xfrm>
            <a:off x="123942" y="1232450"/>
            <a:ext cx="342900" cy="879475"/>
            <a:chOff x="3336" y="912"/>
            <a:chExt cx="216" cy="554"/>
          </a:xfrm>
        </p:grpSpPr>
        <p:sp>
          <p:nvSpPr>
            <p:cNvPr id="95" name="Text Box 106">
              <a:extLst>
                <a:ext uri="{FF2B5EF4-FFF2-40B4-BE49-F238E27FC236}">
                  <a16:creationId xmlns:a16="http://schemas.microsoft.com/office/drawing/2014/main" id="{200CA7B9-26B8-4E33-95C2-BE721DAEC231}"/>
                </a:ext>
              </a:extLst>
            </p:cNvPr>
            <p:cNvSpPr txBox="1">
              <a:spLocks noChangeArrowheads="1"/>
            </p:cNvSpPr>
            <p:nvPr/>
          </p:nvSpPr>
          <p:spPr bwMode="auto">
            <a:xfrm>
              <a:off x="3336" y="912"/>
              <a:ext cx="2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2</a:t>
              </a:r>
            </a:p>
          </p:txBody>
        </p:sp>
        <p:sp>
          <p:nvSpPr>
            <p:cNvPr id="96" name="Line 107">
              <a:extLst>
                <a:ext uri="{FF2B5EF4-FFF2-40B4-BE49-F238E27FC236}">
                  <a16:creationId xmlns:a16="http://schemas.microsoft.com/office/drawing/2014/main" id="{F0AE33C6-67B2-4720-80B9-C1F2576BCE3F}"/>
                </a:ext>
              </a:extLst>
            </p:cNvPr>
            <p:cNvSpPr>
              <a:spLocks noChangeShapeType="1"/>
            </p:cNvSpPr>
            <p:nvPr/>
          </p:nvSpPr>
          <p:spPr bwMode="auto">
            <a:xfrm>
              <a:off x="3384" y="1184"/>
              <a:ext cx="144"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 name="Text Box 108">
              <a:extLst>
                <a:ext uri="{FF2B5EF4-FFF2-40B4-BE49-F238E27FC236}">
                  <a16:creationId xmlns:a16="http://schemas.microsoft.com/office/drawing/2014/main" id="{C575F86D-87B5-4091-B984-FDA39BA35F76}"/>
                </a:ext>
              </a:extLst>
            </p:cNvPr>
            <p:cNvSpPr txBox="1">
              <a:spLocks noChangeArrowheads="1"/>
            </p:cNvSpPr>
            <p:nvPr/>
          </p:nvSpPr>
          <p:spPr bwMode="auto">
            <a:xfrm>
              <a:off x="3336" y="1136"/>
              <a:ext cx="19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grpSp>
      <p:grpSp>
        <p:nvGrpSpPr>
          <p:cNvPr id="98" name="Group 109">
            <a:extLst>
              <a:ext uri="{FF2B5EF4-FFF2-40B4-BE49-F238E27FC236}">
                <a16:creationId xmlns:a16="http://schemas.microsoft.com/office/drawing/2014/main" id="{3893DD33-4512-423F-821F-CCA282648404}"/>
              </a:ext>
            </a:extLst>
          </p:cNvPr>
          <p:cNvGrpSpPr>
            <a:grpSpLocks/>
          </p:cNvGrpSpPr>
          <p:nvPr/>
        </p:nvGrpSpPr>
        <p:grpSpPr bwMode="auto">
          <a:xfrm>
            <a:off x="975694" y="1210225"/>
            <a:ext cx="355600" cy="901700"/>
            <a:chOff x="2712" y="912"/>
            <a:chExt cx="224" cy="568"/>
          </a:xfrm>
        </p:grpSpPr>
        <p:sp>
          <p:nvSpPr>
            <p:cNvPr id="99" name="Text Box 110">
              <a:extLst>
                <a:ext uri="{FF2B5EF4-FFF2-40B4-BE49-F238E27FC236}">
                  <a16:creationId xmlns:a16="http://schemas.microsoft.com/office/drawing/2014/main" id="{58BDA6E1-DB15-4C48-9AFD-D1B6AA613957}"/>
                </a:ext>
              </a:extLst>
            </p:cNvPr>
            <p:cNvSpPr txBox="1">
              <a:spLocks noChangeArrowheads="1"/>
            </p:cNvSpPr>
            <p:nvPr/>
          </p:nvSpPr>
          <p:spPr bwMode="auto">
            <a:xfrm>
              <a:off x="2712" y="912"/>
              <a:ext cx="22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sp>
          <p:nvSpPr>
            <p:cNvPr id="100" name="Line 111">
              <a:extLst>
                <a:ext uri="{FF2B5EF4-FFF2-40B4-BE49-F238E27FC236}">
                  <a16:creationId xmlns:a16="http://schemas.microsoft.com/office/drawing/2014/main" id="{3B65CB80-200B-41A9-A02D-E89497E22207}"/>
                </a:ext>
              </a:extLst>
            </p:cNvPr>
            <p:cNvSpPr>
              <a:spLocks noChangeShapeType="1"/>
            </p:cNvSpPr>
            <p:nvPr/>
          </p:nvSpPr>
          <p:spPr bwMode="auto">
            <a:xfrm>
              <a:off x="2764" y="1200"/>
              <a:ext cx="11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Text Box 112">
              <a:extLst>
                <a:ext uri="{FF2B5EF4-FFF2-40B4-BE49-F238E27FC236}">
                  <a16:creationId xmlns:a16="http://schemas.microsoft.com/office/drawing/2014/main" id="{A967B895-08A9-46BE-AF28-4AE920C0FB3D}"/>
                </a:ext>
              </a:extLst>
            </p:cNvPr>
            <p:cNvSpPr txBox="1">
              <a:spLocks noChangeArrowheads="1"/>
            </p:cNvSpPr>
            <p:nvPr/>
          </p:nvSpPr>
          <p:spPr bwMode="auto">
            <a:xfrm>
              <a:off x="2712" y="1153"/>
              <a:ext cx="1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4</a:t>
              </a:r>
            </a:p>
          </p:txBody>
        </p:sp>
      </p:grpSp>
      <p:sp>
        <p:nvSpPr>
          <p:cNvPr id="102" name="Rectangle 35">
            <a:extLst>
              <a:ext uri="{FF2B5EF4-FFF2-40B4-BE49-F238E27FC236}">
                <a16:creationId xmlns:a16="http://schemas.microsoft.com/office/drawing/2014/main" id="{E2393C3A-C655-40A1-ADB0-CD4F55F7A3D0}"/>
              </a:ext>
            </a:extLst>
          </p:cNvPr>
          <p:cNvSpPr/>
          <p:nvPr/>
        </p:nvSpPr>
        <p:spPr>
          <a:xfrm>
            <a:off x="358231" y="1413995"/>
            <a:ext cx="7920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&lt;</a:t>
            </a:r>
          </a:p>
        </p:txBody>
      </p:sp>
      <p:grpSp>
        <p:nvGrpSpPr>
          <p:cNvPr id="103" name="Group 105">
            <a:extLst>
              <a:ext uri="{FF2B5EF4-FFF2-40B4-BE49-F238E27FC236}">
                <a16:creationId xmlns:a16="http://schemas.microsoft.com/office/drawing/2014/main" id="{33091AC5-B5FE-4A0F-B911-104D237802DA}"/>
              </a:ext>
            </a:extLst>
          </p:cNvPr>
          <p:cNvGrpSpPr>
            <a:grpSpLocks/>
          </p:cNvGrpSpPr>
          <p:nvPr/>
        </p:nvGrpSpPr>
        <p:grpSpPr bwMode="auto">
          <a:xfrm>
            <a:off x="927618" y="2376135"/>
            <a:ext cx="342900" cy="879475"/>
            <a:chOff x="3336" y="912"/>
            <a:chExt cx="216" cy="554"/>
          </a:xfrm>
        </p:grpSpPr>
        <p:sp>
          <p:nvSpPr>
            <p:cNvPr id="104" name="Text Box 106">
              <a:extLst>
                <a:ext uri="{FF2B5EF4-FFF2-40B4-BE49-F238E27FC236}">
                  <a16:creationId xmlns:a16="http://schemas.microsoft.com/office/drawing/2014/main" id="{E47F5B99-FA45-41FF-B0A3-C0BE6AE6D94F}"/>
                </a:ext>
              </a:extLst>
            </p:cNvPr>
            <p:cNvSpPr txBox="1">
              <a:spLocks noChangeArrowheads="1"/>
            </p:cNvSpPr>
            <p:nvPr/>
          </p:nvSpPr>
          <p:spPr bwMode="auto">
            <a:xfrm>
              <a:off x="3336" y="912"/>
              <a:ext cx="2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2</a:t>
              </a:r>
            </a:p>
          </p:txBody>
        </p:sp>
        <p:sp>
          <p:nvSpPr>
            <p:cNvPr id="105" name="Line 107">
              <a:extLst>
                <a:ext uri="{FF2B5EF4-FFF2-40B4-BE49-F238E27FC236}">
                  <a16:creationId xmlns:a16="http://schemas.microsoft.com/office/drawing/2014/main" id="{BAB20970-97C8-4DB8-8295-DE3147144AD6}"/>
                </a:ext>
              </a:extLst>
            </p:cNvPr>
            <p:cNvSpPr>
              <a:spLocks noChangeShapeType="1"/>
            </p:cNvSpPr>
            <p:nvPr/>
          </p:nvSpPr>
          <p:spPr bwMode="auto">
            <a:xfrm>
              <a:off x="3384" y="1184"/>
              <a:ext cx="144"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 name="Text Box 108">
              <a:extLst>
                <a:ext uri="{FF2B5EF4-FFF2-40B4-BE49-F238E27FC236}">
                  <a16:creationId xmlns:a16="http://schemas.microsoft.com/office/drawing/2014/main" id="{C4FBD46D-F81B-44E3-A159-861BB7F56882}"/>
                </a:ext>
              </a:extLst>
            </p:cNvPr>
            <p:cNvSpPr txBox="1">
              <a:spLocks noChangeArrowheads="1"/>
            </p:cNvSpPr>
            <p:nvPr/>
          </p:nvSpPr>
          <p:spPr bwMode="auto">
            <a:xfrm>
              <a:off x="3336" y="1136"/>
              <a:ext cx="19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grpSp>
      <p:grpSp>
        <p:nvGrpSpPr>
          <p:cNvPr id="107" name="Group 109">
            <a:extLst>
              <a:ext uri="{FF2B5EF4-FFF2-40B4-BE49-F238E27FC236}">
                <a16:creationId xmlns:a16="http://schemas.microsoft.com/office/drawing/2014/main" id="{6A4F9C0F-EAC8-4B8B-BD01-23E7CADB9E97}"/>
              </a:ext>
            </a:extLst>
          </p:cNvPr>
          <p:cNvGrpSpPr>
            <a:grpSpLocks/>
          </p:cNvGrpSpPr>
          <p:nvPr/>
        </p:nvGrpSpPr>
        <p:grpSpPr bwMode="auto">
          <a:xfrm>
            <a:off x="117592" y="2358673"/>
            <a:ext cx="355600" cy="901700"/>
            <a:chOff x="2712" y="912"/>
            <a:chExt cx="224" cy="568"/>
          </a:xfrm>
        </p:grpSpPr>
        <p:sp>
          <p:nvSpPr>
            <p:cNvPr id="108" name="Text Box 110">
              <a:extLst>
                <a:ext uri="{FF2B5EF4-FFF2-40B4-BE49-F238E27FC236}">
                  <a16:creationId xmlns:a16="http://schemas.microsoft.com/office/drawing/2014/main" id="{3A26AFEB-297E-4B9F-A825-7FFF2B7F167A}"/>
                </a:ext>
              </a:extLst>
            </p:cNvPr>
            <p:cNvSpPr txBox="1">
              <a:spLocks noChangeArrowheads="1"/>
            </p:cNvSpPr>
            <p:nvPr/>
          </p:nvSpPr>
          <p:spPr bwMode="auto">
            <a:xfrm>
              <a:off x="2712" y="912"/>
              <a:ext cx="22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3</a:t>
              </a:r>
            </a:p>
          </p:txBody>
        </p:sp>
        <p:sp>
          <p:nvSpPr>
            <p:cNvPr id="109" name="Line 111">
              <a:extLst>
                <a:ext uri="{FF2B5EF4-FFF2-40B4-BE49-F238E27FC236}">
                  <a16:creationId xmlns:a16="http://schemas.microsoft.com/office/drawing/2014/main" id="{B08D2E83-3095-4C4A-8F84-8023E970BA66}"/>
                </a:ext>
              </a:extLst>
            </p:cNvPr>
            <p:cNvSpPr>
              <a:spLocks noChangeShapeType="1"/>
            </p:cNvSpPr>
            <p:nvPr/>
          </p:nvSpPr>
          <p:spPr bwMode="auto">
            <a:xfrm>
              <a:off x="2764" y="1200"/>
              <a:ext cx="11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 name="Text Box 112">
              <a:extLst>
                <a:ext uri="{FF2B5EF4-FFF2-40B4-BE49-F238E27FC236}">
                  <a16:creationId xmlns:a16="http://schemas.microsoft.com/office/drawing/2014/main" id="{6BE2F419-0570-44C0-9DAF-A857FE3E9A9A}"/>
                </a:ext>
              </a:extLst>
            </p:cNvPr>
            <p:cNvSpPr txBox="1">
              <a:spLocks noChangeArrowheads="1"/>
            </p:cNvSpPr>
            <p:nvPr/>
          </p:nvSpPr>
          <p:spPr bwMode="auto">
            <a:xfrm>
              <a:off x="2712" y="1153"/>
              <a:ext cx="1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solidFill>
                    <a:srgbClr val="0000CC"/>
                  </a:solidFill>
                  <a:latin typeface="Times New Roman" panose="02020603050405020304" pitchFamily="18" charset="0"/>
                </a:rPr>
                <a:t>4</a:t>
              </a:r>
            </a:p>
          </p:txBody>
        </p:sp>
      </p:grpSp>
      <p:sp>
        <p:nvSpPr>
          <p:cNvPr id="111" name="Rectangle 35">
            <a:extLst>
              <a:ext uri="{FF2B5EF4-FFF2-40B4-BE49-F238E27FC236}">
                <a16:creationId xmlns:a16="http://schemas.microsoft.com/office/drawing/2014/main" id="{112AC831-2C93-42D7-8512-9BB5BB302C62}"/>
              </a:ext>
            </a:extLst>
          </p:cNvPr>
          <p:cNvSpPr/>
          <p:nvPr/>
        </p:nvSpPr>
        <p:spPr>
          <a:xfrm>
            <a:off x="326049" y="2563741"/>
            <a:ext cx="79208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&gt;</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wipe(left)">
                                      <p:cBhvr>
                                        <p:cTn id="7" dur="500"/>
                                        <p:tgtEl>
                                          <p:spTgt spid="81"/>
                                        </p:tgtEl>
                                      </p:cBhvr>
                                    </p:animEffect>
                                  </p:childTnLst>
                                </p:cTn>
                              </p:par>
                              <p:par>
                                <p:cTn id="8" presetID="22" presetClass="entr" presetSubtype="8" fill="hold" nodeType="with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wipe(left)">
                                      <p:cBhvr>
                                        <p:cTn id="10" dur="500"/>
                                        <p:tgtEl>
                                          <p:spTgt spid="7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wipe(left)">
                                      <p:cBhvr>
                                        <p:cTn id="15" dur="500"/>
                                        <p:tgtEl>
                                          <p:spTgt spid="80"/>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box(in)">
                                      <p:cBhvr>
                                        <p:cTn id="20" dur="500"/>
                                        <p:tgtEl>
                                          <p:spTgt spid="85"/>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86"/>
                                        </p:tgtEl>
                                        <p:attrNameLst>
                                          <p:attrName>style.visibility</p:attrName>
                                        </p:attrNameLst>
                                      </p:cBhvr>
                                      <p:to>
                                        <p:strVal val="visible"/>
                                      </p:to>
                                    </p:set>
                                    <p:animEffect transition="in" filter="box(in)">
                                      <p:cBhvr>
                                        <p:cTn id="25" dur="500"/>
                                        <p:tgtEl>
                                          <p:spTgt spid="8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82"/>
                                        </p:tgtEl>
                                        <p:attrNameLst>
                                          <p:attrName>style.visibility</p:attrName>
                                        </p:attrNameLst>
                                      </p:cBhvr>
                                      <p:to>
                                        <p:strVal val="visible"/>
                                      </p:to>
                                    </p:set>
                                    <p:animEffect transition="in" filter="wipe(left)">
                                      <p:cBhvr>
                                        <p:cTn id="30" dur="500"/>
                                        <p:tgtEl>
                                          <p:spTgt spid="82"/>
                                        </p:tgtEl>
                                      </p:cBhvr>
                                    </p:animEffect>
                                  </p:childTnLst>
                                </p:cTn>
                              </p:par>
                              <p:par>
                                <p:cTn id="31" presetID="22" presetClass="entr" presetSubtype="8" fill="hold"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wipe(left)">
                                      <p:cBhvr>
                                        <p:cTn id="33" dur="500"/>
                                        <p:tgtEl>
                                          <p:spTgt spid="7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3"/>
                                        </p:tgtEl>
                                        <p:attrNameLst>
                                          <p:attrName>style.visibility</p:attrName>
                                        </p:attrNameLst>
                                      </p:cBhvr>
                                      <p:to>
                                        <p:strVal val="visible"/>
                                      </p:to>
                                    </p:set>
                                    <p:animEffect transition="in" filter="wipe(left)">
                                      <p:cBhvr>
                                        <p:cTn id="38" dur="500"/>
                                        <p:tgtEl>
                                          <p:spTgt spid="83"/>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blinds(horizontal)">
                                      <p:cBhvr>
                                        <p:cTn id="43" dur="500"/>
                                        <p:tgtEl>
                                          <p:spTgt spid="84"/>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90"/>
                                        </p:tgtEl>
                                        <p:attrNameLst>
                                          <p:attrName>style.visibility</p:attrName>
                                        </p:attrNameLst>
                                      </p:cBhvr>
                                      <p:to>
                                        <p:strVal val="visible"/>
                                      </p:to>
                                    </p:set>
                                    <p:animEffect transition="in" filter="box(in)">
                                      <p:cBhvr>
                                        <p:cTn id="48" dur="500"/>
                                        <p:tgtEl>
                                          <p:spTgt spid="90"/>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1000"/>
                                        <p:tgtEl>
                                          <p:spTgt spid="94"/>
                                        </p:tgtEl>
                                      </p:cBhvr>
                                    </p:animEffect>
                                    <p:anim calcmode="lin" valueType="num">
                                      <p:cBhvr>
                                        <p:cTn id="54" dur="1000" fill="hold"/>
                                        <p:tgtEl>
                                          <p:spTgt spid="94"/>
                                        </p:tgtEl>
                                        <p:attrNameLst>
                                          <p:attrName>ppt_x</p:attrName>
                                        </p:attrNameLst>
                                      </p:cBhvr>
                                      <p:tavLst>
                                        <p:tav tm="0">
                                          <p:val>
                                            <p:strVal val="#ppt_x"/>
                                          </p:val>
                                        </p:tav>
                                        <p:tav tm="100000">
                                          <p:val>
                                            <p:strVal val="#ppt_x"/>
                                          </p:val>
                                        </p:tav>
                                      </p:tavLst>
                                    </p:anim>
                                    <p:anim calcmode="lin" valueType="num">
                                      <p:cBhvr>
                                        <p:cTn id="55" dur="1000" fill="hold"/>
                                        <p:tgtEl>
                                          <p:spTgt spid="94"/>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98"/>
                                        </p:tgtEl>
                                        <p:attrNameLst>
                                          <p:attrName>style.visibility</p:attrName>
                                        </p:attrNameLst>
                                      </p:cBhvr>
                                      <p:to>
                                        <p:strVal val="visible"/>
                                      </p:to>
                                    </p:set>
                                    <p:animEffect transition="in" filter="fade">
                                      <p:cBhvr>
                                        <p:cTn id="58" dur="1000"/>
                                        <p:tgtEl>
                                          <p:spTgt spid="98"/>
                                        </p:tgtEl>
                                      </p:cBhvr>
                                    </p:animEffect>
                                    <p:anim calcmode="lin" valueType="num">
                                      <p:cBhvr>
                                        <p:cTn id="59" dur="1000" fill="hold"/>
                                        <p:tgtEl>
                                          <p:spTgt spid="98"/>
                                        </p:tgtEl>
                                        <p:attrNameLst>
                                          <p:attrName>ppt_x</p:attrName>
                                        </p:attrNameLst>
                                      </p:cBhvr>
                                      <p:tavLst>
                                        <p:tav tm="0">
                                          <p:val>
                                            <p:strVal val="#ppt_x"/>
                                          </p:val>
                                        </p:tav>
                                        <p:tav tm="100000">
                                          <p:val>
                                            <p:strVal val="#ppt_x"/>
                                          </p:val>
                                        </p:tav>
                                      </p:tavLst>
                                    </p:anim>
                                    <p:anim calcmode="lin" valueType="num">
                                      <p:cBhvr>
                                        <p:cTn id="60" dur="1000" fill="hold"/>
                                        <p:tgtEl>
                                          <p:spTgt spid="98"/>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02"/>
                                        </p:tgtEl>
                                        <p:attrNameLst>
                                          <p:attrName>style.visibility</p:attrName>
                                        </p:attrNameLst>
                                      </p:cBhvr>
                                      <p:to>
                                        <p:strVal val="visible"/>
                                      </p:to>
                                    </p:set>
                                    <p:animEffect transition="in" filter="fade">
                                      <p:cBhvr>
                                        <p:cTn id="63" dur="1000"/>
                                        <p:tgtEl>
                                          <p:spTgt spid="102"/>
                                        </p:tgtEl>
                                      </p:cBhvr>
                                    </p:animEffect>
                                    <p:anim calcmode="lin" valueType="num">
                                      <p:cBhvr>
                                        <p:cTn id="64" dur="1000" fill="hold"/>
                                        <p:tgtEl>
                                          <p:spTgt spid="102"/>
                                        </p:tgtEl>
                                        <p:attrNameLst>
                                          <p:attrName>ppt_x</p:attrName>
                                        </p:attrNameLst>
                                      </p:cBhvr>
                                      <p:tavLst>
                                        <p:tav tm="0">
                                          <p:val>
                                            <p:strVal val="#ppt_x"/>
                                          </p:val>
                                        </p:tav>
                                        <p:tav tm="100000">
                                          <p:val>
                                            <p:strVal val="#ppt_x"/>
                                          </p:val>
                                        </p:tav>
                                      </p:tavLst>
                                    </p:anim>
                                    <p:anim calcmode="lin" valueType="num">
                                      <p:cBhvr>
                                        <p:cTn id="65"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03"/>
                                        </p:tgtEl>
                                        <p:attrNameLst>
                                          <p:attrName>style.visibility</p:attrName>
                                        </p:attrNameLst>
                                      </p:cBhvr>
                                      <p:to>
                                        <p:strVal val="visible"/>
                                      </p:to>
                                    </p:set>
                                    <p:animEffect transition="in" filter="fade">
                                      <p:cBhvr>
                                        <p:cTn id="70" dur="1000"/>
                                        <p:tgtEl>
                                          <p:spTgt spid="103"/>
                                        </p:tgtEl>
                                      </p:cBhvr>
                                    </p:animEffect>
                                    <p:anim calcmode="lin" valueType="num">
                                      <p:cBhvr>
                                        <p:cTn id="71" dur="1000" fill="hold"/>
                                        <p:tgtEl>
                                          <p:spTgt spid="103"/>
                                        </p:tgtEl>
                                        <p:attrNameLst>
                                          <p:attrName>ppt_x</p:attrName>
                                        </p:attrNameLst>
                                      </p:cBhvr>
                                      <p:tavLst>
                                        <p:tav tm="0">
                                          <p:val>
                                            <p:strVal val="#ppt_x"/>
                                          </p:val>
                                        </p:tav>
                                        <p:tav tm="100000">
                                          <p:val>
                                            <p:strVal val="#ppt_x"/>
                                          </p:val>
                                        </p:tav>
                                      </p:tavLst>
                                    </p:anim>
                                    <p:anim calcmode="lin" valueType="num">
                                      <p:cBhvr>
                                        <p:cTn id="72" dur="1000" fill="hold"/>
                                        <p:tgtEl>
                                          <p:spTgt spid="103"/>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7"/>
                                        </p:tgtEl>
                                        <p:attrNameLst>
                                          <p:attrName>style.visibility</p:attrName>
                                        </p:attrNameLst>
                                      </p:cBhvr>
                                      <p:to>
                                        <p:strVal val="visible"/>
                                      </p:to>
                                    </p:set>
                                    <p:animEffect transition="in" filter="fade">
                                      <p:cBhvr>
                                        <p:cTn id="75" dur="1000"/>
                                        <p:tgtEl>
                                          <p:spTgt spid="107"/>
                                        </p:tgtEl>
                                      </p:cBhvr>
                                    </p:animEffect>
                                    <p:anim calcmode="lin" valueType="num">
                                      <p:cBhvr>
                                        <p:cTn id="76" dur="1000" fill="hold"/>
                                        <p:tgtEl>
                                          <p:spTgt spid="107"/>
                                        </p:tgtEl>
                                        <p:attrNameLst>
                                          <p:attrName>ppt_x</p:attrName>
                                        </p:attrNameLst>
                                      </p:cBhvr>
                                      <p:tavLst>
                                        <p:tav tm="0">
                                          <p:val>
                                            <p:strVal val="#ppt_x"/>
                                          </p:val>
                                        </p:tav>
                                        <p:tav tm="100000">
                                          <p:val>
                                            <p:strVal val="#ppt_x"/>
                                          </p:val>
                                        </p:tav>
                                      </p:tavLst>
                                    </p:anim>
                                    <p:anim calcmode="lin" valueType="num">
                                      <p:cBhvr>
                                        <p:cTn id="77" dur="1000" fill="hold"/>
                                        <p:tgtEl>
                                          <p:spTgt spid="107"/>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111"/>
                                        </p:tgtEl>
                                        <p:attrNameLst>
                                          <p:attrName>style.visibility</p:attrName>
                                        </p:attrNameLst>
                                      </p:cBhvr>
                                      <p:to>
                                        <p:strVal val="visible"/>
                                      </p:to>
                                    </p:set>
                                    <p:animEffect transition="in" filter="fade">
                                      <p:cBhvr>
                                        <p:cTn id="80" dur="1000"/>
                                        <p:tgtEl>
                                          <p:spTgt spid="111"/>
                                        </p:tgtEl>
                                      </p:cBhvr>
                                    </p:animEffect>
                                    <p:anim calcmode="lin" valueType="num">
                                      <p:cBhvr>
                                        <p:cTn id="81" dur="1000" fill="hold"/>
                                        <p:tgtEl>
                                          <p:spTgt spid="111"/>
                                        </p:tgtEl>
                                        <p:attrNameLst>
                                          <p:attrName>ppt_x</p:attrName>
                                        </p:attrNameLst>
                                      </p:cBhvr>
                                      <p:tavLst>
                                        <p:tav tm="0">
                                          <p:val>
                                            <p:strVal val="#ppt_x"/>
                                          </p:val>
                                        </p:tav>
                                        <p:tav tm="100000">
                                          <p:val>
                                            <p:strVal val="#ppt_x"/>
                                          </p:val>
                                        </p:tav>
                                      </p:tavLst>
                                    </p:anim>
                                    <p:anim calcmode="lin" valueType="num">
                                      <p:cBhvr>
                                        <p:cTn id="82" dur="1000" fill="hold"/>
                                        <p:tgtEl>
                                          <p:spTgt spid="1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4" grpId="0" animBg="1"/>
      <p:bldP spid="85" grpId="0" animBg="1"/>
      <p:bldP spid="102" grpId="0"/>
      <p:bldP spid="11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20000"/>
                <a:lumOff val="80000"/>
              </a:schemeClr>
            </a:gs>
            <a:gs pos="74000">
              <a:schemeClr val="tx2">
                <a:lumMod val="60000"/>
                <a:lumOff val="40000"/>
              </a:schemeClr>
            </a:gs>
            <a:gs pos="83000">
              <a:srgbClr val="0070C0"/>
            </a:gs>
            <a:gs pos="100000">
              <a:srgbClr val="0070C0"/>
            </a:gs>
          </a:gsLst>
          <a:lin ang="5400000" scaled="1"/>
        </a:gradFill>
        <a:effectLst/>
      </p:bgPr>
    </p:bg>
    <p:spTree>
      <p:nvGrpSpPr>
        <p:cNvPr id="1" name=""/>
        <p:cNvGrpSpPr/>
        <p:nvPr/>
      </p:nvGrpSpPr>
      <p:grpSpPr>
        <a:xfrm>
          <a:off x="0" y="0"/>
          <a:ext cx="0" cy="0"/>
          <a:chOff x="0" y="0"/>
          <a:chExt cx="0" cy="0"/>
        </a:xfrm>
      </p:grpSpPr>
      <p:sp>
        <p:nvSpPr>
          <p:cNvPr id="127" name="Google Shape;359;p27">
            <a:extLst>
              <a:ext uri="{FF2B5EF4-FFF2-40B4-BE49-F238E27FC236}">
                <a16:creationId xmlns:a16="http://schemas.microsoft.com/office/drawing/2014/main" id="{042BD003-A104-4755-A7AE-DFB1F1B50A0F}"/>
              </a:ext>
            </a:extLst>
          </p:cNvPr>
          <p:cNvSpPr/>
          <p:nvPr/>
        </p:nvSpPr>
        <p:spPr>
          <a:xfrm rot="14987795">
            <a:off x="1417376" y="-2566780"/>
            <a:ext cx="6309247" cy="9646514"/>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00B050"/>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74" name="Content Placeholder 2"/>
              <p:cNvSpPr txBox="1">
                <a:spLocks/>
              </p:cNvSpPr>
              <p:nvPr/>
            </p:nvSpPr>
            <p:spPr>
              <a:xfrm>
                <a:off x="1331319" y="0"/>
                <a:ext cx="4942524" cy="7020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1pPr>
                <a:lvl2pPr marL="914400" marR="0" lvl="1"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2pPr>
                <a:lvl3pPr marL="1371600" marR="0" lvl="2"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3pPr>
                <a:lvl4pPr marL="1828800" marR="0" lvl="3"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4pPr>
                <a:lvl5pPr marL="2286000" marR="0" lvl="4"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5pPr>
                <a:lvl6pPr marL="2743200" marR="0" lvl="5"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6pPr>
                <a:lvl7pPr marL="3200400" marR="0" lvl="6"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7pPr>
                <a:lvl8pPr marL="3657600" marR="0" lvl="7"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8pPr>
                <a:lvl9pPr marL="4114800" marR="0" lvl="8" indent="-317500" algn="ctr"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9pPr>
              </a:lstStyle>
              <a:p>
                <a:pPr marL="0" indent="0"/>
                <a:r>
                  <a:rPr lang="en-US" sz="2400" b="1" dirty="0">
                    <a:solidFill>
                      <a:schemeClr val="tx1"/>
                    </a:solidFill>
                  </a:rPr>
                  <a:t>So </a:t>
                </a:r>
                <a:r>
                  <a:rPr lang="en-US" sz="2400" b="1" dirty="0" err="1">
                    <a:solidFill>
                      <a:schemeClr val="tx1"/>
                    </a:solidFill>
                  </a:rPr>
                  <a:t>sánh</a:t>
                </a:r>
                <a:r>
                  <a:rPr lang="en-US" sz="2400" b="1" dirty="0">
                    <a:solidFill>
                      <a:schemeClr val="tx1"/>
                    </a:solidFill>
                  </a:rPr>
                  <a:t> </a:t>
                </a:r>
                <a:r>
                  <a:rPr lang="en-US" sz="2400" b="1" dirty="0" err="1">
                    <a:solidFill>
                      <a:schemeClr val="tx1"/>
                    </a:solidFill>
                  </a:rPr>
                  <a:t>hai</a:t>
                </a:r>
                <a:r>
                  <a:rPr lang="en-US" sz="2400" b="1" dirty="0">
                    <a:solidFill>
                      <a:schemeClr val="tx1"/>
                    </a:solidFill>
                  </a:rPr>
                  <a:t> </a:t>
                </a:r>
                <a:r>
                  <a:rPr lang="en-US" sz="2400" b="1" dirty="0" err="1">
                    <a:solidFill>
                      <a:schemeClr val="tx1"/>
                    </a:solidFill>
                  </a:rPr>
                  <a:t>phân</a:t>
                </a:r>
                <a:r>
                  <a:rPr lang="en-US" sz="2400" b="1" dirty="0">
                    <a:solidFill>
                      <a:schemeClr val="tx1"/>
                    </a:solidFill>
                  </a:rPr>
                  <a:t> </a:t>
                </a:r>
                <a:r>
                  <a:rPr lang="en-US" sz="2400" b="1" dirty="0" err="1">
                    <a:solidFill>
                      <a:schemeClr val="tx1"/>
                    </a:solidFill>
                  </a:rPr>
                  <a:t>số</a:t>
                </a:r>
                <a:r>
                  <a:rPr lang="en-US" sz="2400" b="1" dirty="0">
                    <a:solidFill>
                      <a:schemeClr val="tx1"/>
                    </a:solidFill>
                  </a:rPr>
                  <a:t>   </a:t>
                </a:r>
                <a14:m>
                  <m:oMath xmlns:m="http://schemas.openxmlformats.org/officeDocument/2006/math">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a:rPr>
                          <m:t>𝟐</m:t>
                        </m:r>
                      </m:num>
                      <m:den>
                        <m:r>
                          <a:rPr lang="en-US" sz="2400" b="1" i="1">
                            <a:solidFill>
                              <a:schemeClr val="tx1"/>
                            </a:solidFill>
                            <a:latin typeface="Cambria Math"/>
                          </a:rPr>
                          <m:t>𝟑</m:t>
                        </m:r>
                      </m:den>
                    </m:f>
                  </m:oMath>
                </a14:m>
                <a:r>
                  <a:rPr lang="en-US" sz="2400" b="1" dirty="0">
                    <a:solidFill>
                      <a:schemeClr val="tx1"/>
                    </a:solidFill>
                  </a:rPr>
                  <a:t>  </a:t>
                </a:r>
                <a:r>
                  <a:rPr lang="en-US" sz="2400" b="1" dirty="0" err="1">
                    <a:solidFill>
                      <a:schemeClr val="tx1"/>
                    </a:solidFill>
                  </a:rPr>
                  <a:t>và</a:t>
                </a:r>
                <a:r>
                  <a:rPr lang="en-US" sz="2400" b="1" dirty="0">
                    <a:solidFill>
                      <a:schemeClr val="tx1"/>
                    </a:solidFill>
                  </a:rPr>
                  <a:t>  </a:t>
                </a:r>
                <a14:m>
                  <m:oMath xmlns:m="http://schemas.openxmlformats.org/officeDocument/2006/math">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a:rPr>
                          <m:t>𝟑</m:t>
                        </m:r>
                      </m:num>
                      <m:den>
                        <m:r>
                          <a:rPr lang="en-US" sz="2400" b="1" i="1">
                            <a:solidFill>
                              <a:schemeClr val="tx1"/>
                            </a:solidFill>
                            <a:latin typeface="Cambria Math"/>
                          </a:rPr>
                          <m:t>𝟒</m:t>
                        </m:r>
                      </m:den>
                    </m:f>
                  </m:oMath>
                </a14:m>
                <a:endParaRPr lang="en-US" sz="2400" b="1" dirty="0">
                  <a:solidFill>
                    <a:schemeClr val="tx1"/>
                  </a:solidFill>
                </a:endParaRPr>
              </a:p>
            </p:txBody>
          </p:sp>
        </mc:Choice>
        <mc:Fallback xmlns="">
          <p:sp>
            <p:nvSpPr>
              <p:cNvPr id="74" name="Content Placeholder 2"/>
              <p:cNvSpPr txBox="1">
                <a:spLocks noRot="1" noChangeAspect="1" noMove="1" noResize="1" noEditPoints="1" noAdjustHandles="1" noChangeArrowheads="1" noChangeShapeType="1" noTextEdit="1"/>
              </p:cNvSpPr>
              <p:nvPr/>
            </p:nvSpPr>
            <p:spPr>
              <a:xfrm>
                <a:off x="1331319" y="0"/>
                <a:ext cx="4942524" cy="702078"/>
              </a:xfrm>
              <a:prstGeom prst="rect">
                <a:avLst/>
              </a:prstGeom>
              <a:blipFill>
                <a:blip r:embed="rId2"/>
                <a:stretch>
                  <a:fillRect b="-1786"/>
                </a:stretch>
              </a:blipFill>
              <a:ln>
                <a:noFill/>
              </a:ln>
            </p:spPr>
            <p:txBody>
              <a:bodyPr/>
              <a:lstStyle/>
              <a:p>
                <a:r>
                  <a:rPr lang="en-US">
                    <a:noFill/>
                  </a:rPr>
                  <a:t> </a:t>
                </a:r>
              </a:p>
            </p:txBody>
          </p:sp>
        </mc:Fallback>
      </mc:AlternateContent>
      <p:sp>
        <p:nvSpPr>
          <p:cNvPr id="75" name="Content Placeholder 2"/>
          <p:cNvSpPr txBox="1">
            <a:spLocks/>
          </p:cNvSpPr>
          <p:nvPr/>
        </p:nvSpPr>
        <p:spPr>
          <a:xfrm>
            <a:off x="451028" y="2774151"/>
            <a:ext cx="4498251" cy="43204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ClrTx/>
              <a:buNone/>
            </a:pPr>
            <a:r>
              <a:rPr lang="en-US" sz="2100" b="1" dirty="0">
                <a:solidFill>
                  <a:srgbClr val="FFFF00"/>
                </a:solidFill>
                <a:latin typeface="Calibri"/>
              </a:rPr>
              <a:t>* So </a:t>
            </a:r>
            <a:r>
              <a:rPr lang="en-US" sz="2100" b="1" dirty="0" err="1">
                <a:solidFill>
                  <a:srgbClr val="FFFF00"/>
                </a:solidFill>
                <a:latin typeface="Calibri"/>
              </a:rPr>
              <a:t>sánh</a:t>
            </a:r>
            <a:r>
              <a:rPr lang="en-US" sz="2100" b="1" dirty="0">
                <a:solidFill>
                  <a:srgbClr val="FFFF00"/>
                </a:solidFill>
                <a:latin typeface="Calibri"/>
              </a:rPr>
              <a:t> </a:t>
            </a:r>
            <a:r>
              <a:rPr lang="en-US" sz="2100" b="1" dirty="0" err="1">
                <a:solidFill>
                  <a:srgbClr val="FFFF00"/>
                </a:solidFill>
                <a:latin typeface="Calibri"/>
              </a:rPr>
              <a:t>hai</a:t>
            </a:r>
            <a:r>
              <a:rPr lang="en-US" sz="2100" b="1" dirty="0">
                <a:solidFill>
                  <a:srgbClr val="FFFF00"/>
                </a:solidFill>
                <a:latin typeface="Calibri"/>
              </a:rPr>
              <a:t> </a:t>
            </a:r>
            <a:r>
              <a:rPr lang="en-US" sz="2100" b="1" dirty="0" err="1">
                <a:solidFill>
                  <a:srgbClr val="FFFF00"/>
                </a:solidFill>
                <a:latin typeface="Calibri"/>
              </a:rPr>
              <a:t>phân</a:t>
            </a:r>
            <a:r>
              <a:rPr lang="en-US" sz="2100" b="1" dirty="0">
                <a:solidFill>
                  <a:srgbClr val="FFFF00"/>
                </a:solidFill>
                <a:latin typeface="Calibri"/>
              </a:rPr>
              <a:t> </a:t>
            </a:r>
            <a:r>
              <a:rPr lang="en-US" sz="2100" b="1" dirty="0" err="1">
                <a:solidFill>
                  <a:srgbClr val="FFFF00"/>
                </a:solidFill>
                <a:latin typeface="Calibri"/>
              </a:rPr>
              <a:t>số</a:t>
            </a:r>
            <a:r>
              <a:rPr lang="en-US" sz="2100" b="1" dirty="0">
                <a:solidFill>
                  <a:srgbClr val="FFFF00"/>
                </a:solidFill>
                <a:latin typeface="Calibri"/>
              </a:rPr>
              <a:t> </a:t>
            </a:r>
            <a:r>
              <a:rPr lang="en-US" sz="2100" b="1" dirty="0" err="1">
                <a:solidFill>
                  <a:srgbClr val="FFFF00"/>
                </a:solidFill>
                <a:latin typeface="Calibri"/>
              </a:rPr>
              <a:t>có</a:t>
            </a:r>
            <a:r>
              <a:rPr lang="en-US" sz="2100" b="1" dirty="0">
                <a:solidFill>
                  <a:srgbClr val="FFFF00"/>
                </a:solidFill>
                <a:latin typeface="Calibri"/>
              </a:rPr>
              <a:t> </a:t>
            </a:r>
            <a:r>
              <a:rPr lang="en-US" sz="2100" b="1" dirty="0" err="1">
                <a:solidFill>
                  <a:srgbClr val="FFFF00"/>
                </a:solidFill>
                <a:latin typeface="Calibri"/>
              </a:rPr>
              <a:t>cùng</a:t>
            </a:r>
            <a:r>
              <a:rPr lang="en-US" sz="2100" b="1" dirty="0">
                <a:solidFill>
                  <a:srgbClr val="FFFF00"/>
                </a:solidFill>
                <a:latin typeface="Calibri"/>
              </a:rPr>
              <a:t> </a:t>
            </a:r>
            <a:r>
              <a:rPr lang="en-US" sz="2100" b="1" dirty="0" err="1">
                <a:solidFill>
                  <a:srgbClr val="FFFF00"/>
                </a:solidFill>
                <a:latin typeface="Calibri"/>
              </a:rPr>
              <a:t>mẫu</a:t>
            </a:r>
            <a:r>
              <a:rPr lang="en-US" sz="2100" b="1" dirty="0">
                <a:solidFill>
                  <a:srgbClr val="FFFF00"/>
                </a:solidFill>
                <a:latin typeface="Calibri"/>
              </a:rPr>
              <a:t> </a:t>
            </a:r>
            <a:r>
              <a:rPr lang="en-US" sz="2100" b="1" dirty="0" err="1">
                <a:solidFill>
                  <a:srgbClr val="FFFF00"/>
                </a:solidFill>
                <a:latin typeface="Calibri"/>
              </a:rPr>
              <a:t>số</a:t>
            </a:r>
            <a:r>
              <a:rPr lang="en-US" sz="2100" b="1" dirty="0">
                <a:solidFill>
                  <a:srgbClr val="FFFF00"/>
                </a:solidFill>
                <a:latin typeface="Calibri"/>
              </a:rPr>
              <a:t>:</a:t>
            </a:r>
          </a:p>
        </p:txBody>
      </p:sp>
      <mc:AlternateContent xmlns:mc="http://schemas.openxmlformats.org/markup-compatibility/2006" xmlns:a14="http://schemas.microsoft.com/office/drawing/2010/main">
        <mc:Choice Requires="a14">
          <p:sp>
            <p:nvSpPr>
              <p:cNvPr id="76" name="Rectangle 75"/>
              <p:cNvSpPr/>
              <p:nvPr/>
            </p:nvSpPr>
            <p:spPr>
              <a:xfrm>
                <a:off x="339550" y="891203"/>
                <a:ext cx="5329532" cy="559064"/>
              </a:xfrm>
              <a:prstGeom prst="rect">
                <a:avLst/>
              </a:prstGeom>
            </p:spPr>
            <p:txBody>
              <a:bodyPr wrap="square">
                <a:spAutoFit/>
              </a:bodyPr>
              <a:lstStyle/>
              <a:p>
                <a:pPr defTabSz="685800">
                  <a:buClrTx/>
                </a:pPr>
                <a:r>
                  <a:rPr lang="en-US" sz="1800" b="1" kern="1200" dirty="0">
                    <a:solidFill>
                      <a:srgbClr val="FFFF00"/>
                    </a:solidFill>
                    <a:latin typeface="Calibri"/>
                    <a:ea typeface="+mn-ea"/>
                    <a:cs typeface="+mn-cs"/>
                  </a:rPr>
                  <a:t>*</a:t>
                </a:r>
                <a:r>
                  <a:rPr lang="en-US" sz="1800" b="1" kern="1200" dirty="0">
                    <a:solidFill>
                      <a:prstClr val="white"/>
                    </a:solidFill>
                    <a:latin typeface="Calibri"/>
                    <a:ea typeface="+mn-ea"/>
                    <a:cs typeface="+mn-cs"/>
                  </a:rPr>
                  <a:t> </a:t>
                </a:r>
                <a:r>
                  <a:rPr lang="en-US" sz="2100" b="1" kern="1200" dirty="0" err="1">
                    <a:solidFill>
                      <a:srgbClr val="FFFF00"/>
                    </a:solidFill>
                    <a:latin typeface="Calibri"/>
                    <a:ea typeface="+mn-ea"/>
                    <a:cs typeface="+mn-cs"/>
                  </a:rPr>
                  <a:t>Quy</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đồng</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mẫu</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số</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hai</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phân</a:t>
                </a:r>
                <a:r>
                  <a:rPr lang="en-US" sz="2100" b="1" kern="1200" dirty="0">
                    <a:solidFill>
                      <a:srgbClr val="FFFF00"/>
                    </a:solidFill>
                    <a:latin typeface="Calibri"/>
                    <a:ea typeface="+mn-ea"/>
                    <a:cs typeface="+mn-cs"/>
                  </a:rPr>
                  <a:t> </a:t>
                </a:r>
                <a:r>
                  <a:rPr lang="en-US" sz="2100" b="1" kern="1200" dirty="0" err="1">
                    <a:solidFill>
                      <a:srgbClr val="FFFF00"/>
                    </a:solidFill>
                    <a:latin typeface="Calibri"/>
                    <a:ea typeface="+mn-ea"/>
                    <a:cs typeface="+mn-cs"/>
                  </a:rPr>
                  <a:t>số</a:t>
                </a:r>
                <a:r>
                  <a:rPr lang="en-US" sz="1800" b="1" kern="1200" dirty="0">
                    <a:solidFill>
                      <a:srgbClr val="FFFF00"/>
                    </a:solidFill>
                    <a:latin typeface="Calibri"/>
                    <a:ea typeface="+mn-ea"/>
                    <a:cs typeface="+mn-cs"/>
                  </a:rPr>
                  <a:t>   </a:t>
                </a:r>
                <a14:m>
                  <m:oMath xmlns:m="http://schemas.openxmlformats.org/officeDocument/2006/math">
                    <m:f>
                      <m:fPr>
                        <m:ctrlPr>
                          <a:rPr lang="en-US" sz="2100" b="1" i="1" kern="1200">
                            <a:solidFill>
                              <a:prstClr val="white"/>
                            </a:solidFill>
                            <a:latin typeface="Cambria Math" panose="02040503050406030204" pitchFamily="18" charset="0"/>
                            <a:ea typeface="+mn-ea"/>
                            <a:cs typeface="+mn-cs"/>
                          </a:rPr>
                        </m:ctrlPr>
                      </m:fPr>
                      <m:num>
                        <m:r>
                          <a:rPr lang="en-US" sz="2100" b="1" i="1" kern="1200">
                            <a:solidFill>
                              <a:prstClr val="white"/>
                            </a:solidFill>
                            <a:latin typeface="Cambria Math"/>
                            <a:ea typeface="+mn-ea"/>
                            <a:cs typeface="+mn-cs"/>
                          </a:rPr>
                          <m:t>𝟐</m:t>
                        </m:r>
                      </m:num>
                      <m:den>
                        <m:r>
                          <a:rPr lang="en-US" sz="2100" b="1" i="1" kern="1200">
                            <a:solidFill>
                              <a:prstClr val="white"/>
                            </a:solidFill>
                            <a:latin typeface="Cambria Math"/>
                            <a:ea typeface="+mn-ea"/>
                            <a:cs typeface="+mn-cs"/>
                          </a:rPr>
                          <m:t>𝟑</m:t>
                        </m:r>
                      </m:den>
                    </m:f>
                  </m:oMath>
                </a14:m>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và</a:t>
                </a:r>
                <a:r>
                  <a:rPr lang="en-US" sz="1800" b="1" kern="1200" dirty="0">
                    <a:solidFill>
                      <a:prstClr val="white"/>
                    </a:solidFill>
                    <a:latin typeface="Calibri"/>
                    <a:ea typeface="+mn-ea"/>
                    <a:cs typeface="+mn-cs"/>
                  </a:rPr>
                  <a:t>  </a:t>
                </a:r>
                <a14:m>
                  <m:oMath xmlns:m="http://schemas.openxmlformats.org/officeDocument/2006/math">
                    <m:f>
                      <m:fPr>
                        <m:ctrlPr>
                          <a:rPr lang="en-US" sz="2100" b="1" i="1" kern="1200">
                            <a:solidFill>
                              <a:prstClr val="white"/>
                            </a:solidFill>
                            <a:latin typeface="Cambria Math" panose="02040503050406030204" pitchFamily="18" charset="0"/>
                            <a:ea typeface="+mn-ea"/>
                            <a:cs typeface="+mn-cs"/>
                          </a:rPr>
                        </m:ctrlPr>
                      </m:fPr>
                      <m:num>
                        <m:r>
                          <a:rPr lang="en-US" sz="2100" b="1" i="1" kern="1200">
                            <a:solidFill>
                              <a:prstClr val="white"/>
                            </a:solidFill>
                            <a:latin typeface="Cambria Math"/>
                            <a:ea typeface="+mn-ea"/>
                            <a:cs typeface="+mn-cs"/>
                          </a:rPr>
                          <m:t>𝟑</m:t>
                        </m:r>
                      </m:num>
                      <m:den>
                        <m:r>
                          <a:rPr lang="en-US" sz="2100" b="1" i="1" kern="1200">
                            <a:solidFill>
                              <a:prstClr val="white"/>
                            </a:solidFill>
                            <a:latin typeface="Cambria Math"/>
                            <a:ea typeface="+mn-ea"/>
                            <a:cs typeface="+mn-cs"/>
                          </a:rPr>
                          <m:t>𝟒</m:t>
                        </m:r>
                      </m:den>
                    </m:f>
                  </m:oMath>
                </a14:m>
                <a:endParaRPr lang="en-US" sz="1800" b="1" kern="1200" dirty="0">
                  <a:solidFill>
                    <a:prstClr val="white"/>
                  </a:solidFill>
                  <a:latin typeface="Calibri"/>
                  <a:ea typeface="+mn-ea"/>
                  <a:cs typeface="+mn-cs"/>
                </a:endParaRPr>
              </a:p>
            </p:txBody>
          </p:sp>
        </mc:Choice>
        <mc:Fallback xmlns="">
          <p:sp>
            <p:nvSpPr>
              <p:cNvPr id="76" name="Rectangle 75"/>
              <p:cNvSpPr>
                <a:spLocks noRot="1" noChangeAspect="1" noMove="1" noResize="1" noEditPoints="1" noAdjustHandles="1" noChangeArrowheads="1" noChangeShapeType="1" noTextEdit="1"/>
              </p:cNvSpPr>
              <p:nvPr/>
            </p:nvSpPr>
            <p:spPr>
              <a:xfrm>
                <a:off x="339550" y="891203"/>
                <a:ext cx="5329532" cy="559064"/>
              </a:xfrm>
              <a:prstGeom prst="rect">
                <a:avLst/>
              </a:prstGeom>
              <a:blipFill>
                <a:blip r:embed="rId3"/>
                <a:stretch>
                  <a:fillRect l="-950" b="-8889"/>
                </a:stretch>
              </a:blipFill>
            </p:spPr>
            <p:txBody>
              <a:bodyPr/>
              <a:lstStyle/>
              <a:p>
                <a:r>
                  <a:rPr lang="en-US">
                    <a:noFill/>
                  </a:rPr>
                  <a:t> </a:t>
                </a:r>
              </a:p>
            </p:txBody>
          </p:sp>
        </mc:Fallback>
      </mc:AlternateContent>
      <p:sp>
        <p:nvSpPr>
          <p:cNvPr id="77" name="Content Placeholder 2"/>
          <p:cNvSpPr txBox="1">
            <a:spLocks/>
          </p:cNvSpPr>
          <p:nvPr/>
        </p:nvSpPr>
        <p:spPr>
          <a:xfrm>
            <a:off x="509941" y="4193930"/>
            <a:ext cx="1557038" cy="540060"/>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ClrTx/>
              <a:buNone/>
            </a:pPr>
            <a:r>
              <a:rPr lang="en-US" sz="2100" b="1" dirty="0">
                <a:solidFill>
                  <a:srgbClr val="FFFF00"/>
                </a:solidFill>
                <a:latin typeface="Calibri"/>
              </a:rPr>
              <a:t>*</a:t>
            </a:r>
            <a:r>
              <a:rPr lang="en-US" sz="2100" b="1" dirty="0">
                <a:solidFill>
                  <a:prstClr val="white"/>
                </a:solidFill>
                <a:latin typeface="Calibri"/>
              </a:rPr>
              <a:t> </a:t>
            </a:r>
            <a:r>
              <a:rPr lang="en-US" sz="2100" b="1" dirty="0" err="1">
                <a:solidFill>
                  <a:srgbClr val="FFFF00"/>
                </a:solidFill>
                <a:latin typeface="Calibri"/>
              </a:rPr>
              <a:t>Kết</a:t>
            </a:r>
            <a:r>
              <a:rPr lang="en-US" sz="2100" b="1" dirty="0">
                <a:solidFill>
                  <a:srgbClr val="FFFF00"/>
                </a:solidFill>
                <a:latin typeface="Calibri"/>
              </a:rPr>
              <a:t> </a:t>
            </a:r>
            <a:r>
              <a:rPr lang="en-US" sz="2100" b="1" dirty="0" err="1">
                <a:solidFill>
                  <a:srgbClr val="FFFF00"/>
                </a:solidFill>
                <a:latin typeface="Calibri"/>
              </a:rPr>
              <a:t>luận</a:t>
            </a:r>
            <a:r>
              <a:rPr lang="en-US" sz="2100" b="1" dirty="0">
                <a:solidFill>
                  <a:srgbClr val="FFFF00"/>
                </a:solidFill>
                <a:latin typeface="Calibri"/>
              </a:rPr>
              <a:t>:</a:t>
            </a:r>
          </a:p>
        </p:txBody>
      </p:sp>
      <p:cxnSp>
        <p:nvCxnSpPr>
          <p:cNvPr id="78" name="Straight Connector 77"/>
          <p:cNvCxnSpPr/>
          <p:nvPr/>
        </p:nvCxnSpPr>
        <p:spPr>
          <a:xfrm>
            <a:off x="4774690" y="1324539"/>
            <a:ext cx="0" cy="31863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Content Placeholder 2"/>
          <p:cNvSpPr txBox="1">
            <a:spLocks/>
          </p:cNvSpPr>
          <p:nvPr/>
        </p:nvSpPr>
        <p:spPr>
          <a:xfrm>
            <a:off x="4983532" y="1201995"/>
            <a:ext cx="3909500" cy="351039"/>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ClrTx/>
              <a:buNone/>
            </a:pPr>
            <a:r>
              <a:rPr lang="en-US" sz="2400" b="1" i="1" dirty="0" err="1">
                <a:solidFill>
                  <a:srgbClr val="FFFF00"/>
                </a:solidFill>
                <a:latin typeface="Calibri"/>
              </a:rPr>
              <a:t>Bước</a:t>
            </a:r>
            <a:r>
              <a:rPr lang="en-US" sz="2400" b="1" i="1" dirty="0">
                <a:solidFill>
                  <a:srgbClr val="FFFF00"/>
                </a:solidFill>
                <a:latin typeface="Calibri"/>
              </a:rPr>
              <a:t> 1:</a:t>
            </a:r>
            <a:r>
              <a:rPr lang="en-US" sz="2400" b="1" i="1" dirty="0">
                <a:solidFill>
                  <a:prstClr val="white"/>
                </a:solidFill>
                <a:latin typeface="Calibri"/>
              </a:rPr>
              <a:t> </a:t>
            </a:r>
            <a:r>
              <a:rPr lang="en-US" sz="2400" b="1" dirty="0" err="1">
                <a:latin typeface="Calibri"/>
              </a:rPr>
              <a:t>Quy</a:t>
            </a:r>
            <a:r>
              <a:rPr lang="en-US" sz="2400" b="1" dirty="0">
                <a:latin typeface="Calibri"/>
              </a:rPr>
              <a:t> </a:t>
            </a:r>
            <a:r>
              <a:rPr lang="en-US" sz="2400" b="1" dirty="0" err="1">
                <a:latin typeface="Calibri"/>
              </a:rPr>
              <a:t>đồng</a:t>
            </a:r>
            <a:r>
              <a:rPr lang="en-US" sz="2400" b="1" dirty="0">
                <a:latin typeface="Calibri"/>
              </a:rPr>
              <a:t> </a:t>
            </a:r>
            <a:r>
              <a:rPr lang="en-US" sz="2400" b="1" dirty="0" err="1">
                <a:latin typeface="Calibri"/>
              </a:rPr>
              <a:t>mẫu</a:t>
            </a:r>
            <a:r>
              <a:rPr lang="en-US" sz="2400" b="1" dirty="0">
                <a:latin typeface="Calibri"/>
              </a:rPr>
              <a:t> </a:t>
            </a:r>
            <a:r>
              <a:rPr lang="en-US" sz="2400" b="1" dirty="0" err="1">
                <a:latin typeface="Calibri"/>
              </a:rPr>
              <a:t>số</a:t>
            </a:r>
            <a:r>
              <a:rPr lang="en-US" sz="2400" b="1" dirty="0">
                <a:latin typeface="Calibri"/>
              </a:rPr>
              <a:t> </a:t>
            </a:r>
            <a:r>
              <a:rPr lang="en-US" sz="2400" b="1" dirty="0" err="1">
                <a:latin typeface="Calibri"/>
              </a:rPr>
              <a:t>hai</a:t>
            </a:r>
            <a:r>
              <a:rPr lang="en-US" sz="2400" b="1" dirty="0">
                <a:latin typeface="Calibri"/>
              </a:rPr>
              <a:t> </a:t>
            </a:r>
            <a:r>
              <a:rPr lang="en-US" sz="2400" b="1" dirty="0" err="1">
                <a:latin typeface="Calibri"/>
              </a:rPr>
              <a:t>phân</a:t>
            </a:r>
            <a:r>
              <a:rPr lang="en-US" sz="2400" b="1" dirty="0">
                <a:latin typeface="Calibri"/>
              </a:rPr>
              <a:t> </a:t>
            </a:r>
            <a:r>
              <a:rPr lang="en-US" sz="2400" b="1" dirty="0" err="1">
                <a:latin typeface="Calibri"/>
              </a:rPr>
              <a:t>số</a:t>
            </a:r>
            <a:r>
              <a:rPr lang="en-US" sz="2400" b="1" dirty="0">
                <a:latin typeface="Calibri"/>
              </a:rPr>
              <a:t> </a:t>
            </a:r>
          </a:p>
        </p:txBody>
      </p:sp>
      <p:sp>
        <p:nvSpPr>
          <p:cNvPr id="80" name="Content Placeholder 2"/>
          <p:cNvSpPr txBox="1">
            <a:spLocks/>
          </p:cNvSpPr>
          <p:nvPr/>
        </p:nvSpPr>
        <p:spPr>
          <a:xfrm>
            <a:off x="4961537" y="2065421"/>
            <a:ext cx="4103509" cy="351039"/>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ClrTx/>
              <a:buNone/>
            </a:pPr>
            <a:r>
              <a:rPr lang="en-US" sz="2400" b="1" i="1" dirty="0" err="1">
                <a:solidFill>
                  <a:srgbClr val="FFFF00"/>
                </a:solidFill>
                <a:latin typeface="Calibri"/>
              </a:rPr>
              <a:t>Bước</a:t>
            </a:r>
            <a:r>
              <a:rPr lang="en-US" sz="2400" b="1" i="1" dirty="0">
                <a:solidFill>
                  <a:srgbClr val="FFFF00"/>
                </a:solidFill>
                <a:latin typeface="Calibri"/>
              </a:rPr>
              <a:t> 2</a:t>
            </a:r>
            <a:r>
              <a:rPr lang="en-US" sz="2400" b="1" dirty="0">
                <a:solidFill>
                  <a:srgbClr val="FFFF00"/>
                </a:solidFill>
                <a:latin typeface="Calibri"/>
              </a:rPr>
              <a:t>:</a:t>
            </a:r>
            <a:r>
              <a:rPr lang="en-US" sz="2400" b="1" dirty="0">
                <a:solidFill>
                  <a:prstClr val="white"/>
                </a:solidFill>
                <a:latin typeface="Calibri"/>
              </a:rPr>
              <a:t> </a:t>
            </a:r>
            <a:r>
              <a:rPr lang="en-US" sz="2400" b="1" dirty="0">
                <a:latin typeface="Calibri"/>
              </a:rPr>
              <a:t>So </a:t>
            </a:r>
            <a:r>
              <a:rPr lang="en-US" sz="2400" b="1" dirty="0" err="1">
                <a:latin typeface="Calibri"/>
              </a:rPr>
              <a:t>sánh</a:t>
            </a:r>
            <a:r>
              <a:rPr lang="en-US" sz="2400" b="1" dirty="0">
                <a:latin typeface="Calibri"/>
              </a:rPr>
              <a:t> </a:t>
            </a:r>
            <a:r>
              <a:rPr lang="en-US" sz="2400" b="1" dirty="0" err="1">
                <a:latin typeface="Calibri"/>
              </a:rPr>
              <a:t>hai</a:t>
            </a:r>
            <a:r>
              <a:rPr lang="en-US" sz="2400" b="1" dirty="0">
                <a:latin typeface="Calibri"/>
              </a:rPr>
              <a:t> </a:t>
            </a:r>
            <a:r>
              <a:rPr lang="en-US" sz="2400" b="1" dirty="0" err="1">
                <a:latin typeface="Calibri"/>
              </a:rPr>
              <a:t>phân</a:t>
            </a:r>
            <a:r>
              <a:rPr lang="en-US" sz="2400" b="1" dirty="0">
                <a:latin typeface="Calibri"/>
              </a:rPr>
              <a:t> </a:t>
            </a:r>
            <a:r>
              <a:rPr lang="en-US" sz="2400" b="1" dirty="0" err="1">
                <a:latin typeface="Calibri"/>
              </a:rPr>
              <a:t>số</a:t>
            </a:r>
            <a:r>
              <a:rPr lang="en-US" sz="2400" b="1" dirty="0">
                <a:latin typeface="Calibri"/>
              </a:rPr>
              <a:t> </a:t>
            </a:r>
            <a:r>
              <a:rPr lang="en-US" sz="2400" b="1" dirty="0" err="1">
                <a:latin typeface="Calibri"/>
              </a:rPr>
              <a:t>cùng</a:t>
            </a:r>
            <a:r>
              <a:rPr lang="en-US" sz="2400" b="1" dirty="0">
                <a:latin typeface="Calibri"/>
              </a:rPr>
              <a:t> </a:t>
            </a:r>
            <a:r>
              <a:rPr lang="en-US" sz="2400" b="1" dirty="0" err="1">
                <a:latin typeface="Calibri"/>
              </a:rPr>
              <a:t>mẫu</a:t>
            </a:r>
            <a:r>
              <a:rPr lang="en-US" sz="2400" b="1" dirty="0">
                <a:latin typeface="Calibri"/>
              </a:rPr>
              <a:t> </a:t>
            </a:r>
            <a:r>
              <a:rPr lang="en-US" sz="2400" b="1" dirty="0" err="1">
                <a:latin typeface="Calibri"/>
              </a:rPr>
              <a:t>số</a:t>
            </a:r>
            <a:endParaRPr lang="en-US" sz="2400" b="1" dirty="0">
              <a:latin typeface="Calibri"/>
            </a:endParaRPr>
          </a:p>
        </p:txBody>
      </p:sp>
      <p:sp>
        <p:nvSpPr>
          <p:cNvPr id="81" name="Content Placeholder 2"/>
          <p:cNvSpPr txBox="1">
            <a:spLocks/>
          </p:cNvSpPr>
          <p:nvPr/>
        </p:nvSpPr>
        <p:spPr>
          <a:xfrm>
            <a:off x="4977805" y="2877487"/>
            <a:ext cx="3949925" cy="351039"/>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ClrTx/>
              <a:buNone/>
            </a:pPr>
            <a:r>
              <a:rPr lang="en-US" sz="2400" b="1" i="1" dirty="0" err="1">
                <a:solidFill>
                  <a:srgbClr val="FFFF00"/>
                </a:solidFill>
                <a:latin typeface="Calibri"/>
              </a:rPr>
              <a:t>Bước</a:t>
            </a:r>
            <a:r>
              <a:rPr lang="en-US" sz="2400" b="1" i="1" dirty="0">
                <a:solidFill>
                  <a:srgbClr val="FFFF00"/>
                </a:solidFill>
                <a:latin typeface="Calibri"/>
              </a:rPr>
              <a:t> 3</a:t>
            </a:r>
            <a:r>
              <a:rPr lang="en-US" sz="2400" b="1" dirty="0">
                <a:solidFill>
                  <a:srgbClr val="FFFF00"/>
                </a:solidFill>
                <a:latin typeface="Calibri"/>
              </a:rPr>
              <a:t>:</a:t>
            </a:r>
            <a:r>
              <a:rPr lang="en-US" sz="2400" b="1" dirty="0">
                <a:solidFill>
                  <a:prstClr val="white"/>
                </a:solidFill>
                <a:latin typeface="Calibri"/>
              </a:rPr>
              <a:t> </a:t>
            </a:r>
            <a:r>
              <a:rPr lang="en-US" sz="2400" b="1" dirty="0">
                <a:latin typeface="Calibri"/>
              </a:rPr>
              <a:t>So </a:t>
            </a:r>
            <a:r>
              <a:rPr lang="en-US" sz="2400" b="1" dirty="0" err="1">
                <a:latin typeface="Calibri"/>
              </a:rPr>
              <a:t>sánh</a:t>
            </a:r>
            <a:r>
              <a:rPr lang="en-US" sz="2400" b="1" dirty="0">
                <a:latin typeface="Calibri"/>
              </a:rPr>
              <a:t> </a:t>
            </a:r>
            <a:r>
              <a:rPr lang="en-US" sz="2400" b="1" dirty="0" err="1">
                <a:latin typeface="Calibri"/>
              </a:rPr>
              <a:t>hai</a:t>
            </a:r>
            <a:r>
              <a:rPr lang="en-US" sz="2400" b="1" dirty="0">
                <a:latin typeface="Calibri"/>
              </a:rPr>
              <a:t> </a:t>
            </a:r>
            <a:r>
              <a:rPr lang="en-US" sz="2400" b="1" dirty="0" err="1">
                <a:latin typeface="Calibri"/>
              </a:rPr>
              <a:t>phân</a:t>
            </a:r>
            <a:r>
              <a:rPr lang="en-US" sz="2400" b="1" dirty="0">
                <a:latin typeface="Calibri"/>
              </a:rPr>
              <a:t> </a:t>
            </a:r>
            <a:r>
              <a:rPr lang="en-US" sz="2400" b="1" dirty="0" err="1">
                <a:latin typeface="Calibri"/>
              </a:rPr>
              <a:t>số</a:t>
            </a:r>
            <a:r>
              <a:rPr lang="en-US" sz="2400" b="1" dirty="0">
                <a:latin typeface="Calibri"/>
              </a:rPr>
              <a:t> </a:t>
            </a:r>
            <a:r>
              <a:rPr lang="en-US" sz="2400" b="1" dirty="0" err="1">
                <a:latin typeface="Calibri"/>
              </a:rPr>
              <a:t>đã</a:t>
            </a:r>
            <a:r>
              <a:rPr lang="en-US" sz="2400" b="1" dirty="0">
                <a:latin typeface="Calibri"/>
              </a:rPr>
              <a:t> </a:t>
            </a:r>
            <a:r>
              <a:rPr lang="en-US" sz="2400" b="1" dirty="0" err="1">
                <a:latin typeface="Calibri"/>
              </a:rPr>
              <a:t>cho</a:t>
            </a:r>
            <a:r>
              <a:rPr lang="en-US" sz="2400" b="1" dirty="0">
                <a:latin typeface="Calibri"/>
              </a:rPr>
              <a:t>.</a:t>
            </a:r>
          </a:p>
        </p:txBody>
      </p:sp>
      <p:sp>
        <p:nvSpPr>
          <p:cNvPr id="82" name="Rectangle 81"/>
          <p:cNvSpPr/>
          <p:nvPr/>
        </p:nvSpPr>
        <p:spPr>
          <a:xfrm>
            <a:off x="1690127" y="1399119"/>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2</a:t>
            </a:r>
          </a:p>
        </p:txBody>
      </p:sp>
      <p:sp>
        <p:nvSpPr>
          <p:cNvPr id="83" name="Rectangle 82"/>
          <p:cNvSpPr/>
          <p:nvPr/>
        </p:nvSpPr>
        <p:spPr>
          <a:xfrm>
            <a:off x="1696347" y="2101197"/>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cxnSp>
        <p:nvCxnSpPr>
          <p:cNvPr id="84" name="Straight Connector 83"/>
          <p:cNvCxnSpPr/>
          <p:nvPr/>
        </p:nvCxnSpPr>
        <p:spPr>
          <a:xfrm>
            <a:off x="1648562" y="1723155"/>
            <a:ext cx="48605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642341" y="2425233"/>
            <a:ext cx="48605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1690127" y="172315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sp>
        <p:nvSpPr>
          <p:cNvPr id="87" name="Rectangle 86"/>
          <p:cNvSpPr/>
          <p:nvPr/>
        </p:nvSpPr>
        <p:spPr>
          <a:xfrm>
            <a:off x="2026603" y="1546178"/>
            <a:ext cx="53384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a:t>
            </a:r>
          </a:p>
        </p:txBody>
      </p:sp>
      <p:sp>
        <p:nvSpPr>
          <p:cNvPr id="88" name="Rectangle 87"/>
          <p:cNvSpPr/>
          <p:nvPr/>
        </p:nvSpPr>
        <p:spPr>
          <a:xfrm>
            <a:off x="1588335" y="2425233"/>
            <a:ext cx="54006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4</a:t>
            </a:r>
          </a:p>
        </p:txBody>
      </p:sp>
      <p:sp>
        <p:nvSpPr>
          <p:cNvPr id="89" name="Rectangle 88"/>
          <p:cNvSpPr/>
          <p:nvPr/>
        </p:nvSpPr>
        <p:spPr>
          <a:xfrm>
            <a:off x="2398727" y="1399119"/>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2</a:t>
            </a:r>
          </a:p>
        </p:txBody>
      </p:sp>
      <p:cxnSp>
        <p:nvCxnSpPr>
          <p:cNvPr id="90" name="Straight Connector 89"/>
          <p:cNvCxnSpPr/>
          <p:nvPr/>
        </p:nvCxnSpPr>
        <p:spPr>
          <a:xfrm flipV="1">
            <a:off x="2451588" y="1708195"/>
            <a:ext cx="893287" cy="149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Rectangle 90"/>
          <p:cNvSpPr/>
          <p:nvPr/>
        </p:nvSpPr>
        <p:spPr>
          <a:xfrm>
            <a:off x="2398425" y="172315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sp>
        <p:nvSpPr>
          <p:cNvPr id="92" name="Rectangle 91"/>
          <p:cNvSpPr/>
          <p:nvPr/>
        </p:nvSpPr>
        <p:spPr>
          <a:xfrm>
            <a:off x="3694569" y="1353278"/>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8</a:t>
            </a:r>
          </a:p>
        </p:txBody>
      </p:sp>
      <p:cxnSp>
        <p:nvCxnSpPr>
          <p:cNvPr id="93" name="Straight Connector 92"/>
          <p:cNvCxnSpPr/>
          <p:nvPr/>
        </p:nvCxnSpPr>
        <p:spPr>
          <a:xfrm flipV="1">
            <a:off x="3653004" y="1677315"/>
            <a:ext cx="41960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3640563" y="1677314"/>
            <a:ext cx="54006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12</a:t>
            </a:r>
          </a:p>
        </p:txBody>
      </p:sp>
      <p:sp>
        <p:nvSpPr>
          <p:cNvPr id="95" name="Rectangle 94"/>
          <p:cNvSpPr/>
          <p:nvPr/>
        </p:nvSpPr>
        <p:spPr>
          <a:xfrm>
            <a:off x="3208515" y="1508587"/>
            <a:ext cx="594066"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a:t>
            </a:r>
          </a:p>
        </p:txBody>
      </p:sp>
      <p:sp>
        <p:nvSpPr>
          <p:cNvPr id="96" name="Rectangle 95"/>
          <p:cNvSpPr/>
          <p:nvPr/>
        </p:nvSpPr>
        <p:spPr>
          <a:xfrm>
            <a:off x="2660663" y="1410944"/>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x</a:t>
            </a:r>
          </a:p>
        </p:txBody>
      </p:sp>
      <p:sp>
        <p:nvSpPr>
          <p:cNvPr id="97" name="Rectangle 96"/>
          <p:cNvSpPr/>
          <p:nvPr/>
        </p:nvSpPr>
        <p:spPr>
          <a:xfrm>
            <a:off x="2978657" y="1411334"/>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4</a:t>
            </a:r>
          </a:p>
        </p:txBody>
      </p:sp>
      <p:sp>
        <p:nvSpPr>
          <p:cNvPr id="98" name="Rectangle 97"/>
          <p:cNvSpPr/>
          <p:nvPr/>
        </p:nvSpPr>
        <p:spPr>
          <a:xfrm>
            <a:off x="2686322" y="172276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x</a:t>
            </a:r>
          </a:p>
        </p:txBody>
      </p:sp>
      <p:sp>
        <p:nvSpPr>
          <p:cNvPr id="99" name="Rectangle 98"/>
          <p:cNvSpPr/>
          <p:nvPr/>
        </p:nvSpPr>
        <p:spPr>
          <a:xfrm>
            <a:off x="3004316" y="172315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4</a:t>
            </a:r>
          </a:p>
        </p:txBody>
      </p:sp>
      <p:sp>
        <p:nvSpPr>
          <p:cNvPr id="100" name="Rectangle 99"/>
          <p:cNvSpPr/>
          <p:nvPr/>
        </p:nvSpPr>
        <p:spPr>
          <a:xfrm>
            <a:off x="1966377" y="2256477"/>
            <a:ext cx="594066"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a:t>
            </a:r>
          </a:p>
        </p:txBody>
      </p:sp>
      <p:sp>
        <p:nvSpPr>
          <p:cNvPr id="101" name="Rectangle 100"/>
          <p:cNvSpPr/>
          <p:nvPr/>
        </p:nvSpPr>
        <p:spPr>
          <a:xfrm>
            <a:off x="2398425" y="2109419"/>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cxnSp>
        <p:nvCxnSpPr>
          <p:cNvPr id="102" name="Straight Connector 101"/>
          <p:cNvCxnSpPr/>
          <p:nvPr/>
        </p:nvCxnSpPr>
        <p:spPr>
          <a:xfrm flipV="1">
            <a:off x="2451588" y="2418495"/>
            <a:ext cx="893287" cy="149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Rectangle 102"/>
          <p:cNvSpPr/>
          <p:nvPr/>
        </p:nvSpPr>
        <p:spPr>
          <a:xfrm>
            <a:off x="2398425" y="243345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4</a:t>
            </a:r>
          </a:p>
        </p:txBody>
      </p:sp>
      <p:sp>
        <p:nvSpPr>
          <p:cNvPr id="104" name="Rectangle 103"/>
          <p:cNvSpPr/>
          <p:nvPr/>
        </p:nvSpPr>
        <p:spPr>
          <a:xfrm>
            <a:off x="3694569" y="2063578"/>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9</a:t>
            </a:r>
          </a:p>
        </p:txBody>
      </p:sp>
      <p:cxnSp>
        <p:nvCxnSpPr>
          <p:cNvPr id="105" name="Straight Connector 104"/>
          <p:cNvCxnSpPr/>
          <p:nvPr/>
        </p:nvCxnSpPr>
        <p:spPr>
          <a:xfrm flipV="1">
            <a:off x="3653004" y="2387615"/>
            <a:ext cx="41960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3586557" y="2387614"/>
            <a:ext cx="53384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12</a:t>
            </a:r>
          </a:p>
        </p:txBody>
      </p:sp>
      <p:sp>
        <p:nvSpPr>
          <p:cNvPr id="107" name="Rectangle 106"/>
          <p:cNvSpPr/>
          <p:nvPr/>
        </p:nvSpPr>
        <p:spPr>
          <a:xfrm>
            <a:off x="3208515" y="2218886"/>
            <a:ext cx="594066"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a:t>
            </a:r>
          </a:p>
        </p:txBody>
      </p:sp>
      <p:sp>
        <p:nvSpPr>
          <p:cNvPr id="108" name="Rectangle 107"/>
          <p:cNvSpPr/>
          <p:nvPr/>
        </p:nvSpPr>
        <p:spPr>
          <a:xfrm>
            <a:off x="2668455" y="2121243"/>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x</a:t>
            </a:r>
          </a:p>
        </p:txBody>
      </p:sp>
      <p:sp>
        <p:nvSpPr>
          <p:cNvPr id="109" name="Rectangle 108"/>
          <p:cNvSpPr/>
          <p:nvPr/>
        </p:nvSpPr>
        <p:spPr>
          <a:xfrm>
            <a:off x="2938485" y="2121633"/>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sp>
        <p:nvSpPr>
          <p:cNvPr id="110" name="Rectangle 109"/>
          <p:cNvSpPr/>
          <p:nvPr/>
        </p:nvSpPr>
        <p:spPr>
          <a:xfrm>
            <a:off x="2686322" y="243306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x</a:t>
            </a:r>
          </a:p>
        </p:txBody>
      </p:sp>
      <p:sp>
        <p:nvSpPr>
          <p:cNvPr id="111" name="Rectangle 110"/>
          <p:cNvSpPr/>
          <p:nvPr/>
        </p:nvSpPr>
        <p:spPr>
          <a:xfrm>
            <a:off x="2938485" y="243345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3</a:t>
            </a:r>
          </a:p>
        </p:txBody>
      </p:sp>
      <p:sp>
        <p:nvSpPr>
          <p:cNvPr id="112" name="Rectangle 111"/>
          <p:cNvSpPr/>
          <p:nvPr/>
        </p:nvSpPr>
        <p:spPr>
          <a:xfrm>
            <a:off x="1690117" y="3184624"/>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8</a:t>
            </a:r>
          </a:p>
        </p:txBody>
      </p:sp>
      <p:cxnSp>
        <p:nvCxnSpPr>
          <p:cNvPr id="113" name="Straight Connector 112"/>
          <p:cNvCxnSpPr/>
          <p:nvPr/>
        </p:nvCxnSpPr>
        <p:spPr>
          <a:xfrm flipV="1">
            <a:off x="1690117" y="3551454"/>
            <a:ext cx="41960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4" name="Rectangle 113"/>
          <p:cNvSpPr/>
          <p:nvPr/>
        </p:nvSpPr>
        <p:spPr>
          <a:xfrm>
            <a:off x="1629890" y="3613365"/>
            <a:ext cx="54006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12</a:t>
            </a:r>
          </a:p>
        </p:txBody>
      </p:sp>
      <p:sp>
        <p:nvSpPr>
          <p:cNvPr id="115" name="Rectangle 114"/>
          <p:cNvSpPr/>
          <p:nvPr/>
        </p:nvSpPr>
        <p:spPr>
          <a:xfrm>
            <a:off x="2749464" y="3184624"/>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9</a:t>
            </a:r>
          </a:p>
        </p:txBody>
      </p:sp>
      <p:cxnSp>
        <p:nvCxnSpPr>
          <p:cNvPr id="116" name="Straight Connector 115"/>
          <p:cNvCxnSpPr/>
          <p:nvPr/>
        </p:nvCxnSpPr>
        <p:spPr>
          <a:xfrm flipV="1">
            <a:off x="2668455" y="3551454"/>
            <a:ext cx="41960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Rectangle 116"/>
          <p:cNvSpPr/>
          <p:nvPr/>
        </p:nvSpPr>
        <p:spPr>
          <a:xfrm>
            <a:off x="2671565" y="3613365"/>
            <a:ext cx="53384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12</a:t>
            </a:r>
          </a:p>
        </p:txBody>
      </p:sp>
      <p:sp>
        <p:nvSpPr>
          <p:cNvPr id="118" name="Rectangle 117"/>
          <p:cNvSpPr/>
          <p:nvPr/>
        </p:nvSpPr>
        <p:spPr>
          <a:xfrm>
            <a:off x="2623780" y="3732470"/>
            <a:ext cx="53384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2400" kern="1200" dirty="0">
              <a:solidFill>
                <a:prstClr val="white"/>
              </a:solidFill>
              <a:latin typeface="Calibri"/>
            </a:endParaRPr>
          </a:p>
        </p:txBody>
      </p:sp>
      <p:sp>
        <p:nvSpPr>
          <p:cNvPr id="119" name="Rectangle 118"/>
          <p:cNvSpPr/>
          <p:nvPr/>
        </p:nvSpPr>
        <p:spPr>
          <a:xfrm>
            <a:off x="2134615" y="3378950"/>
            <a:ext cx="437768"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&lt;</a:t>
            </a:r>
          </a:p>
        </p:txBody>
      </p:sp>
      <p:sp>
        <p:nvSpPr>
          <p:cNvPr id="120" name="Rectangle 119"/>
          <p:cNvSpPr/>
          <p:nvPr/>
        </p:nvSpPr>
        <p:spPr>
          <a:xfrm>
            <a:off x="2260170" y="3997409"/>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prstClr val="white"/>
                </a:solidFill>
                <a:latin typeface="Calibri"/>
              </a:rPr>
              <a:t>2</a:t>
            </a:r>
          </a:p>
        </p:txBody>
      </p:sp>
      <p:cxnSp>
        <p:nvCxnSpPr>
          <p:cNvPr id="121" name="Straight Connector 120"/>
          <p:cNvCxnSpPr/>
          <p:nvPr/>
        </p:nvCxnSpPr>
        <p:spPr>
          <a:xfrm>
            <a:off x="2255712" y="4333305"/>
            <a:ext cx="3869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Rectangle 121"/>
          <p:cNvSpPr/>
          <p:nvPr/>
        </p:nvSpPr>
        <p:spPr>
          <a:xfrm>
            <a:off x="2255033" y="4337239"/>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prstClr val="white"/>
                </a:solidFill>
                <a:latin typeface="Calibri"/>
              </a:rPr>
              <a:t>3</a:t>
            </a:r>
          </a:p>
        </p:txBody>
      </p:sp>
      <p:sp>
        <p:nvSpPr>
          <p:cNvPr id="123" name="Rectangle 122"/>
          <p:cNvSpPr/>
          <p:nvPr/>
        </p:nvSpPr>
        <p:spPr>
          <a:xfrm>
            <a:off x="2684286" y="4154795"/>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prstClr val="white"/>
                </a:solidFill>
                <a:latin typeface="Calibri"/>
              </a:rPr>
              <a:t>&lt;</a:t>
            </a:r>
          </a:p>
        </p:txBody>
      </p:sp>
      <p:sp>
        <p:nvSpPr>
          <p:cNvPr id="124" name="Rectangle 123"/>
          <p:cNvSpPr/>
          <p:nvPr/>
        </p:nvSpPr>
        <p:spPr>
          <a:xfrm>
            <a:off x="3062328" y="3993192"/>
            <a:ext cx="378042"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prstClr val="white"/>
                </a:solidFill>
                <a:latin typeface="Calibri"/>
              </a:rPr>
              <a:t>3</a:t>
            </a:r>
          </a:p>
        </p:txBody>
      </p:sp>
      <p:cxnSp>
        <p:nvCxnSpPr>
          <p:cNvPr id="125" name="Straight Connector 124"/>
          <p:cNvCxnSpPr>
            <a:cxnSpLocks/>
          </p:cNvCxnSpPr>
          <p:nvPr/>
        </p:nvCxnSpPr>
        <p:spPr>
          <a:xfrm>
            <a:off x="3062328" y="4316813"/>
            <a:ext cx="378042" cy="463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6" name="Rectangle 125"/>
          <p:cNvSpPr/>
          <p:nvPr/>
        </p:nvSpPr>
        <p:spPr>
          <a:xfrm>
            <a:off x="2987271" y="4368017"/>
            <a:ext cx="540060"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prstClr val="white"/>
                </a:solidFill>
                <a:latin typeface="Calibri"/>
              </a:rPr>
              <a:t>4</a:t>
            </a:r>
          </a:p>
        </p:txBody>
      </p:sp>
      <p:grpSp>
        <p:nvGrpSpPr>
          <p:cNvPr id="130" name="Google Shape;720;p39"/>
          <p:cNvGrpSpPr/>
          <p:nvPr/>
        </p:nvGrpSpPr>
        <p:grpSpPr>
          <a:xfrm rot="1791081">
            <a:off x="8327606" y="2807314"/>
            <a:ext cx="793231" cy="2475923"/>
            <a:chOff x="3380913" y="2209950"/>
            <a:chExt cx="777911" cy="2428104"/>
          </a:xfrm>
        </p:grpSpPr>
        <p:sp>
          <p:nvSpPr>
            <p:cNvPr id="131" name="Google Shape;721;p39"/>
            <p:cNvSpPr/>
            <p:nvPr/>
          </p:nvSpPr>
          <p:spPr>
            <a:xfrm>
              <a:off x="3495547" y="4493650"/>
              <a:ext cx="30250" cy="135784"/>
            </a:xfrm>
            <a:custGeom>
              <a:avLst/>
              <a:gdLst/>
              <a:ahLst/>
              <a:cxnLst/>
              <a:rect l="l" t="t" r="r" b="b"/>
              <a:pathLst>
                <a:path w="751" h="3371" extrusionOk="0">
                  <a:moveTo>
                    <a:pt x="96" y="1"/>
                  </a:moveTo>
                  <a:lnTo>
                    <a:pt x="1" y="3370"/>
                  </a:lnTo>
                  <a:lnTo>
                    <a:pt x="751" y="84"/>
                  </a:lnTo>
                  <a:lnTo>
                    <a:pt x="417" y="36"/>
                  </a:lnTo>
                  <a:lnTo>
                    <a:pt x="96"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22;p39"/>
            <p:cNvSpPr/>
            <p:nvPr/>
          </p:nvSpPr>
          <p:spPr>
            <a:xfrm>
              <a:off x="3486927" y="4485393"/>
              <a:ext cx="48457" cy="152661"/>
            </a:xfrm>
            <a:custGeom>
              <a:avLst/>
              <a:gdLst/>
              <a:ahLst/>
              <a:cxnLst/>
              <a:rect l="l" t="t" r="r" b="b"/>
              <a:pathLst>
                <a:path w="1203" h="3790" extrusionOk="0">
                  <a:moveTo>
                    <a:pt x="512" y="456"/>
                  </a:moveTo>
                  <a:lnTo>
                    <a:pt x="691" y="480"/>
                  </a:lnTo>
                  <a:lnTo>
                    <a:pt x="488" y="1396"/>
                  </a:lnTo>
                  <a:lnTo>
                    <a:pt x="512" y="456"/>
                  </a:lnTo>
                  <a:close/>
                  <a:moveTo>
                    <a:pt x="302" y="0"/>
                  </a:moveTo>
                  <a:cubicBezTo>
                    <a:pt x="253" y="0"/>
                    <a:pt x="206" y="22"/>
                    <a:pt x="167" y="51"/>
                  </a:cubicBezTo>
                  <a:cubicBezTo>
                    <a:pt x="119" y="87"/>
                    <a:pt x="95" y="146"/>
                    <a:pt x="95" y="206"/>
                  </a:cubicBezTo>
                  <a:lnTo>
                    <a:pt x="0" y="3575"/>
                  </a:lnTo>
                  <a:cubicBezTo>
                    <a:pt x="0" y="3682"/>
                    <a:pt x="72" y="3778"/>
                    <a:pt x="191" y="3789"/>
                  </a:cubicBezTo>
                  <a:lnTo>
                    <a:pt x="215" y="3789"/>
                  </a:lnTo>
                  <a:cubicBezTo>
                    <a:pt x="310" y="3789"/>
                    <a:pt x="405" y="3718"/>
                    <a:pt x="429" y="3623"/>
                  </a:cubicBezTo>
                  <a:lnTo>
                    <a:pt x="1167" y="349"/>
                  </a:lnTo>
                  <a:cubicBezTo>
                    <a:pt x="1203" y="218"/>
                    <a:pt x="1119" y="99"/>
                    <a:pt x="988" y="87"/>
                  </a:cubicBezTo>
                  <a:lnTo>
                    <a:pt x="334" y="3"/>
                  </a:lnTo>
                  <a:cubicBezTo>
                    <a:pt x="323" y="1"/>
                    <a:pt x="312" y="0"/>
                    <a:pt x="302"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23;p39"/>
            <p:cNvSpPr/>
            <p:nvPr/>
          </p:nvSpPr>
          <p:spPr>
            <a:xfrm>
              <a:off x="3485477" y="4273485"/>
              <a:ext cx="110327" cy="252394"/>
            </a:xfrm>
            <a:custGeom>
              <a:avLst/>
              <a:gdLst/>
              <a:ahLst/>
              <a:cxnLst/>
              <a:rect l="l" t="t" r="r" b="b"/>
              <a:pathLst>
                <a:path w="2739" h="6266" extrusionOk="0">
                  <a:moveTo>
                    <a:pt x="1035" y="1"/>
                  </a:moveTo>
                  <a:cubicBezTo>
                    <a:pt x="878" y="1"/>
                    <a:pt x="737" y="105"/>
                    <a:pt x="715" y="264"/>
                  </a:cubicBezTo>
                  <a:lnTo>
                    <a:pt x="24" y="5741"/>
                  </a:lnTo>
                  <a:cubicBezTo>
                    <a:pt x="0" y="5907"/>
                    <a:pt x="120" y="6062"/>
                    <a:pt x="286" y="6086"/>
                  </a:cubicBezTo>
                  <a:lnTo>
                    <a:pt x="1679" y="6264"/>
                  </a:lnTo>
                  <a:cubicBezTo>
                    <a:pt x="1688" y="6265"/>
                    <a:pt x="1696" y="6265"/>
                    <a:pt x="1704" y="6265"/>
                  </a:cubicBezTo>
                  <a:cubicBezTo>
                    <a:pt x="1861" y="6265"/>
                    <a:pt x="2002" y="6161"/>
                    <a:pt x="2025" y="6003"/>
                  </a:cubicBezTo>
                  <a:lnTo>
                    <a:pt x="2715" y="526"/>
                  </a:lnTo>
                  <a:cubicBezTo>
                    <a:pt x="2739" y="359"/>
                    <a:pt x="2620" y="204"/>
                    <a:pt x="2453" y="180"/>
                  </a:cubicBezTo>
                  <a:lnTo>
                    <a:pt x="1060" y="2"/>
                  </a:lnTo>
                  <a:cubicBezTo>
                    <a:pt x="1052" y="1"/>
                    <a:pt x="1043" y="1"/>
                    <a:pt x="103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24;p39"/>
            <p:cNvSpPr/>
            <p:nvPr/>
          </p:nvSpPr>
          <p:spPr>
            <a:xfrm>
              <a:off x="3477340" y="4265670"/>
              <a:ext cx="127607" cy="267822"/>
            </a:xfrm>
            <a:custGeom>
              <a:avLst/>
              <a:gdLst/>
              <a:ahLst/>
              <a:cxnLst/>
              <a:rect l="l" t="t" r="r" b="b"/>
              <a:pathLst>
                <a:path w="3168" h="6649" extrusionOk="0">
                  <a:moveTo>
                    <a:pt x="1441" y="434"/>
                  </a:moveTo>
                  <a:lnTo>
                    <a:pt x="2441" y="565"/>
                  </a:lnTo>
                  <a:cubicBezTo>
                    <a:pt x="2596" y="577"/>
                    <a:pt x="2703" y="720"/>
                    <a:pt x="2691" y="874"/>
                  </a:cubicBezTo>
                  <a:lnTo>
                    <a:pt x="2048" y="5958"/>
                  </a:lnTo>
                  <a:cubicBezTo>
                    <a:pt x="2026" y="6100"/>
                    <a:pt x="1905" y="6211"/>
                    <a:pt x="1766" y="6211"/>
                  </a:cubicBezTo>
                  <a:cubicBezTo>
                    <a:pt x="1753" y="6211"/>
                    <a:pt x="1740" y="6210"/>
                    <a:pt x="1726" y="6208"/>
                  </a:cubicBezTo>
                  <a:lnTo>
                    <a:pt x="726" y="6077"/>
                  </a:lnTo>
                  <a:cubicBezTo>
                    <a:pt x="560" y="6066"/>
                    <a:pt x="453" y="5923"/>
                    <a:pt x="476" y="5756"/>
                  </a:cubicBezTo>
                  <a:lnTo>
                    <a:pt x="1119" y="684"/>
                  </a:lnTo>
                  <a:cubicBezTo>
                    <a:pt x="1131" y="601"/>
                    <a:pt x="1167" y="541"/>
                    <a:pt x="1226" y="493"/>
                  </a:cubicBezTo>
                  <a:cubicBezTo>
                    <a:pt x="1274" y="458"/>
                    <a:pt x="1345" y="434"/>
                    <a:pt x="1405" y="434"/>
                  </a:cubicBezTo>
                  <a:close/>
                  <a:moveTo>
                    <a:pt x="1414" y="0"/>
                  </a:moveTo>
                  <a:cubicBezTo>
                    <a:pt x="1055" y="0"/>
                    <a:pt x="735" y="272"/>
                    <a:pt x="691" y="636"/>
                  </a:cubicBezTo>
                  <a:lnTo>
                    <a:pt x="48" y="5708"/>
                  </a:lnTo>
                  <a:cubicBezTo>
                    <a:pt x="0" y="6101"/>
                    <a:pt x="274" y="6458"/>
                    <a:pt x="667" y="6518"/>
                  </a:cubicBezTo>
                  <a:lnTo>
                    <a:pt x="1667" y="6637"/>
                  </a:lnTo>
                  <a:lnTo>
                    <a:pt x="1762" y="6637"/>
                  </a:lnTo>
                  <a:lnTo>
                    <a:pt x="1762" y="6649"/>
                  </a:lnTo>
                  <a:cubicBezTo>
                    <a:pt x="2119" y="6649"/>
                    <a:pt x="2429" y="6375"/>
                    <a:pt x="2477" y="6018"/>
                  </a:cubicBezTo>
                  <a:lnTo>
                    <a:pt x="3120" y="934"/>
                  </a:lnTo>
                  <a:cubicBezTo>
                    <a:pt x="3167" y="541"/>
                    <a:pt x="2893" y="184"/>
                    <a:pt x="2500" y="136"/>
                  </a:cubicBezTo>
                  <a:lnTo>
                    <a:pt x="1500" y="5"/>
                  </a:lnTo>
                  <a:cubicBezTo>
                    <a:pt x="1471" y="2"/>
                    <a:pt x="1443" y="0"/>
                    <a:pt x="1414"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25;p39"/>
            <p:cNvSpPr/>
            <p:nvPr/>
          </p:nvSpPr>
          <p:spPr>
            <a:xfrm>
              <a:off x="3394849" y="4310179"/>
              <a:ext cx="90670" cy="39434"/>
            </a:xfrm>
            <a:custGeom>
              <a:avLst/>
              <a:gdLst/>
              <a:ahLst/>
              <a:cxnLst/>
              <a:rect l="l" t="t" r="r" b="b"/>
              <a:pathLst>
                <a:path w="2251" h="979" extrusionOk="0">
                  <a:moveTo>
                    <a:pt x="360" y="1"/>
                  </a:moveTo>
                  <a:cubicBezTo>
                    <a:pt x="209" y="1"/>
                    <a:pt x="79" y="102"/>
                    <a:pt x="48" y="258"/>
                  </a:cubicBezTo>
                  <a:cubicBezTo>
                    <a:pt x="0" y="436"/>
                    <a:pt x="119" y="615"/>
                    <a:pt x="298" y="650"/>
                  </a:cubicBezTo>
                  <a:lnTo>
                    <a:pt x="1822" y="972"/>
                  </a:lnTo>
                  <a:cubicBezTo>
                    <a:pt x="1843" y="976"/>
                    <a:pt x="1865" y="978"/>
                    <a:pt x="1886" y="978"/>
                  </a:cubicBezTo>
                  <a:cubicBezTo>
                    <a:pt x="2041" y="978"/>
                    <a:pt x="2183" y="867"/>
                    <a:pt x="2215" y="710"/>
                  </a:cubicBezTo>
                  <a:cubicBezTo>
                    <a:pt x="2250" y="531"/>
                    <a:pt x="2131" y="365"/>
                    <a:pt x="1953" y="317"/>
                  </a:cubicBezTo>
                  <a:lnTo>
                    <a:pt x="429" y="8"/>
                  </a:lnTo>
                  <a:cubicBezTo>
                    <a:pt x="406" y="3"/>
                    <a:pt x="383" y="1"/>
                    <a:pt x="360"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26;p39"/>
            <p:cNvSpPr/>
            <p:nvPr/>
          </p:nvSpPr>
          <p:spPr>
            <a:xfrm>
              <a:off x="3380913" y="4301478"/>
              <a:ext cx="120921" cy="56996"/>
            </a:xfrm>
            <a:custGeom>
              <a:avLst/>
              <a:gdLst/>
              <a:ahLst/>
              <a:cxnLst/>
              <a:rect l="l" t="t" r="r" b="b"/>
              <a:pathLst>
                <a:path w="3002" h="1415" extrusionOk="0">
                  <a:moveTo>
                    <a:pt x="696" y="430"/>
                  </a:moveTo>
                  <a:cubicBezTo>
                    <a:pt x="710" y="430"/>
                    <a:pt x="724" y="433"/>
                    <a:pt x="739" y="438"/>
                  </a:cubicBezTo>
                  <a:lnTo>
                    <a:pt x="2263" y="747"/>
                  </a:lnTo>
                  <a:cubicBezTo>
                    <a:pt x="2323" y="759"/>
                    <a:pt x="2358" y="819"/>
                    <a:pt x="2346" y="890"/>
                  </a:cubicBezTo>
                  <a:cubicBezTo>
                    <a:pt x="2336" y="942"/>
                    <a:pt x="2290" y="976"/>
                    <a:pt x="2238" y="976"/>
                  </a:cubicBezTo>
                  <a:cubicBezTo>
                    <a:pt x="2231" y="976"/>
                    <a:pt x="2223" y="975"/>
                    <a:pt x="2215" y="974"/>
                  </a:cubicBezTo>
                  <a:lnTo>
                    <a:pt x="691" y="652"/>
                  </a:lnTo>
                  <a:cubicBezTo>
                    <a:pt x="620" y="640"/>
                    <a:pt x="584" y="581"/>
                    <a:pt x="596" y="521"/>
                  </a:cubicBezTo>
                  <a:cubicBezTo>
                    <a:pt x="608" y="485"/>
                    <a:pt x="620" y="462"/>
                    <a:pt x="644" y="450"/>
                  </a:cubicBezTo>
                  <a:cubicBezTo>
                    <a:pt x="658" y="436"/>
                    <a:pt x="676" y="430"/>
                    <a:pt x="696" y="430"/>
                  </a:cubicBezTo>
                  <a:close/>
                  <a:moveTo>
                    <a:pt x="719" y="0"/>
                  </a:moveTo>
                  <a:cubicBezTo>
                    <a:pt x="612" y="0"/>
                    <a:pt x="508" y="29"/>
                    <a:pt x="418" y="93"/>
                  </a:cubicBezTo>
                  <a:cubicBezTo>
                    <a:pt x="1" y="355"/>
                    <a:pt x="120" y="974"/>
                    <a:pt x="596" y="1081"/>
                  </a:cubicBezTo>
                  <a:lnTo>
                    <a:pt x="2120" y="1402"/>
                  </a:lnTo>
                  <a:cubicBezTo>
                    <a:pt x="2156" y="1402"/>
                    <a:pt x="2192" y="1402"/>
                    <a:pt x="2239" y="1414"/>
                  </a:cubicBezTo>
                  <a:cubicBezTo>
                    <a:pt x="2894" y="1414"/>
                    <a:pt x="3001" y="462"/>
                    <a:pt x="2346" y="331"/>
                  </a:cubicBezTo>
                  <a:lnTo>
                    <a:pt x="822" y="9"/>
                  </a:lnTo>
                  <a:cubicBezTo>
                    <a:pt x="788" y="3"/>
                    <a:pt x="753" y="0"/>
                    <a:pt x="719"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27;p39"/>
            <p:cNvSpPr/>
            <p:nvPr/>
          </p:nvSpPr>
          <p:spPr>
            <a:xfrm>
              <a:off x="3419298" y="2789767"/>
              <a:ext cx="315594" cy="1678025"/>
            </a:xfrm>
            <a:custGeom>
              <a:avLst/>
              <a:gdLst/>
              <a:ahLst/>
              <a:cxnLst/>
              <a:rect l="l" t="t" r="r" b="b"/>
              <a:pathLst>
                <a:path w="7835" h="41659" extrusionOk="0">
                  <a:moveTo>
                    <a:pt x="6114" y="1"/>
                  </a:moveTo>
                  <a:cubicBezTo>
                    <a:pt x="5848" y="1"/>
                    <a:pt x="5613" y="181"/>
                    <a:pt x="5561" y="452"/>
                  </a:cubicBezTo>
                  <a:lnTo>
                    <a:pt x="72" y="40743"/>
                  </a:lnTo>
                  <a:cubicBezTo>
                    <a:pt x="0" y="41053"/>
                    <a:pt x="203" y="41350"/>
                    <a:pt x="500" y="41410"/>
                  </a:cubicBezTo>
                  <a:lnTo>
                    <a:pt x="1620" y="41648"/>
                  </a:lnTo>
                  <a:cubicBezTo>
                    <a:pt x="1655" y="41655"/>
                    <a:pt x="1690" y="41658"/>
                    <a:pt x="1725" y="41658"/>
                  </a:cubicBezTo>
                  <a:cubicBezTo>
                    <a:pt x="1984" y="41658"/>
                    <a:pt x="2223" y="41470"/>
                    <a:pt x="2286" y="41207"/>
                  </a:cubicBezTo>
                  <a:lnTo>
                    <a:pt x="7775" y="917"/>
                  </a:lnTo>
                  <a:cubicBezTo>
                    <a:pt x="7835" y="607"/>
                    <a:pt x="7644" y="309"/>
                    <a:pt x="7335" y="250"/>
                  </a:cubicBezTo>
                  <a:lnTo>
                    <a:pt x="6227" y="12"/>
                  </a:lnTo>
                  <a:cubicBezTo>
                    <a:pt x="6189" y="4"/>
                    <a:pt x="6151" y="1"/>
                    <a:pt x="611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28;p39"/>
            <p:cNvSpPr/>
            <p:nvPr/>
          </p:nvSpPr>
          <p:spPr>
            <a:xfrm>
              <a:off x="3410195" y="2781429"/>
              <a:ext cx="333800" cy="1695063"/>
            </a:xfrm>
            <a:custGeom>
              <a:avLst/>
              <a:gdLst/>
              <a:ahLst/>
              <a:cxnLst/>
              <a:rect l="l" t="t" r="r" b="b"/>
              <a:pathLst>
                <a:path w="8287" h="42082" extrusionOk="0">
                  <a:moveTo>
                    <a:pt x="6330" y="424"/>
                  </a:moveTo>
                  <a:cubicBezTo>
                    <a:pt x="6355" y="424"/>
                    <a:pt x="6380" y="427"/>
                    <a:pt x="6406" y="433"/>
                  </a:cubicBezTo>
                  <a:lnTo>
                    <a:pt x="7513" y="671"/>
                  </a:lnTo>
                  <a:cubicBezTo>
                    <a:pt x="7608" y="683"/>
                    <a:pt x="7692" y="743"/>
                    <a:pt x="7739" y="814"/>
                  </a:cubicBezTo>
                  <a:cubicBezTo>
                    <a:pt x="7787" y="886"/>
                    <a:pt x="7811" y="981"/>
                    <a:pt x="7787" y="1076"/>
                  </a:cubicBezTo>
                  <a:lnTo>
                    <a:pt x="7787" y="1088"/>
                  </a:lnTo>
                  <a:lnTo>
                    <a:pt x="2298" y="41379"/>
                  </a:lnTo>
                  <a:cubicBezTo>
                    <a:pt x="2256" y="41536"/>
                    <a:pt x="2113" y="41647"/>
                    <a:pt x="1949" y="41647"/>
                  </a:cubicBezTo>
                  <a:cubicBezTo>
                    <a:pt x="1927" y="41647"/>
                    <a:pt x="1904" y="41645"/>
                    <a:pt x="1881" y="41641"/>
                  </a:cubicBezTo>
                  <a:lnTo>
                    <a:pt x="774" y="41402"/>
                  </a:lnTo>
                  <a:cubicBezTo>
                    <a:pt x="584" y="41367"/>
                    <a:pt x="465" y="41176"/>
                    <a:pt x="500" y="40998"/>
                  </a:cubicBezTo>
                  <a:lnTo>
                    <a:pt x="500" y="40986"/>
                  </a:lnTo>
                  <a:lnTo>
                    <a:pt x="6001" y="695"/>
                  </a:lnTo>
                  <a:cubicBezTo>
                    <a:pt x="6013" y="612"/>
                    <a:pt x="6072" y="528"/>
                    <a:pt x="6144" y="481"/>
                  </a:cubicBezTo>
                  <a:cubicBezTo>
                    <a:pt x="6196" y="446"/>
                    <a:pt x="6261" y="424"/>
                    <a:pt x="6330" y="424"/>
                  </a:cubicBezTo>
                  <a:close/>
                  <a:moveTo>
                    <a:pt x="6334" y="1"/>
                  </a:moveTo>
                  <a:cubicBezTo>
                    <a:pt x="5976" y="1"/>
                    <a:pt x="5656" y="247"/>
                    <a:pt x="5572" y="612"/>
                  </a:cubicBezTo>
                  <a:lnTo>
                    <a:pt x="5572" y="624"/>
                  </a:lnTo>
                  <a:lnTo>
                    <a:pt x="84" y="40914"/>
                  </a:lnTo>
                  <a:cubicBezTo>
                    <a:pt x="0" y="41331"/>
                    <a:pt x="262" y="41736"/>
                    <a:pt x="691" y="41831"/>
                  </a:cubicBezTo>
                  <a:lnTo>
                    <a:pt x="1798" y="42057"/>
                  </a:lnTo>
                  <a:cubicBezTo>
                    <a:pt x="1846" y="42069"/>
                    <a:pt x="1905" y="42069"/>
                    <a:pt x="1953" y="42081"/>
                  </a:cubicBezTo>
                  <a:cubicBezTo>
                    <a:pt x="2322" y="42081"/>
                    <a:pt x="2643" y="41819"/>
                    <a:pt x="2727" y="41462"/>
                  </a:cubicBezTo>
                  <a:lnTo>
                    <a:pt x="2727" y="41450"/>
                  </a:lnTo>
                  <a:lnTo>
                    <a:pt x="8216" y="1159"/>
                  </a:lnTo>
                  <a:cubicBezTo>
                    <a:pt x="8287" y="743"/>
                    <a:pt x="8025" y="338"/>
                    <a:pt x="7608" y="255"/>
                  </a:cubicBezTo>
                  <a:lnTo>
                    <a:pt x="6489" y="16"/>
                  </a:lnTo>
                  <a:cubicBezTo>
                    <a:pt x="6437" y="6"/>
                    <a:pt x="6385" y="1"/>
                    <a:pt x="6334"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29;p39"/>
            <p:cNvSpPr/>
            <p:nvPr/>
          </p:nvSpPr>
          <p:spPr>
            <a:xfrm>
              <a:off x="4033634" y="4416435"/>
              <a:ext cx="49424" cy="209134"/>
            </a:xfrm>
            <a:custGeom>
              <a:avLst/>
              <a:gdLst/>
              <a:ahLst/>
              <a:cxnLst/>
              <a:rect l="l" t="t" r="r" b="b"/>
              <a:pathLst>
                <a:path w="1227" h="5192" extrusionOk="0">
                  <a:moveTo>
                    <a:pt x="643" y="1"/>
                  </a:moveTo>
                  <a:lnTo>
                    <a:pt x="322" y="72"/>
                  </a:lnTo>
                  <a:lnTo>
                    <a:pt x="0" y="132"/>
                  </a:lnTo>
                  <a:lnTo>
                    <a:pt x="1227" y="5192"/>
                  </a:lnTo>
                  <a:lnTo>
                    <a:pt x="643"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30;p39"/>
            <p:cNvSpPr/>
            <p:nvPr/>
          </p:nvSpPr>
          <p:spPr>
            <a:xfrm>
              <a:off x="4024048" y="4407654"/>
              <a:ext cx="68113" cy="226575"/>
            </a:xfrm>
            <a:custGeom>
              <a:avLst/>
              <a:gdLst/>
              <a:ahLst/>
              <a:cxnLst/>
              <a:rect l="l" t="t" r="r" b="b"/>
              <a:pathLst>
                <a:path w="1691" h="5625" extrusionOk="0">
                  <a:moveTo>
                    <a:pt x="691" y="481"/>
                  </a:moveTo>
                  <a:lnTo>
                    <a:pt x="869" y="2064"/>
                  </a:lnTo>
                  <a:lnTo>
                    <a:pt x="500" y="516"/>
                  </a:lnTo>
                  <a:lnTo>
                    <a:pt x="691" y="481"/>
                  </a:lnTo>
                  <a:close/>
                  <a:moveTo>
                    <a:pt x="878" y="0"/>
                  </a:moveTo>
                  <a:cubicBezTo>
                    <a:pt x="863" y="0"/>
                    <a:pt x="849" y="2"/>
                    <a:pt x="834" y="5"/>
                  </a:cubicBezTo>
                  <a:lnTo>
                    <a:pt x="191" y="135"/>
                  </a:lnTo>
                  <a:cubicBezTo>
                    <a:pt x="72" y="159"/>
                    <a:pt x="0" y="278"/>
                    <a:pt x="24" y="397"/>
                  </a:cubicBezTo>
                  <a:lnTo>
                    <a:pt x="1262" y="5458"/>
                  </a:lnTo>
                  <a:cubicBezTo>
                    <a:pt x="1274" y="5553"/>
                    <a:pt x="1369" y="5624"/>
                    <a:pt x="1465" y="5624"/>
                  </a:cubicBezTo>
                  <a:cubicBezTo>
                    <a:pt x="1477" y="5624"/>
                    <a:pt x="1488" y="5624"/>
                    <a:pt x="1500" y="5612"/>
                  </a:cubicBezTo>
                  <a:cubicBezTo>
                    <a:pt x="1619" y="5600"/>
                    <a:pt x="1691" y="5493"/>
                    <a:pt x="1679" y="5386"/>
                  </a:cubicBezTo>
                  <a:lnTo>
                    <a:pt x="1096" y="195"/>
                  </a:lnTo>
                  <a:cubicBezTo>
                    <a:pt x="1074" y="79"/>
                    <a:pt x="988" y="0"/>
                    <a:pt x="878" y="0"/>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31;p39"/>
            <p:cNvSpPr/>
            <p:nvPr/>
          </p:nvSpPr>
          <p:spPr>
            <a:xfrm>
              <a:off x="4025941" y="4312112"/>
              <a:ext cx="90227" cy="39394"/>
            </a:xfrm>
            <a:custGeom>
              <a:avLst/>
              <a:gdLst/>
              <a:ahLst/>
              <a:cxnLst/>
              <a:rect l="l" t="t" r="r" b="b"/>
              <a:pathLst>
                <a:path w="2240" h="978" extrusionOk="0">
                  <a:moveTo>
                    <a:pt x="1879" y="0"/>
                  </a:moveTo>
                  <a:cubicBezTo>
                    <a:pt x="1857" y="0"/>
                    <a:pt x="1834" y="3"/>
                    <a:pt x="1811" y="7"/>
                  </a:cubicBezTo>
                  <a:lnTo>
                    <a:pt x="287" y="317"/>
                  </a:lnTo>
                  <a:cubicBezTo>
                    <a:pt x="108" y="364"/>
                    <a:pt x="1" y="531"/>
                    <a:pt x="37" y="710"/>
                  </a:cubicBezTo>
                  <a:cubicBezTo>
                    <a:pt x="68" y="867"/>
                    <a:pt x="210" y="978"/>
                    <a:pt x="366" y="978"/>
                  </a:cubicBezTo>
                  <a:cubicBezTo>
                    <a:pt x="387" y="978"/>
                    <a:pt x="408" y="976"/>
                    <a:pt x="429" y="972"/>
                  </a:cubicBezTo>
                  <a:lnTo>
                    <a:pt x="1953" y="650"/>
                  </a:lnTo>
                  <a:cubicBezTo>
                    <a:pt x="2132" y="614"/>
                    <a:pt x="2239" y="436"/>
                    <a:pt x="2203" y="257"/>
                  </a:cubicBezTo>
                  <a:cubicBezTo>
                    <a:pt x="2172" y="102"/>
                    <a:pt x="2033" y="0"/>
                    <a:pt x="1879" y="0"/>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32;p39"/>
            <p:cNvSpPr/>
            <p:nvPr/>
          </p:nvSpPr>
          <p:spPr>
            <a:xfrm>
              <a:off x="4009668" y="4303210"/>
              <a:ext cx="123378" cy="57157"/>
            </a:xfrm>
            <a:custGeom>
              <a:avLst/>
              <a:gdLst/>
              <a:ahLst/>
              <a:cxnLst/>
              <a:rect l="l" t="t" r="r" b="b"/>
              <a:pathLst>
                <a:path w="3063" h="1419" extrusionOk="0">
                  <a:moveTo>
                    <a:pt x="2297" y="430"/>
                  </a:moveTo>
                  <a:cubicBezTo>
                    <a:pt x="2430" y="430"/>
                    <a:pt x="2449" y="634"/>
                    <a:pt x="2310" y="657"/>
                  </a:cubicBezTo>
                  <a:lnTo>
                    <a:pt x="786" y="978"/>
                  </a:lnTo>
                  <a:cubicBezTo>
                    <a:pt x="778" y="980"/>
                    <a:pt x="770" y="981"/>
                    <a:pt x="763" y="981"/>
                  </a:cubicBezTo>
                  <a:cubicBezTo>
                    <a:pt x="712" y="981"/>
                    <a:pt x="665" y="947"/>
                    <a:pt x="655" y="895"/>
                  </a:cubicBezTo>
                  <a:cubicBezTo>
                    <a:pt x="643" y="859"/>
                    <a:pt x="655" y="835"/>
                    <a:pt x="667" y="800"/>
                  </a:cubicBezTo>
                  <a:cubicBezTo>
                    <a:pt x="679" y="776"/>
                    <a:pt x="714" y="764"/>
                    <a:pt x="738" y="752"/>
                  </a:cubicBezTo>
                  <a:lnTo>
                    <a:pt x="2262" y="431"/>
                  </a:lnTo>
                  <a:lnTo>
                    <a:pt x="2286" y="431"/>
                  </a:lnTo>
                  <a:cubicBezTo>
                    <a:pt x="2290" y="430"/>
                    <a:pt x="2294" y="430"/>
                    <a:pt x="2297" y="430"/>
                  </a:cubicBezTo>
                  <a:close/>
                  <a:moveTo>
                    <a:pt x="2306" y="1"/>
                  </a:moveTo>
                  <a:cubicBezTo>
                    <a:pt x="2265" y="1"/>
                    <a:pt x="2223" y="5"/>
                    <a:pt x="2179" y="14"/>
                  </a:cubicBezTo>
                  <a:lnTo>
                    <a:pt x="655" y="335"/>
                  </a:lnTo>
                  <a:cubicBezTo>
                    <a:pt x="0" y="466"/>
                    <a:pt x="95" y="1419"/>
                    <a:pt x="762" y="1419"/>
                  </a:cubicBezTo>
                  <a:cubicBezTo>
                    <a:pt x="798" y="1419"/>
                    <a:pt x="833" y="1407"/>
                    <a:pt x="869" y="1407"/>
                  </a:cubicBezTo>
                  <a:lnTo>
                    <a:pt x="2393" y="1085"/>
                  </a:lnTo>
                  <a:cubicBezTo>
                    <a:pt x="3063" y="940"/>
                    <a:pt x="2906" y="1"/>
                    <a:pt x="2306"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33;p39"/>
            <p:cNvSpPr/>
            <p:nvPr/>
          </p:nvSpPr>
          <p:spPr>
            <a:xfrm>
              <a:off x="3782817" y="2795043"/>
              <a:ext cx="315594" cy="1678025"/>
            </a:xfrm>
            <a:custGeom>
              <a:avLst/>
              <a:gdLst/>
              <a:ahLst/>
              <a:cxnLst/>
              <a:rect l="l" t="t" r="r" b="b"/>
              <a:pathLst>
                <a:path w="7835" h="41659" extrusionOk="0">
                  <a:moveTo>
                    <a:pt x="1718" y="1"/>
                  </a:moveTo>
                  <a:cubicBezTo>
                    <a:pt x="1681" y="1"/>
                    <a:pt x="1644" y="4"/>
                    <a:pt x="1608" y="12"/>
                  </a:cubicBezTo>
                  <a:lnTo>
                    <a:pt x="500" y="250"/>
                  </a:lnTo>
                  <a:cubicBezTo>
                    <a:pt x="191" y="309"/>
                    <a:pt x="0" y="607"/>
                    <a:pt x="60" y="917"/>
                  </a:cubicBezTo>
                  <a:lnTo>
                    <a:pt x="5549" y="41207"/>
                  </a:lnTo>
                  <a:cubicBezTo>
                    <a:pt x="5601" y="41470"/>
                    <a:pt x="5848" y="41658"/>
                    <a:pt x="6110" y="41658"/>
                  </a:cubicBezTo>
                  <a:cubicBezTo>
                    <a:pt x="6145" y="41658"/>
                    <a:pt x="6180" y="41655"/>
                    <a:pt x="6215" y="41648"/>
                  </a:cubicBezTo>
                  <a:lnTo>
                    <a:pt x="7335" y="41410"/>
                  </a:lnTo>
                  <a:cubicBezTo>
                    <a:pt x="7632" y="41350"/>
                    <a:pt x="7835" y="41041"/>
                    <a:pt x="7763" y="40743"/>
                  </a:cubicBezTo>
                  <a:lnTo>
                    <a:pt x="2274" y="452"/>
                  </a:lnTo>
                  <a:cubicBezTo>
                    <a:pt x="2222" y="181"/>
                    <a:pt x="1978" y="1"/>
                    <a:pt x="1718"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34;p39"/>
            <p:cNvSpPr/>
            <p:nvPr/>
          </p:nvSpPr>
          <p:spPr>
            <a:xfrm>
              <a:off x="3773230" y="2786705"/>
              <a:ext cx="334284" cy="1695063"/>
            </a:xfrm>
            <a:custGeom>
              <a:avLst/>
              <a:gdLst/>
              <a:ahLst/>
              <a:cxnLst/>
              <a:rect l="l" t="t" r="r" b="b"/>
              <a:pathLst>
                <a:path w="8299" h="42082" extrusionOk="0">
                  <a:moveTo>
                    <a:pt x="1969" y="424"/>
                  </a:moveTo>
                  <a:cubicBezTo>
                    <a:pt x="2038" y="424"/>
                    <a:pt x="2103" y="446"/>
                    <a:pt x="2155" y="481"/>
                  </a:cubicBezTo>
                  <a:cubicBezTo>
                    <a:pt x="2227" y="528"/>
                    <a:pt x="2286" y="612"/>
                    <a:pt x="2310" y="695"/>
                  </a:cubicBezTo>
                  <a:lnTo>
                    <a:pt x="7799" y="40974"/>
                  </a:lnTo>
                  <a:lnTo>
                    <a:pt x="7799" y="40998"/>
                  </a:lnTo>
                  <a:cubicBezTo>
                    <a:pt x="7835" y="41176"/>
                    <a:pt x="7715" y="41367"/>
                    <a:pt x="7525" y="41402"/>
                  </a:cubicBezTo>
                  <a:lnTo>
                    <a:pt x="6418" y="41641"/>
                  </a:lnTo>
                  <a:cubicBezTo>
                    <a:pt x="6395" y="41645"/>
                    <a:pt x="6372" y="41647"/>
                    <a:pt x="6350" y="41647"/>
                  </a:cubicBezTo>
                  <a:cubicBezTo>
                    <a:pt x="6186" y="41647"/>
                    <a:pt x="6043" y="41536"/>
                    <a:pt x="6001" y="41379"/>
                  </a:cubicBezTo>
                  <a:lnTo>
                    <a:pt x="512" y="1088"/>
                  </a:lnTo>
                  <a:lnTo>
                    <a:pt x="512" y="1076"/>
                  </a:lnTo>
                  <a:cubicBezTo>
                    <a:pt x="476" y="886"/>
                    <a:pt x="596" y="707"/>
                    <a:pt x="786" y="671"/>
                  </a:cubicBezTo>
                  <a:lnTo>
                    <a:pt x="1893" y="433"/>
                  </a:lnTo>
                  <a:cubicBezTo>
                    <a:pt x="1919" y="427"/>
                    <a:pt x="1944" y="424"/>
                    <a:pt x="1969" y="424"/>
                  </a:cubicBezTo>
                  <a:close/>
                  <a:moveTo>
                    <a:pt x="1954" y="1"/>
                  </a:moveTo>
                  <a:cubicBezTo>
                    <a:pt x="1902" y="1"/>
                    <a:pt x="1850" y="6"/>
                    <a:pt x="1798" y="16"/>
                  </a:cubicBezTo>
                  <a:lnTo>
                    <a:pt x="691" y="254"/>
                  </a:lnTo>
                  <a:cubicBezTo>
                    <a:pt x="274" y="338"/>
                    <a:pt x="0" y="743"/>
                    <a:pt x="84" y="1171"/>
                  </a:cubicBezTo>
                  <a:lnTo>
                    <a:pt x="5584" y="41438"/>
                  </a:lnTo>
                  <a:lnTo>
                    <a:pt x="5584" y="41462"/>
                  </a:lnTo>
                  <a:cubicBezTo>
                    <a:pt x="5656" y="41819"/>
                    <a:pt x="5977" y="42081"/>
                    <a:pt x="6346" y="42081"/>
                  </a:cubicBezTo>
                  <a:cubicBezTo>
                    <a:pt x="6394" y="42081"/>
                    <a:pt x="6442" y="42069"/>
                    <a:pt x="6501" y="42057"/>
                  </a:cubicBezTo>
                  <a:lnTo>
                    <a:pt x="7608" y="41831"/>
                  </a:lnTo>
                  <a:cubicBezTo>
                    <a:pt x="8025" y="41736"/>
                    <a:pt x="8299" y="41331"/>
                    <a:pt x="8216" y="40914"/>
                  </a:cubicBezTo>
                  <a:lnTo>
                    <a:pt x="2727" y="624"/>
                  </a:lnTo>
                  <a:lnTo>
                    <a:pt x="2727" y="612"/>
                  </a:lnTo>
                  <a:cubicBezTo>
                    <a:pt x="2643" y="247"/>
                    <a:pt x="2314" y="1"/>
                    <a:pt x="1954" y="1"/>
                  </a:cubicBezTo>
                  <a:close/>
                </a:path>
              </a:pathLst>
            </a:custGeom>
            <a:solidFill>
              <a:schemeClr val="lt1"/>
            </a:solidFill>
            <a:ln w="62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35;p39"/>
            <p:cNvSpPr/>
            <p:nvPr/>
          </p:nvSpPr>
          <p:spPr>
            <a:xfrm>
              <a:off x="3470131" y="2949433"/>
              <a:ext cx="523761" cy="44187"/>
            </a:xfrm>
            <a:custGeom>
              <a:avLst/>
              <a:gdLst/>
              <a:ahLst/>
              <a:cxnLst/>
              <a:rect l="l" t="t" r="r" b="b"/>
              <a:pathLst>
                <a:path w="13003" h="1097" extrusionOk="0">
                  <a:moveTo>
                    <a:pt x="0" y="1"/>
                  </a:moveTo>
                  <a:lnTo>
                    <a:pt x="0" y="1096"/>
                  </a:lnTo>
                  <a:lnTo>
                    <a:pt x="13002" y="1096"/>
                  </a:lnTo>
                  <a:lnTo>
                    <a:pt x="13002"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36;p39"/>
            <p:cNvSpPr/>
            <p:nvPr/>
          </p:nvSpPr>
          <p:spPr>
            <a:xfrm>
              <a:off x="3461511" y="2940813"/>
              <a:ext cx="541001" cy="61427"/>
            </a:xfrm>
            <a:custGeom>
              <a:avLst/>
              <a:gdLst/>
              <a:ahLst/>
              <a:cxnLst/>
              <a:rect l="l" t="t" r="r" b="b"/>
              <a:pathLst>
                <a:path w="13431" h="1525" extrusionOk="0">
                  <a:moveTo>
                    <a:pt x="13002" y="429"/>
                  </a:moveTo>
                  <a:lnTo>
                    <a:pt x="13002" y="1096"/>
                  </a:lnTo>
                  <a:lnTo>
                    <a:pt x="429" y="1096"/>
                  </a:lnTo>
                  <a:lnTo>
                    <a:pt x="429" y="429"/>
                  </a:lnTo>
                  <a:close/>
                  <a:moveTo>
                    <a:pt x="0" y="0"/>
                  </a:moveTo>
                  <a:lnTo>
                    <a:pt x="0" y="1524"/>
                  </a:lnTo>
                  <a:lnTo>
                    <a:pt x="13430" y="1524"/>
                  </a:lnTo>
                  <a:lnTo>
                    <a:pt x="13430"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37;p39"/>
            <p:cNvSpPr/>
            <p:nvPr/>
          </p:nvSpPr>
          <p:spPr>
            <a:xfrm>
              <a:off x="3993838" y="2891874"/>
              <a:ext cx="56150" cy="159267"/>
            </a:xfrm>
            <a:custGeom>
              <a:avLst/>
              <a:gdLst/>
              <a:ahLst/>
              <a:cxnLst/>
              <a:rect l="l" t="t" r="r" b="b"/>
              <a:pathLst>
                <a:path w="1394" h="3954" extrusionOk="0">
                  <a:moveTo>
                    <a:pt x="298" y="1"/>
                  </a:moveTo>
                  <a:cubicBezTo>
                    <a:pt x="131" y="1"/>
                    <a:pt x="0" y="132"/>
                    <a:pt x="0" y="299"/>
                  </a:cubicBezTo>
                  <a:lnTo>
                    <a:pt x="0" y="3644"/>
                  </a:lnTo>
                  <a:cubicBezTo>
                    <a:pt x="0" y="3811"/>
                    <a:pt x="131" y="3954"/>
                    <a:pt x="298" y="3954"/>
                  </a:cubicBezTo>
                  <a:lnTo>
                    <a:pt x="1095" y="3954"/>
                  </a:lnTo>
                  <a:cubicBezTo>
                    <a:pt x="1262" y="3954"/>
                    <a:pt x="1393" y="3811"/>
                    <a:pt x="1393" y="3644"/>
                  </a:cubicBezTo>
                  <a:lnTo>
                    <a:pt x="1393" y="299"/>
                  </a:lnTo>
                  <a:cubicBezTo>
                    <a:pt x="1393" y="132"/>
                    <a:pt x="1262" y="1"/>
                    <a:pt x="1095"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38;p39"/>
            <p:cNvSpPr/>
            <p:nvPr/>
          </p:nvSpPr>
          <p:spPr>
            <a:xfrm>
              <a:off x="3985178" y="2883254"/>
              <a:ext cx="73430" cy="176547"/>
            </a:xfrm>
            <a:custGeom>
              <a:avLst/>
              <a:gdLst/>
              <a:ahLst/>
              <a:cxnLst/>
              <a:rect l="l" t="t" r="r" b="b"/>
              <a:pathLst>
                <a:path w="1823" h="4383" extrusionOk="0">
                  <a:moveTo>
                    <a:pt x="1108" y="429"/>
                  </a:moveTo>
                  <a:cubicBezTo>
                    <a:pt x="1263" y="429"/>
                    <a:pt x="1394" y="560"/>
                    <a:pt x="1394" y="715"/>
                  </a:cubicBezTo>
                  <a:lnTo>
                    <a:pt x="1394" y="3668"/>
                  </a:lnTo>
                  <a:cubicBezTo>
                    <a:pt x="1394" y="3823"/>
                    <a:pt x="1263" y="3953"/>
                    <a:pt x="1108" y="3953"/>
                  </a:cubicBezTo>
                  <a:lnTo>
                    <a:pt x="715" y="3953"/>
                  </a:lnTo>
                  <a:cubicBezTo>
                    <a:pt x="560" y="3953"/>
                    <a:pt x="429" y="3823"/>
                    <a:pt x="429" y="3668"/>
                  </a:cubicBezTo>
                  <a:lnTo>
                    <a:pt x="429" y="715"/>
                  </a:lnTo>
                  <a:cubicBezTo>
                    <a:pt x="429" y="560"/>
                    <a:pt x="560" y="429"/>
                    <a:pt x="715" y="429"/>
                  </a:cubicBezTo>
                  <a:close/>
                  <a:moveTo>
                    <a:pt x="715" y="1"/>
                  </a:moveTo>
                  <a:cubicBezTo>
                    <a:pt x="322" y="1"/>
                    <a:pt x="1" y="322"/>
                    <a:pt x="1" y="715"/>
                  </a:cubicBezTo>
                  <a:lnTo>
                    <a:pt x="1" y="3668"/>
                  </a:lnTo>
                  <a:cubicBezTo>
                    <a:pt x="1" y="4061"/>
                    <a:pt x="322" y="4382"/>
                    <a:pt x="715" y="4382"/>
                  </a:cubicBezTo>
                  <a:lnTo>
                    <a:pt x="1108" y="4382"/>
                  </a:lnTo>
                  <a:cubicBezTo>
                    <a:pt x="1501" y="4382"/>
                    <a:pt x="1822" y="4061"/>
                    <a:pt x="1822" y="3668"/>
                  </a:cubicBezTo>
                  <a:lnTo>
                    <a:pt x="1822" y="715"/>
                  </a:lnTo>
                  <a:cubicBezTo>
                    <a:pt x="1822" y="322"/>
                    <a:pt x="1501" y="1"/>
                    <a:pt x="1108"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39;p39"/>
            <p:cNvSpPr/>
            <p:nvPr/>
          </p:nvSpPr>
          <p:spPr>
            <a:xfrm>
              <a:off x="3696015" y="2347583"/>
              <a:ext cx="128090" cy="266694"/>
            </a:xfrm>
            <a:custGeom>
              <a:avLst/>
              <a:gdLst/>
              <a:ahLst/>
              <a:cxnLst/>
              <a:rect l="l" t="t" r="r" b="b"/>
              <a:pathLst>
                <a:path w="3180" h="6621" extrusionOk="0">
                  <a:moveTo>
                    <a:pt x="0" y="0"/>
                  </a:moveTo>
                  <a:lnTo>
                    <a:pt x="0" y="6620"/>
                  </a:lnTo>
                  <a:lnTo>
                    <a:pt x="3179" y="6620"/>
                  </a:lnTo>
                  <a:lnTo>
                    <a:pt x="3179"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40;p39"/>
            <p:cNvSpPr/>
            <p:nvPr/>
          </p:nvSpPr>
          <p:spPr>
            <a:xfrm>
              <a:off x="3687396" y="2338964"/>
              <a:ext cx="145330" cy="284417"/>
            </a:xfrm>
            <a:custGeom>
              <a:avLst/>
              <a:gdLst/>
              <a:ahLst/>
              <a:cxnLst/>
              <a:rect l="l" t="t" r="r" b="b"/>
              <a:pathLst>
                <a:path w="3608" h="7061" extrusionOk="0">
                  <a:moveTo>
                    <a:pt x="3179" y="429"/>
                  </a:moveTo>
                  <a:lnTo>
                    <a:pt x="3179" y="6632"/>
                  </a:lnTo>
                  <a:lnTo>
                    <a:pt x="429" y="6632"/>
                  </a:lnTo>
                  <a:lnTo>
                    <a:pt x="429" y="429"/>
                  </a:lnTo>
                  <a:close/>
                  <a:moveTo>
                    <a:pt x="0" y="0"/>
                  </a:moveTo>
                  <a:lnTo>
                    <a:pt x="0" y="7060"/>
                  </a:lnTo>
                  <a:lnTo>
                    <a:pt x="3608" y="7060"/>
                  </a:lnTo>
                  <a:lnTo>
                    <a:pt x="3608" y="0"/>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41;p39"/>
            <p:cNvSpPr/>
            <p:nvPr/>
          </p:nvSpPr>
          <p:spPr>
            <a:xfrm>
              <a:off x="3666773" y="2218570"/>
              <a:ext cx="186094" cy="328081"/>
            </a:xfrm>
            <a:custGeom>
              <a:avLst/>
              <a:gdLst/>
              <a:ahLst/>
              <a:cxnLst/>
              <a:rect l="l" t="t" r="r" b="b"/>
              <a:pathLst>
                <a:path w="4620" h="8145" extrusionOk="0">
                  <a:moveTo>
                    <a:pt x="750" y="1"/>
                  </a:moveTo>
                  <a:cubicBezTo>
                    <a:pt x="333" y="1"/>
                    <a:pt x="0" y="334"/>
                    <a:pt x="0" y="739"/>
                  </a:cubicBezTo>
                  <a:lnTo>
                    <a:pt x="0" y="7394"/>
                  </a:lnTo>
                  <a:cubicBezTo>
                    <a:pt x="0" y="7811"/>
                    <a:pt x="333" y="8144"/>
                    <a:pt x="750" y="8144"/>
                  </a:cubicBezTo>
                  <a:lnTo>
                    <a:pt x="3881" y="8144"/>
                  </a:lnTo>
                  <a:cubicBezTo>
                    <a:pt x="4286" y="8144"/>
                    <a:pt x="4620" y="7811"/>
                    <a:pt x="4620" y="7394"/>
                  </a:cubicBezTo>
                  <a:lnTo>
                    <a:pt x="4620" y="739"/>
                  </a:lnTo>
                  <a:cubicBezTo>
                    <a:pt x="4620" y="334"/>
                    <a:pt x="4286" y="1"/>
                    <a:pt x="3881" y="1"/>
                  </a:cubicBezTo>
                  <a:close/>
                </a:path>
              </a:pathLst>
            </a:custGeom>
            <a:solidFill>
              <a:schemeClr val="lt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42;p39"/>
            <p:cNvSpPr/>
            <p:nvPr/>
          </p:nvSpPr>
          <p:spPr>
            <a:xfrm>
              <a:off x="3658113" y="2209950"/>
              <a:ext cx="203374" cy="345320"/>
            </a:xfrm>
            <a:custGeom>
              <a:avLst/>
              <a:gdLst/>
              <a:ahLst/>
              <a:cxnLst/>
              <a:rect l="l" t="t" r="r" b="b"/>
              <a:pathLst>
                <a:path w="5049" h="8573" extrusionOk="0">
                  <a:moveTo>
                    <a:pt x="3608" y="429"/>
                  </a:moveTo>
                  <a:cubicBezTo>
                    <a:pt x="4168" y="429"/>
                    <a:pt x="4620" y="881"/>
                    <a:pt x="4620" y="1441"/>
                  </a:cubicBezTo>
                  <a:lnTo>
                    <a:pt x="4620" y="7120"/>
                  </a:lnTo>
                  <a:cubicBezTo>
                    <a:pt x="4620" y="7680"/>
                    <a:pt x="4168" y="8132"/>
                    <a:pt x="3608" y="8132"/>
                  </a:cubicBezTo>
                  <a:lnTo>
                    <a:pt x="1453" y="8132"/>
                  </a:lnTo>
                  <a:cubicBezTo>
                    <a:pt x="894" y="8132"/>
                    <a:pt x="441" y="7680"/>
                    <a:pt x="441" y="7120"/>
                  </a:cubicBezTo>
                  <a:lnTo>
                    <a:pt x="441" y="1441"/>
                  </a:lnTo>
                  <a:cubicBezTo>
                    <a:pt x="441" y="881"/>
                    <a:pt x="894" y="429"/>
                    <a:pt x="1453" y="429"/>
                  </a:cubicBezTo>
                  <a:close/>
                  <a:moveTo>
                    <a:pt x="1453" y="0"/>
                  </a:moveTo>
                  <a:cubicBezTo>
                    <a:pt x="656" y="0"/>
                    <a:pt x="1" y="643"/>
                    <a:pt x="1" y="1441"/>
                  </a:cubicBezTo>
                  <a:lnTo>
                    <a:pt x="1" y="7120"/>
                  </a:lnTo>
                  <a:cubicBezTo>
                    <a:pt x="1" y="7918"/>
                    <a:pt x="656" y="8573"/>
                    <a:pt x="1453" y="8573"/>
                  </a:cubicBezTo>
                  <a:lnTo>
                    <a:pt x="3608" y="8573"/>
                  </a:lnTo>
                  <a:cubicBezTo>
                    <a:pt x="4406" y="8573"/>
                    <a:pt x="5049" y="7918"/>
                    <a:pt x="5049" y="7120"/>
                  </a:cubicBezTo>
                  <a:lnTo>
                    <a:pt x="5049" y="1441"/>
                  </a:lnTo>
                  <a:cubicBezTo>
                    <a:pt x="5049" y="643"/>
                    <a:pt x="4406" y="0"/>
                    <a:pt x="3608" y="0"/>
                  </a:cubicBezTo>
                  <a:close/>
                </a:path>
              </a:pathLst>
            </a:custGeom>
            <a:solidFill>
              <a:schemeClr val="lt1"/>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43;p39"/>
            <p:cNvSpPr/>
            <p:nvPr/>
          </p:nvSpPr>
          <p:spPr>
            <a:xfrm>
              <a:off x="3546379" y="2599408"/>
              <a:ext cx="385157" cy="456050"/>
            </a:xfrm>
            <a:custGeom>
              <a:avLst/>
              <a:gdLst/>
              <a:ahLst/>
              <a:cxnLst/>
              <a:rect l="l" t="t" r="r" b="b"/>
              <a:pathLst>
                <a:path w="9562" h="11322" extrusionOk="0">
                  <a:moveTo>
                    <a:pt x="5279" y="1347"/>
                  </a:moveTo>
                  <a:cubicBezTo>
                    <a:pt x="6717" y="1347"/>
                    <a:pt x="8097" y="2458"/>
                    <a:pt x="8097" y="4143"/>
                  </a:cubicBezTo>
                  <a:cubicBezTo>
                    <a:pt x="8097" y="5690"/>
                    <a:pt x="6847" y="6940"/>
                    <a:pt x="5299" y="6940"/>
                  </a:cubicBezTo>
                  <a:cubicBezTo>
                    <a:pt x="2810" y="6940"/>
                    <a:pt x="1572" y="3928"/>
                    <a:pt x="3322" y="2166"/>
                  </a:cubicBezTo>
                  <a:cubicBezTo>
                    <a:pt x="3892" y="1600"/>
                    <a:pt x="4592" y="1347"/>
                    <a:pt x="5279" y="1347"/>
                  </a:cubicBezTo>
                  <a:close/>
                  <a:moveTo>
                    <a:pt x="5279" y="1"/>
                  </a:moveTo>
                  <a:cubicBezTo>
                    <a:pt x="4441" y="1"/>
                    <a:pt x="3583" y="252"/>
                    <a:pt x="2810" y="809"/>
                  </a:cubicBezTo>
                  <a:cubicBezTo>
                    <a:pt x="1" y="2845"/>
                    <a:pt x="667" y="7214"/>
                    <a:pt x="3965" y="8298"/>
                  </a:cubicBezTo>
                  <a:lnTo>
                    <a:pt x="3965" y="11322"/>
                  </a:lnTo>
                  <a:lnTo>
                    <a:pt x="6644" y="11322"/>
                  </a:lnTo>
                  <a:lnTo>
                    <a:pt x="6644" y="8298"/>
                  </a:lnTo>
                  <a:cubicBezTo>
                    <a:pt x="8383" y="7726"/>
                    <a:pt x="9561" y="6095"/>
                    <a:pt x="9561" y="4262"/>
                  </a:cubicBezTo>
                  <a:cubicBezTo>
                    <a:pt x="9561" y="1749"/>
                    <a:pt x="7489" y="1"/>
                    <a:pt x="5279" y="1"/>
                  </a:cubicBez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44;p39"/>
            <p:cNvSpPr/>
            <p:nvPr/>
          </p:nvSpPr>
          <p:spPr>
            <a:xfrm>
              <a:off x="3567485" y="2591674"/>
              <a:ext cx="385157" cy="472444"/>
            </a:xfrm>
            <a:custGeom>
              <a:avLst/>
              <a:gdLst/>
              <a:ahLst/>
              <a:cxnLst/>
              <a:rect l="l" t="t" r="r" b="b"/>
              <a:pathLst>
                <a:path w="9562" h="11729" extrusionOk="0">
                  <a:moveTo>
                    <a:pt x="4775" y="1751"/>
                  </a:moveTo>
                  <a:cubicBezTo>
                    <a:pt x="6204" y="1751"/>
                    <a:pt x="7359" y="2906"/>
                    <a:pt x="7359" y="4335"/>
                  </a:cubicBezTo>
                  <a:cubicBezTo>
                    <a:pt x="7359" y="5889"/>
                    <a:pt x="6084" y="6920"/>
                    <a:pt x="4758" y="6920"/>
                  </a:cubicBezTo>
                  <a:cubicBezTo>
                    <a:pt x="4123" y="6920"/>
                    <a:pt x="3477" y="6684"/>
                    <a:pt x="2953" y="6156"/>
                  </a:cubicBezTo>
                  <a:cubicBezTo>
                    <a:pt x="1322" y="4537"/>
                    <a:pt x="2477" y="1751"/>
                    <a:pt x="4775" y="1751"/>
                  </a:cubicBezTo>
                  <a:close/>
                  <a:moveTo>
                    <a:pt x="4747" y="1318"/>
                  </a:moveTo>
                  <a:cubicBezTo>
                    <a:pt x="4008" y="1318"/>
                    <a:pt x="3255" y="1592"/>
                    <a:pt x="2644" y="2203"/>
                  </a:cubicBezTo>
                  <a:cubicBezTo>
                    <a:pt x="751" y="4096"/>
                    <a:pt x="2096" y="7347"/>
                    <a:pt x="4775" y="7347"/>
                  </a:cubicBezTo>
                  <a:cubicBezTo>
                    <a:pt x="6442" y="7347"/>
                    <a:pt x="7787" y="5989"/>
                    <a:pt x="7787" y="4335"/>
                  </a:cubicBezTo>
                  <a:cubicBezTo>
                    <a:pt x="7787" y="2521"/>
                    <a:pt x="6297" y="1318"/>
                    <a:pt x="4747" y="1318"/>
                  </a:cubicBezTo>
                  <a:close/>
                  <a:moveTo>
                    <a:pt x="4775" y="417"/>
                  </a:moveTo>
                  <a:cubicBezTo>
                    <a:pt x="6763" y="417"/>
                    <a:pt x="8454" y="1858"/>
                    <a:pt x="8763" y="3811"/>
                  </a:cubicBezTo>
                  <a:cubicBezTo>
                    <a:pt x="9085" y="5763"/>
                    <a:pt x="7930" y="7668"/>
                    <a:pt x="6049" y="8287"/>
                  </a:cubicBezTo>
                  <a:lnTo>
                    <a:pt x="5894" y="8335"/>
                  </a:lnTo>
                  <a:lnTo>
                    <a:pt x="5894" y="11300"/>
                  </a:lnTo>
                  <a:lnTo>
                    <a:pt x="3656" y="11300"/>
                  </a:lnTo>
                  <a:lnTo>
                    <a:pt x="3656" y="8335"/>
                  </a:lnTo>
                  <a:lnTo>
                    <a:pt x="3513" y="8287"/>
                  </a:lnTo>
                  <a:cubicBezTo>
                    <a:pt x="1620" y="7668"/>
                    <a:pt x="477" y="5763"/>
                    <a:pt x="786" y="3811"/>
                  </a:cubicBezTo>
                  <a:cubicBezTo>
                    <a:pt x="1108" y="1858"/>
                    <a:pt x="2798" y="417"/>
                    <a:pt x="4775" y="417"/>
                  </a:cubicBezTo>
                  <a:close/>
                  <a:moveTo>
                    <a:pt x="4775" y="1"/>
                  </a:moveTo>
                  <a:cubicBezTo>
                    <a:pt x="2620" y="1"/>
                    <a:pt x="762" y="1548"/>
                    <a:pt x="381" y="3668"/>
                  </a:cubicBezTo>
                  <a:cubicBezTo>
                    <a:pt x="0" y="5799"/>
                    <a:pt x="1203" y="7894"/>
                    <a:pt x="3227" y="8645"/>
                  </a:cubicBezTo>
                  <a:lnTo>
                    <a:pt x="3227" y="11728"/>
                  </a:lnTo>
                  <a:lnTo>
                    <a:pt x="6335" y="11728"/>
                  </a:lnTo>
                  <a:lnTo>
                    <a:pt x="6335" y="8645"/>
                  </a:lnTo>
                  <a:cubicBezTo>
                    <a:pt x="8359" y="7894"/>
                    <a:pt x="9561" y="5799"/>
                    <a:pt x="9168" y="3668"/>
                  </a:cubicBezTo>
                  <a:cubicBezTo>
                    <a:pt x="8787" y="1548"/>
                    <a:pt x="6942" y="1"/>
                    <a:pt x="4775" y="1"/>
                  </a:cubicBezTo>
                  <a:close/>
                </a:path>
              </a:pathLst>
            </a:custGeom>
            <a:solidFill>
              <a:schemeClr val="dk1"/>
            </a:solidFill>
            <a:ln w="62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45;p39"/>
            <p:cNvSpPr/>
            <p:nvPr/>
          </p:nvSpPr>
          <p:spPr>
            <a:xfrm>
              <a:off x="3751157" y="2893807"/>
              <a:ext cx="17320" cy="161644"/>
            </a:xfrm>
            <a:custGeom>
              <a:avLst/>
              <a:gdLst/>
              <a:ahLst/>
              <a:cxnLst/>
              <a:rect l="l" t="t" r="r" b="b"/>
              <a:pathLst>
                <a:path w="430" h="4013" extrusionOk="0">
                  <a:moveTo>
                    <a:pt x="1" y="1"/>
                  </a:moveTo>
                  <a:lnTo>
                    <a:pt x="1" y="4013"/>
                  </a:lnTo>
                  <a:lnTo>
                    <a:pt x="429" y="4013"/>
                  </a:lnTo>
                  <a:lnTo>
                    <a:pt x="429" y="1"/>
                  </a:lnTo>
                  <a:close/>
                </a:path>
              </a:pathLst>
            </a:custGeom>
            <a:solidFill>
              <a:srgbClr val="2C1738"/>
            </a:solidFill>
            <a:ln w="6250" cap="flat" cmpd="sng">
              <a:solidFill>
                <a:srgbClr val="2C17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46;p39"/>
            <p:cNvSpPr/>
            <p:nvPr/>
          </p:nvSpPr>
          <p:spPr>
            <a:xfrm>
              <a:off x="3538242" y="4502310"/>
              <a:ext cx="30250" cy="135744"/>
            </a:xfrm>
            <a:custGeom>
              <a:avLst/>
              <a:gdLst/>
              <a:ahLst/>
              <a:cxnLst/>
              <a:rect l="l" t="t" r="r" b="b"/>
              <a:pathLst>
                <a:path w="751" h="3370" extrusionOk="0">
                  <a:moveTo>
                    <a:pt x="95" y="0"/>
                  </a:moveTo>
                  <a:lnTo>
                    <a:pt x="0" y="3369"/>
                  </a:lnTo>
                  <a:lnTo>
                    <a:pt x="750" y="83"/>
                  </a:lnTo>
                  <a:lnTo>
                    <a:pt x="417" y="48"/>
                  </a:lnTo>
                  <a:lnTo>
                    <a:pt x="95"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47;p39"/>
            <p:cNvSpPr/>
            <p:nvPr/>
          </p:nvSpPr>
          <p:spPr>
            <a:xfrm>
              <a:off x="3495063" y="4318476"/>
              <a:ext cx="110810" cy="252072"/>
            </a:xfrm>
            <a:custGeom>
              <a:avLst/>
              <a:gdLst/>
              <a:ahLst/>
              <a:cxnLst/>
              <a:rect l="l" t="t" r="r" b="b"/>
              <a:pathLst>
                <a:path w="2751" h="6258" extrusionOk="0">
                  <a:moveTo>
                    <a:pt x="1042" y="1"/>
                  </a:moveTo>
                  <a:cubicBezTo>
                    <a:pt x="892" y="1"/>
                    <a:pt x="761" y="114"/>
                    <a:pt x="739" y="266"/>
                  </a:cubicBezTo>
                  <a:lnTo>
                    <a:pt x="24" y="5731"/>
                  </a:lnTo>
                  <a:cubicBezTo>
                    <a:pt x="1" y="5898"/>
                    <a:pt x="120" y="6052"/>
                    <a:pt x="286" y="6076"/>
                  </a:cubicBezTo>
                  <a:lnTo>
                    <a:pt x="1679" y="6255"/>
                  </a:lnTo>
                  <a:cubicBezTo>
                    <a:pt x="1694" y="6257"/>
                    <a:pt x="1708" y="6258"/>
                    <a:pt x="1722" y="6258"/>
                  </a:cubicBezTo>
                  <a:cubicBezTo>
                    <a:pt x="1870" y="6258"/>
                    <a:pt x="1991" y="6145"/>
                    <a:pt x="2013" y="5993"/>
                  </a:cubicBezTo>
                  <a:lnTo>
                    <a:pt x="2727" y="528"/>
                  </a:lnTo>
                  <a:cubicBezTo>
                    <a:pt x="2751" y="361"/>
                    <a:pt x="2644" y="206"/>
                    <a:pt x="2477" y="194"/>
                  </a:cubicBezTo>
                  <a:lnTo>
                    <a:pt x="1084" y="4"/>
                  </a:lnTo>
                  <a:cubicBezTo>
                    <a:pt x="1070" y="2"/>
                    <a:pt x="1056" y="1"/>
                    <a:pt x="1042" y="1"/>
                  </a:cubicBezTo>
                  <a:close/>
                </a:path>
              </a:pathLst>
            </a:custGeom>
            <a:solidFill>
              <a:schemeClr val="lt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48;p39"/>
            <p:cNvSpPr/>
            <p:nvPr/>
          </p:nvSpPr>
          <p:spPr>
            <a:xfrm>
              <a:off x="3437505" y="4318839"/>
              <a:ext cx="90711" cy="39394"/>
            </a:xfrm>
            <a:custGeom>
              <a:avLst/>
              <a:gdLst/>
              <a:ahLst/>
              <a:cxnLst/>
              <a:rect l="l" t="t" r="r" b="b"/>
              <a:pathLst>
                <a:path w="2252" h="978" extrusionOk="0">
                  <a:moveTo>
                    <a:pt x="361" y="0"/>
                  </a:moveTo>
                  <a:cubicBezTo>
                    <a:pt x="210" y="0"/>
                    <a:pt x="80" y="101"/>
                    <a:pt x="48" y="257"/>
                  </a:cubicBezTo>
                  <a:cubicBezTo>
                    <a:pt x="1" y="435"/>
                    <a:pt x="120" y="614"/>
                    <a:pt x="299" y="650"/>
                  </a:cubicBezTo>
                  <a:lnTo>
                    <a:pt x="1823" y="971"/>
                  </a:lnTo>
                  <a:cubicBezTo>
                    <a:pt x="1844" y="976"/>
                    <a:pt x="1866" y="978"/>
                    <a:pt x="1887" y="978"/>
                  </a:cubicBezTo>
                  <a:cubicBezTo>
                    <a:pt x="2042" y="978"/>
                    <a:pt x="2184" y="868"/>
                    <a:pt x="2215" y="721"/>
                  </a:cubicBezTo>
                  <a:cubicBezTo>
                    <a:pt x="2251" y="531"/>
                    <a:pt x="2132" y="364"/>
                    <a:pt x="1953" y="328"/>
                  </a:cubicBezTo>
                  <a:lnTo>
                    <a:pt x="429" y="7"/>
                  </a:lnTo>
                  <a:cubicBezTo>
                    <a:pt x="406" y="2"/>
                    <a:pt x="384" y="0"/>
                    <a:pt x="361" y="0"/>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49;p39"/>
            <p:cNvSpPr/>
            <p:nvPr/>
          </p:nvSpPr>
          <p:spPr>
            <a:xfrm>
              <a:off x="3461994" y="2798427"/>
              <a:ext cx="315594" cy="1678025"/>
            </a:xfrm>
            <a:custGeom>
              <a:avLst/>
              <a:gdLst/>
              <a:ahLst/>
              <a:cxnLst/>
              <a:rect l="l" t="t" r="r" b="b"/>
              <a:pathLst>
                <a:path w="7835" h="41659" extrusionOk="0">
                  <a:moveTo>
                    <a:pt x="6114" y="0"/>
                  </a:moveTo>
                  <a:cubicBezTo>
                    <a:pt x="5848" y="0"/>
                    <a:pt x="5613" y="180"/>
                    <a:pt x="5560" y="452"/>
                  </a:cubicBezTo>
                  <a:lnTo>
                    <a:pt x="72" y="40742"/>
                  </a:lnTo>
                  <a:cubicBezTo>
                    <a:pt x="0" y="41052"/>
                    <a:pt x="202" y="41350"/>
                    <a:pt x="500" y="41409"/>
                  </a:cubicBezTo>
                  <a:lnTo>
                    <a:pt x="1619" y="41647"/>
                  </a:lnTo>
                  <a:cubicBezTo>
                    <a:pt x="1656" y="41655"/>
                    <a:pt x="1693" y="41658"/>
                    <a:pt x="1729" y="41658"/>
                  </a:cubicBezTo>
                  <a:cubicBezTo>
                    <a:pt x="1987" y="41658"/>
                    <a:pt x="2223" y="41478"/>
                    <a:pt x="2286" y="41207"/>
                  </a:cubicBezTo>
                  <a:lnTo>
                    <a:pt x="7775" y="916"/>
                  </a:lnTo>
                  <a:cubicBezTo>
                    <a:pt x="7834" y="606"/>
                    <a:pt x="7644" y="309"/>
                    <a:pt x="7334" y="249"/>
                  </a:cubicBezTo>
                  <a:lnTo>
                    <a:pt x="6227" y="11"/>
                  </a:lnTo>
                  <a:cubicBezTo>
                    <a:pt x="6189" y="4"/>
                    <a:pt x="6151" y="0"/>
                    <a:pt x="6114" y="0"/>
                  </a:cubicBezTo>
                  <a:close/>
                </a:path>
              </a:pathLst>
            </a:custGeom>
            <a:solidFill>
              <a:schemeClr val="accent2"/>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50;p39"/>
            <p:cNvSpPr/>
            <p:nvPr/>
          </p:nvSpPr>
          <p:spPr>
            <a:xfrm>
              <a:off x="4076290" y="4425095"/>
              <a:ext cx="49464" cy="209134"/>
            </a:xfrm>
            <a:custGeom>
              <a:avLst/>
              <a:gdLst/>
              <a:ahLst/>
              <a:cxnLst/>
              <a:rect l="l" t="t" r="r" b="b"/>
              <a:pathLst>
                <a:path w="1228" h="5192" extrusionOk="0">
                  <a:moveTo>
                    <a:pt x="644" y="0"/>
                  </a:moveTo>
                  <a:lnTo>
                    <a:pt x="322" y="72"/>
                  </a:lnTo>
                  <a:lnTo>
                    <a:pt x="1" y="131"/>
                  </a:lnTo>
                  <a:lnTo>
                    <a:pt x="1227" y="5191"/>
                  </a:lnTo>
                  <a:lnTo>
                    <a:pt x="644" y="0"/>
                  </a:lnTo>
                  <a:close/>
                </a:path>
              </a:pathLst>
            </a:custGeom>
            <a:solidFill>
              <a:schemeClr val="dk1"/>
            </a:solidFill>
            <a:ln w="65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51;p39"/>
            <p:cNvSpPr/>
            <p:nvPr/>
          </p:nvSpPr>
          <p:spPr>
            <a:xfrm>
              <a:off x="4068637" y="4320732"/>
              <a:ext cx="90187" cy="39434"/>
            </a:xfrm>
            <a:custGeom>
              <a:avLst/>
              <a:gdLst/>
              <a:ahLst/>
              <a:cxnLst/>
              <a:rect l="l" t="t" r="r" b="b"/>
              <a:pathLst>
                <a:path w="2239" h="979" extrusionOk="0">
                  <a:moveTo>
                    <a:pt x="1879" y="1"/>
                  </a:moveTo>
                  <a:cubicBezTo>
                    <a:pt x="1856" y="1"/>
                    <a:pt x="1833" y="3"/>
                    <a:pt x="1810" y="7"/>
                  </a:cubicBezTo>
                  <a:lnTo>
                    <a:pt x="286" y="329"/>
                  </a:lnTo>
                  <a:cubicBezTo>
                    <a:pt x="108" y="365"/>
                    <a:pt x="0" y="543"/>
                    <a:pt x="36" y="722"/>
                  </a:cubicBezTo>
                  <a:cubicBezTo>
                    <a:pt x="67" y="877"/>
                    <a:pt x="207" y="979"/>
                    <a:pt x="360" y="979"/>
                  </a:cubicBezTo>
                  <a:cubicBezTo>
                    <a:pt x="383" y="979"/>
                    <a:pt x="406" y="977"/>
                    <a:pt x="429" y="972"/>
                  </a:cubicBezTo>
                  <a:lnTo>
                    <a:pt x="1953" y="650"/>
                  </a:lnTo>
                  <a:cubicBezTo>
                    <a:pt x="2132" y="615"/>
                    <a:pt x="2239" y="436"/>
                    <a:pt x="2203" y="269"/>
                  </a:cubicBezTo>
                  <a:cubicBezTo>
                    <a:pt x="2172" y="103"/>
                    <a:pt x="2032" y="1"/>
                    <a:pt x="1879" y="1"/>
                  </a:cubicBezTo>
                  <a:close/>
                </a:path>
              </a:pathLst>
            </a:custGeom>
            <a:solidFill>
              <a:schemeClr val="dk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52;p39"/>
            <p:cNvSpPr/>
            <p:nvPr/>
          </p:nvSpPr>
          <p:spPr>
            <a:xfrm>
              <a:off x="3825512" y="2803703"/>
              <a:ext cx="315594" cy="1678025"/>
            </a:xfrm>
            <a:custGeom>
              <a:avLst/>
              <a:gdLst/>
              <a:ahLst/>
              <a:cxnLst/>
              <a:rect l="l" t="t" r="r" b="b"/>
              <a:pathLst>
                <a:path w="7835" h="41659" extrusionOk="0">
                  <a:moveTo>
                    <a:pt x="1717" y="0"/>
                  </a:moveTo>
                  <a:cubicBezTo>
                    <a:pt x="1681" y="0"/>
                    <a:pt x="1644" y="4"/>
                    <a:pt x="1607" y="11"/>
                  </a:cubicBezTo>
                  <a:lnTo>
                    <a:pt x="500" y="249"/>
                  </a:lnTo>
                  <a:cubicBezTo>
                    <a:pt x="191" y="309"/>
                    <a:pt x="0" y="606"/>
                    <a:pt x="60" y="916"/>
                  </a:cubicBezTo>
                  <a:lnTo>
                    <a:pt x="5548" y="41207"/>
                  </a:lnTo>
                  <a:cubicBezTo>
                    <a:pt x="5611" y="41478"/>
                    <a:pt x="5848" y="41658"/>
                    <a:pt x="6106" y="41658"/>
                  </a:cubicBezTo>
                  <a:cubicBezTo>
                    <a:pt x="6142" y="41658"/>
                    <a:pt x="6178" y="41654"/>
                    <a:pt x="6215" y="41647"/>
                  </a:cubicBezTo>
                  <a:lnTo>
                    <a:pt x="7334" y="41409"/>
                  </a:lnTo>
                  <a:cubicBezTo>
                    <a:pt x="7632" y="41350"/>
                    <a:pt x="7834" y="41052"/>
                    <a:pt x="7763" y="40742"/>
                  </a:cubicBezTo>
                  <a:lnTo>
                    <a:pt x="2274" y="452"/>
                  </a:lnTo>
                  <a:cubicBezTo>
                    <a:pt x="2211" y="180"/>
                    <a:pt x="1975" y="0"/>
                    <a:pt x="1717" y="0"/>
                  </a:cubicBezTo>
                  <a:close/>
                </a:path>
              </a:pathLst>
            </a:custGeom>
            <a:solidFill>
              <a:schemeClr val="accent2"/>
            </a:solidFill>
            <a:ln w="6550" cap="flat" cmpd="sng">
              <a:solidFill>
                <a:schemeClr val="dk1"/>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53;p39"/>
            <p:cNvSpPr/>
            <p:nvPr/>
          </p:nvSpPr>
          <p:spPr>
            <a:xfrm>
              <a:off x="3512826" y="2958052"/>
              <a:ext cx="523721" cy="44187"/>
            </a:xfrm>
            <a:custGeom>
              <a:avLst/>
              <a:gdLst/>
              <a:ahLst/>
              <a:cxnLst/>
              <a:rect l="l" t="t" r="r" b="b"/>
              <a:pathLst>
                <a:path w="13002" h="1097" extrusionOk="0">
                  <a:moveTo>
                    <a:pt x="0" y="1"/>
                  </a:moveTo>
                  <a:lnTo>
                    <a:pt x="0" y="1096"/>
                  </a:lnTo>
                  <a:lnTo>
                    <a:pt x="13002" y="1096"/>
                  </a:lnTo>
                  <a:lnTo>
                    <a:pt x="13002" y="1"/>
                  </a:lnTo>
                  <a:close/>
                </a:path>
              </a:pathLst>
            </a:custGeom>
            <a:solidFill>
              <a:schemeClr val="lt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54;p39"/>
            <p:cNvSpPr/>
            <p:nvPr/>
          </p:nvSpPr>
          <p:spPr>
            <a:xfrm>
              <a:off x="4036494" y="2900534"/>
              <a:ext cx="56150" cy="159267"/>
            </a:xfrm>
            <a:custGeom>
              <a:avLst/>
              <a:gdLst/>
              <a:ahLst/>
              <a:cxnLst/>
              <a:rect l="l" t="t" r="r" b="b"/>
              <a:pathLst>
                <a:path w="1394" h="3954" extrusionOk="0">
                  <a:moveTo>
                    <a:pt x="298" y="0"/>
                  </a:moveTo>
                  <a:cubicBezTo>
                    <a:pt x="132" y="0"/>
                    <a:pt x="1" y="131"/>
                    <a:pt x="1" y="298"/>
                  </a:cubicBezTo>
                  <a:lnTo>
                    <a:pt x="1" y="3644"/>
                  </a:lnTo>
                  <a:cubicBezTo>
                    <a:pt x="1" y="3822"/>
                    <a:pt x="132" y="3953"/>
                    <a:pt x="298" y="3953"/>
                  </a:cubicBezTo>
                  <a:lnTo>
                    <a:pt x="1096" y="3953"/>
                  </a:lnTo>
                  <a:cubicBezTo>
                    <a:pt x="1263" y="3953"/>
                    <a:pt x="1394" y="3822"/>
                    <a:pt x="1394" y="3644"/>
                  </a:cubicBezTo>
                  <a:lnTo>
                    <a:pt x="1394" y="298"/>
                  </a:lnTo>
                  <a:cubicBezTo>
                    <a:pt x="1394" y="131"/>
                    <a:pt x="1263" y="0"/>
                    <a:pt x="1096" y="0"/>
                  </a:cubicBezTo>
                  <a:close/>
                </a:path>
              </a:pathLst>
            </a:custGeom>
            <a:solidFill>
              <a:schemeClr val="lt1"/>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55;p39"/>
            <p:cNvSpPr/>
            <p:nvPr/>
          </p:nvSpPr>
          <p:spPr>
            <a:xfrm>
              <a:off x="3738671" y="2356203"/>
              <a:ext cx="128090" cy="266694"/>
            </a:xfrm>
            <a:custGeom>
              <a:avLst/>
              <a:gdLst/>
              <a:ahLst/>
              <a:cxnLst/>
              <a:rect l="l" t="t" r="r" b="b"/>
              <a:pathLst>
                <a:path w="3180" h="6621" extrusionOk="0">
                  <a:moveTo>
                    <a:pt x="1" y="1"/>
                  </a:moveTo>
                  <a:lnTo>
                    <a:pt x="1" y="6621"/>
                  </a:lnTo>
                  <a:lnTo>
                    <a:pt x="3180" y="6621"/>
                  </a:lnTo>
                  <a:lnTo>
                    <a:pt x="3180" y="1"/>
                  </a:lnTo>
                  <a:close/>
                </a:path>
              </a:pathLst>
            </a:custGeom>
            <a:solidFill>
              <a:schemeClr val="lt1"/>
            </a:solidFill>
            <a:ln w="6550" cap="flat" cmpd="sng">
              <a:solidFill>
                <a:srgbClr val="2C1738"/>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56;p39"/>
            <p:cNvSpPr/>
            <p:nvPr/>
          </p:nvSpPr>
          <p:spPr>
            <a:xfrm>
              <a:off x="3709428" y="2227189"/>
              <a:ext cx="186134" cy="328081"/>
            </a:xfrm>
            <a:custGeom>
              <a:avLst/>
              <a:gdLst/>
              <a:ahLst/>
              <a:cxnLst/>
              <a:rect l="l" t="t" r="r" b="b"/>
              <a:pathLst>
                <a:path w="4621" h="8145" extrusionOk="0">
                  <a:moveTo>
                    <a:pt x="751" y="1"/>
                  </a:moveTo>
                  <a:cubicBezTo>
                    <a:pt x="334" y="1"/>
                    <a:pt x="1" y="334"/>
                    <a:pt x="1" y="739"/>
                  </a:cubicBezTo>
                  <a:lnTo>
                    <a:pt x="1" y="7395"/>
                  </a:lnTo>
                  <a:cubicBezTo>
                    <a:pt x="1" y="7811"/>
                    <a:pt x="334" y="8145"/>
                    <a:pt x="751" y="8145"/>
                  </a:cubicBezTo>
                  <a:lnTo>
                    <a:pt x="3882" y="8145"/>
                  </a:lnTo>
                  <a:cubicBezTo>
                    <a:pt x="4287" y="8145"/>
                    <a:pt x="4620" y="7811"/>
                    <a:pt x="4620" y="7395"/>
                  </a:cubicBezTo>
                  <a:lnTo>
                    <a:pt x="4620" y="739"/>
                  </a:lnTo>
                  <a:cubicBezTo>
                    <a:pt x="4620" y="334"/>
                    <a:pt x="4287" y="1"/>
                    <a:pt x="3882" y="1"/>
                  </a:cubicBezTo>
                  <a:close/>
                </a:path>
              </a:pathLst>
            </a:custGeom>
            <a:solidFill>
              <a:schemeClr val="accent2"/>
            </a:solidFill>
            <a:ln w="6550" cap="flat" cmpd="sng">
              <a:solidFill>
                <a:srgbClr val="2C1738"/>
              </a:solidFill>
              <a:prstDash val="solid"/>
              <a:miter lim="11906"/>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57;p39"/>
            <p:cNvSpPr/>
            <p:nvPr/>
          </p:nvSpPr>
          <p:spPr>
            <a:xfrm>
              <a:off x="3589074" y="2608229"/>
              <a:ext cx="385117" cy="455406"/>
            </a:xfrm>
            <a:custGeom>
              <a:avLst/>
              <a:gdLst/>
              <a:ahLst/>
              <a:cxnLst/>
              <a:rect l="l" t="t" r="r" b="b"/>
              <a:pathLst>
                <a:path w="9561" h="11306" extrusionOk="0">
                  <a:moveTo>
                    <a:pt x="5279" y="1337"/>
                  </a:moveTo>
                  <a:cubicBezTo>
                    <a:pt x="6717" y="1337"/>
                    <a:pt x="8096" y="2454"/>
                    <a:pt x="8096" y="4138"/>
                  </a:cubicBezTo>
                  <a:cubicBezTo>
                    <a:pt x="8096" y="5686"/>
                    <a:pt x="6846" y="6936"/>
                    <a:pt x="5299" y="6936"/>
                  </a:cubicBezTo>
                  <a:cubicBezTo>
                    <a:pt x="2810" y="6936"/>
                    <a:pt x="1560" y="3924"/>
                    <a:pt x="3322" y="2161"/>
                  </a:cubicBezTo>
                  <a:cubicBezTo>
                    <a:pt x="3892" y="1592"/>
                    <a:pt x="4592" y="1337"/>
                    <a:pt x="5279" y="1337"/>
                  </a:cubicBezTo>
                  <a:close/>
                  <a:moveTo>
                    <a:pt x="5285" y="1"/>
                  </a:moveTo>
                  <a:cubicBezTo>
                    <a:pt x="4446" y="1"/>
                    <a:pt x="3585" y="254"/>
                    <a:pt x="2810" y="816"/>
                  </a:cubicBezTo>
                  <a:cubicBezTo>
                    <a:pt x="0" y="2840"/>
                    <a:pt x="667" y="7210"/>
                    <a:pt x="3965" y="8293"/>
                  </a:cubicBezTo>
                  <a:lnTo>
                    <a:pt x="3965" y="11305"/>
                  </a:lnTo>
                  <a:lnTo>
                    <a:pt x="6644" y="11305"/>
                  </a:lnTo>
                  <a:lnTo>
                    <a:pt x="6644" y="8293"/>
                  </a:lnTo>
                  <a:cubicBezTo>
                    <a:pt x="8382" y="7722"/>
                    <a:pt x="9561" y="6090"/>
                    <a:pt x="9561" y="4257"/>
                  </a:cubicBezTo>
                  <a:cubicBezTo>
                    <a:pt x="9552" y="1748"/>
                    <a:pt x="7490" y="1"/>
                    <a:pt x="5285" y="1"/>
                  </a:cubicBezTo>
                  <a:close/>
                </a:path>
              </a:pathLst>
            </a:custGeom>
            <a:solidFill>
              <a:srgbClr val="496697"/>
            </a:solid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58;p39"/>
            <p:cNvSpPr/>
            <p:nvPr/>
          </p:nvSpPr>
          <p:spPr>
            <a:xfrm>
              <a:off x="3802473" y="2902427"/>
              <a:ext cx="40" cy="161684"/>
            </a:xfrm>
            <a:custGeom>
              <a:avLst/>
              <a:gdLst/>
              <a:ahLst/>
              <a:cxnLst/>
              <a:rect l="l" t="t" r="r" b="b"/>
              <a:pathLst>
                <a:path w="1" h="4014" fill="none" extrusionOk="0">
                  <a:moveTo>
                    <a:pt x="1" y="1"/>
                  </a:moveTo>
                  <a:lnTo>
                    <a:pt x="1" y="4013"/>
                  </a:lnTo>
                </a:path>
              </a:pathLst>
            </a:custGeom>
            <a:noFill/>
            <a:ln w="65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952574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fade">
                                      <p:cBhvr>
                                        <p:cTn id="16" dur="500"/>
                                        <p:tgtEl>
                                          <p:spTgt spid="82"/>
                                        </p:tgtEl>
                                      </p:cBhvr>
                                    </p:animEffect>
                                  </p:childTnLst>
                                </p:cTn>
                              </p:par>
                              <p:par>
                                <p:cTn id="17" presetID="10" presetClass="entr" presetSubtype="0" fill="hold" nodeType="with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fade">
                                      <p:cBhvr>
                                        <p:cTn id="19" dur="500"/>
                                        <p:tgtEl>
                                          <p:spTgt spid="8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fade">
                                      <p:cBhvr>
                                        <p:cTn id="25" dur="500"/>
                                        <p:tgtEl>
                                          <p:spTgt spid="8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9"/>
                                        </p:tgtEl>
                                        <p:attrNameLst>
                                          <p:attrName>style.visibility</p:attrName>
                                        </p:attrNameLst>
                                      </p:cBhvr>
                                      <p:to>
                                        <p:strVal val="visible"/>
                                      </p:to>
                                    </p:set>
                                    <p:animEffect transition="in" filter="fade">
                                      <p:cBhvr>
                                        <p:cTn id="28" dur="500"/>
                                        <p:tgtEl>
                                          <p:spTgt spid="89"/>
                                        </p:tgtEl>
                                      </p:cBhvr>
                                    </p:animEffect>
                                  </p:childTnLst>
                                </p:cTn>
                              </p:par>
                              <p:par>
                                <p:cTn id="29" presetID="10" presetClass="entr" presetSubtype="0" fill="hold" nodeType="with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fade">
                                      <p:cBhvr>
                                        <p:cTn id="31" dur="500"/>
                                        <p:tgtEl>
                                          <p:spTgt spid="9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fade">
                                      <p:cBhvr>
                                        <p:cTn id="34" dur="500"/>
                                        <p:tgtEl>
                                          <p:spTgt spid="91"/>
                                        </p:tgtEl>
                                      </p:cBhvr>
                                    </p:animEffec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500"/>
                                        <p:tgtEl>
                                          <p:spTgt spid="9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fade">
                                      <p:cBhvr>
                                        <p:cTn id="40" dur="500"/>
                                        <p:tgtEl>
                                          <p:spTgt spid="9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fade">
                                      <p:cBhvr>
                                        <p:cTn id="43" dur="500"/>
                                        <p:tgtEl>
                                          <p:spTgt spid="9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6"/>
                                        </p:tgtEl>
                                        <p:attrNameLst>
                                          <p:attrName>style.visibility</p:attrName>
                                        </p:attrNameLst>
                                      </p:cBhvr>
                                      <p:to>
                                        <p:strVal val="visible"/>
                                      </p:to>
                                    </p:set>
                                    <p:animEffect transition="in" filter="fade">
                                      <p:cBhvr>
                                        <p:cTn id="46" dur="500"/>
                                        <p:tgtEl>
                                          <p:spTgt spid="9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fade">
                                      <p:cBhvr>
                                        <p:cTn id="49" dur="500"/>
                                        <p:tgtEl>
                                          <p:spTgt spid="9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8"/>
                                        </p:tgtEl>
                                        <p:attrNameLst>
                                          <p:attrName>style.visibility</p:attrName>
                                        </p:attrNameLst>
                                      </p:cBhvr>
                                      <p:to>
                                        <p:strVal val="visible"/>
                                      </p:to>
                                    </p:set>
                                    <p:animEffect transition="in" filter="fade">
                                      <p:cBhvr>
                                        <p:cTn id="52" dur="500"/>
                                        <p:tgtEl>
                                          <p:spTgt spid="9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9"/>
                                        </p:tgtEl>
                                        <p:attrNameLst>
                                          <p:attrName>style.visibility</p:attrName>
                                        </p:attrNameLst>
                                      </p:cBhvr>
                                      <p:to>
                                        <p:strVal val="visible"/>
                                      </p:to>
                                    </p:set>
                                    <p:animEffect transition="in" filter="fade">
                                      <p:cBhvr>
                                        <p:cTn id="55" dur="500"/>
                                        <p:tgtEl>
                                          <p:spTgt spid="9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2"/>
                                        </p:tgtEl>
                                        <p:attrNameLst>
                                          <p:attrName>style.visibility</p:attrName>
                                        </p:attrNameLst>
                                      </p:cBhvr>
                                      <p:to>
                                        <p:strVal val="visible"/>
                                      </p:to>
                                    </p:set>
                                    <p:animEffect transition="in" filter="fade">
                                      <p:cBhvr>
                                        <p:cTn id="58" dur="500"/>
                                        <p:tgtEl>
                                          <p:spTgt spid="9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3"/>
                                        </p:tgtEl>
                                        <p:attrNameLst>
                                          <p:attrName>style.visibility</p:attrName>
                                        </p:attrNameLst>
                                      </p:cBhvr>
                                      <p:to>
                                        <p:strVal val="visible"/>
                                      </p:to>
                                    </p:set>
                                    <p:animEffect transition="in" filter="fade">
                                      <p:cBhvr>
                                        <p:cTn id="63" dur="500"/>
                                        <p:tgtEl>
                                          <p:spTgt spid="83"/>
                                        </p:tgtEl>
                                      </p:cBhvr>
                                    </p:animEffect>
                                  </p:childTnLst>
                                </p:cTn>
                              </p:par>
                              <p:par>
                                <p:cTn id="64" presetID="10" presetClass="entr" presetSubtype="0" fill="hold" nodeType="withEffect">
                                  <p:stCondLst>
                                    <p:cond delay="0"/>
                                  </p:stCondLst>
                                  <p:childTnLst>
                                    <p:set>
                                      <p:cBhvr>
                                        <p:cTn id="65" dur="1" fill="hold">
                                          <p:stCondLst>
                                            <p:cond delay="0"/>
                                          </p:stCondLst>
                                        </p:cTn>
                                        <p:tgtEl>
                                          <p:spTgt spid="85"/>
                                        </p:tgtEl>
                                        <p:attrNameLst>
                                          <p:attrName>style.visibility</p:attrName>
                                        </p:attrNameLst>
                                      </p:cBhvr>
                                      <p:to>
                                        <p:strVal val="visible"/>
                                      </p:to>
                                    </p:set>
                                    <p:animEffect transition="in" filter="fade">
                                      <p:cBhvr>
                                        <p:cTn id="66" dur="500"/>
                                        <p:tgtEl>
                                          <p:spTgt spid="8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8"/>
                                        </p:tgtEl>
                                        <p:attrNameLst>
                                          <p:attrName>style.visibility</p:attrName>
                                        </p:attrNameLst>
                                      </p:cBhvr>
                                      <p:to>
                                        <p:strVal val="visible"/>
                                      </p:to>
                                    </p:set>
                                    <p:animEffect transition="in" filter="fade">
                                      <p:cBhvr>
                                        <p:cTn id="69" dur="500"/>
                                        <p:tgtEl>
                                          <p:spTgt spid="8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00"/>
                                        </p:tgtEl>
                                        <p:attrNameLst>
                                          <p:attrName>style.visibility</p:attrName>
                                        </p:attrNameLst>
                                      </p:cBhvr>
                                      <p:to>
                                        <p:strVal val="visible"/>
                                      </p:to>
                                    </p:set>
                                    <p:animEffect transition="in" filter="fade">
                                      <p:cBhvr>
                                        <p:cTn id="72" dur="500"/>
                                        <p:tgtEl>
                                          <p:spTgt spid="10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01"/>
                                        </p:tgtEl>
                                        <p:attrNameLst>
                                          <p:attrName>style.visibility</p:attrName>
                                        </p:attrNameLst>
                                      </p:cBhvr>
                                      <p:to>
                                        <p:strVal val="visible"/>
                                      </p:to>
                                    </p:set>
                                    <p:animEffect transition="in" filter="fade">
                                      <p:cBhvr>
                                        <p:cTn id="75" dur="500"/>
                                        <p:tgtEl>
                                          <p:spTgt spid="101"/>
                                        </p:tgtEl>
                                      </p:cBhvr>
                                    </p:animEffect>
                                  </p:childTnLst>
                                </p:cTn>
                              </p:par>
                              <p:par>
                                <p:cTn id="76" presetID="10" presetClass="entr" presetSubtype="0" fill="hold" nodeType="withEffect">
                                  <p:stCondLst>
                                    <p:cond delay="0"/>
                                  </p:stCondLst>
                                  <p:childTnLst>
                                    <p:set>
                                      <p:cBhvr>
                                        <p:cTn id="77" dur="1" fill="hold">
                                          <p:stCondLst>
                                            <p:cond delay="0"/>
                                          </p:stCondLst>
                                        </p:cTn>
                                        <p:tgtEl>
                                          <p:spTgt spid="102"/>
                                        </p:tgtEl>
                                        <p:attrNameLst>
                                          <p:attrName>style.visibility</p:attrName>
                                        </p:attrNameLst>
                                      </p:cBhvr>
                                      <p:to>
                                        <p:strVal val="visible"/>
                                      </p:to>
                                    </p:set>
                                    <p:animEffect transition="in" filter="fade">
                                      <p:cBhvr>
                                        <p:cTn id="78" dur="500"/>
                                        <p:tgtEl>
                                          <p:spTgt spid="10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04"/>
                                        </p:tgtEl>
                                        <p:attrNameLst>
                                          <p:attrName>style.visibility</p:attrName>
                                        </p:attrNameLst>
                                      </p:cBhvr>
                                      <p:to>
                                        <p:strVal val="visible"/>
                                      </p:to>
                                    </p:set>
                                    <p:animEffect transition="in" filter="fade">
                                      <p:cBhvr>
                                        <p:cTn id="81" dur="500"/>
                                        <p:tgtEl>
                                          <p:spTgt spid="104"/>
                                        </p:tgtEl>
                                      </p:cBhvr>
                                    </p:animEffect>
                                  </p:childTnLst>
                                </p:cTn>
                              </p:par>
                              <p:par>
                                <p:cTn id="82" presetID="10" presetClass="entr" presetSubtype="0" fill="hold" nodeType="withEffect">
                                  <p:stCondLst>
                                    <p:cond delay="0"/>
                                  </p:stCondLst>
                                  <p:childTnLst>
                                    <p:set>
                                      <p:cBhvr>
                                        <p:cTn id="83" dur="1" fill="hold">
                                          <p:stCondLst>
                                            <p:cond delay="0"/>
                                          </p:stCondLst>
                                        </p:cTn>
                                        <p:tgtEl>
                                          <p:spTgt spid="105"/>
                                        </p:tgtEl>
                                        <p:attrNameLst>
                                          <p:attrName>style.visibility</p:attrName>
                                        </p:attrNameLst>
                                      </p:cBhvr>
                                      <p:to>
                                        <p:strVal val="visible"/>
                                      </p:to>
                                    </p:set>
                                    <p:animEffect transition="in" filter="fade">
                                      <p:cBhvr>
                                        <p:cTn id="84" dur="500"/>
                                        <p:tgtEl>
                                          <p:spTgt spid="105"/>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06"/>
                                        </p:tgtEl>
                                        <p:attrNameLst>
                                          <p:attrName>style.visibility</p:attrName>
                                        </p:attrNameLst>
                                      </p:cBhvr>
                                      <p:to>
                                        <p:strVal val="visible"/>
                                      </p:to>
                                    </p:set>
                                    <p:animEffect transition="in" filter="fade">
                                      <p:cBhvr>
                                        <p:cTn id="87" dur="500"/>
                                        <p:tgtEl>
                                          <p:spTgt spid="10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07"/>
                                        </p:tgtEl>
                                        <p:attrNameLst>
                                          <p:attrName>style.visibility</p:attrName>
                                        </p:attrNameLst>
                                      </p:cBhvr>
                                      <p:to>
                                        <p:strVal val="visible"/>
                                      </p:to>
                                    </p:set>
                                    <p:animEffect transition="in" filter="fade">
                                      <p:cBhvr>
                                        <p:cTn id="90" dur="500"/>
                                        <p:tgtEl>
                                          <p:spTgt spid="10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08"/>
                                        </p:tgtEl>
                                        <p:attrNameLst>
                                          <p:attrName>style.visibility</p:attrName>
                                        </p:attrNameLst>
                                      </p:cBhvr>
                                      <p:to>
                                        <p:strVal val="visible"/>
                                      </p:to>
                                    </p:set>
                                    <p:animEffect transition="in" filter="fade">
                                      <p:cBhvr>
                                        <p:cTn id="93" dur="500"/>
                                        <p:tgtEl>
                                          <p:spTgt spid="108"/>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09"/>
                                        </p:tgtEl>
                                        <p:attrNameLst>
                                          <p:attrName>style.visibility</p:attrName>
                                        </p:attrNameLst>
                                      </p:cBhvr>
                                      <p:to>
                                        <p:strVal val="visible"/>
                                      </p:to>
                                    </p:set>
                                    <p:animEffect transition="in" filter="fade">
                                      <p:cBhvr>
                                        <p:cTn id="96" dur="500"/>
                                        <p:tgtEl>
                                          <p:spTgt spid="109"/>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10"/>
                                        </p:tgtEl>
                                        <p:attrNameLst>
                                          <p:attrName>style.visibility</p:attrName>
                                        </p:attrNameLst>
                                      </p:cBhvr>
                                      <p:to>
                                        <p:strVal val="visible"/>
                                      </p:to>
                                    </p:set>
                                    <p:animEffect transition="in" filter="fade">
                                      <p:cBhvr>
                                        <p:cTn id="99" dur="500"/>
                                        <p:tgtEl>
                                          <p:spTgt spid="110"/>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03"/>
                                        </p:tgtEl>
                                        <p:attrNameLst>
                                          <p:attrName>style.visibility</p:attrName>
                                        </p:attrNameLst>
                                      </p:cBhvr>
                                      <p:to>
                                        <p:strVal val="visible"/>
                                      </p:to>
                                    </p:set>
                                    <p:animEffect transition="in" filter="fade">
                                      <p:cBhvr>
                                        <p:cTn id="102" dur="500"/>
                                        <p:tgtEl>
                                          <p:spTgt spid="103"/>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11"/>
                                        </p:tgtEl>
                                        <p:attrNameLst>
                                          <p:attrName>style.visibility</p:attrName>
                                        </p:attrNameLst>
                                      </p:cBhvr>
                                      <p:to>
                                        <p:strVal val="visible"/>
                                      </p:to>
                                    </p:set>
                                    <p:animEffect transition="in" filter="fade">
                                      <p:cBhvr>
                                        <p:cTn id="105" dur="500"/>
                                        <p:tgtEl>
                                          <p:spTgt spid="111"/>
                                        </p:tgtEl>
                                      </p:cBhvr>
                                    </p:animEffect>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75"/>
                                        </p:tgtEl>
                                        <p:attrNameLst>
                                          <p:attrName>style.visibility</p:attrName>
                                        </p:attrNameLst>
                                      </p:cBhvr>
                                      <p:to>
                                        <p:strVal val="visible"/>
                                      </p:to>
                                    </p:set>
                                    <p:anim calcmode="lin" valueType="num">
                                      <p:cBhvr additive="base">
                                        <p:cTn id="110" dur="500" fill="hold"/>
                                        <p:tgtEl>
                                          <p:spTgt spid="75"/>
                                        </p:tgtEl>
                                        <p:attrNameLst>
                                          <p:attrName>ppt_x</p:attrName>
                                        </p:attrNameLst>
                                      </p:cBhvr>
                                      <p:tavLst>
                                        <p:tav tm="0">
                                          <p:val>
                                            <p:strVal val="#ppt_x"/>
                                          </p:val>
                                        </p:tav>
                                        <p:tav tm="100000">
                                          <p:val>
                                            <p:strVal val="#ppt_x"/>
                                          </p:val>
                                        </p:tav>
                                      </p:tavLst>
                                    </p:anim>
                                    <p:anim calcmode="lin" valueType="num">
                                      <p:cBhvr additive="base">
                                        <p:cTn id="111"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nodeType="clickEffect">
                                  <p:stCondLst>
                                    <p:cond delay="0"/>
                                  </p:stCondLst>
                                  <p:childTnLst>
                                    <p:set>
                                      <p:cBhvr>
                                        <p:cTn id="115" dur="1" fill="hold">
                                          <p:stCondLst>
                                            <p:cond delay="0"/>
                                          </p:stCondLst>
                                        </p:cTn>
                                        <p:tgtEl>
                                          <p:spTgt spid="113"/>
                                        </p:tgtEl>
                                        <p:attrNameLst>
                                          <p:attrName>style.visibility</p:attrName>
                                        </p:attrNameLst>
                                      </p:cBhvr>
                                      <p:to>
                                        <p:strVal val="visible"/>
                                      </p:to>
                                    </p:set>
                                    <p:animEffect transition="in" filter="fade">
                                      <p:cBhvr>
                                        <p:cTn id="116" dur="1000"/>
                                        <p:tgtEl>
                                          <p:spTgt spid="113"/>
                                        </p:tgtEl>
                                      </p:cBhvr>
                                    </p:animEffect>
                                    <p:anim calcmode="lin" valueType="num">
                                      <p:cBhvr>
                                        <p:cTn id="117" dur="1000" fill="hold"/>
                                        <p:tgtEl>
                                          <p:spTgt spid="113"/>
                                        </p:tgtEl>
                                        <p:attrNameLst>
                                          <p:attrName>ppt_x</p:attrName>
                                        </p:attrNameLst>
                                      </p:cBhvr>
                                      <p:tavLst>
                                        <p:tav tm="0">
                                          <p:val>
                                            <p:strVal val="#ppt_x"/>
                                          </p:val>
                                        </p:tav>
                                        <p:tav tm="100000">
                                          <p:val>
                                            <p:strVal val="#ppt_x"/>
                                          </p:val>
                                        </p:tav>
                                      </p:tavLst>
                                    </p:anim>
                                    <p:anim calcmode="lin" valueType="num">
                                      <p:cBhvr>
                                        <p:cTn id="118" dur="1000" fill="hold"/>
                                        <p:tgtEl>
                                          <p:spTgt spid="113"/>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114"/>
                                        </p:tgtEl>
                                        <p:attrNameLst>
                                          <p:attrName>style.visibility</p:attrName>
                                        </p:attrNameLst>
                                      </p:cBhvr>
                                      <p:to>
                                        <p:strVal val="visible"/>
                                      </p:to>
                                    </p:set>
                                    <p:animEffect transition="in" filter="fade">
                                      <p:cBhvr>
                                        <p:cTn id="121" dur="1000"/>
                                        <p:tgtEl>
                                          <p:spTgt spid="114"/>
                                        </p:tgtEl>
                                      </p:cBhvr>
                                    </p:animEffect>
                                    <p:anim calcmode="lin" valueType="num">
                                      <p:cBhvr>
                                        <p:cTn id="122" dur="1000" fill="hold"/>
                                        <p:tgtEl>
                                          <p:spTgt spid="114"/>
                                        </p:tgtEl>
                                        <p:attrNameLst>
                                          <p:attrName>ppt_x</p:attrName>
                                        </p:attrNameLst>
                                      </p:cBhvr>
                                      <p:tavLst>
                                        <p:tav tm="0">
                                          <p:val>
                                            <p:strVal val="#ppt_x"/>
                                          </p:val>
                                        </p:tav>
                                        <p:tav tm="100000">
                                          <p:val>
                                            <p:strVal val="#ppt_x"/>
                                          </p:val>
                                        </p:tav>
                                      </p:tavLst>
                                    </p:anim>
                                    <p:anim calcmode="lin" valueType="num">
                                      <p:cBhvr>
                                        <p:cTn id="123" dur="1000" fill="hold"/>
                                        <p:tgtEl>
                                          <p:spTgt spid="114"/>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112"/>
                                        </p:tgtEl>
                                        <p:attrNameLst>
                                          <p:attrName>style.visibility</p:attrName>
                                        </p:attrNameLst>
                                      </p:cBhvr>
                                      <p:to>
                                        <p:strVal val="visible"/>
                                      </p:to>
                                    </p:set>
                                    <p:animEffect transition="in" filter="fade">
                                      <p:cBhvr>
                                        <p:cTn id="126" dur="1000"/>
                                        <p:tgtEl>
                                          <p:spTgt spid="112"/>
                                        </p:tgtEl>
                                      </p:cBhvr>
                                    </p:animEffect>
                                    <p:anim calcmode="lin" valueType="num">
                                      <p:cBhvr>
                                        <p:cTn id="127" dur="1000" fill="hold"/>
                                        <p:tgtEl>
                                          <p:spTgt spid="112"/>
                                        </p:tgtEl>
                                        <p:attrNameLst>
                                          <p:attrName>ppt_x</p:attrName>
                                        </p:attrNameLst>
                                      </p:cBhvr>
                                      <p:tavLst>
                                        <p:tav tm="0">
                                          <p:val>
                                            <p:strVal val="#ppt_x"/>
                                          </p:val>
                                        </p:tav>
                                        <p:tav tm="100000">
                                          <p:val>
                                            <p:strVal val="#ppt_x"/>
                                          </p:val>
                                        </p:tav>
                                      </p:tavLst>
                                    </p:anim>
                                    <p:anim calcmode="lin" valueType="num">
                                      <p:cBhvr>
                                        <p:cTn id="128" dur="1000" fill="hold"/>
                                        <p:tgtEl>
                                          <p:spTgt spid="112"/>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115"/>
                                        </p:tgtEl>
                                        <p:attrNameLst>
                                          <p:attrName>style.visibility</p:attrName>
                                        </p:attrNameLst>
                                      </p:cBhvr>
                                      <p:to>
                                        <p:strVal val="visible"/>
                                      </p:to>
                                    </p:set>
                                    <p:animEffect transition="in" filter="fade">
                                      <p:cBhvr>
                                        <p:cTn id="131" dur="1000"/>
                                        <p:tgtEl>
                                          <p:spTgt spid="115"/>
                                        </p:tgtEl>
                                      </p:cBhvr>
                                    </p:animEffect>
                                    <p:anim calcmode="lin" valueType="num">
                                      <p:cBhvr>
                                        <p:cTn id="132" dur="1000" fill="hold"/>
                                        <p:tgtEl>
                                          <p:spTgt spid="115"/>
                                        </p:tgtEl>
                                        <p:attrNameLst>
                                          <p:attrName>ppt_x</p:attrName>
                                        </p:attrNameLst>
                                      </p:cBhvr>
                                      <p:tavLst>
                                        <p:tav tm="0">
                                          <p:val>
                                            <p:strVal val="#ppt_x"/>
                                          </p:val>
                                        </p:tav>
                                        <p:tav tm="100000">
                                          <p:val>
                                            <p:strVal val="#ppt_x"/>
                                          </p:val>
                                        </p:tav>
                                      </p:tavLst>
                                    </p:anim>
                                    <p:anim calcmode="lin" valueType="num">
                                      <p:cBhvr>
                                        <p:cTn id="133" dur="1000" fill="hold"/>
                                        <p:tgtEl>
                                          <p:spTgt spid="115"/>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117"/>
                                        </p:tgtEl>
                                        <p:attrNameLst>
                                          <p:attrName>style.visibility</p:attrName>
                                        </p:attrNameLst>
                                      </p:cBhvr>
                                      <p:to>
                                        <p:strVal val="visible"/>
                                      </p:to>
                                    </p:set>
                                    <p:animEffect transition="in" filter="fade">
                                      <p:cBhvr>
                                        <p:cTn id="136" dur="1000"/>
                                        <p:tgtEl>
                                          <p:spTgt spid="117"/>
                                        </p:tgtEl>
                                      </p:cBhvr>
                                    </p:animEffect>
                                    <p:anim calcmode="lin" valueType="num">
                                      <p:cBhvr>
                                        <p:cTn id="137" dur="1000" fill="hold"/>
                                        <p:tgtEl>
                                          <p:spTgt spid="117"/>
                                        </p:tgtEl>
                                        <p:attrNameLst>
                                          <p:attrName>ppt_x</p:attrName>
                                        </p:attrNameLst>
                                      </p:cBhvr>
                                      <p:tavLst>
                                        <p:tav tm="0">
                                          <p:val>
                                            <p:strVal val="#ppt_x"/>
                                          </p:val>
                                        </p:tav>
                                        <p:tav tm="100000">
                                          <p:val>
                                            <p:strVal val="#ppt_x"/>
                                          </p:val>
                                        </p:tav>
                                      </p:tavLst>
                                    </p:anim>
                                    <p:anim calcmode="lin" valueType="num">
                                      <p:cBhvr>
                                        <p:cTn id="138" dur="1000" fill="hold"/>
                                        <p:tgtEl>
                                          <p:spTgt spid="117"/>
                                        </p:tgtEl>
                                        <p:attrNameLst>
                                          <p:attrName>ppt_y</p:attrName>
                                        </p:attrNameLst>
                                      </p:cBhvr>
                                      <p:tavLst>
                                        <p:tav tm="0">
                                          <p:val>
                                            <p:strVal val="#ppt_y+.1"/>
                                          </p:val>
                                        </p:tav>
                                        <p:tav tm="100000">
                                          <p:val>
                                            <p:strVal val="#ppt_y"/>
                                          </p:val>
                                        </p:tav>
                                      </p:tavLst>
                                    </p:anim>
                                  </p:childTnLst>
                                </p:cTn>
                              </p:par>
                              <p:par>
                                <p:cTn id="139" presetID="42" presetClass="entr" presetSubtype="0" fill="hold" nodeType="withEffect">
                                  <p:stCondLst>
                                    <p:cond delay="0"/>
                                  </p:stCondLst>
                                  <p:childTnLst>
                                    <p:set>
                                      <p:cBhvr>
                                        <p:cTn id="140" dur="1" fill="hold">
                                          <p:stCondLst>
                                            <p:cond delay="0"/>
                                          </p:stCondLst>
                                        </p:cTn>
                                        <p:tgtEl>
                                          <p:spTgt spid="116"/>
                                        </p:tgtEl>
                                        <p:attrNameLst>
                                          <p:attrName>style.visibility</p:attrName>
                                        </p:attrNameLst>
                                      </p:cBhvr>
                                      <p:to>
                                        <p:strVal val="visible"/>
                                      </p:to>
                                    </p:set>
                                    <p:animEffect transition="in" filter="fade">
                                      <p:cBhvr>
                                        <p:cTn id="141" dur="1000"/>
                                        <p:tgtEl>
                                          <p:spTgt spid="116"/>
                                        </p:tgtEl>
                                      </p:cBhvr>
                                    </p:animEffect>
                                    <p:anim calcmode="lin" valueType="num">
                                      <p:cBhvr>
                                        <p:cTn id="142" dur="1000" fill="hold"/>
                                        <p:tgtEl>
                                          <p:spTgt spid="116"/>
                                        </p:tgtEl>
                                        <p:attrNameLst>
                                          <p:attrName>ppt_x</p:attrName>
                                        </p:attrNameLst>
                                      </p:cBhvr>
                                      <p:tavLst>
                                        <p:tav tm="0">
                                          <p:val>
                                            <p:strVal val="#ppt_x"/>
                                          </p:val>
                                        </p:tav>
                                        <p:tav tm="100000">
                                          <p:val>
                                            <p:strVal val="#ppt_x"/>
                                          </p:val>
                                        </p:tav>
                                      </p:tavLst>
                                    </p:anim>
                                    <p:anim calcmode="lin" valueType="num">
                                      <p:cBhvr>
                                        <p:cTn id="143"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19"/>
                                        </p:tgtEl>
                                        <p:attrNameLst>
                                          <p:attrName>style.visibility</p:attrName>
                                        </p:attrNameLst>
                                      </p:cBhvr>
                                      <p:to>
                                        <p:strVal val="visible"/>
                                      </p:to>
                                    </p:set>
                                    <p:animEffect transition="in" filter="fade">
                                      <p:cBhvr>
                                        <p:cTn id="148" dur="500"/>
                                        <p:tgtEl>
                                          <p:spTgt spid="119"/>
                                        </p:tgtEl>
                                      </p:cBhvr>
                                    </p:animEffec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77"/>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nodeType="clickEffect">
                                  <p:stCondLst>
                                    <p:cond delay="0"/>
                                  </p:stCondLst>
                                  <p:childTnLst>
                                    <p:set>
                                      <p:cBhvr>
                                        <p:cTn id="156" dur="1" fill="hold">
                                          <p:stCondLst>
                                            <p:cond delay="0"/>
                                          </p:stCondLst>
                                        </p:cTn>
                                        <p:tgtEl>
                                          <p:spTgt spid="121"/>
                                        </p:tgtEl>
                                        <p:attrNameLst>
                                          <p:attrName>style.visibility</p:attrName>
                                        </p:attrNameLst>
                                      </p:cBhvr>
                                      <p:to>
                                        <p:strVal val="visible"/>
                                      </p:to>
                                    </p:set>
                                    <p:animEffect transition="in" filter="fade">
                                      <p:cBhvr>
                                        <p:cTn id="157" dur="500"/>
                                        <p:tgtEl>
                                          <p:spTgt spid="121"/>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120"/>
                                        </p:tgtEl>
                                        <p:attrNameLst>
                                          <p:attrName>style.visibility</p:attrName>
                                        </p:attrNameLst>
                                      </p:cBhvr>
                                      <p:to>
                                        <p:strVal val="visible"/>
                                      </p:to>
                                    </p:set>
                                    <p:animEffect transition="in" filter="fade">
                                      <p:cBhvr>
                                        <p:cTn id="160" dur="500"/>
                                        <p:tgtEl>
                                          <p:spTgt spid="120"/>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122"/>
                                        </p:tgtEl>
                                        <p:attrNameLst>
                                          <p:attrName>style.visibility</p:attrName>
                                        </p:attrNameLst>
                                      </p:cBhvr>
                                      <p:to>
                                        <p:strVal val="visible"/>
                                      </p:to>
                                    </p:set>
                                    <p:animEffect transition="in" filter="fade">
                                      <p:cBhvr>
                                        <p:cTn id="163" dur="500"/>
                                        <p:tgtEl>
                                          <p:spTgt spid="122"/>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24"/>
                                        </p:tgtEl>
                                        <p:attrNameLst>
                                          <p:attrName>style.visibility</p:attrName>
                                        </p:attrNameLst>
                                      </p:cBhvr>
                                      <p:to>
                                        <p:strVal val="visible"/>
                                      </p:to>
                                    </p:set>
                                    <p:animEffect transition="in" filter="fade">
                                      <p:cBhvr>
                                        <p:cTn id="168" dur="500"/>
                                        <p:tgtEl>
                                          <p:spTgt spid="124"/>
                                        </p:tgtEl>
                                      </p:cBhvr>
                                    </p:animEffect>
                                  </p:childTnLst>
                                </p:cTn>
                              </p:par>
                              <p:par>
                                <p:cTn id="169" presetID="10" presetClass="entr" presetSubtype="0" fill="hold" nodeType="withEffect">
                                  <p:stCondLst>
                                    <p:cond delay="0"/>
                                  </p:stCondLst>
                                  <p:childTnLst>
                                    <p:set>
                                      <p:cBhvr>
                                        <p:cTn id="170" dur="1" fill="hold">
                                          <p:stCondLst>
                                            <p:cond delay="0"/>
                                          </p:stCondLst>
                                        </p:cTn>
                                        <p:tgtEl>
                                          <p:spTgt spid="125"/>
                                        </p:tgtEl>
                                        <p:attrNameLst>
                                          <p:attrName>style.visibility</p:attrName>
                                        </p:attrNameLst>
                                      </p:cBhvr>
                                      <p:to>
                                        <p:strVal val="visible"/>
                                      </p:to>
                                    </p:set>
                                    <p:animEffect transition="in" filter="fade">
                                      <p:cBhvr>
                                        <p:cTn id="171" dur="500"/>
                                        <p:tgtEl>
                                          <p:spTgt spid="125"/>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126"/>
                                        </p:tgtEl>
                                        <p:attrNameLst>
                                          <p:attrName>style.visibility</p:attrName>
                                        </p:attrNameLst>
                                      </p:cBhvr>
                                      <p:to>
                                        <p:strVal val="visible"/>
                                      </p:to>
                                    </p:set>
                                    <p:animEffect transition="in" filter="fade">
                                      <p:cBhvr>
                                        <p:cTn id="174" dur="500"/>
                                        <p:tgtEl>
                                          <p:spTgt spid="12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3"/>
                                        </p:tgtEl>
                                        <p:attrNameLst>
                                          <p:attrName>style.visibility</p:attrName>
                                        </p:attrNameLst>
                                      </p:cBhvr>
                                      <p:to>
                                        <p:strVal val="visible"/>
                                      </p:to>
                                    </p:set>
                                    <p:animEffect transition="in" filter="fade">
                                      <p:cBhvr>
                                        <p:cTn id="179" dur="500"/>
                                        <p:tgtEl>
                                          <p:spTgt spid="123"/>
                                        </p:tgtEl>
                                      </p:cBhvr>
                                    </p:animEffect>
                                  </p:childTnLst>
                                </p:cTn>
                              </p:par>
                            </p:childTnLst>
                          </p:cTn>
                        </p:par>
                      </p:childTnLst>
                    </p:cTn>
                  </p:par>
                  <p:par>
                    <p:cTn id="180" fill="hold">
                      <p:stCondLst>
                        <p:cond delay="indefinite"/>
                      </p:stCondLst>
                      <p:childTnLst>
                        <p:par>
                          <p:cTn id="181" fill="hold">
                            <p:stCondLst>
                              <p:cond delay="0"/>
                            </p:stCondLst>
                            <p:childTnLst>
                              <p:par>
                                <p:cTn id="182" presetID="42" presetClass="entr" presetSubtype="0" fill="hold" grpId="0" nodeType="clickEffect">
                                  <p:stCondLst>
                                    <p:cond delay="0"/>
                                  </p:stCondLst>
                                  <p:childTnLst>
                                    <p:set>
                                      <p:cBhvr>
                                        <p:cTn id="183" dur="1" fill="hold">
                                          <p:stCondLst>
                                            <p:cond delay="0"/>
                                          </p:stCondLst>
                                        </p:cTn>
                                        <p:tgtEl>
                                          <p:spTgt spid="79">
                                            <p:txEl>
                                              <p:pRg st="0" end="0"/>
                                            </p:txEl>
                                          </p:spTgt>
                                        </p:tgtEl>
                                        <p:attrNameLst>
                                          <p:attrName>style.visibility</p:attrName>
                                        </p:attrNameLst>
                                      </p:cBhvr>
                                      <p:to>
                                        <p:strVal val="visible"/>
                                      </p:to>
                                    </p:set>
                                    <p:animEffect transition="in" filter="fade">
                                      <p:cBhvr>
                                        <p:cTn id="184" dur="1000"/>
                                        <p:tgtEl>
                                          <p:spTgt spid="79">
                                            <p:txEl>
                                              <p:pRg st="0" end="0"/>
                                            </p:txEl>
                                          </p:spTgt>
                                        </p:tgtEl>
                                      </p:cBhvr>
                                    </p:animEffect>
                                    <p:anim calcmode="lin" valueType="num">
                                      <p:cBhvr>
                                        <p:cTn id="185" dur="1000" fill="hold"/>
                                        <p:tgtEl>
                                          <p:spTgt spid="79">
                                            <p:txEl>
                                              <p:pRg st="0" end="0"/>
                                            </p:txEl>
                                          </p:spTgt>
                                        </p:tgtEl>
                                        <p:attrNameLst>
                                          <p:attrName>ppt_x</p:attrName>
                                        </p:attrNameLst>
                                      </p:cBhvr>
                                      <p:tavLst>
                                        <p:tav tm="0">
                                          <p:val>
                                            <p:strVal val="#ppt_x"/>
                                          </p:val>
                                        </p:tav>
                                        <p:tav tm="100000">
                                          <p:val>
                                            <p:strVal val="#ppt_x"/>
                                          </p:val>
                                        </p:tav>
                                      </p:tavLst>
                                    </p:anim>
                                    <p:anim calcmode="lin" valueType="num">
                                      <p:cBhvr>
                                        <p:cTn id="186" dur="1000" fill="hold"/>
                                        <p:tgtEl>
                                          <p:spTgt spid="79">
                                            <p:txEl>
                                              <p:pRg st="0" end="0"/>
                                            </p:txEl>
                                          </p:spTgt>
                                        </p:tgtEl>
                                        <p:attrNameLst>
                                          <p:attrName>ppt_y</p:attrName>
                                        </p:attrNameLst>
                                      </p:cBhvr>
                                      <p:tavLst>
                                        <p:tav tm="0">
                                          <p:val>
                                            <p:strVal val="#ppt_y+.1"/>
                                          </p:val>
                                        </p:tav>
                                        <p:tav tm="100000">
                                          <p:val>
                                            <p:strVal val="#ppt_y"/>
                                          </p:val>
                                        </p:tav>
                                      </p:tavLst>
                                    </p:anim>
                                  </p:childTnLst>
                                </p:cTn>
                              </p:par>
                              <p:par>
                                <p:cTn id="187" presetID="42" presetClass="entr" presetSubtype="0" fill="hold" grpId="0" nodeType="withEffect">
                                  <p:stCondLst>
                                    <p:cond delay="0"/>
                                  </p:stCondLst>
                                  <p:childTnLst>
                                    <p:set>
                                      <p:cBhvr>
                                        <p:cTn id="188" dur="1" fill="hold">
                                          <p:stCondLst>
                                            <p:cond delay="0"/>
                                          </p:stCondLst>
                                        </p:cTn>
                                        <p:tgtEl>
                                          <p:spTgt spid="80">
                                            <p:txEl>
                                              <p:pRg st="0" end="0"/>
                                            </p:txEl>
                                          </p:spTgt>
                                        </p:tgtEl>
                                        <p:attrNameLst>
                                          <p:attrName>style.visibility</p:attrName>
                                        </p:attrNameLst>
                                      </p:cBhvr>
                                      <p:to>
                                        <p:strVal val="visible"/>
                                      </p:to>
                                    </p:set>
                                    <p:animEffect transition="in" filter="fade">
                                      <p:cBhvr>
                                        <p:cTn id="189" dur="1000"/>
                                        <p:tgtEl>
                                          <p:spTgt spid="80">
                                            <p:txEl>
                                              <p:pRg st="0" end="0"/>
                                            </p:txEl>
                                          </p:spTgt>
                                        </p:tgtEl>
                                      </p:cBhvr>
                                    </p:animEffect>
                                    <p:anim calcmode="lin" valueType="num">
                                      <p:cBhvr>
                                        <p:cTn id="190" dur="1000" fill="hold"/>
                                        <p:tgtEl>
                                          <p:spTgt spid="80">
                                            <p:txEl>
                                              <p:pRg st="0" end="0"/>
                                            </p:txEl>
                                          </p:spTgt>
                                        </p:tgtEl>
                                        <p:attrNameLst>
                                          <p:attrName>ppt_x</p:attrName>
                                        </p:attrNameLst>
                                      </p:cBhvr>
                                      <p:tavLst>
                                        <p:tav tm="0">
                                          <p:val>
                                            <p:strVal val="#ppt_x"/>
                                          </p:val>
                                        </p:tav>
                                        <p:tav tm="100000">
                                          <p:val>
                                            <p:strVal val="#ppt_x"/>
                                          </p:val>
                                        </p:tav>
                                      </p:tavLst>
                                    </p:anim>
                                    <p:anim calcmode="lin" valueType="num">
                                      <p:cBhvr>
                                        <p:cTn id="191" dur="1000" fill="hold"/>
                                        <p:tgtEl>
                                          <p:spTgt spid="80">
                                            <p:txEl>
                                              <p:pRg st="0" end="0"/>
                                            </p:txEl>
                                          </p:spTgt>
                                        </p:tgtEl>
                                        <p:attrNameLst>
                                          <p:attrName>ppt_y</p:attrName>
                                        </p:attrNameLst>
                                      </p:cBhvr>
                                      <p:tavLst>
                                        <p:tav tm="0">
                                          <p:val>
                                            <p:strVal val="#ppt_y+.1"/>
                                          </p:val>
                                        </p:tav>
                                        <p:tav tm="100000">
                                          <p:val>
                                            <p:strVal val="#ppt_y"/>
                                          </p:val>
                                        </p:tav>
                                      </p:tavLst>
                                    </p:anim>
                                  </p:childTnLst>
                                </p:cTn>
                              </p:par>
                              <p:par>
                                <p:cTn id="192" presetID="42" presetClass="entr" presetSubtype="0" fill="hold" grpId="0" nodeType="withEffect">
                                  <p:stCondLst>
                                    <p:cond delay="0"/>
                                  </p:stCondLst>
                                  <p:childTnLst>
                                    <p:set>
                                      <p:cBhvr>
                                        <p:cTn id="193" dur="1" fill="hold">
                                          <p:stCondLst>
                                            <p:cond delay="0"/>
                                          </p:stCondLst>
                                        </p:cTn>
                                        <p:tgtEl>
                                          <p:spTgt spid="81">
                                            <p:txEl>
                                              <p:pRg st="0" end="0"/>
                                            </p:txEl>
                                          </p:spTgt>
                                        </p:tgtEl>
                                        <p:attrNameLst>
                                          <p:attrName>style.visibility</p:attrName>
                                        </p:attrNameLst>
                                      </p:cBhvr>
                                      <p:to>
                                        <p:strVal val="visible"/>
                                      </p:to>
                                    </p:set>
                                    <p:animEffect transition="in" filter="fade">
                                      <p:cBhvr>
                                        <p:cTn id="194" dur="1000"/>
                                        <p:tgtEl>
                                          <p:spTgt spid="81">
                                            <p:txEl>
                                              <p:pRg st="0" end="0"/>
                                            </p:txEl>
                                          </p:spTgt>
                                        </p:tgtEl>
                                      </p:cBhvr>
                                    </p:animEffect>
                                    <p:anim calcmode="lin" valueType="num">
                                      <p:cBhvr>
                                        <p:cTn id="195" dur="1000" fill="hold"/>
                                        <p:tgtEl>
                                          <p:spTgt spid="81">
                                            <p:txEl>
                                              <p:pRg st="0" end="0"/>
                                            </p:txEl>
                                          </p:spTgt>
                                        </p:tgtEl>
                                        <p:attrNameLst>
                                          <p:attrName>ppt_x</p:attrName>
                                        </p:attrNameLst>
                                      </p:cBhvr>
                                      <p:tavLst>
                                        <p:tav tm="0">
                                          <p:val>
                                            <p:strVal val="#ppt_x"/>
                                          </p:val>
                                        </p:tav>
                                        <p:tav tm="100000">
                                          <p:val>
                                            <p:strVal val="#ppt_x"/>
                                          </p:val>
                                        </p:tav>
                                      </p:tavLst>
                                    </p:anim>
                                    <p:anim calcmode="lin" valueType="num">
                                      <p:cBhvr>
                                        <p:cTn id="196" dur="1000" fill="hold"/>
                                        <p:tgtEl>
                                          <p:spTgt spid="8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P spid="76" grpId="0"/>
      <p:bldP spid="77" grpId="0"/>
      <p:bldP spid="79" grpId="0" build="p"/>
      <p:bldP spid="80" grpId="0" build="p"/>
      <p:bldP spid="81" grpId="0" build="p"/>
      <p:bldP spid="82" grpId="0"/>
      <p:bldP spid="83" grpId="0"/>
      <p:bldP spid="86" grpId="0"/>
      <p:bldP spid="87" grpId="0"/>
      <p:bldP spid="88" grpId="0"/>
      <p:bldP spid="89" grpId="0"/>
      <p:bldP spid="91" grpId="0"/>
      <p:bldP spid="92" grpId="0"/>
      <p:bldP spid="94" grpId="0"/>
      <p:bldP spid="95" grpId="0"/>
      <p:bldP spid="96" grpId="0"/>
      <p:bldP spid="97" grpId="0"/>
      <p:bldP spid="98" grpId="0"/>
      <p:bldP spid="99" grpId="0"/>
      <p:bldP spid="100" grpId="0"/>
      <p:bldP spid="101" grpId="0"/>
      <p:bldP spid="103" grpId="0"/>
      <p:bldP spid="104" grpId="0"/>
      <p:bldP spid="106" grpId="0"/>
      <p:bldP spid="107" grpId="0"/>
      <p:bldP spid="108" grpId="0"/>
      <p:bldP spid="109" grpId="0"/>
      <p:bldP spid="110" grpId="0"/>
      <p:bldP spid="111" grpId="0"/>
      <p:bldP spid="112" grpId="0"/>
      <p:bldP spid="114" grpId="0"/>
      <p:bldP spid="115" grpId="0"/>
      <p:bldP spid="117" grpId="0"/>
      <p:bldP spid="119" grpId="0"/>
      <p:bldP spid="120" grpId="0"/>
      <p:bldP spid="122" grpId="0"/>
      <p:bldP spid="123" grpId="0"/>
      <p:bldP spid="124" grpId="0"/>
      <p:bldP spid="126" grpId="0"/>
    </p:bldLst>
  </p:timing>
</p:sld>
</file>

<file path=ppt/theme/theme1.xml><?xml version="1.0" encoding="utf-8"?>
<a:theme xmlns:a="http://schemas.openxmlformats.org/drawingml/2006/main" name="Math Subject for Elementary -4th Grade: Practice Standards by Slidesgo">
  <a:themeElements>
    <a:clrScheme name="Simple Light">
      <a:dk1>
        <a:srgbClr val="143E63"/>
      </a:dk1>
      <a:lt1>
        <a:srgbClr val="34679A"/>
      </a:lt1>
      <a:dk2>
        <a:srgbClr val="D0F3FF"/>
      </a:dk2>
      <a:lt2>
        <a:srgbClr val="F8F3DE"/>
      </a:lt2>
      <a:accent1>
        <a:srgbClr val="340931"/>
      </a:accent1>
      <a:accent2>
        <a:srgbClr val="E5739A"/>
      </a:accent2>
      <a:accent3>
        <a:srgbClr val="ECB8CA"/>
      </a:accent3>
      <a:accent4>
        <a:srgbClr val="FFDB48"/>
      </a:accent4>
      <a:accent5>
        <a:srgbClr val="B2ADAD"/>
      </a:accent5>
      <a:accent6>
        <a:srgbClr val="E5DADB"/>
      </a:accent6>
      <a:hlink>
        <a:srgbClr val="143E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623</Words>
  <Application>Microsoft Office PowerPoint</Application>
  <PresentationFormat>On-screen Show (16:9)</PresentationFormat>
  <Paragraphs>233</Paragraphs>
  <Slides>23</Slides>
  <Notes>14</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23</vt:i4>
      </vt:variant>
    </vt:vector>
  </HeadingPairs>
  <TitlesOfParts>
    <vt:vector size="41" baseType="lpstr">
      <vt:lpstr>Arial</vt:lpstr>
      <vt:lpstr>Roboto Condensed Light</vt:lpstr>
      <vt:lpstr>UTM Tam Le</vt:lpstr>
      <vt:lpstr>Lato</vt:lpstr>
      <vt:lpstr>Times New Roman</vt:lpstr>
      <vt:lpstr>#9Slide03 IcielPanton Black</vt:lpstr>
      <vt:lpstr>#9Slide03 AmpleSoft Bold</vt:lpstr>
      <vt:lpstr>Bitter</vt:lpstr>
      <vt:lpstr>Bebas Neue</vt:lpstr>
      <vt:lpstr>Cambria Math</vt:lpstr>
      <vt:lpstr>Merriweather Sans</vt:lpstr>
      <vt:lpstr>#9Slide05 SVNKitten</vt:lpstr>
      <vt:lpstr>Calibri</vt:lpstr>
      <vt:lpstr>SVN-Transformer</vt:lpstr>
      <vt:lpstr>Calibri Light</vt:lpstr>
      <vt:lpstr>Math Subject for Elementary -4th Grade: Practice Standards by Slidesgo</vt:lpstr>
      <vt:lpstr>Custom Design</vt:lpstr>
      <vt:lpstr>2_Office Theme</vt:lpstr>
      <vt:lpstr>Toán 4</vt:lpstr>
      <vt:lpstr>Yêu cầu cần đạt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1: So sánh hai phân số: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Toán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Toán 4</dc:title>
  <dc:creator>Mangnon</dc:creator>
  <cp:keywords>MangnonTeam</cp:keywords>
  <cp:lastModifiedBy>Lan Anh Dương</cp:lastModifiedBy>
  <cp:revision>31</cp:revision>
  <dcterms:modified xsi:type="dcterms:W3CDTF">2023-07-23T14:06:40Z</dcterms:modified>
</cp:coreProperties>
</file>